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wmf" ContentType="image/x-wmf"/>
  <Default Extension="rels" ContentType="application/vnd.openxmlformats-package.relationships+xml"/>
  <Default Extension="xml" ContentType="application/xml"/>
  <Default Extension="gif" ContentType="image/gif"/>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Masters/slideMaster4.xml" ContentType="application/vnd.openxmlformats-officedocument.presentationml.slideMaster+xml"/>
  <Override PartName="/ppt/slideMasters/slideMaster5.xml" ContentType="application/vnd.openxmlformats-officedocument.presentationml.slideMaster+xml"/>
  <Override PartName="/ppt/slideMasters/slideMaster6.xml" ContentType="application/vnd.openxmlformats-officedocument.presentationml.slideMaster+xml"/>
  <Override PartName="/ppt/slideMasters/slideMaster7.xml" ContentType="application/vnd.openxmlformats-officedocument.presentationml.slideMaster+xml"/>
  <Override PartName="/ppt/slideMasters/slideMaster8.xml" ContentType="application/vnd.openxmlformats-officedocument.presentationml.slideMaster+xml"/>
  <Override PartName="/ppt/slideMasters/slideMaster9.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slideLayouts/slideLayout29.xml" ContentType="application/vnd.openxmlformats-officedocument.presentationml.slideLayout+xml"/>
  <Override PartName="/ppt/slideLayouts/slideLayout30.xml" ContentType="application/vnd.openxmlformats-officedocument.presentationml.slideLayout+xml"/>
  <Override PartName="/ppt/theme/theme3.xml" ContentType="application/vnd.openxmlformats-officedocument.theme+xml"/>
  <Override PartName="/ppt/slideLayouts/slideLayout31.xml" ContentType="application/vnd.openxmlformats-officedocument.presentationml.slideLayout+xml"/>
  <Override PartName="/ppt/slideLayouts/slideLayout32.xml" ContentType="application/vnd.openxmlformats-officedocument.presentationml.slideLayout+xml"/>
  <Override PartName="/ppt/slideLayouts/slideLayout33.xml" ContentType="application/vnd.openxmlformats-officedocument.presentationml.slideLayout+xml"/>
  <Override PartName="/ppt/slideLayouts/slideLayout34.xml" ContentType="application/vnd.openxmlformats-officedocument.presentationml.slideLayout+xml"/>
  <Override PartName="/ppt/slideLayouts/slideLayout35.xml" ContentType="application/vnd.openxmlformats-officedocument.presentationml.slideLayout+xml"/>
  <Override PartName="/ppt/slideLayouts/slideLayout36.xml" ContentType="application/vnd.openxmlformats-officedocument.presentationml.slideLayout+xml"/>
  <Override PartName="/ppt/slideLayouts/slideLayout37.xml" ContentType="application/vnd.openxmlformats-officedocument.presentationml.slideLayout+xml"/>
  <Override PartName="/ppt/slideLayouts/slideLayout38.xml" ContentType="application/vnd.openxmlformats-officedocument.presentationml.slideLayout+xml"/>
  <Override PartName="/ppt/slideLayouts/slideLayout39.xml" ContentType="application/vnd.openxmlformats-officedocument.presentationml.slideLayout+xml"/>
  <Override PartName="/ppt/slideLayouts/slideLayout40.xml" ContentType="application/vnd.openxmlformats-officedocument.presentationml.slideLayout+xml"/>
  <Override PartName="/ppt/slideLayouts/slideLayout41.xml" ContentType="application/vnd.openxmlformats-officedocument.presentationml.slideLayout+xml"/>
  <Override PartName="/ppt/theme/theme4.xml" ContentType="application/vnd.openxmlformats-officedocument.theme+xml"/>
  <Override PartName="/ppt/slideLayouts/slideLayout42.xml" ContentType="application/vnd.openxmlformats-officedocument.presentationml.slideLayout+xml"/>
  <Override PartName="/ppt/slideLayouts/slideLayout43.xml" ContentType="application/vnd.openxmlformats-officedocument.presentationml.slideLayout+xml"/>
  <Override PartName="/ppt/slideLayouts/slideLayout44.xml" ContentType="application/vnd.openxmlformats-officedocument.presentationml.slideLayout+xml"/>
  <Override PartName="/ppt/slideLayouts/slideLayout45.xml" ContentType="application/vnd.openxmlformats-officedocument.presentationml.slideLayout+xml"/>
  <Override PartName="/ppt/slideLayouts/slideLayout46.xml" ContentType="application/vnd.openxmlformats-officedocument.presentationml.slideLayout+xml"/>
  <Override PartName="/ppt/slideLayouts/slideLayout47.xml" ContentType="application/vnd.openxmlformats-officedocument.presentationml.slideLayout+xml"/>
  <Override PartName="/ppt/slideLayouts/slideLayout48.xml" ContentType="application/vnd.openxmlformats-officedocument.presentationml.slideLayout+xml"/>
  <Override PartName="/ppt/slideLayouts/slideLayout49.xml" ContentType="application/vnd.openxmlformats-officedocument.presentationml.slideLayout+xml"/>
  <Override PartName="/ppt/slideLayouts/slideLayout50.xml" ContentType="application/vnd.openxmlformats-officedocument.presentationml.slideLayout+xml"/>
  <Override PartName="/ppt/slideLayouts/slideLayout51.xml" ContentType="application/vnd.openxmlformats-officedocument.presentationml.slideLayout+xml"/>
  <Override PartName="/ppt/slideLayouts/slideLayout52.xml" ContentType="application/vnd.openxmlformats-officedocument.presentationml.slideLayout+xml"/>
  <Override PartName="/ppt/slideLayouts/slideLayout53.xml" ContentType="application/vnd.openxmlformats-officedocument.presentationml.slideLayout+xml"/>
  <Override PartName="/ppt/slideLayouts/slideLayout54.xml" ContentType="application/vnd.openxmlformats-officedocument.presentationml.slideLayout+xml"/>
  <Override PartName="/ppt/slideLayouts/slideLayout55.xml" ContentType="application/vnd.openxmlformats-officedocument.presentationml.slideLayout+xml"/>
  <Override PartName="/ppt/slideLayouts/slideLayout56.xml" ContentType="application/vnd.openxmlformats-officedocument.presentationml.slideLayout+xml"/>
  <Override PartName="/ppt/slideLayouts/slideLayout57.xml" ContentType="application/vnd.openxmlformats-officedocument.presentationml.slideLayout+xml"/>
  <Override PartName="/ppt/slideLayouts/slideLayout58.xml" ContentType="application/vnd.openxmlformats-officedocument.presentationml.slideLayout+xml"/>
  <Override PartName="/ppt/slideLayouts/slideLayout59.xml" ContentType="application/vnd.openxmlformats-officedocument.presentationml.slideLayout+xml"/>
  <Override PartName="/ppt/slideLayouts/slideLayout60.xml" ContentType="application/vnd.openxmlformats-officedocument.presentationml.slideLayout+xml"/>
  <Override PartName="/ppt/slideLayouts/slideLayout61.xml" ContentType="application/vnd.openxmlformats-officedocument.presentationml.slideLayout+xml"/>
  <Override PartName="/ppt/slideLayouts/slideLayout62.xml" ContentType="application/vnd.openxmlformats-officedocument.presentationml.slideLayout+xml"/>
  <Override PartName="/ppt/slideLayouts/slideLayout63.xml" ContentType="application/vnd.openxmlformats-officedocument.presentationml.slideLayout+xml"/>
  <Override PartName="/ppt/slideLayouts/slideLayout64.xml" ContentType="application/vnd.openxmlformats-officedocument.presentationml.slideLayout+xml"/>
  <Override PartName="/ppt/theme/theme5.xml" ContentType="application/vnd.openxmlformats-officedocument.theme+xml"/>
  <Override PartName="/ppt/slideLayouts/slideLayout65.xml" ContentType="application/vnd.openxmlformats-officedocument.presentationml.slideLayout+xml"/>
  <Override PartName="/ppt/slideLayouts/slideLayout66.xml" ContentType="application/vnd.openxmlformats-officedocument.presentationml.slideLayout+xml"/>
  <Override PartName="/ppt/slideLayouts/slideLayout67.xml" ContentType="application/vnd.openxmlformats-officedocument.presentationml.slideLayout+xml"/>
  <Override PartName="/ppt/slideLayouts/slideLayout68.xml" ContentType="application/vnd.openxmlformats-officedocument.presentationml.slideLayout+xml"/>
  <Override PartName="/ppt/slideLayouts/slideLayout69.xml" ContentType="application/vnd.openxmlformats-officedocument.presentationml.slideLayout+xml"/>
  <Override PartName="/ppt/slideLayouts/slideLayout70.xml" ContentType="application/vnd.openxmlformats-officedocument.presentationml.slideLayout+xml"/>
  <Override PartName="/ppt/slideLayouts/slideLayout71.xml" ContentType="application/vnd.openxmlformats-officedocument.presentationml.slideLayout+xml"/>
  <Override PartName="/ppt/slideLayouts/slideLayout72.xml" ContentType="application/vnd.openxmlformats-officedocument.presentationml.slideLayout+xml"/>
  <Override PartName="/ppt/slideLayouts/slideLayout73.xml" ContentType="application/vnd.openxmlformats-officedocument.presentationml.slideLayout+xml"/>
  <Override PartName="/ppt/slideLayouts/slideLayout74.xml" ContentType="application/vnd.openxmlformats-officedocument.presentationml.slideLayout+xml"/>
  <Override PartName="/ppt/slideLayouts/slideLayout75.xml" ContentType="application/vnd.openxmlformats-officedocument.presentationml.slideLayout+xml"/>
  <Override PartName="/ppt/slideLayouts/slideLayout76.xml" ContentType="application/vnd.openxmlformats-officedocument.presentationml.slideLayout+xml"/>
  <Override PartName="/ppt/theme/theme6.xml" ContentType="application/vnd.openxmlformats-officedocument.theme+xml"/>
  <Override PartName="/ppt/slideLayouts/slideLayout77.xml" ContentType="application/vnd.openxmlformats-officedocument.presentationml.slideLayout+xml"/>
  <Override PartName="/ppt/slideLayouts/slideLayout78.xml" ContentType="application/vnd.openxmlformats-officedocument.presentationml.slideLayout+xml"/>
  <Override PartName="/ppt/slideLayouts/slideLayout79.xml" ContentType="application/vnd.openxmlformats-officedocument.presentationml.slideLayout+xml"/>
  <Override PartName="/ppt/slideLayouts/slideLayout80.xml" ContentType="application/vnd.openxmlformats-officedocument.presentationml.slideLayout+xml"/>
  <Override PartName="/ppt/slideLayouts/slideLayout81.xml" ContentType="application/vnd.openxmlformats-officedocument.presentationml.slideLayout+xml"/>
  <Override PartName="/ppt/slideLayouts/slideLayout82.xml" ContentType="application/vnd.openxmlformats-officedocument.presentationml.slideLayout+xml"/>
  <Override PartName="/ppt/slideLayouts/slideLayout83.xml" ContentType="application/vnd.openxmlformats-officedocument.presentationml.slideLayout+xml"/>
  <Override PartName="/ppt/slideLayouts/slideLayout84.xml" ContentType="application/vnd.openxmlformats-officedocument.presentationml.slideLayout+xml"/>
  <Override PartName="/ppt/slideLayouts/slideLayout85.xml" ContentType="application/vnd.openxmlformats-officedocument.presentationml.slideLayout+xml"/>
  <Override PartName="/ppt/slideLayouts/slideLayout86.xml" ContentType="application/vnd.openxmlformats-officedocument.presentationml.slideLayout+xml"/>
  <Override PartName="/ppt/slideLayouts/slideLayout87.xml" ContentType="application/vnd.openxmlformats-officedocument.presentationml.slideLayout+xml"/>
  <Override PartName="/ppt/slideLayouts/slideLayout88.xml" ContentType="application/vnd.openxmlformats-officedocument.presentationml.slideLayout+xml"/>
  <Override PartName="/ppt/slideLayouts/slideLayout89.xml" ContentType="application/vnd.openxmlformats-officedocument.presentationml.slideLayout+xml"/>
  <Override PartName="/ppt/slideLayouts/slideLayout90.xml" ContentType="application/vnd.openxmlformats-officedocument.presentationml.slideLayout+xml"/>
  <Override PartName="/ppt/slideLayouts/slideLayout91.xml" ContentType="application/vnd.openxmlformats-officedocument.presentationml.slideLayout+xml"/>
  <Override PartName="/ppt/slideLayouts/slideLayout92.xml" ContentType="application/vnd.openxmlformats-officedocument.presentationml.slideLayout+xml"/>
  <Override PartName="/ppt/slideLayouts/slideLayout93.xml" ContentType="application/vnd.openxmlformats-officedocument.presentationml.slideLayout+xml"/>
  <Override PartName="/ppt/slideLayouts/slideLayout94.xml" ContentType="application/vnd.openxmlformats-officedocument.presentationml.slideLayout+xml"/>
  <Override PartName="/ppt/slideLayouts/slideLayout95.xml" ContentType="application/vnd.openxmlformats-officedocument.presentationml.slideLayout+xml"/>
  <Override PartName="/ppt/theme/theme7.xml" ContentType="application/vnd.openxmlformats-officedocument.theme+xml"/>
  <Override PartName="/ppt/slideLayouts/slideLayout96.xml" ContentType="application/vnd.openxmlformats-officedocument.presentationml.slideLayout+xml"/>
  <Override PartName="/ppt/slideLayouts/slideLayout97.xml" ContentType="application/vnd.openxmlformats-officedocument.presentationml.slideLayout+xml"/>
  <Override PartName="/ppt/slideLayouts/slideLayout98.xml" ContentType="application/vnd.openxmlformats-officedocument.presentationml.slideLayout+xml"/>
  <Override PartName="/ppt/slideLayouts/slideLayout99.xml" ContentType="application/vnd.openxmlformats-officedocument.presentationml.slideLayout+xml"/>
  <Override PartName="/ppt/slideLayouts/slideLayout100.xml" ContentType="application/vnd.openxmlformats-officedocument.presentationml.slideLayout+xml"/>
  <Override PartName="/ppt/slideLayouts/slideLayout101.xml" ContentType="application/vnd.openxmlformats-officedocument.presentationml.slideLayout+xml"/>
  <Override PartName="/ppt/slideLayouts/slideLayout102.xml" ContentType="application/vnd.openxmlformats-officedocument.presentationml.slideLayout+xml"/>
  <Override PartName="/ppt/slideLayouts/slideLayout103.xml" ContentType="application/vnd.openxmlformats-officedocument.presentationml.slideLayout+xml"/>
  <Override PartName="/ppt/slideLayouts/slideLayout104.xml" ContentType="application/vnd.openxmlformats-officedocument.presentationml.slideLayout+xml"/>
  <Override PartName="/ppt/slideLayouts/slideLayout105.xml" ContentType="application/vnd.openxmlformats-officedocument.presentationml.slideLayout+xml"/>
  <Override PartName="/ppt/slideLayouts/slideLayout106.xml" ContentType="application/vnd.openxmlformats-officedocument.presentationml.slideLayout+xml"/>
  <Override PartName="/ppt/slideLayouts/slideLayout107.xml" ContentType="application/vnd.openxmlformats-officedocument.presentationml.slideLayout+xml"/>
  <Override PartName="/ppt/slideLayouts/slideLayout108.xml" ContentType="application/vnd.openxmlformats-officedocument.presentationml.slideLayout+xml"/>
  <Override PartName="/ppt/slideLayouts/slideLayout109.xml" ContentType="application/vnd.openxmlformats-officedocument.presentationml.slideLayout+xml"/>
  <Override PartName="/ppt/slideLayouts/slideLayout110.xml" ContentType="application/vnd.openxmlformats-officedocument.presentationml.slideLayout+xml"/>
  <Override PartName="/ppt/slideLayouts/slideLayout111.xml" ContentType="application/vnd.openxmlformats-officedocument.presentationml.slideLayout+xml"/>
  <Override PartName="/ppt/slideLayouts/slideLayout112.xml" ContentType="application/vnd.openxmlformats-officedocument.presentationml.slideLayout+xml"/>
  <Override PartName="/ppt/slideLayouts/slideLayout113.xml" ContentType="application/vnd.openxmlformats-officedocument.presentationml.slideLayout+xml"/>
  <Override PartName="/ppt/slideLayouts/slideLayout114.xml" ContentType="application/vnd.openxmlformats-officedocument.presentationml.slideLayout+xml"/>
  <Override PartName="/ppt/slideLayouts/slideLayout115.xml" ContentType="application/vnd.openxmlformats-officedocument.presentationml.slideLayout+xml"/>
  <Override PartName="/ppt/slideLayouts/slideLayout116.xml" ContentType="application/vnd.openxmlformats-officedocument.presentationml.slideLayout+xml"/>
  <Override PartName="/ppt/slideLayouts/slideLayout117.xml" ContentType="application/vnd.openxmlformats-officedocument.presentationml.slideLayout+xml"/>
  <Override PartName="/ppt/slideLayouts/slideLayout118.xml" ContentType="application/vnd.openxmlformats-officedocument.presentationml.slideLayout+xml"/>
  <Override PartName="/ppt/theme/theme8.xml" ContentType="application/vnd.openxmlformats-officedocument.theme+xml"/>
  <Override PartName="/ppt/slideLayouts/slideLayout119.xml" ContentType="application/vnd.openxmlformats-officedocument.presentationml.slideLayout+xml"/>
  <Override PartName="/ppt/slideLayouts/slideLayout120.xml" ContentType="application/vnd.openxmlformats-officedocument.presentationml.slideLayout+xml"/>
  <Override PartName="/ppt/slideLayouts/slideLayout121.xml" ContentType="application/vnd.openxmlformats-officedocument.presentationml.slideLayout+xml"/>
  <Override PartName="/ppt/slideLayouts/slideLayout122.xml" ContentType="application/vnd.openxmlformats-officedocument.presentationml.slideLayout+xml"/>
  <Override PartName="/ppt/slideLayouts/slideLayout123.xml" ContentType="application/vnd.openxmlformats-officedocument.presentationml.slideLayout+xml"/>
  <Override PartName="/ppt/slideLayouts/slideLayout124.xml" ContentType="application/vnd.openxmlformats-officedocument.presentationml.slideLayout+xml"/>
  <Override PartName="/ppt/slideLayouts/slideLayout125.xml" ContentType="application/vnd.openxmlformats-officedocument.presentationml.slideLayout+xml"/>
  <Override PartName="/ppt/slideLayouts/slideLayout126.xml" ContentType="application/vnd.openxmlformats-officedocument.presentationml.slideLayout+xml"/>
  <Override PartName="/ppt/slideLayouts/slideLayout127.xml" ContentType="application/vnd.openxmlformats-officedocument.presentationml.slideLayout+xml"/>
  <Override PartName="/ppt/slideLayouts/slideLayout128.xml" ContentType="application/vnd.openxmlformats-officedocument.presentationml.slideLayout+xml"/>
  <Override PartName="/ppt/slideLayouts/slideLayout129.xml" ContentType="application/vnd.openxmlformats-officedocument.presentationml.slideLayout+xml"/>
  <Override PartName="/ppt/slideLayouts/slideLayout130.xml" ContentType="application/vnd.openxmlformats-officedocument.presentationml.slideLayout+xml"/>
  <Override PartName="/ppt/slideLayouts/slideLayout131.xml" ContentType="application/vnd.openxmlformats-officedocument.presentationml.slideLayout+xml"/>
  <Override PartName="/ppt/slideLayouts/slideLayout132.xml" ContentType="application/vnd.openxmlformats-officedocument.presentationml.slideLayout+xml"/>
  <Override PartName="/ppt/slideLayouts/slideLayout133.xml" ContentType="application/vnd.openxmlformats-officedocument.presentationml.slideLayout+xml"/>
  <Override PartName="/ppt/slideLayouts/slideLayout134.xml" ContentType="application/vnd.openxmlformats-officedocument.presentationml.slideLayout+xml"/>
  <Override PartName="/ppt/slideLayouts/slideLayout135.xml" ContentType="application/vnd.openxmlformats-officedocument.presentationml.slideLayout+xml"/>
  <Override PartName="/ppt/theme/theme9.xml" ContentType="application/vnd.openxmlformats-officedocument.theme+xml"/>
  <Override PartName="/ppt/theme/theme10.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tags/tag1.xml" ContentType="application/vnd.openxmlformats-officedocument.presentationml.tags+xml"/>
  <Override PartName="/ppt/notesSlides/notesSlide1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87" r:id="rId1"/>
    <p:sldMasterId id="2147483760" r:id="rId2"/>
    <p:sldMasterId id="2147483989" r:id="rId3"/>
    <p:sldMasterId id="2147484006" r:id="rId4"/>
    <p:sldMasterId id="2147484095" r:id="rId5"/>
    <p:sldMasterId id="2147484258" r:id="rId6"/>
    <p:sldMasterId id="2147484271" r:id="rId7"/>
    <p:sldMasterId id="2147484291" r:id="rId8"/>
    <p:sldMasterId id="2147484315" r:id="rId9"/>
  </p:sldMasterIdLst>
  <p:notesMasterIdLst>
    <p:notesMasterId r:id="rId40"/>
  </p:notesMasterIdLst>
  <p:sldIdLst>
    <p:sldId id="561" r:id="rId10"/>
    <p:sldId id="562" r:id="rId11"/>
    <p:sldId id="574" r:id="rId12"/>
    <p:sldId id="553" r:id="rId13"/>
    <p:sldId id="567" r:id="rId14"/>
    <p:sldId id="557" r:id="rId15"/>
    <p:sldId id="554" r:id="rId16"/>
    <p:sldId id="523" r:id="rId17"/>
    <p:sldId id="548" r:id="rId18"/>
    <p:sldId id="527" r:id="rId19"/>
    <p:sldId id="538" r:id="rId20"/>
    <p:sldId id="564" r:id="rId21"/>
    <p:sldId id="565" r:id="rId22"/>
    <p:sldId id="549" r:id="rId23"/>
    <p:sldId id="502" r:id="rId24"/>
    <p:sldId id="575" r:id="rId25"/>
    <p:sldId id="541" r:id="rId26"/>
    <p:sldId id="570" r:id="rId27"/>
    <p:sldId id="566" r:id="rId28"/>
    <p:sldId id="542" r:id="rId29"/>
    <p:sldId id="497" r:id="rId30"/>
    <p:sldId id="572" r:id="rId31"/>
    <p:sldId id="499" r:id="rId32"/>
    <p:sldId id="543" r:id="rId33"/>
    <p:sldId id="573" r:id="rId34"/>
    <p:sldId id="545" r:id="rId35"/>
    <p:sldId id="555" r:id="rId36"/>
    <p:sldId id="551" r:id="rId37"/>
    <p:sldId id="552" r:id="rId38"/>
    <p:sldId id="560" r:id="rId39"/>
  </p:sldIdLst>
  <p:sldSz cx="12192000" cy="6858000"/>
  <p:notesSz cx="6858000" cy="9144000"/>
  <p:defaultTextStyle>
    <a:defPPr>
      <a:defRPr lang="en-US"/>
    </a:defPPr>
    <a:lvl1pPr algn="l" rtl="0" eaLnBrk="0" fontAlgn="base" hangingPunct="0">
      <a:spcBef>
        <a:spcPct val="0"/>
      </a:spcBef>
      <a:spcAft>
        <a:spcPct val="0"/>
      </a:spcAft>
      <a:defRPr sz="2000" b="1" kern="1200">
        <a:solidFill>
          <a:srgbClr val="FF0000"/>
        </a:solidFill>
        <a:latin typeface="Times New Roman" pitchFamily="18" charset="0"/>
        <a:ea typeface="+mn-ea"/>
        <a:cs typeface="+mn-cs"/>
      </a:defRPr>
    </a:lvl1pPr>
    <a:lvl2pPr marL="457200" algn="l" rtl="0" eaLnBrk="0" fontAlgn="base" hangingPunct="0">
      <a:spcBef>
        <a:spcPct val="0"/>
      </a:spcBef>
      <a:spcAft>
        <a:spcPct val="0"/>
      </a:spcAft>
      <a:defRPr sz="2000" b="1" kern="1200">
        <a:solidFill>
          <a:srgbClr val="FF0000"/>
        </a:solidFill>
        <a:latin typeface="Times New Roman" pitchFamily="18" charset="0"/>
        <a:ea typeface="+mn-ea"/>
        <a:cs typeface="+mn-cs"/>
      </a:defRPr>
    </a:lvl2pPr>
    <a:lvl3pPr marL="914400" algn="l" rtl="0" eaLnBrk="0" fontAlgn="base" hangingPunct="0">
      <a:spcBef>
        <a:spcPct val="0"/>
      </a:spcBef>
      <a:spcAft>
        <a:spcPct val="0"/>
      </a:spcAft>
      <a:defRPr sz="2000" b="1" kern="1200">
        <a:solidFill>
          <a:srgbClr val="FF0000"/>
        </a:solidFill>
        <a:latin typeface="Times New Roman" pitchFamily="18" charset="0"/>
        <a:ea typeface="+mn-ea"/>
        <a:cs typeface="+mn-cs"/>
      </a:defRPr>
    </a:lvl3pPr>
    <a:lvl4pPr marL="1371600" algn="l" rtl="0" eaLnBrk="0" fontAlgn="base" hangingPunct="0">
      <a:spcBef>
        <a:spcPct val="0"/>
      </a:spcBef>
      <a:spcAft>
        <a:spcPct val="0"/>
      </a:spcAft>
      <a:defRPr sz="2000" b="1" kern="1200">
        <a:solidFill>
          <a:srgbClr val="FF0000"/>
        </a:solidFill>
        <a:latin typeface="Times New Roman" pitchFamily="18" charset="0"/>
        <a:ea typeface="+mn-ea"/>
        <a:cs typeface="+mn-cs"/>
      </a:defRPr>
    </a:lvl4pPr>
    <a:lvl5pPr marL="1828800" algn="l" rtl="0" eaLnBrk="0" fontAlgn="base" hangingPunct="0">
      <a:spcBef>
        <a:spcPct val="0"/>
      </a:spcBef>
      <a:spcAft>
        <a:spcPct val="0"/>
      </a:spcAft>
      <a:defRPr sz="2000" b="1" kern="1200">
        <a:solidFill>
          <a:srgbClr val="FF0000"/>
        </a:solidFill>
        <a:latin typeface="Times New Roman" pitchFamily="18" charset="0"/>
        <a:ea typeface="+mn-ea"/>
        <a:cs typeface="+mn-cs"/>
      </a:defRPr>
    </a:lvl5pPr>
    <a:lvl6pPr marL="2286000" algn="l" defTabSz="914400" rtl="0" eaLnBrk="1" latinLnBrk="0" hangingPunct="1">
      <a:defRPr sz="2000" b="1" kern="1200">
        <a:solidFill>
          <a:srgbClr val="FF0000"/>
        </a:solidFill>
        <a:latin typeface="Times New Roman" pitchFamily="18" charset="0"/>
        <a:ea typeface="+mn-ea"/>
        <a:cs typeface="+mn-cs"/>
      </a:defRPr>
    </a:lvl6pPr>
    <a:lvl7pPr marL="2743200" algn="l" defTabSz="914400" rtl="0" eaLnBrk="1" latinLnBrk="0" hangingPunct="1">
      <a:defRPr sz="2000" b="1" kern="1200">
        <a:solidFill>
          <a:srgbClr val="FF0000"/>
        </a:solidFill>
        <a:latin typeface="Times New Roman" pitchFamily="18" charset="0"/>
        <a:ea typeface="+mn-ea"/>
        <a:cs typeface="+mn-cs"/>
      </a:defRPr>
    </a:lvl7pPr>
    <a:lvl8pPr marL="3200400" algn="l" defTabSz="914400" rtl="0" eaLnBrk="1" latinLnBrk="0" hangingPunct="1">
      <a:defRPr sz="2000" b="1" kern="1200">
        <a:solidFill>
          <a:srgbClr val="FF0000"/>
        </a:solidFill>
        <a:latin typeface="Times New Roman" pitchFamily="18" charset="0"/>
        <a:ea typeface="+mn-ea"/>
        <a:cs typeface="+mn-cs"/>
      </a:defRPr>
    </a:lvl8pPr>
    <a:lvl9pPr marL="3657600" algn="l" defTabSz="914400" rtl="0" eaLnBrk="1" latinLnBrk="0" hangingPunct="1">
      <a:defRPr sz="2000" b="1" kern="1200">
        <a:solidFill>
          <a:srgbClr val="FF0000"/>
        </a:solidFill>
        <a:latin typeface="Times New Roman" pitchFamily="18"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66FF33"/>
    <a:srgbClr val="CC0099"/>
    <a:srgbClr val="A50021"/>
    <a:srgbClr val="00CC66"/>
    <a:srgbClr val="CC0000"/>
    <a:srgbClr val="CC0066"/>
    <a:srgbClr val="FF0066"/>
    <a:srgbClr val="0000CC"/>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6980" autoAdjust="0"/>
    <p:restoredTop sz="91800" autoAdjust="0"/>
  </p:normalViewPr>
  <p:slideViewPr>
    <p:cSldViewPr>
      <p:cViewPr>
        <p:scale>
          <a:sx n="61" d="100"/>
          <a:sy n="61" d="100"/>
        </p:scale>
        <p:origin x="-326" y="221"/>
      </p:cViewPr>
      <p:guideLst>
        <p:guide orient="horz" pos="2160"/>
        <p:guide pos="384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4.xml"/><Relationship Id="rId18" Type="http://schemas.openxmlformats.org/officeDocument/2006/relationships/slide" Target="slides/slide9.xml"/><Relationship Id="rId26" Type="http://schemas.openxmlformats.org/officeDocument/2006/relationships/slide" Target="slides/slide17.xml"/><Relationship Id="rId39" Type="http://schemas.openxmlformats.org/officeDocument/2006/relationships/slide" Target="slides/slide30.xml"/><Relationship Id="rId21" Type="http://schemas.openxmlformats.org/officeDocument/2006/relationships/slide" Target="slides/slide12.xml"/><Relationship Id="rId34" Type="http://schemas.openxmlformats.org/officeDocument/2006/relationships/slide" Target="slides/slide25.xml"/><Relationship Id="rId42" Type="http://schemas.openxmlformats.org/officeDocument/2006/relationships/viewProps" Target="viewProps.xml"/><Relationship Id="rId7" Type="http://schemas.openxmlformats.org/officeDocument/2006/relationships/slideMaster" Target="slideMasters/slideMaster7.xml"/><Relationship Id="rId2" Type="http://schemas.openxmlformats.org/officeDocument/2006/relationships/slideMaster" Target="slideMasters/slideMaster2.xml"/><Relationship Id="rId16" Type="http://schemas.openxmlformats.org/officeDocument/2006/relationships/slide" Target="slides/slide7.xml"/><Relationship Id="rId20" Type="http://schemas.openxmlformats.org/officeDocument/2006/relationships/slide" Target="slides/slide11.xml"/><Relationship Id="rId29" Type="http://schemas.openxmlformats.org/officeDocument/2006/relationships/slide" Target="slides/slide20.xml"/><Relationship Id="rId41"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Master" Target="slideMasters/slideMaster6.xml"/><Relationship Id="rId11" Type="http://schemas.openxmlformats.org/officeDocument/2006/relationships/slide" Target="slides/slide2.xml"/><Relationship Id="rId24" Type="http://schemas.openxmlformats.org/officeDocument/2006/relationships/slide" Target="slides/slide15.xml"/><Relationship Id="rId32" Type="http://schemas.openxmlformats.org/officeDocument/2006/relationships/slide" Target="slides/slide23.xml"/><Relationship Id="rId37" Type="http://schemas.openxmlformats.org/officeDocument/2006/relationships/slide" Target="slides/slide28.xml"/><Relationship Id="rId40" Type="http://schemas.openxmlformats.org/officeDocument/2006/relationships/notesMaster" Target="notesMasters/notesMaster1.xml"/><Relationship Id="rId5" Type="http://schemas.openxmlformats.org/officeDocument/2006/relationships/slideMaster" Target="slideMasters/slideMaster5.xml"/><Relationship Id="rId15" Type="http://schemas.openxmlformats.org/officeDocument/2006/relationships/slide" Target="slides/slide6.xml"/><Relationship Id="rId23" Type="http://schemas.openxmlformats.org/officeDocument/2006/relationships/slide" Target="slides/slide14.xml"/><Relationship Id="rId28" Type="http://schemas.openxmlformats.org/officeDocument/2006/relationships/slide" Target="slides/slide19.xml"/><Relationship Id="rId36" Type="http://schemas.openxmlformats.org/officeDocument/2006/relationships/slide" Target="slides/slide27.xml"/><Relationship Id="rId10" Type="http://schemas.openxmlformats.org/officeDocument/2006/relationships/slide" Target="slides/slide1.xml"/><Relationship Id="rId19" Type="http://schemas.openxmlformats.org/officeDocument/2006/relationships/slide" Target="slides/slide10.xml"/><Relationship Id="rId31" Type="http://schemas.openxmlformats.org/officeDocument/2006/relationships/slide" Target="slides/slide22.xml"/><Relationship Id="rId44" Type="http://schemas.openxmlformats.org/officeDocument/2006/relationships/tableStyles" Target="tableStyles.xml"/><Relationship Id="rId4" Type="http://schemas.openxmlformats.org/officeDocument/2006/relationships/slideMaster" Target="slideMasters/slideMaster4.xml"/><Relationship Id="rId9" Type="http://schemas.openxmlformats.org/officeDocument/2006/relationships/slideMaster" Target="slideMasters/slideMaster9.xml"/><Relationship Id="rId14" Type="http://schemas.openxmlformats.org/officeDocument/2006/relationships/slide" Target="slides/slide5.xml"/><Relationship Id="rId22" Type="http://schemas.openxmlformats.org/officeDocument/2006/relationships/slide" Target="slides/slide13.xml"/><Relationship Id="rId27" Type="http://schemas.openxmlformats.org/officeDocument/2006/relationships/slide" Target="slides/slide18.xml"/><Relationship Id="rId30" Type="http://schemas.openxmlformats.org/officeDocument/2006/relationships/slide" Target="slides/slide21.xml"/><Relationship Id="rId35" Type="http://schemas.openxmlformats.org/officeDocument/2006/relationships/slide" Target="slides/slide26.xml"/><Relationship Id="rId43" Type="http://schemas.openxmlformats.org/officeDocument/2006/relationships/theme" Target="theme/theme1.xml"/><Relationship Id="rId8" Type="http://schemas.openxmlformats.org/officeDocument/2006/relationships/slideMaster" Target="slideMasters/slideMaster8.xml"/><Relationship Id="rId3" Type="http://schemas.openxmlformats.org/officeDocument/2006/relationships/slideMaster" Target="slideMasters/slideMaster3.xml"/><Relationship Id="rId12" Type="http://schemas.openxmlformats.org/officeDocument/2006/relationships/slide" Target="slides/slide3.xml"/><Relationship Id="rId17" Type="http://schemas.openxmlformats.org/officeDocument/2006/relationships/slide" Target="slides/slide8.xml"/><Relationship Id="rId25" Type="http://schemas.openxmlformats.org/officeDocument/2006/relationships/slide" Target="slides/slide16.xml"/><Relationship Id="rId33" Type="http://schemas.openxmlformats.org/officeDocument/2006/relationships/slide" Target="slides/slide24.xml"/><Relationship Id="rId38" Type="http://schemas.openxmlformats.org/officeDocument/2006/relationships/slide" Target="slides/slide29.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3.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10.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44386"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spcBef>
                <a:spcPct val="0"/>
              </a:spcBef>
              <a:defRPr sz="1200" b="0">
                <a:solidFill>
                  <a:schemeClr val="tx1"/>
                </a:solidFill>
                <a:latin typeface="Arial" charset="0"/>
              </a:defRPr>
            </a:lvl1pPr>
          </a:lstStyle>
          <a:p>
            <a:pPr>
              <a:defRPr/>
            </a:pPr>
            <a:endParaRPr lang="en-US"/>
          </a:p>
        </p:txBody>
      </p:sp>
      <p:sp>
        <p:nvSpPr>
          <p:cNvPr id="144387"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spcBef>
                <a:spcPct val="0"/>
              </a:spcBef>
              <a:defRPr sz="1200" b="0">
                <a:solidFill>
                  <a:schemeClr val="tx1"/>
                </a:solidFill>
                <a:latin typeface="Arial" charset="0"/>
              </a:defRPr>
            </a:lvl1pPr>
          </a:lstStyle>
          <a:p>
            <a:pPr>
              <a:defRPr/>
            </a:pPr>
            <a:endParaRPr lang="en-US"/>
          </a:p>
        </p:txBody>
      </p:sp>
      <p:sp>
        <p:nvSpPr>
          <p:cNvPr id="124932" name="Rectangle 4"/>
          <p:cNvSpPr>
            <a:spLocks noGrp="1" noRot="1" noChangeAspect="1" noChangeArrowheads="1" noTextEdit="1"/>
          </p:cNvSpPr>
          <p:nvPr>
            <p:ph type="sldImg" idx="2"/>
          </p:nvPr>
        </p:nvSpPr>
        <p:spPr bwMode="auto">
          <a:xfrm>
            <a:off x="381000" y="685800"/>
            <a:ext cx="6096000" cy="3429000"/>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4389"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144390"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eaLnBrk="1" hangingPunct="1">
              <a:spcBef>
                <a:spcPct val="0"/>
              </a:spcBef>
              <a:defRPr sz="1200" b="0">
                <a:solidFill>
                  <a:schemeClr val="tx1"/>
                </a:solidFill>
                <a:latin typeface="Arial" charset="0"/>
              </a:defRPr>
            </a:lvl1pPr>
          </a:lstStyle>
          <a:p>
            <a:pPr>
              <a:defRPr/>
            </a:pPr>
            <a:endParaRPr lang="en-US"/>
          </a:p>
        </p:txBody>
      </p:sp>
      <p:sp>
        <p:nvSpPr>
          <p:cNvPr id="144391"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eaLnBrk="1" hangingPunct="1">
              <a:defRPr sz="1200" b="0">
                <a:solidFill>
                  <a:schemeClr val="tx1"/>
                </a:solidFill>
                <a:latin typeface="Arial" pitchFamily="34" charset="0"/>
              </a:defRPr>
            </a:lvl1pPr>
          </a:lstStyle>
          <a:p>
            <a:fld id="{CCA1604D-9AA1-43B4-8E8E-2CD7A60B20DD}" type="slidenum">
              <a:rPr lang="en-US" altLang="en-US"/>
              <a:pPr/>
              <a:t>‹#›</a:t>
            </a:fld>
            <a:endParaRPr lang="en-US" altLang="en-US"/>
          </a:p>
        </p:txBody>
      </p:sp>
    </p:spTree>
    <p:extLst>
      <p:ext uri="{BB962C8B-B14F-4D97-AF65-F5344CB8AC3E}">
        <p14:creationId xmlns:p14="http://schemas.microsoft.com/office/powerpoint/2010/main" val="3951223674"/>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n-ea"/>
        <a:cs typeface="+mn-cs"/>
      </a:defRPr>
    </a:lvl1pPr>
    <a:lvl2pPr marL="457200" algn="l" rtl="0" eaLnBrk="0" fontAlgn="base" hangingPunct="0">
      <a:spcBef>
        <a:spcPct val="30000"/>
      </a:spcBef>
      <a:spcAft>
        <a:spcPct val="0"/>
      </a:spcAft>
      <a:defRPr sz="1200" kern="1200">
        <a:solidFill>
          <a:schemeClr val="tx1"/>
        </a:solidFill>
        <a:latin typeface="Arial" charset="0"/>
        <a:ea typeface="+mn-ea"/>
        <a:cs typeface="+mn-cs"/>
      </a:defRPr>
    </a:lvl2pPr>
    <a:lvl3pPr marL="914400" algn="l" rtl="0" eaLnBrk="0" fontAlgn="base" hangingPunct="0">
      <a:spcBef>
        <a:spcPct val="30000"/>
      </a:spcBef>
      <a:spcAft>
        <a:spcPct val="0"/>
      </a:spcAft>
      <a:defRPr sz="1200" kern="1200">
        <a:solidFill>
          <a:schemeClr val="tx1"/>
        </a:solidFill>
        <a:latin typeface="Arial" charset="0"/>
        <a:ea typeface="+mn-ea"/>
        <a:cs typeface="+mn-cs"/>
      </a:defRPr>
    </a:lvl3pPr>
    <a:lvl4pPr marL="1371600" algn="l" rtl="0" eaLnBrk="0" fontAlgn="base" hangingPunct="0">
      <a:spcBef>
        <a:spcPct val="30000"/>
      </a:spcBef>
      <a:spcAft>
        <a:spcPct val="0"/>
      </a:spcAft>
      <a:defRPr sz="1200" kern="1200">
        <a:solidFill>
          <a:schemeClr val="tx1"/>
        </a:solidFill>
        <a:latin typeface="Arial" charset="0"/>
        <a:ea typeface="+mn-ea"/>
        <a:cs typeface="+mn-cs"/>
      </a:defRPr>
    </a:lvl4pPr>
    <a:lvl5pPr marL="1828800" algn="l" rtl="0" eaLnBrk="0" fontAlgn="base" hangingPunct="0">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spcBef>
                <a:spcPct val="0"/>
              </a:spcBef>
            </a:pPr>
            <a:fld id="{26DAB6BC-E76A-42D6-AE16-9559F1BF6273}" type="slidenum">
              <a:rPr lang="en-US" altLang="en-US">
                <a:solidFill>
                  <a:srgbClr val="000000"/>
                </a:solidFill>
              </a:rPr>
              <a:pPr>
                <a:spcBef>
                  <a:spcPct val="0"/>
                </a:spcBef>
              </a:pPr>
              <a:t>5</a:t>
            </a:fld>
            <a:endParaRPr lang="en-US" altLang="en-US">
              <a:solidFill>
                <a:srgbClr val="000000"/>
              </a:solidFill>
            </a:endParaRPr>
          </a:p>
        </p:txBody>
      </p:sp>
      <p:sp>
        <p:nvSpPr>
          <p:cNvPr id="132099" name="Rectangle 2"/>
          <p:cNvSpPr>
            <a:spLocks noGrp="1" noRot="1" noChangeAspect="1" noChangeArrowheads="1" noTextEdit="1"/>
          </p:cNvSpPr>
          <p:nvPr>
            <p:ph type="sldImg"/>
          </p:nvPr>
        </p:nvSpPr>
        <p:spPr>
          <a:ln/>
        </p:spPr>
      </p:sp>
      <p:sp>
        <p:nvSpPr>
          <p:cNvPr id="13210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286B4263-3540-4754-A081-9967A7C2AB9E}" type="slidenum">
              <a:rPr lang="en-US" altLang="en-US" b="0">
                <a:solidFill>
                  <a:srgbClr val="000000"/>
                </a:solidFill>
              </a:rPr>
              <a:pPr algn="r" eaLnBrk="1" hangingPunct="1">
                <a:spcBef>
                  <a:spcPct val="0"/>
                </a:spcBef>
              </a:pPr>
              <a:t>6</a:t>
            </a:fld>
            <a:endParaRPr lang="en-US" altLang="en-US" b="0">
              <a:solidFill>
                <a:srgbClr val="000000"/>
              </a:solidFill>
            </a:endParaRPr>
          </a:p>
        </p:txBody>
      </p:sp>
      <p:sp>
        <p:nvSpPr>
          <p:cNvPr id="134147" name="Rectangle 2"/>
          <p:cNvSpPr>
            <a:spLocks noGrp="1" noRot="1" noChangeAspect="1" noChangeArrowheads="1" noTextEdit="1"/>
          </p:cNvSpPr>
          <p:nvPr>
            <p:ph type="sldImg"/>
          </p:nvPr>
        </p:nvSpPr>
        <p:spPr>
          <a:ln/>
        </p:spPr>
      </p:sp>
      <p:sp>
        <p:nvSpPr>
          <p:cNvPr id="13414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218"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B28CD99B-598C-40D2-9311-1A22D634E0ED}" type="slidenum">
              <a:rPr lang="en-US" altLang="en-US" b="0"/>
              <a:pPr algn="r" eaLnBrk="1" hangingPunct="1">
                <a:spcBef>
                  <a:spcPct val="0"/>
                </a:spcBef>
              </a:pPr>
              <a:t>8</a:t>
            </a:fld>
            <a:endParaRPr lang="en-US" altLang="en-US" b="0"/>
          </a:p>
        </p:txBody>
      </p:sp>
      <p:sp>
        <p:nvSpPr>
          <p:cNvPr id="137219" name="Rectangle 2"/>
          <p:cNvSpPr>
            <a:spLocks noGrp="1" noRot="1" noChangeAspect="1" noChangeArrowheads="1" noTextEdit="1"/>
          </p:cNvSpPr>
          <p:nvPr>
            <p:ph type="sldImg"/>
          </p:nvPr>
        </p:nvSpPr>
        <p:spPr>
          <a:ln/>
        </p:spPr>
      </p:sp>
      <p:sp>
        <p:nvSpPr>
          <p:cNvPr id="13722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EC11887D-6D78-4CDD-88CF-3CA48DAA855F}" type="slidenum">
              <a:rPr lang="en-US" altLang="en-US" b="0"/>
              <a:pPr algn="r" eaLnBrk="1" hangingPunct="1">
                <a:spcBef>
                  <a:spcPct val="0"/>
                </a:spcBef>
              </a:pPr>
              <a:t>10</a:t>
            </a:fld>
            <a:endParaRPr lang="en-US" altLang="en-US" b="0"/>
          </a:p>
        </p:txBody>
      </p:sp>
      <p:sp>
        <p:nvSpPr>
          <p:cNvPr id="140291" name="Rectangle 2"/>
          <p:cNvSpPr>
            <a:spLocks noGrp="1" noRot="1" noChangeAspect="1" noChangeArrowheads="1" noTextEdit="1"/>
          </p:cNvSpPr>
          <p:nvPr>
            <p:ph type="sldImg"/>
          </p:nvPr>
        </p:nvSpPr>
        <p:spPr>
          <a:ln/>
        </p:spPr>
      </p:sp>
      <p:sp>
        <p:nvSpPr>
          <p:cNvPr id="14029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338"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F64E5E1A-C080-460C-A3D9-79FB971A7CF9}" type="slidenum">
              <a:rPr lang="en-US" altLang="en-US" b="0"/>
              <a:pPr algn="r" eaLnBrk="1" hangingPunct="1">
                <a:spcBef>
                  <a:spcPct val="0"/>
                </a:spcBef>
              </a:pPr>
              <a:t>11</a:t>
            </a:fld>
            <a:endParaRPr lang="en-US" altLang="en-US" b="0"/>
          </a:p>
        </p:txBody>
      </p:sp>
      <p:sp>
        <p:nvSpPr>
          <p:cNvPr id="142339" name="Rectangle 2"/>
          <p:cNvSpPr>
            <a:spLocks noGrp="1" noRot="1" noChangeAspect="1" noChangeArrowheads="1" noTextEdit="1"/>
          </p:cNvSpPr>
          <p:nvPr>
            <p:ph type="sldImg"/>
          </p:nvPr>
        </p:nvSpPr>
        <p:spPr>
          <a:ln/>
        </p:spPr>
      </p:sp>
      <p:sp>
        <p:nvSpPr>
          <p:cNvPr id="14234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9506"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spcBef>
                <a:spcPct val="0"/>
              </a:spcBef>
            </a:pPr>
            <a:fld id="{42C4D05E-AFC6-4C12-A7C5-51CC5771F37B}" type="slidenum">
              <a:rPr lang="en-US" altLang="en-US"/>
              <a:pPr>
                <a:spcBef>
                  <a:spcPct val="0"/>
                </a:spcBef>
              </a:pPr>
              <a:t>15</a:t>
            </a:fld>
            <a:endParaRPr lang="en-US" altLang="en-US"/>
          </a:p>
        </p:txBody>
      </p:sp>
      <p:sp>
        <p:nvSpPr>
          <p:cNvPr id="149507" name="Rectangle 2"/>
          <p:cNvSpPr>
            <a:spLocks noGrp="1" noRot="1" noChangeAspect="1" noChangeArrowheads="1" noTextEdit="1"/>
          </p:cNvSpPr>
          <p:nvPr>
            <p:ph type="sldImg"/>
          </p:nvPr>
        </p:nvSpPr>
        <p:spPr>
          <a:ln/>
        </p:spPr>
      </p:sp>
      <p:sp>
        <p:nvSpPr>
          <p:cNvPr id="14950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02"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BFEA16D3-7DD5-4243-A992-8374ACF94752}" type="slidenum">
              <a:rPr lang="en-US" altLang="en-US" b="0"/>
              <a:pPr algn="r" eaLnBrk="1" hangingPunct="1">
                <a:spcBef>
                  <a:spcPct val="0"/>
                </a:spcBef>
              </a:pPr>
              <a:t>17</a:t>
            </a:fld>
            <a:endParaRPr lang="en-US" altLang="en-US" b="0"/>
          </a:p>
        </p:txBody>
      </p:sp>
      <p:sp>
        <p:nvSpPr>
          <p:cNvPr id="153603" name="Rectangle 2"/>
          <p:cNvSpPr>
            <a:spLocks noGrp="1" noRot="1" noChangeAspect="1" noChangeArrowheads="1" noTextEdit="1"/>
          </p:cNvSpPr>
          <p:nvPr>
            <p:ph type="sldImg"/>
          </p:nvPr>
        </p:nvSpPr>
        <p:spPr>
          <a:ln/>
        </p:spPr>
      </p:sp>
      <p:sp>
        <p:nvSpPr>
          <p:cNvPr id="15360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0008708D-072F-4852-A070-19EA25ABEBA8}" type="slidenum">
              <a:rPr lang="en-US" altLang="en-US" b="0"/>
              <a:pPr algn="r" eaLnBrk="1" hangingPunct="1">
                <a:spcBef>
                  <a:spcPct val="0"/>
                </a:spcBef>
              </a:pPr>
              <a:t>20</a:t>
            </a:fld>
            <a:endParaRPr lang="en-US" altLang="en-US" b="0"/>
          </a:p>
        </p:txBody>
      </p:sp>
      <p:sp>
        <p:nvSpPr>
          <p:cNvPr id="157699" name="Rectangle 2"/>
          <p:cNvSpPr>
            <a:spLocks noGrp="1" noRot="1" noChangeAspect="1" noChangeArrowheads="1" noTextEdit="1"/>
          </p:cNvSpPr>
          <p:nvPr>
            <p:ph type="sldImg"/>
          </p:nvPr>
        </p:nvSpPr>
        <p:spPr>
          <a:ln/>
        </p:spPr>
      </p:sp>
      <p:sp>
        <p:nvSpPr>
          <p:cNvPr id="157700"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9746"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spcBef>
                <a:spcPct val="0"/>
              </a:spcBef>
            </a:pPr>
            <a:fld id="{937A81A5-6E71-4F76-AD3E-ECC90655D905}" type="slidenum">
              <a:rPr lang="en-US" altLang="en-US"/>
              <a:pPr>
                <a:spcBef>
                  <a:spcPct val="0"/>
                </a:spcBef>
              </a:pPr>
              <a:t>21</a:t>
            </a:fld>
            <a:endParaRPr lang="en-US" altLang="en-US"/>
          </a:p>
        </p:txBody>
      </p:sp>
      <p:sp>
        <p:nvSpPr>
          <p:cNvPr id="159747" name="Rectangle 2"/>
          <p:cNvSpPr>
            <a:spLocks noGrp="1" noRot="1" noChangeAspect="1" noChangeArrowheads="1" noTextEdit="1"/>
          </p:cNvSpPr>
          <p:nvPr>
            <p:ph type="sldImg"/>
          </p:nvPr>
        </p:nvSpPr>
        <p:spPr>
          <a:ln/>
        </p:spPr>
      </p:sp>
      <p:sp>
        <p:nvSpPr>
          <p:cNvPr id="159748"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1794"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spcBef>
                <a:spcPct val="0"/>
              </a:spcBef>
            </a:pPr>
            <a:fld id="{0C7A8D78-AB2D-4CBC-AE52-C9FA88AA5493}" type="slidenum">
              <a:rPr lang="en-US" altLang="en-US">
                <a:solidFill>
                  <a:srgbClr val="000000"/>
                </a:solidFill>
              </a:rPr>
              <a:pPr>
                <a:spcBef>
                  <a:spcPct val="0"/>
                </a:spcBef>
              </a:pPr>
              <a:t>22</a:t>
            </a:fld>
            <a:endParaRPr lang="en-US" altLang="en-US">
              <a:solidFill>
                <a:srgbClr val="000000"/>
              </a:solidFill>
            </a:endParaRPr>
          </a:p>
        </p:txBody>
      </p:sp>
      <p:sp>
        <p:nvSpPr>
          <p:cNvPr id="161795" name="Rectangle 2"/>
          <p:cNvSpPr>
            <a:spLocks noGrp="1" noRot="1" noChangeAspect="1" noChangeArrowheads="1" noTextEdit="1"/>
          </p:cNvSpPr>
          <p:nvPr>
            <p:ph type="sldImg"/>
          </p:nvPr>
        </p:nvSpPr>
        <p:spPr>
          <a:ln/>
        </p:spPr>
      </p:sp>
      <p:sp>
        <p:nvSpPr>
          <p:cNvPr id="161796"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42" name="Rectangle 7"/>
          <p:cNvSpPr>
            <a:spLocks noGrp="1" noChangeArrowheads="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spcBef>
                <a:spcPct val="0"/>
              </a:spcBef>
            </a:pPr>
            <a:fld id="{76163827-9478-4DB7-A4E5-058F906815C3}" type="slidenum">
              <a:rPr lang="en-US" altLang="en-US"/>
              <a:pPr>
                <a:spcBef>
                  <a:spcPct val="0"/>
                </a:spcBef>
              </a:pPr>
              <a:t>23</a:t>
            </a:fld>
            <a:endParaRPr lang="en-US" altLang="en-US"/>
          </a:p>
        </p:txBody>
      </p:sp>
      <p:sp>
        <p:nvSpPr>
          <p:cNvPr id="163843" name="Rectangle 2"/>
          <p:cNvSpPr>
            <a:spLocks noGrp="1" noRot="1" noChangeAspect="1" noChangeArrowheads="1" noTextEdit="1"/>
          </p:cNvSpPr>
          <p:nvPr>
            <p:ph type="sldImg"/>
          </p:nvPr>
        </p:nvSpPr>
        <p:spPr>
          <a:ln/>
        </p:spPr>
      </p:sp>
      <p:sp>
        <p:nvSpPr>
          <p:cNvPr id="163844"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5890"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a:spcBef>
                <a:spcPct val="30000"/>
              </a:spcBef>
              <a:defRPr sz="1200">
                <a:solidFill>
                  <a:schemeClr val="tx1"/>
                </a:solidFill>
                <a:latin typeface="Arial" pitchFamily="34" charset="0"/>
              </a:defRPr>
            </a:lvl1pPr>
            <a:lvl2pPr marL="742950" indent="-285750">
              <a:spcBef>
                <a:spcPct val="30000"/>
              </a:spcBef>
              <a:defRPr sz="1200">
                <a:solidFill>
                  <a:schemeClr val="tx1"/>
                </a:solidFill>
                <a:latin typeface="Arial" pitchFamily="34" charset="0"/>
              </a:defRPr>
            </a:lvl2pPr>
            <a:lvl3pPr marL="1143000" indent="-228600">
              <a:spcBef>
                <a:spcPct val="30000"/>
              </a:spcBef>
              <a:defRPr sz="1200">
                <a:solidFill>
                  <a:schemeClr val="tx1"/>
                </a:solidFill>
                <a:latin typeface="Arial" pitchFamily="34" charset="0"/>
              </a:defRPr>
            </a:lvl3pPr>
            <a:lvl4pPr marL="1600200" indent="-228600">
              <a:spcBef>
                <a:spcPct val="30000"/>
              </a:spcBef>
              <a:defRPr sz="1200">
                <a:solidFill>
                  <a:schemeClr val="tx1"/>
                </a:solidFill>
                <a:latin typeface="Arial" pitchFamily="34" charset="0"/>
              </a:defRPr>
            </a:lvl4pPr>
            <a:lvl5pPr marL="2057400" indent="-228600">
              <a:spcBef>
                <a:spcPct val="30000"/>
              </a:spcBef>
              <a:defRPr sz="1200">
                <a:solidFill>
                  <a:schemeClr val="tx1"/>
                </a:solidFill>
                <a:latin typeface="Arial" pitchFamily="34" charset="0"/>
              </a:defRPr>
            </a:lvl5pPr>
            <a:lvl6pPr marL="2514600" indent="-228600" eaLnBrk="0" fontAlgn="base" hangingPunct="0">
              <a:spcBef>
                <a:spcPct val="30000"/>
              </a:spcBef>
              <a:spcAft>
                <a:spcPct val="0"/>
              </a:spcAft>
              <a:defRPr sz="1200">
                <a:solidFill>
                  <a:schemeClr val="tx1"/>
                </a:solidFill>
                <a:latin typeface="Arial" pitchFamily="34" charset="0"/>
              </a:defRPr>
            </a:lvl6pPr>
            <a:lvl7pPr marL="2971800" indent="-228600" eaLnBrk="0" fontAlgn="base" hangingPunct="0">
              <a:spcBef>
                <a:spcPct val="30000"/>
              </a:spcBef>
              <a:spcAft>
                <a:spcPct val="0"/>
              </a:spcAft>
              <a:defRPr sz="1200">
                <a:solidFill>
                  <a:schemeClr val="tx1"/>
                </a:solidFill>
                <a:latin typeface="Arial" pitchFamily="34" charset="0"/>
              </a:defRPr>
            </a:lvl7pPr>
            <a:lvl8pPr marL="3429000" indent="-228600" eaLnBrk="0" fontAlgn="base" hangingPunct="0">
              <a:spcBef>
                <a:spcPct val="30000"/>
              </a:spcBef>
              <a:spcAft>
                <a:spcPct val="0"/>
              </a:spcAft>
              <a:defRPr sz="1200">
                <a:solidFill>
                  <a:schemeClr val="tx1"/>
                </a:solidFill>
                <a:latin typeface="Arial" pitchFamily="34" charset="0"/>
              </a:defRPr>
            </a:lvl8pPr>
            <a:lvl9pPr marL="3886200" indent="-228600" eaLnBrk="0" fontAlgn="base" hangingPunct="0">
              <a:spcBef>
                <a:spcPct val="30000"/>
              </a:spcBef>
              <a:spcAft>
                <a:spcPct val="0"/>
              </a:spcAft>
              <a:defRPr sz="1200">
                <a:solidFill>
                  <a:schemeClr val="tx1"/>
                </a:solidFill>
                <a:latin typeface="Arial" pitchFamily="34" charset="0"/>
              </a:defRPr>
            </a:lvl9pPr>
          </a:lstStyle>
          <a:p>
            <a:pPr algn="r" eaLnBrk="1" hangingPunct="1">
              <a:spcBef>
                <a:spcPct val="0"/>
              </a:spcBef>
            </a:pPr>
            <a:fld id="{40C3410D-2B09-43F8-BF5C-7626206FA24E}" type="slidenum">
              <a:rPr lang="en-US" altLang="en-US" b="0"/>
              <a:pPr algn="r" eaLnBrk="1" hangingPunct="1">
                <a:spcBef>
                  <a:spcPct val="0"/>
                </a:spcBef>
              </a:pPr>
              <a:t>24</a:t>
            </a:fld>
            <a:endParaRPr lang="en-US" altLang="en-US" b="0"/>
          </a:p>
        </p:txBody>
      </p:sp>
      <p:sp>
        <p:nvSpPr>
          <p:cNvPr id="165891" name="Rectangle 2"/>
          <p:cNvSpPr>
            <a:spLocks noGrp="1" noRot="1" noChangeAspect="1" noChangeArrowheads="1" noTextEdit="1"/>
          </p:cNvSpPr>
          <p:nvPr>
            <p:ph type="sldImg"/>
          </p:nvPr>
        </p:nvSpPr>
        <p:spPr>
          <a:ln/>
        </p:spPr>
      </p:sp>
      <p:sp>
        <p:nvSpPr>
          <p:cNvPr id="165892" name="Rectangle 3"/>
          <p:cNvSpPr>
            <a:spLocks noGrp="1" noChangeArrowheads="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eaLnBrk="1" hangingPunct="1"/>
            <a:endParaRPr lang="en-US" altLang="en-US" smtClean="0">
              <a:latin typeface="Arial" pitchFamily="34" charset="0"/>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3058" name="幻灯片图像占位符 1"/>
          <p:cNvSpPr>
            <a:spLocks noGrp="1" noRot="1" noChangeAspect="1" noChangeArrowheads="1" noTextEdit="1"/>
          </p:cNvSpPr>
          <p:nvPr>
            <p:ph type="sldImg"/>
          </p:nvPr>
        </p:nvSpPr>
        <p:spPr>
          <a:ln/>
        </p:spPr>
      </p:sp>
      <p:sp>
        <p:nvSpPr>
          <p:cNvPr id="173059" name="备注占位符 2"/>
          <p:cNvSpPr>
            <a:spLocks noGrp="1"/>
          </p:cNvSpPr>
          <p:nvPr>
            <p:ph type="body" idx="1"/>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a:spcBef>
                <a:spcPct val="0"/>
              </a:spcBef>
            </a:pPr>
            <a:endParaRPr lang="zh-CN" altLang="en-US" smtClean="0">
              <a:latin typeface="Arial" pitchFamily="34" charset="0"/>
              <a:cs typeface="Arial" pitchFamily="34" charset="0"/>
            </a:endParaRPr>
          </a:p>
        </p:txBody>
      </p:sp>
      <p:sp>
        <p:nvSpPr>
          <p:cNvPr id="173060" name="灯片编号占位符 3"/>
          <p:cNvSpPr>
            <a:spLocks noGrp="1"/>
          </p:cNvSpPr>
          <p:nvPr>
            <p:ph type="sldNum" sz="quarter" idx="5"/>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defRPr sz="2000" b="1">
                <a:solidFill>
                  <a:srgbClr val="FF0000"/>
                </a:solidFill>
                <a:latin typeface="Times New Roman" pitchFamily="18" charset="0"/>
              </a:defRPr>
            </a:lvl1pPr>
            <a:lvl2pPr marL="742950" indent="-285750">
              <a:defRPr sz="2000" b="1">
                <a:solidFill>
                  <a:srgbClr val="FF0000"/>
                </a:solidFill>
                <a:latin typeface="Times New Roman" pitchFamily="18" charset="0"/>
              </a:defRPr>
            </a:lvl2pPr>
            <a:lvl3pPr marL="1143000" indent="-228600">
              <a:defRPr sz="2000" b="1">
                <a:solidFill>
                  <a:srgbClr val="FF0000"/>
                </a:solidFill>
                <a:latin typeface="Times New Roman" pitchFamily="18" charset="0"/>
              </a:defRPr>
            </a:lvl3pPr>
            <a:lvl4pPr marL="1600200" indent="-228600">
              <a:defRPr sz="2000" b="1">
                <a:solidFill>
                  <a:srgbClr val="FF0000"/>
                </a:solidFill>
                <a:latin typeface="Times New Roman" pitchFamily="18" charset="0"/>
              </a:defRPr>
            </a:lvl4pPr>
            <a:lvl5pPr marL="2057400" indent="-228600">
              <a:defRPr sz="2000" b="1">
                <a:solidFill>
                  <a:srgbClr val="FF0000"/>
                </a:solidFill>
                <a:latin typeface="Times New Roman" pitchFamily="18" charset="0"/>
              </a:defRPr>
            </a:lvl5pPr>
            <a:lvl6pPr marL="2514600" indent="-228600" eaLnBrk="0" fontAlgn="base" hangingPunct="0">
              <a:spcBef>
                <a:spcPct val="0"/>
              </a:spcBef>
              <a:spcAft>
                <a:spcPct val="0"/>
              </a:spcAft>
              <a:defRPr sz="2000" b="1">
                <a:solidFill>
                  <a:srgbClr val="FF0000"/>
                </a:solidFill>
                <a:latin typeface="Times New Roman" pitchFamily="18" charset="0"/>
              </a:defRPr>
            </a:lvl6pPr>
            <a:lvl7pPr marL="2971800" indent="-228600" eaLnBrk="0" fontAlgn="base" hangingPunct="0">
              <a:spcBef>
                <a:spcPct val="0"/>
              </a:spcBef>
              <a:spcAft>
                <a:spcPct val="0"/>
              </a:spcAft>
              <a:defRPr sz="2000" b="1">
                <a:solidFill>
                  <a:srgbClr val="FF0000"/>
                </a:solidFill>
                <a:latin typeface="Times New Roman" pitchFamily="18" charset="0"/>
              </a:defRPr>
            </a:lvl7pPr>
            <a:lvl8pPr marL="3429000" indent="-228600" eaLnBrk="0" fontAlgn="base" hangingPunct="0">
              <a:spcBef>
                <a:spcPct val="0"/>
              </a:spcBef>
              <a:spcAft>
                <a:spcPct val="0"/>
              </a:spcAft>
              <a:defRPr sz="2000" b="1">
                <a:solidFill>
                  <a:srgbClr val="FF0000"/>
                </a:solidFill>
                <a:latin typeface="Times New Roman" pitchFamily="18" charset="0"/>
              </a:defRPr>
            </a:lvl8pPr>
            <a:lvl9pPr marL="3886200" indent="-228600" eaLnBrk="0" fontAlgn="base" hangingPunct="0">
              <a:spcBef>
                <a:spcPct val="0"/>
              </a:spcBef>
              <a:spcAft>
                <a:spcPct val="0"/>
              </a:spcAft>
              <a:defRPr sz="2000" b="1">
                <a:solidFill>
                  <a:srgbClr val="FF0000"/>
                </a:solidFill>
                <a:latin typeface="Times New Roman" pitchFamily="18" charset="0"/>
              </a:defRPr>
            </a:lvl9pPr>
          </a:lstStyle>
          <a:p>
            <a:pPr>
              <a:spcBef>
                <a:spcPct val="50000"/>
              </a:spcBef>
            </a:pPr>
            <a:fld id="{E4C15B3D-FA1F-4726-889A-327104272559}" type="slidenum">
              <a:rPr lang="zh-CN" altLang="en-US" sz="1200" b="0">
                <a:solidFill>
                  <a:srgbClr val="000000"/>
                </a:solidFill>
                <a:latin typeface="等线"/>
                <a:cs typeface="Arial" pitchFamily="34" charset="0"/>
              </a:rPr>
              <a:pPr>
                <a:spcBef>
                  <a:spcPct val="50000"/>
                </a:spcBef>
              </a:pPr>
              <a:t>30</a:t>
            </a:fld>
            <a:endParaRPr lang="zh-CN" altLang="en-US" sz="1200" b="0">
              <a:solidFill>
                <a:srgbClr val="000000"/>
              </a:solidFill>
              <a:latin typeface="等线"/>
              <a:cs typeface="Arial" pitchFamily="34"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2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3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2.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3.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4.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5.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6.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7.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8.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39.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0.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1.xml.rels><?xml version="1.0" encoding="UTF-8" standalone="yes"?>
<Relationships xmlns="http://schemas.openxmlformats.org/package/2006/relationships"><Relationship Id="rId1" Type="http://schemas.openxmlformats.org/officeDocument/2006/relationships/slideMaster" Target="../slideMasters/slideMaster4.xml"/></Relationships>
</file>

<file path=ppt/slideLayouts/_rels/slideLayout4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4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2.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3.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4.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5.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6.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7.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8.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59.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0.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1.xml.rels><?xml version="1.0" encoding="UTF-8" standalone="yes"?>
<Relationships xmlns="http://schemas.openxmlformats.org/package/2006/relationships"><Relationship Id="rId1" Type="http://schemas.openxmlformats.org/officeDocument/2006/relationships/slideMaster" Target="../slideMasters/slideMaster5.xml"/></Relationships>
</file>

<file path=ppt/slideLayouts/_rels/slideLayout6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5.xml"/></Relationships>
</file>

<file path=ppt/slideLayouts/_rels/slideLayout63.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5.xml"/></Relationships>
</file>

<file path=ppt/slideLayouts/_rels/slideLayout64.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5.xml"/></Relationships>
</file>

<file path=ppt/slideLayouts/_rels/slideLayout6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7.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8.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69.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0.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1.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2.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3.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4.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5.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6.xml.rels><?xml version="1.0" encoding="UTF-8" standalone="yes"?>
<Relationships xmlns="http://schemas.openxmlformats.org/package/2006/relationships"><Relationship Id="rId1" Type="http://schemas.openxmlformats.org/officeDocument/2006/relationships/slideMaster" Target="../slideMasters/slideMaster6.xml"/></Relationships>
</file>

<file path=ppt/slideLayouts/_rels/slideLayout7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7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6.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7.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8.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89.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0.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1.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2.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3.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4.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5.xml.rels><?xml version="1.0" encoding="UTF-8" standalone="yes"?>
<Relationships xmlns="http://schemas.openxmlformats.org/package/2006/relationships"><Relationship Id="rId1" Type="http://schemas.openxmlformats.org/officeDocument/2006/relationships/slideMaster" Target="../slideMasters/slideMaster7.xml"/></Relationships>
</file>

<file path=ppt/slideLayouts/_rels/slideLayout9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9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6.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7.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8.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09.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0.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1.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2.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3.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4.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5.xml.rels><?xml version="1.0" encoding="UTF-8" standalone="yes"?>
<Relationships xmlns="http://schemas.openxmlformats.org/package/2006/relationships"><Relationship Id="rId1" Type="http://schemas.openxmlformats.org/officeDocument/2006/relationships/slideMaster" Target="../slideMasters/slideMaster8.xml"/></Relationships>
</file>

<file path=ppt/slideLayouts/_rels/slideLayout11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8.xml"/></Relationships>
</file>

<file path=ppt/slideLayouts/_rels/slideLayout117.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8.xml"/></Relationships>
</file>

<file path=ppt/slideLayouts/_rels/slideLayout118.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8.xml"/></Relationships>
</file>

<file path=ppt/slideLayouts/_rels/slideLayout11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6.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7.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8.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29.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30.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31.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32.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33.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34.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_rels/slideLayout135.xml.rels><?xml version="1.0" encoding="UTF-8" standalone="yes"?>
<Relationships xmlns="http://schemas.openxmlformats.org/package/2006/relationships"><Relationship Id="rId1" Type="http://schemas.openxmlformats.org/officeDocument/2006/relationships/slideMaster" Target="../slideMasters/slideMaster9.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bg bwMode="auto">
      <p:bgPr>
        <a:solidFill>
          <a:srgbClr val="FFFFFF"/>
        </a:solidFill>
        <a:effectLst/>
      </p:bgPr>
    </p:bg>
    <p:spTree>
      <p:nvGrpSpPr>
        <p:cNvPr id="1" name=""/>
        <p:cNvGrpSpPr/>
        <p:nvPr/>
      </p:nvGrpSpPr>
      <p:grpSpPr>
        <a:xfrm>
          <a:off x="0" y="0"/>
          <a:ext cx="0" cy="0"/>
          <a:chOff x="0" y="0"/>
          <a:chExt cx="0" cy="0"/>
        </a:xfrm>
      </p:grpSpPr>
      <p:sp>
        <p:nvSpPr>
          <p:cNvPr id="275458" name="Rectangle 2"/>
          <p:cNvSpPr>
            <a:spLocks noGrp="1" noChangeArrowheads="1"/>
          </p:cNvSpPr>
          <p:nvPr>
            <p:ph type="ctrTitle"/>
          </p:nvPr>
        </p:nvSpPr>
        <p:spPr>
          <a:xfrm>
            <a:off x="1706034" y="1600200"/>
            <a:ext cx="9446684" cy="1066800"/>
          </a:xfrm>
        </p:spPr>
        <p:txBody>
          <a:bodyPr/>
          <a:lstStyle>
            <a:lvl1pPr>
              <a:defRPr/>
            </a:lvl1pPr>
          </a:lstStyle>
          <a:p>
            <a:r>
              <a:rPr lang="en-US"/>
              <a:t>Click to edit Master title style</a:t>
            </a:r>
          </a:p>
        </p:txBody>
      </p:sp>
      <p:sp>
        <p:nvSpPr>
          <p:cNvPr id="275459" name="Rectangle 3"/>
          <p:cNvSpPr>
            <a:spLocks noGrp="1" noChangeArrowheads="1"/>
          </p:cNvSpPr>
          <p:nvPr>
            <p:ph type="subTitle" idx="1"/>
          </p:nvPr>
        </p:nvSpPr>
        <p:spPr>
          <a:xfrm>
            <a:off x="1706034" y="2819400"/>
            <a:ext cx="7008284" cy="1143000"/>
          </a:xfrm>
        </p:spPr>
        <p:txBody>
          <a:bodyPr/>
          <a:lstStyle>
            <a:lvl1pPr marL="0" indent="0">
              <a:buFontTx/>
              <a:buNone/>
              <a:defRPr/>
            </a:lvl1pPr>
          </a:lstStyle>
          <a:p>
            <a:r>
              <a:rPr lang="en-US"/>
              <a:t>Click to edit Master subtitle style</a:t>
            </a:r>
          </a:p>
        </p:txBody>
      </p:sp>
      <p:sp>
        <p:nvSpPr>
          <p:cNvPr id="4" name="Rectangle 4"/>
          <p:cNvSpPr>
            <a:spLocks noGrp="1" noChangeArrowheads="1"/>
          </p:cNvSpPr>
          <p:nvPr>
            <p:ph type="dt" sz="half" idx="10"/>
          </p:nvPr>
        </p:nvSpPr>
        <p:spPr/>
        <p:txBody>
          <a:bodyPr/>
          <a:lstStyle>
            <a:lvl1pPr>
              <a:defRPr/>
            </a:lvl1pPr>
          </a:lstStyle>
          <a:p>
            <a:pPr>
              <a:defRPr/>
            </a:pPr>
            <a:endParaRPr lang="en-US"/>
          </a:p>
        </p:txBody>
      </p:sp>
      <p:sp>
        <p:nvSpPr>
          <p:cNvPr id="5" name="Rectangle 5"/>
          <p:cNvSpPr>
            <a:spLocks noGrp="1" noChangeArrowheads="1"/>
          </p:cNvSpPr>
          <p:nvPr>
            <p:ph type="ftr" sz="quarter" idx="11"/>
          </p:nvPr>
        </p:nvSpPr>
        <p:spPr/>
        <p:txBody>
          <a:bodyPr/>
          <a:lstStyle>
            <a:lvl1pPr>
              <a:defRPr/>
            </a:lvl1pPr>
          </a:lstStyle>
          <a:p>
            <a:pPr>
              <a:defRPr/>
            </a:pPr>
            <a:endParaRPr lang="en-US"/>
          </a:p>
        </p:txBody>
      </p:sp>
      <p:sp>
        <p:nvSpPr>
          <p:cNvPr id="6" name="Rectangle 6"/>
          <p:cNvSpPr>
            <a:spLocks noGrp="1" noChangeArrowheads="1"/>
          </p:cNvSpPr>
          <p:nvPr>
            <p:ph type="sldNum" sz="quarter" idx="12"/>
          </p:nvPr>
        </p:nvSpPr>
        <p:spPr/>
        <p:txBody>
          <a:bodyPr/>
          <a:lstStyle>
            <a:lvl1pPr>
              <a:defRPr/>
            </a:lvl1pPr>
          </a:lstStyle>
          <a:p>
            <a:fld id="{44CAD03D-EF74-4A07-B947-EF91BFABE27A}" type="slidenum">
              <a:rPr lang="en-US" altLang="en-US"/>
              <a:pPr/>
              <a:t>‹#›</a:t>
            </a:fld>
            <a:endParaRPr lang="en-US" altLang="en-US"/>
          </a:p>
        </p:txBody>
      </p:sp>
    </p:spTree>
    <p:extLst>
      <p:ext uri="{BB962C8B-B14F-4D97-AF65-F5344CB8AC3E}">
        <p14:creationId xmlns:p14="http://schemas.microsoft.com/office/powerpoint/2010/main" val="1321103638"/>
      </p:ext>
    </p:extLst>
  </p:cSld>
  <p:clrMapOvr>
    <a:masterClrMapping/>
  </p:clrMapOvr>
  <p:transition>
    <p:fade thruBlk="1"/>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2C0C3221-34EB-4516-BA40-44B7B7B8D308}" type="slidenum">
              <a:rPr lang="en-US" altLang="en-US"/>
              <a:pPr/>
              <a:t>‹#›</a:t>
            </a:fld>
            <a:endParaRPr lang="en-US" altLang="en-US"/>
          </a:p>
        </p:txBody>
      </p:sp>
    </p:spTree>
    <p:extLst>
      <p:ext uri="{BB962C8B-B14F-4D97-AF65-F5344CB8AC3E}">
        <p14:creationId xmlns:p14="http://schemas.microsoft.com/office/powerpoint/2010/main" val="3665425450"/>
      </p:ext>
    </p:extLst>
  </p:cSld>
  <p:clrMapOvr>
    <a:masterClrMapping/>
  </p:clrMapOvr>
  <p:transition>
    <p:fade thruBlk="1"/>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38ED6CB2-399A-42C1-9E4E-9210E1A83178}" type="slidenum">
              <a:rPr lang="en-US" altLang="en-US"/>
              <a:pPr/>
              <a:t>‹#›</a:t>
            </a:fld>
            <a:endParaRPr lang="en-US" altLang="en-US"/>
          </a:p>
        </p:txBody>
      </p:sp>
    </p:spTree>
    <p:extLst>
      <p:ext uri="{BB962C8B-B14F-4D97-AF65-F5344CB8AC3E}">
        <p14:creationId xmlns:p14="http://schemas.microsoft.com/office/powerpoint/2010/main" val="1283625808"/>
      </p:ext>
    </p:extLst>
  </p:cSld>
  <p:clrMapOvr>
    <a:masterClrMapping/>
  </p:clrMapOvr>
  <p:transition>
    <p:fade thruBlk="1"/>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1706033" y="1600201"/>
            <a:ext cx="3403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312833" y="1600201"/>
            <a:ext cx="3403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65DA563C-B444-4DD1-BA62-E97778B1BDD9}" type="slidenum">
              <a:rPr lang="en-US" altLang="en-US"/>
              <a:pPr/>
              <a:t>‹#›</a:t>
            </a:fld>
            <a:endParaRPr lang="en-US" altLang="en-US"/>
          </a:p>
        </p:txBody>
      </p:sp>
    </p:spTree>
    <p:extLst>
      <p:ext uri="{BB962C8B-B14F-4D97-AF65-F5344CB8AC3E}">
        <p14:creationId xmlns:p14="http://schemas.microsoft.com/office/powerpoint/2010/main" val="3770266492"/>
      </p:ext>
    </p:extLst>
  </p:cSld>
  <p:clrMapOvr>
    <a:masterClrMapping/>
  </p:clrMapOvr>
  <p:transition>
    <p:fade thruBlk="1"/>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fld id="{AD2D11EA-EA01-4B29-8F97-401ED6DBF8B5}" type="slidenum">
              <a:rPr lang="en-US" altLang="en-US"/>
              <a:pPr/>
              <a:t>‹#›</a:t>
            </a:fld>
            <a:endParaRPr lang="en-US" altLang="en-US"/>
          </a:p>
        </p:txBody>
      </p:sp>
    </p:spTree>
    <p:extLst>
      <p:ext uri="{BB962C8B-B14F-4D97-AF65-F5344CB8AC3E}">
        <p14:creationId xmlns:p14="http://schemas.microsoft.com/office/powerpoint/2010/main" val="4064797857"/>
      </p:ext>
    </p:extLst>
  </p:cSld>
  <p:clrMapOvr>
    <a:masterClrMapping/>
  </p:clrMapOvr>
  <p:transition>
    <p:fade thruBlk="1"/>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fld id="{5D074D59-975F-4C75-B949-230E2C69268A}" type="slidenum">
              <a:rPr lang="en-US" altLang="en-US"/>
              <a:pPr/>
              <a:t>‹#›</a:t>
            </a:fld>
            <a:endParaRPr lang="en-US" altLang="en-US"/>
          </a:p>
        </p:txBody>
      </p:sp>
    </p:spTree>
    <p:extLst>
      <p:ext uri="{BB962C8B-B14F-4D97-AF65-F5344CB8AC3E}">
        <p14:creationId xmlns:p14="http://schemas.microsoft.com/office/powerpoint/2010/main" val="1321341194"/>
      </p:ext>
    </p:extLst>
  </p:cSld>
  <p:clrMapOvr>
    <a:masterClrMapping/>
  </p:clrMapOvr>
  <p:transition>
    <p:fade thruBlk="1"/>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fld id="{E5C50EA7-589B-464B-8087-6EBDF34B2E2E}" type="slidenum">
              <a:rPr lang="en-US" altLang="en-US"/>
              <a:pPr/>
              <a:t>‹#›</a:t>
            </a:fld>
            <a:endParaRPr lang="en-US" altLang="en-US"/>
          </a:p>
        </p:txBody>
      </p:sp>
    </p:spTree>
    <p:extLst>
      <p:ext uri="{BB962C8B-B14F-4D97-AF65-F5344CB8AC3E}">
        <p14:creationId xmlns:p14="http://schemas.microsoft.com/office/powerpoint/2010/main" val="1996083997"/>
      </p:ext>
    </p:extLst>
  </p:cSld>
  <p:clrMapOvr>
    <a:masterClrMapping/>
  </p:clrMapOvr>
  <p:transition>
    <p:fade thruBlk="1"/>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857DFA8C-CFA2-4622-9461-C3F0BC6E268F}" type="slidenum">
              <a:rPr lang="en-US" altLang="en-US"/>
              <a:pPr/>
              <a:t>‹#›</a:t>
            </a:fld>
            <a:endParaRPr lang="en-US" altLang="en-US"/>
          </a:p>
        </p:txBody>
      </p:sp>
    </p:spTree>
    <p:extLst>
      <p:ext uri="{BB962C8B-B14F-4D97-AF65-F5344CB8AC3E}">
        <p14:creationId xmlns:p14="http://schemas.microsoft.com/office/powerpoint/2010/main" val="663795128"/>
      </p:ext>
    </p:extLst>
  </p:cSld>
  <p:clrMapOvr>
    <a:masterClrMapping/>
  </p:clrMapOvr>
  <p:transition>
    <p:fade thruBlk="1"/>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5768D675-5342-454A-8E5B-DFF9CB08ED42}" type="slidenum">
              <a:rPr lang="en-US" altLang="en-US"/>
              <a:pPr/>
              <a:t>‹#›</a:t>
            </a:fld>
            <a:endParaRPr lang="en-US" altLang="en-US"/>
          </a:p>
        </p:txBody>
      </p:sp>
    </p:spTree>
    <p:extLst>
      <p:ext uri="{BB962C8B-B14F-4D97-AF65-F5344CB8AC3E}">
        <p14:creationId xmlns:p14="http://schemas.microsoft.com/office/powerpoint/2010/main" val="1384386640"/>
      </p:ext>
    </p:extLst>
  </p:cSld>
  <p:clrMapOvr>
    <a:masterClrMapping/>
  </p:clrMapOvr>
  <p:transition>
    <p:fade thruBlk="1"/>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B3C9B205-0D28-4B76-94DA-98D8A4DE2CCE}" type="slidenum">
              <a:rPr lang="en-US" altLang="en-US"/>
              <a:pPr/>
              <a:t>‹#›</a:t>
            </a:fld>
            <a:endParaRPr lang="en-US" altLang="en-US"/>
          </a:p>
        </p:txBody>
      </p:sp>
    </p:spTree>
    <p:extLst>
      <p:ext uri="{BB962C8B-B14F-4D97-AF65-F5344CB8AC3E}">
        <p14:creationId xmlns:p14="http://schemas.microsoft.com/office/powerpoint/2010/main" val="2020066122"/>
      </p:ext>
    </p:extLst>
  </p:cSld>
  <p:clrMapOvr>
    <a:masterClrMapping/>
  </p:clrMapOvr>
  <p:transition>
    <p:fade thruBlk="1"/>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92633" y="685801"/>
            <a:ext cx="2362200" cy="5440363"/>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1706033" y="685801"/>
            <a:ext cx="6883400" cy="5440363"/>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EE9FEDBF-27E8-4751-BA0F-053E7C43C512}" type="slidenum">
              <a:rPr lang="en-US" altLang="en-US"/>
              <a:pPr/>
              <a:t>‹#›</a:t>
            </a:fld>
            <a:endParaRPr lang="en-US" altLang="en-US"/>
          </a:p>
        </p:txBody>
      </p:sp>
    </p:spTree>
    <p:extLst>
      <p:ext uri="{BB962C8B-B14F-4D97-AF65-F5344CB8AC3E}">
        <p14:creationId xmlns:p14="http://schemas.microsoft.com/office/powerpoint/2010/main" val="1154452999"/>
      </p:ext>
    </p:extLst>
  </p:cSld>
  <p:clrMapOvr>
    <a:masterClrMapping/>
  </p:clrMapOvr>
  <p:transition>
    <p:fade thruBlk="1"/>
  </p:transition>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5FB09FDD-AB25-4AD6-B84F-D22FD7C5F80D}" type="slidenum">
              <a:rPr lang="en-US" altLang="en-US"/>
              <a:pPr/>
              <a:t>‹#›</a:t>
            </a:fld>
            <a:endParaRPr lang="en-US" altLang="en-US"/>
          </a:p>
        </p:txBody>
      </p:sp>
    </p:spTree>
    <p:extLst>
      <p:ext uri="{BB962C8B-B14F-4D97-AF65-F5344CB8AC3E}">
        <p14:creationId xmlns:p14="http://schemas.microsoft.com/office/powerpoint/2010/main" val="1627312502"/>
      </p:ext>
    </p:extLst>
  </p:cSld>
  <p:clrMapOvr>
    <a:masterClrMapping/>
  </p:clrMapOvr>
  <p:transition>
    <p:fade thruBlk="1"/>
  </p:transition>
</p:sldLayout>
</file>

<file path=ppt/slideLayouts/slideLayout13.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706033" y="685800"/>
            <a:ext cx="9448800" cy="731838"/>
          </a:xfrm>
        </p:spPr>
        <p:txBody>
          <a:bodyPr/>
          <a:lstStyle/>
          <a:p>
            <a:r>
              <a:rPr lang="en-US"/>
              <a:t>Click to edit Master title style</a:t>
            </a:r>
          </a:p>
        </p:txBody>
      </p:sp>
      <p:sp>
        <p:nvSpPr>
          <p:cNvPr id="3" name="Text Placeholder 2"/>
          <p:cNvSpPr>
            <a:spLocks noGrp="1"/>
          </p:cNvSpPr>
          <p:nvPr>
            <p:ph type="body" sz="half" idx="1"/>
          </p:nvPr>
        </p:nvSpPr>
        <p:spPr>
          <a:xfrm>
            <a:off x="1706033" y="1600201"/>
            <a:ext cx="3403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5312833" y="1600201"/>
            <a:ext cx="3403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4D6E9033-D36E-4BCE-900E-9FFDFB10A817}" type="slidenum">
              <a:rPr lang="en-US" altLang="en-US"/>
              <a:pPr/>
              <a:t>‹#›</a:t>
            </a:fld>
            <a:endParaRPr lang="en-US" altLang="en-US"/>
          </a:p>
        </p:txBody>
      </p:sp>
    </p:spTree>
    <p:extLst>
      <p:ext uri="{BB962C8B-B14F-4D97-AF65-F5344CB8AC3E}">
        <p14:creationId xmlns:p14="http://schemas.microsoft.com/office/powerpoint/2010/main" val="3659989441"/>
      </p:ext>
    </p:extLst>
  </p:cSld>
  <p:clrMapOvr>
    <a:masterClrMapping/>
  </p:clrMapOvr>
  <p:transition>
    <p:fade thruBlk="1"/>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grpSp>
        <p:nvGrpSpPr>
          <p:cNvPr id="4" name="Group 2"/>
          <p:cNvGrpSpPr>
            <a:grpSpLocks/>
          </p:cNvGrpSpPr>
          <p:nvPr/>
        </p:nvGrpSpPr>
        <p:grpSpPr bwMode="auto">
          <a:xfrm>
            <a:off x="2211388" y="1600200"/>
            <a:ext cx="9117012" cy="3200400"/>
            <a:chOff x="1045" y="1008"/>
            <a:chExt cx="4307" cy="2016"/>
          </a:xfrm>
        </p:grpSpPr>
        <p:sp>
          <p:nvSpPr>
            <p:cNvPr id="5" name="Oval 3"/>
            <p:cNvSpPr>
              <a:spLocks noChangeArrowheads="1"/>
            </p:cNvSpPr>
            <p:nvPr/>
          </p:nvSpPr>
          <p:spPr bwMode="hidden">
            <a:xfrm flipH="1">
              <a:off x="4392" y="1008"/>
              <a:ext cx="960" cy="960"/>
            </a:xfrm>
            <a:prstGeom prst="ellipse">
              <a:avLst/>
            </a:prstGeom>
            <a:solidFill>
              <a:schemeClr val="accent2"/>
            </a:solidFill>
            <a:ln>
              <a:noFill/>
            </a:ln>
          </p:spPr>
          <p:txBody>
            <a:bodyPr wrap="none" anchor="ctr"/>
            <a:lstStyle>
              <a:lvl1pPr>
                <a:spcBef>
                  <a:spcPct val="50000"/>
                </a:spcBef>
                <a:defRPr sz="2000" b="1">
                  <a:solidFill>
                    <a:srgbClr val="FF0000"/>
                  </a:solidFill>
                  <a:latin typeface="Times New Roman" panose="02020603050405020304" pitchFamily="18" charset="0"/>
                </a:defRPr>
              </a:lvl1pPr>
              <a:lvl2pPr marL="742950" indent="-285750">
                <a:spcBef>
                  <a:spcPct val="50000"/>
                </a:spcBef>
                <a:defRPr sz="2000" b="1">
                  <a:solidFill>
                    <a:srgbClr val="FF0000"/>
                  </a:solidFill>
                  <a:latin typeface="Times New Roman" panose="02020603050405020304" pitchFamily="18" charset="0"/>
                </a:defRPr>
              </a:lvl2pPr>
              <a:lvl3pPr marL="1143000" indent="-228600">
                <a:spcBef>
                  <a:spcPct val="50000"/>
                </a:spcBef>
                <a:defRPr sz="2000" b="1">
                  <a:solidFill>
                    <a:srgbClr val="FF0000"/>
                  </a:solidFill>
                  <a:latin typeface="Times New Roman" panose="02020603050405020304" pitchFamily="18" charset="0"/>
                </a:defRPr>
              </a:lvl3pPr>
              <a:lvl4pPr marL="1600200" indent="-228600">
                <a:spcBef>
                  <a:spcPct val="50000"/>
                </a:spcBef>
                <a:defRPr sz="2000" b="1">
                  <a:solidFill>
                    <a:srgbClr val="FF0000"/>
                  </a:solidFill>
                  <a:latin typeface="Times New Roman" panose="02020603050405020304" pitchFamily="18" charset="0"/>
                </a:defRPr>
              </a:lvl4pPr>
              <a:lvl5pPr marL="2057400" indent="-228600">
                <a:spcBef>
                  <a:spcPct val="50000"/>
                </a:spcBef>
                <a:defRPr sz="2000" b="1">
                  <a:solidFill>
                    <a:srgbClr val="FF0000"/>
                  </a:solidFill>
                  <a:latin typeface="Times New Roman" panose="02020603050405020304" pitchFamily="18" charset="0"/>
                </a:defRPr>
              </a:lvl5pPr>
              <a:lvl6pPr marL="2514600" indent="-228600" eaLnBrk="0" fontAlgn="base" hangingPunct="0">
                <a:spcBef>
                  <a:spcPct val="5000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5000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5000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50000"/>
                </a:spcBef>
                <a:spcAft>
                  <a:spcPct val="0"/>
                </a:spcAft>
                <a:defRPr sz="2000" b="1">
                  <a:solidFill>
                    <a:srgbClr val="FF0000"/>
                  </a:solidFill>
                  <a:latin typeface="Times New Roman" panose="02020603050405020304" pitchFamily="18" charset="0"/>
                </a:defRPr>
              </a:lvl9pPr>
            </a:lstStyle>
            <a:p>
              <a:pPr algn="ctr" eaLnBrk="1" hangingPunct="1">
                <a:spcBef>
                  <a:spcPct val="0"/>
                </a:spcBef>
                <a:defRPr/>
              </a:pPr>
              <a:endParaRPr lang="en-US" altLang="en-US" sz="2400" b="0">
                <a:solidFill>
                  <a:schemeClr val="tx1"/>
                </a:solidFill>
              </a:endParaRPr>
            </a:p>
          </p:txBody>
        </p:sp>
        <p:sp>
          <p:nvSpPr>
            <p:cNvPr id="6" name="Oval 4"/>
            <p:cNvSpPr>
              <a:spLocks noChangeArrowheads="1"/>
            </p:cNvSpPr>
            <p:nvPr/>
          </p:nvSpPr>
          <p:spPr bwMode="hidden">
            <a:xfrm flipH="1">
              <a:off x="3264" y="1008"/>
              <a:ext cx="960" cy="960"/>
            </a:xfrm>
            <a:prstGeom prst="ellipse">
              <a:avLst/>
            </a:prstGeom>
            <a:solidFill>
              <a:schemeClr val="accent2"/>
            </a:solidFill>
            <a:ln>
              <a:noFill/>
            </a:ln>
          </p:spPr>
          <p:txBody>
            <a:bodyPr wrap="none" anchor="ctr"/>
            <a:lstStyle>
              <a:lvl1pPr>
                <a:spcBef>
                  <a:spcPct val="50000"/>
                </a:spcBef>
                <a:defRPr sz="2000" b="1">
                  <a:solidFill>
                    <a:srgbClr val="FF0000"/>
                  </a:solidFill>
                  <a:latin typeface="Times New Roman" panose="02020603050405020304" pitchFamily="18" charset="0"/>
                </a:defRPr>
              </a:lvl1pPr>
              <a:lvl2pPr marL="742950" indent="-285750">
                <a:spcBef>
                  <a:spcPct val="50000"/>
                </a:spcBef>
                <a:defRPr sz="2000" b="1">
                  <a:solidFill>
                    <a:srgbClr val="FF0000"/>
                  </a:solidFill>
                  <a:latin typeface="Times New Roman" panose="02020603050405020304" pitchFamily="18" charset="0"/>
                </a:defRPr>
              </a:lvl2pPr>
              <a:lvl3pPr marL="1143000" indent="-228600">
                <a:spcBef>
                  <a:spcPct val="50000"/>
                </a:spcBef>
                <a:defRPr sz="2000" b="1">
                  <a:solidFill>
                    <a:srgbClr val="FF0000"/>
                  </a:solidFill>
                  <a:latin typeface="Times New Roman" panose="02020603050405020304" pitchFamily="18" charset="0"/>
                </a:defRPr>
              </a:lvl3pPr>
              <a:lvl4pPr marL="1600200" indent="-228600">
                <a:spcBef>
                  <a:spcPct val="50000"/>
                </a:spcBef>
                <a:defRPr sz="2000" b="1">
                  <a:solidFill>
                    <a:srgbClr val="FF0000"/>
                  </a:solidFill>
                  <a:latin typeface="Times New Roman" panose="02020603050405020304" pitchFamily="18" charset="0"/>
                </a:defRPr>
              </a:lvl4pPr>
              <a:lvl5pPr marL="2057400" indent="-228600">
                <a:spcBef>
                  <a:spcPct val="50000"/>
                </a:spcBef>
                <a:defRPr sz="2000" b="1">
                  <a:solidFill>
                    <a:srgbClr val="FF0000"/>
                  </a:solidFill>
                  <a:latin typeface="Times New Roman" panose="02020603050405020304" pitchFamily="18" charset="0"/>
                </a:defRPr>
              </a:lvl5pPr>
              <a:lvl6pPr marL="2514600" indent="-228600" eaLnBrk="0" fontAlgn="base" hangingPunct="0">
                <a:spcBef>
                  <a:spcPct val="5000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5000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5000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50000"/>
                </a:spcBef>
                <a:spcAft>
                  <a:spcPct val="0"/>
                </a:spcAft>
                <a:defRPr sz="2000" b="1">
                  <a:solidFill>
                    <a:srgbClr val="FF0000"/>
                  </a:solidFill>
                  <a:latin typeface="Times New Roman" panose="02020603050405020304" pitchFamily="18" charset="0"/>
                </a:defRPr>
              </a:lvl9pPr>
            </a:lstStyle>
            <a:p>
              <a:pPr algn="ctr" eaLnBrk="1" hangingPunct="1">
                <a:spcBef>
                  <a:spcPct val="0"/>
                </a:spcBef>
                <a:defRPr/>
              </a:pPr>
              <a:endParaRPr lang="en-US" altLang="en-US" sz="2400" b="0">
                <a:solidFill>
                  <a:schemeClr val="tx1"/>
                </a:solidFill>
              </a:endParaRPr>
            </a:p>
          </p:txBody>
        </p:sp>
        <p:sp>
          <p:nvSpPr>
            <p:cNvPr id="7" name="Oval 5"/>
            <p:cNvSpPr>
              <a:spLocks noChangeArrowheads="1"/>
            </p:cNvSpPr>
            <p:nvPr/>
          </p:nvSpPr>
          <p:spPr bwMode="hidden">
            <a:xfrm flipH="1">
              <a:off x="2136" y="1008"/>
              <a:ext cx="960" cy="960"/>
            </a:xfrm>
            <a:prstGeom prst="ellipse">
              <a:avLst/>
            </a:prstGeom>
            <a:noFill/>
            <a:ln w="28575">
              <a:solidFill>
                <a:schemeClr val="accent2"/>
              </a:solidFill>
              <a:round/>
              <a:headEnd/>
              <a:tailEnd/>
            </a:ln>
          </p:spPr>
          <p:txBody>
            <a:bodyPr wrap="none" anchor="ctr"/>
            <a:lstStyle>
              <a:lvl1pPr>
                <a:spcBef>
                  <a:spcPct val="50000"/>
                </a:spcBef>
                <a:defRPr sz="2000" b="1">
                  <a:solidFill>
                    <a:srgbClr val="FF0000"/>
                  </a:solidFill>
                  <a:latin typeface="Times New Roman" panose="02020603050405020304" pitchFamily="18" charset="0"/>
                </a:defRPr>
              </a:lvl1pPr>
              <a:lvl2pPr marL="742950" indent="-285750">
                <a:spcBef>
                  <a:spcPct val="50000"/>
                </a:spcBef>
                <a:defRPr sz="2000" b="1">
                  <a:solidFill>
                    <a:srgbClr val="FF0000"/>
                  </a:solidFill>
                  <a:latin typeface="Times New Roman" panose="02020603050405020304" pitchFamily="18" charset="0"/>
                </a:defRPr>
              </a:lvl2pPr>
              <a:lvl3pPr marL="1143000" indent="-228600">
                <a:spcBef>
                  <a:spcPct val="50000"/>
                </a:spcBef>
                <a:defRPr sz="2000" b="1">
                  <a:solidFill>
                    <a:srgbClr val="FF0000"/>
                  </a:solidFill>
                  <a:latin typeface="Times New Roman" panose="02020603050405020304" pitchFamily="18" charset="0"/>
                </a:defRPr>
              </a:lvl3pPr>
              <a:lvl4pPr marL="1600200" indent="-228600">
                <a:spcBef>
                  <a:spcPct val="50000"/>
                </a:spcBef>
                <a:defRPr sz="2000" b="1">
                  <a:solidFill>
                    <a:srgbClr val="FF0000"/>
                  </a:solidFill>
                  <a:latin typeface="Times New Roman" panose="02020603050405020304" pitchFamily="18" charset="0"/>
                </a:defRPr>
              </a:lvl4pPr>
              <a:lvl5pPr marL="2057400" indent="-228600">
                <a:spcBef>
                  <a:spcPct val="50000"/>
                </a:spcBef>
                <a:defRPr sz="2000" b="1">
                  <a:solidFill>
                    <a:srgbClr val="FF0000"/>
                  </a:solidFill>
                  <a:latin typeface="Times New Roman" panose="02020603050405020304" pitchFamily="18" charset="0"/>
                </a:defRPr>
              </a:lvl5pPr>
              <a:lvl6pPr marL="2514600" indent="-228600" eaLnBrk="0" fontAlgn="base" hangingPunct="0">
                <a:spcBef>
                  <a:spcPct val="5000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5000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5000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50000"/>
                </a:spcBef>
                <a:spcAft>
                  <a:spcPct val="0"/>
                </a:spcAft>
                <a:defRPr sz="2000" b="1">
                  <a:solidFill>
                    <a:srgbClr val="FF0000"/>
                  </a:solidFill>
                  <a:latin typeface="Times New Roman" panose="02020603050405020304" pitchFamily="18" charset="0"/>
                </a:defRPr>
              </a:lvl9pPr>
            </a:lstStyle>
            <a:p>
              <a:pPr algn="ctr" eaLnBrk="1" hangingPunct="1">
                <a:spcBef>
                  <a:spcPct val="0"/>
                </a:spcBef>
                <a:defRPr/>
              </a:pPr>
              <a:endParaRPr lang="en-US" altLang="en-US" sz="2400" b="0">
                <a:solidFill>
                  <a:schemeClr val="tx1"/>
                </a:solidFill>
              </a:endParaRPr>
            </a:p>
          </p:txBody>
        </p:sp>
        <p:sp>
          <p:nvSpPr>
            <p:cNvPr id="8" name="Oval 6"/>
            <p:cNvSpPr>
              <a:spLocks noChangeArrowheads="1"/>
            </p:cNvSpPr>
            <p:nvPr/>
          </p:nvSpPr>
          <p:spPr bwMode="hidden">
            <a:xfrm flipH="1">
              <a:off x="2136" y="2064"/>
              <a:ext cx="960" cy="960"/>
            </a:xfrm>
            <a:prstGeom prst="ellipse">
              <a:avLst/>
            </a:prstGeom>
            <a:solidFill>
              <a:schemeClr val="accent2"/>
            </a:solidFill>
            <a:ln>
              <a:noFill/>
            </a:ln>
          </p:spPr>
          <p:txBody>
            <a:bodyPr wrap="none" anchor="ctr"/>
            <a:lstStyle>
              <a:lvl1pPr>
                <a:spcBef>
                  <a:spcPct val="50000"/>
                </a:spcBef>
                <a:defRPr sz="2000" b="1">
                  <a:solidFill>
                    <a:srgbClr val="FF0000"/>
                  </a:solidFill>
                  <a:latin typeface="Times New Roman" panose="02020603050405020304" pitchFamily="18" charset="0"/>
                </a:defRPr>
              </a:lvl1pPr>
              <a:lvl2pPr marL="742950" indent="-285750">
                <a:spcBef>
                  <a:spcPct val="50000"/>
                </a:spcBef>
                <a:defRPr sz="2000" b="1">
                  <a:solidFill>
                    <a:srgbClr val="FF0000"/>
                  </a:solidFill>
                  <a:latin typeface="Times New Roman" panose="02020603050405020304" pitchFamily="18" charset="0"/>
                </a:defRPr>
              </a:lvl2pPr>
              <a:lvl3pPr marL="1143000" indent="-228600">
                <a:spcBef>
                  <a:spcPct val="50000"/>
                </a:spcBef>
                <a:defRPr sz="2000" b="1">
                  <a:solidFill>
                    <a:srgbClr val="FF0000"/>
                  </a:solidFill>
                  <a:latin typeface="Times New Roman" panose="02020603050405020304" pitchFamily="18" charset="0"/>
                </a:defRPr>
              </a:lvl3pPr>
              <a:lvl4pPr marL="1600200" indent="-228600">
                <a:spcBef>
                  <a:spcPct val="50000"/>
                </a:spcBef>
                <a:defRPr sz="2000" b="1">
                  <a:solidFill>
                    <a:srgbClr val="FF0000"/>
                  </a:solidFill>
                  <a:latin typeface="Times New Roman" panose="02020603050405020304" pitchFamily="18" charset="0"/>
                </a:defRPr>
              </a:lvl4pPr>
              <a:lvl5pPr marL="2057400" indent="-228600">
                <a:spcBef>
                  <a:spcPct val="50000"/>
                </a:spcBef>
                <a:defRPr sz="2000" b="1">
                  <a:solidFill>
                    <a:srgbClr val="FF0000"/>
                  </a:solidFill>
                  <a:latin typeface="Times New Roman" panose="02020603050405020304" pitchFamily="18" charset="0"/>
                </a:defRPr>
              </a:lvl5pPr>
              <a:lvl6pPr marL="2514600" indent="-228600" eaLnBrk="0" fontAlgn="base" hangingPunct="0">
                <a:spcBef>
                  <a:spcPct val="5000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5000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5000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50000"/>
                </a:spcBef>
                <a:spcAft>
                  <a:spcPct val="0"/>
                </a:spcAft>
                <a:defRPr sz="2000" b="1">
                  <a:solidFill>
                    <a:srgbClr val="FF0000"/>
                  </a:solidFill>
                  <a:latin typeface="Times New Roman" panose="02020603050405020304" pitchFamily="18" charset="0"/>
                </a:defRPr>
              </a:lvl9pPr>
            </a:lstStyle>
            <a:p>
              <a:pPr algn="ctr" eaLnBrk="1" hangingPunct="1">
                <a:spcBef>
                  <a:spcPct val="0"/>
                </a:spcBef>
                <a:defRPr/>
              </a:pPr>
              <a:endParaRPr lang="en-US" altLang="en-US" sz="2400" b="0">
                <a:solidFill>
                  <a:schemeClr val="tx1"/>
                </a:solidFill>
              </a:endParaRPr>
            </a:p>
          </p:txBody>
        </p:sp>
        <p:sp>
          <p:nvSpPr>
            <p:cNvPr id="9" name="Oval 7"/>
            <p:cNvSpPr>
              <a:spLocks noChangeArrowheads="1"/>
            </p:cNvSpPr>
            <p:nvPr/>
          </p:nvSpPr>
          <p:spPr bwMode="hidden">
            <a:xfrm flipH="1">
              <a:off x="1045" y="2064"/>
              <a:ext cx="960" cy="960"/>
            </a:xfrm>
            <a:prstGeom prst="ellipse">
              <a:avLst/>
            </a:prstGeom>
            <a:solidFill>
              <a:schemeClr val="accent2"/>
            </a:solidFill>
            <a:ln>
              <a:noFill/>
            </a:ln>
          </p:spPr>
          <p:txBody>
            <a:bodyPr wrap="none" anchor="ctr"/>
            <a:lstStyle>
              <a:lvl1pPr>
                <a:spcBef>
                  <a:spcPct val="50000"/>
                </a:spcBef>
                <a:defRPr sz="2000" b="1">
                  <a:solidFill>
                    <a:srgbClr val="FF0000"/>
                  </a:solidFill>
                  <a:latin typeface="Times New Roman" panose="02020603050405020304" pitchFamily="18" charset="0"/>
                </a:defRPr>
              </a:lvl1pPr>
              <a:lvl2pPr marL="742950" indent="-285750">
                <a:spcBef>
                  <a:spcPct val="50000"/>
                </a:spcBef>
                <a:defRPr sz="2000" b="1">
                  <a:solidFill>
                    <a:srgbClr val="FF0000"/>
                  </a:solidFill>
                  <a:latin typeface="Times New Roman" panose="02020603050405020304" pitchFamily="18" charset="0"/>
                </a:defRPr>
              </a:lvl2pPr>
              <a:lvl3pPr marL="1143000" indent="-228600">
                <a:spcBef>
                  <a:spcPct val="50000"/>
                </a:spcBef>
                <a:defRPr sz="2000" b="1">
                  <a:solidFill>
                    <a:srgbClr val="FF0000"/>
                  </a:solidFill>
                  <a:latin typeface="Times New Roman" panose="02020603050405020304" pitchFamily="18" charset="0"/>
                </a:defRPr>
              </a:lvl3pPr>
              <a:lvl4pPr marL="1600200" indent="-228600">
                <a:spcBef>
                  <a:spcPct val="50000"/>
                </a:spcBef>
                <a:defRPr sz="2000" b="1">
                  <a:solidFill>
                    <a:srgbClr val="FF0000"/>
                  </a:solidFill>
                  <a:latin typeface="Times New Roman" panose="02020603050405020304" pitchFamily="18" charset="0"/>
                </a:defRPr>
              </a:lvl4pPr>
              <a:lvl5pPr marL="2057400" indent="-228600">
                <a:spcBef>
                  <a:spcPct val="50000"/>
                </a:spcBef>
                <a:defRPr sz="2000" b="1">
                  <a:solidFill>
                    <a:srgbClr val="FF0000"/>
                  </a:solidFill>
                  <a:latin typeface="Times New Roman" panose="02020603050405020304" pitchFamily="18" charset="0"/>
                </a:defRPr>
              </a:lvl5pPr>
              <a:lvl6pPr marL="2514600" indent="-228600" eaLnBrk="0" fontAlgn="base" hangingPunct="0">
                <a:spcBef>
                  <a:spcPct val="5000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5000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5000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50000"/>
                </a:spcBef>
                <a:spcAft>
                  <a:spcPct val="0"/>
                </a:spcAft>
                <a:defRPr sz="2000" b="1">
                  <a:solidFill>
                    <a:srgbClr val="FF0000"/>
                  </a:solidFill>
                  <a:latin typeface="Times New Roman" panose="02020603050405020304" pitchFamily="18" charset="0"/>
                </a:defRPr>
              </a:lvl9pPr>
            </a:lstStyle>
            <a:p>
              <a:pPr algn="ctr" eaLnBrk="1" hangingPunct="1">
                <a:spcBef>
                  <a:spcPct val="0"/>
                </a:spcBef>
                <a:defRPr/>
              </a:pPr>
              <a:endParaRPr lang="en-US" altLang="en-US" sz="2400" b="0">
                <a:solidFill>
                  <a:schemeClr val="tx1"/>
                </a:solidFill>
              </a:endParaRPr>
            </a:p>
          </p:txBody>
        </p:sp>
        <p:sp>
          <p:nvSpPr>
            <p:cNvPr id="10" name="Oval 8"/>
            <p:cNvSpPr>
              <a:spLocks noChangeArrowheads="1"/>
            </p:cNvSpPr>
            <p:nvPr/>
          </p:nvSpPr>
          <p:spPr bwMode="hidden">
            <a:xfrm flipH="1">
              <a:off x="4392" y="2064"/>
              <a:ext cx="960" cy="960"/>
            </a:xfrm>
            <a:prstGeom prst="ellipse">
              <a:avLst/>
            </a:prstGeom>
            <a:noFill/>
            <a:ln w="28575">
              <a:solidFill>
                <a:schemeClr val="accent2"/>
              </a:solidFill>
              <a:round/>
              <a:headEnd/>
              <a:tailEnd/>
            </a:ln>
          </p:spPr>
          <p:txBody>
            <a:bodyPr wrap="none" anchor="ctr"/>
            <a:lstStyle>
              <a:lvl1pPr>
                <a:spcBef>
                  <a:spcPct val="50000"/>
                </a:spcBef>
                <a:defRPr sz="2000" b="1">
                  <a:solidFill>
                    <a:srgbClr val="FF0000"/>
                  </a:solidFill>
                  <a:latin typeface="Times New Roman" panose="02020603050405020304" pitchFamily="18" charset="0"/>
                </a:defRPr>
              </a:lvl1pPr>
              <a:lvl2pPr marL="742950" indent="-285750">
                <a:spcBef>
                  <a:spcPct val="50000"/>
                </a:spcBef>
                <a:defRPr sz="2000" b="1">
                  <a:solidFill>
                    <a:srgbClr val="FF0000"/>
                  </a:solidFill>
                  <a:latin typeface="Times New Roman" panose="02020603050405020304" pitchFamily="18" charset="0"/>
                </a:defRPr>
              </a:lvl2pPr>
              <a:lvl3pPr marL="1143000" indent="-228600">
                <a:spcBef>
                  <a:spcPct val="50000"/>
                </a:spcBef>
                <a:defRPr sz="2000" b="1">
                  <a:solidFill>
                    <a:srgbClr val="FF0000"/>
                  </a:solidFill>
                  <a:latin typeface="Times New Roman" panose="02020603050405020304" pitchFamily="18" charset="0"/>
                </a:defRPr>
              </a:lvl3pPr>
              <a:lvl4pPr marL="1600200" indent="-228600">
                <a:spcBef>
                  <a:spcPct val="50000"/>
                </a:spcBef>
                <a:defRPr sz="2000" b="1">
                  <a:solidFill>
                    <a:srgbClr val="FF0000"/>
                  </a:solidFill>
                  <a:latin typeface="Times New Roman" panose="02020603050405020304" pitchFamily="18" charset="0"/>
                </a:defRPr>
              </a:lvl4pPr>
              <a:lvl5pPr marL="2057400" indent="-228600">
                <a:spcBef>
                  <a:spcPct val="50000"/>
                </a:spcBef>
                <a:defRPr sz="2000" b="1">
                  <a:solidFill>
                    <a:srgbClr val="FF0000"/>
                  </a:solidFill>
                  <a:latin typeface="Times New Roman" panose="02020603050405020304" pitchFamily="18" charset="0"/>
                </a:defRPr>
              </a:lvl5pPr>
              <a:lvl6pPr marL="2514600" indent="-228600" eaLnBrk="0" fontAlgn="base" hangingPunct="0">
                <a:spcBef>
                  <a:spcPct val="5000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5000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5000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50000"/>
                </a:spcBef>
                <a:spcAft>
                  <a:spcPct val="0"/>
                </a:spcAft>
                <a:defRPr sz="2000" b="1">
                  <a:solidFill>
                    <a:srgbClr val="FF0000"/>
                  </a:solidFill>
                  <a:latin typeface="Times New Roman" panose="02020603050405020304" pitchFamily="18" charset="0"/>
                </a:defRPr>
              </a:lvl9pPr>
            </a:lstStyle>
            <a:p>
              <a:pPr algn="ctr" eaLnBrk="1" hangingPunct="1">
                <a:spcBef>
                  <a:spcPct val="0"/>
                </a:spcBef>
                <a:defRPr/>
              </a:pPr>
              <a:endParaRPr lang="en-US" altLang="en-US" sz="2400" b="0">
                <a:solidFill>
                  <a:schemeClr val="tx1"/>
                </a:solidFill>
              </a:endParaRPr>
            </a:p>
          </p:txBody>
        </p:sp>
      </p:grpSp>
      <p:sp>
        <p:nvSpPr>
          <p:cNvPr id="422924" name="Rectangle 12"/>
          <p:cNvSpPr>
            <a:spLocks noGrp="1" noChangeArrowheads="1"/>
          </p:cNvSpPr>
          <p:nvPr>
            <p:ph type="ctrTitle"/>
          </p:nvPr>
        </p:nvSpPr>
        <p:spPr>
          <a:xfrm>
            <a:off x="914400" y="1219201"/>
            <a:ext cx="10363200" cy="1933575"/>
          </a:xfrm>
        </p:spPr>
        <p:txBody>
          <a:bodyPr anchor="b"/>
          <a:lstStyle>
            <a:lvl1pPr algn="r">
              <a:defRPr sz="4400"/>
            </a:lvl1pPr>
          </a:lstStyle>
          <a:p>
            <a:r>
              <a:rPr lang="en-US"/>
              <a:t>Click to edit Master title style</a:t>
            </a:r>
          </a:p>
        </p:txBody>
      </p:sp>
      <p:sp>
        <p:nvSpPr>
          <p:cNvPr id="422925" name="Rectangle 13"/>
          <p:cNvSpPr>
            <a:spLocks noGrp="1" noChangeArrowheads="1"/>
          </p:cNvSpPr>
          <p:nvPr>
            <p:ph type="subTitle" idx="1"/>
          </p:nvPr>
        </p:nvSpPr>
        <p:spPr>
          <a:xfrm>
            <a:off x="2743200" y="3505200"/>
            <a:ext cx="8534400" cy="1752600"/>
          </a:xfrm>
        </p:spPr>
        <p:txBody>
          <a:bodyPr/>
          <a:lstStyle>
            <a:lvl1pPr marL="0" indent="0" algn="r">
              <a:buFont typeface="Wingdings" pitchFamily="2" charset="2"/>
              <a:buNone/>
              <a:defRPr/>
            </a:lvl1pPr>
          </a:lstStyle>
          <a:p>
            <a:r>
              <a:rPr lang="en-US"/>
              <a:t>Click to edit Master subtitle style</a:t>
            </a:r>
          </a:p>
        </p:txBody>
      </p:sp>
      <p:sp>
        <p:nvSpPr>
          <p:cNvPr id="11" name="Rectangle 9"/>
          <p:cNvSpPr>
            <a:spLocks noGrp="1" noChangeArrowheads="1"/>
          </p:cNvSpPr>
          <p:nvPr>
            <p:ph type="dt" sz="half" idx="10"/>
          </p:nvPr>
        </p:nvSpPr>
        <p:spPr/>
        <p:txBody>
          <a:bodyPr/>
          <a:lstStyle>
            <a:lvl1pPr>
              <a:defRPr/>
            </a:lvl1pPr>
          </a:lstStyle>
          <a:p>
            <a:pPr>
              <a:defRPr/>
            </a:pPr>
            <a:endParaRPr lang="en-US"/>
          </a:p>
        </p:txBody>
      </p:sp>
      <p:sp>
        <p:nvSpPr>
          <p:cNvPr id="12" name="Rectangle 10"/>
          <p:cNvSpPr>
            <a:spLocks noGrp="1" noChangeArrowheads="1"/>
          </p:cNvSpPr>
          <p:nvPr>
            <p:ph type="ftr" sz="quarter" idx="11"/>
          </p:nvPr>
        </p:nvSpPr>
        <p:spPr/>
        <p:txBody>
          <a:bodyPr/>
          <a:lstStyle>
            <a:lvl1pPr>
              <a:defRPr/>
            </a:lvl1pPr>
          </a:lstStyle>
          <a:p>
            <a:pPr>
              <a:defRPr/>
            </a:pPr>
            <a:endParaRPr lang="en-US"/>
          </a:p>
        </p:txBody>
      </p:sp>
      <p:sp>
        <p:nvSpPr>
          <p:cNvPr id="13" name="Rectangle 11"/>
          <p:cNvSpPr>
            <a:spLocks noGrp="1" noChangeArrowheads="1"/>
          </p:cNvSpPr>
          <p:nvPr>
            <p:ph type="sldNum" sz="quarter" idx="12"/>
          </p:nvPr>
        </p:nvSpPr>
        <p:spPr/>
        <p:txBody>
          <a:bodyPr/>
          <a:lstStyle>
            <a:lvl1pPr>
              <a:defRPr/>
            </a:lvl1pPr>
          </a:lstStyle>
          <a:p>
            <a:fld id="{97C6A9AC-941B-4C1B-85ED-9D5C55ADA1D5}" type="slidenum">
              <a:rPr lang="en-US" altLang="en-US"/>
              <a:pPr/>
              <a:t>‹#›</a:t>
            </a:fld>
            <a:endParaRPr lang="en-US" altLang="en-US"/>
          </a:p>
        </p:txBody>
      </p:sp>
    </p:spTree>
    <p:extLst>
      <p:ext uri="{BB962C8B-B14F-4D97-AF65-F5344CB8AC3E}">
        <p14:creationId xmlns:p14="http://schemas.microsoft.com/office/powerpoint/2010/main" val="3859557922"/>
      </p:ext>
    </p:extLst>
  </p:cSld>
  <p:clrMapOvr>
    <a:masterClrMapping/>
  </p:clrMapOvr>
  <p:transition>
    <p:fade thruBlk="1"/>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17"/>
          <p:cNvGrpSpPr>
            <a:grpSpLocks/>
          </p:cNvGrpSpPr>
          <p:nvPr/>
        </p:nvGrpSpPr>
        <p:grpSpPr bwMode="auto">
          <a:xfrm>
            <a:off x="0" y="-7938"/>
            <a:ext cx="12192000" cy="6865938"/>
            <a:chOff x="0" y="-8467"/>
            <a:chExt cx="12192000" cy="6866467"/>
          </a:xfrm>
        </p:grpSpPr>
        <p:sp>
          <p:nvSpPr>
            <p:cNvPr id="5" name="Freeform 4"/>
            <p:cNvSpPr/>
            <p:nvPr/>
          </p:nvSpPr>
          <p:spPr>
            <a:xfrm>
              <a:off x="0" y="-8467"/>
              <a:ext cx="863600" cy="569797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6" name="Straight Connector 5"/>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7" name="Straight Connector 6"/>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8"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9"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0" name="Isosceles Triangle 9"/>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Isosceles Triangle 13"/>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5" name="Date Placeholder 3"/>
          <p:cNvSpPr>
            <a:spLocks noGrp="1"/>
          </p:cNvSpPr>
          <p:nvPr>
            <p:ph type="dt" sz="half" idx="10"/>
          </p:nvPr>
        </p:nvSpPr>
        <p:spPr/>
        <p:txBody>
          <a:bodyPr/>
          <a:lstStyle>
            <a:lvl1pPr>
              <a:defRPr/>
            </a:lvl1pPr>
          </a:lstStyle>
          <a:p>
            <a:pPr>
              <a:defRPr/>
            </a:pPr>
            <a:fld id="{29E5A00A-B399-4258-9C6E-37D71EA488AC}" type="datetimeFigureOut">
              <a:rPr lang="zh-CN" altLang="en-US"/>
              <a:pPr>
                <a:defRPr/>
              </a:pPr>
              <a:t>2022/3/21</a:t>
            </a:fld>
            <a:endParaRPr lang="zh-CN" altLang="en-US"/>
          </a:p>
        </p:txBody>
      </p:sp>
      <p:sp>
        <p:nvSpPr>
          <p:cNvPr id="16" name="Footer Placeholder 4"/>
          <p:cNvSpPr>
            <a:spLocks noGrp="1"/>
          </p:cNvSpPr>
          <p:nvPr>
            <p:ph type="ftr" sz="quarter" idx="11"/>
          </p:nvPr>
        </p:nvSpPr>
        <p:spPr/>
        <p:txBody>
          <a:bodyPr/>
          <a:lstStyle>
            <a:lvl1pPr>
              <a:defRPr/>
            </a:lvl1pPr>
          </a:lstStyle>
          <a:p>
            <a:pPr>
              <a:defRPr/>
            </a:pPr>
            <a:endParaRPr lang="zh-CN" altLang="en-US"/>
          </a:p>
        </p:txBody>
      </p:sp>
      <p:sp>
        <p:nvSpPr>
          <p:cNvPr id="17" name="Slide Number Placeholder 5"/>
          <p:cNvSpPr>
            <a:spLocks noGrp="1"/>
          </p:cNvSpPr>
          <p:nvPr>
            <p:ph type="sldNum" sz="quarter" idx="12"/>
          </p:nvPr>
        </p:nvSpPr>
        <p:spPr/>
        <p:txBody>
          <a:bodyPr/>
          <a:lstStyle>
            <a:lvl1pPr>
              <a:defRPr>
                <a:cs typeface="华文新魏"/>
              </a:defRPr>
            </a:lvl1pPr>
          </a:lstStyle>
          <a:p>
            <a:fld id="{29DBC15D-9774-47B2-B01F-8C8E6FDA7545}" type="slidenum">
              <a:rPr lang="zh-CN" altLang="en-US"/>
              <a:pPr/>
              <a:t>‹#›</a:t>
            </a:fld>
            <a:endParaRPr lang="zh-CN" altLang="en-US"/>
          </a:p>
        </p:txBody>
      </p:sp>
    </p:spTree>
    <p:extLst>
      <p:ext uri="{BB962C8B-B14F-4D97-AF65-F5344CB8AC3E}">
        <p14:creationId xmlns:p14="http://schemas.microsoft.com/office/powerpoint/2010/main" val="379835762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61BE7BD5-74D3-4004-8427-6E6A6F417109}"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a:defRPr/>
            </a:lvl1pPr>
          </a:lstStyle>
          <a:p>
            <a:pPr>
              <a:defRPr/>
            </a:pPr>
            <a:endParaRPr lang="zh-CN" altLang="en-US"/>
          </a:p>
        </p:txBody>
      </p:sp>
      <p:sp>
        <p:nvSpPr>
          <p:cNvPr id="6" name="Slide Number Placeholder 5"/>
          <p:cNvSpPr>
            <a:spLocks noGrp="1"/>
          </p:cNvSpPr>
          <p:nvPr>
            <p:ph type="sldNum" sz="quarter" idx="12"/>
          </p:nvPr>
        </p:nvSpPr>
        <p:spPr/>
        <p:txBody>
          <a:bodyPr/>
          <a:lstStyle>
            <a:lvl1pPr>
              <a:defRPr>
                <a:cs typeface="华文新魏"/>
              </a:defRPr>
            </a:lvl1pPr>
          </a:lstStyle>
          <a:p>
            <a:fld id="{4C5CFE84-C445-48DC-9C81-26B16F534946}" type="slidenum">
              <a:rPr lang="zh-CN" altLang="en-US"/>
              <a:pPr/>
              <a:t>‹#›</a:t>
            </a:fld>
            <a:endParaRPr lang="zh-CN" altLang="en-US"/>
          </a:p>
        </p:txBody>
      </p:sp>
    </p:spTree>
    <p:extLst>
      <p:ext uri="{BB962C8B-B14F-4D97-AF65-F5344CB8AC3E}">
        <p14:creationId xmlns:p14="http://schemas.microsoft.com/office/powerpoint/2010/main" val="139152260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ACE47CCC-6D9F-44F3-8C5C-5C9DE818276D}"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a:defRPr/>
            </a:lvl1pPr>
          </a:lstStyle>
          <a:p>
            <a:pPr>
              <a:defRPr/>
            </a:pPr>
            <a:endParaRPr lang="zh-CN" altLang="en-US"/>
          </a:p>
        </p:txBody>
      </p:sp>
      <p:sp>
        <p:nvSpPr>
          <p:cNvPr id="6" name="Slide Number Placeholder 5"/>
          <p:cNvSpPr>
            <a:spLocks noGrp="1"/>
          </p:cNvSpPr>
          <p:nvPr>
            <p:ph type="sldNum" sz="quarter" idx="12"/>
          </p:nvPr>
        </p:nvSpPr>
        <p:spPr/>
        <p:txBody>
          <a:bodyPr/>
          <a:lstStyle>
            <a:lvl1pPr>
              <a:defRPr>
                <a:cs typeface="华文新魏"/>
              </a:defRPr>
            </a:lvl1pPr>
          </a:lstStyle>
          <a:p>
            <a:fld id="{A6E4230C-736A-4100-ADDB-24BE9DFAB5A7}" type="slidenum">
              <a:rPr lang="zh-CN" altLang="en-US"/>
              <a:pPr/>
              <a:t>‹#›</a:t>
            </a:fld>
            <a:endParaRPr lang="zh-CN" altLang="en-US"/>
          </a:p>
        </p:txBody>
      </p:sp>
    </p:spTree>
    <p:extLst>
      <p:ext uri="{BB962C8B-B14F-4D97-AF65-F5344CB8AC3E}">
        <p14:creationId xmlns:p14="http://schemas.microsoft.com/office/powerpoint/2010/main" val="38807912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lvl1pPr>
              <a:defRPr/>
            </a:lvl1pPr>
          </a:lstStyle>
          <a:p>
            <a:pPr>
              <a:defRPr/>
            </a:pPr>
            <a:fld id="{5E6D4E45-4765-4FA6-B0FE-B84E5F0AD93C}" type="datetimeFigureOut">
              <a:rPr lang="zh-CN" altLang="en-US"/>
              <a:pPr>
                <a:defRPr/>
              </a:pPr>
              <a:t>2022/3/21</a:t>
            </a:fld>
            <a:endParaRPr lang="zh-CN" altLang="en-US"/>
          </a:p>
        </p:txBody>
      </p:sp>
      <p:sp>
        <p:nvSpPr>
          <p:cNvPr id="6" name="Footer Placeholder 5"/>
          <p:cNvSpPr>
            <a:spLocks noGrp="1"/>
          </p:cNvSpPr>
          <p:nvPr>
            <p:ph type="ftr" sz="quarter" idx="11"/>
          </p:nvPr>
        </p:nvSpPr>
        <p:spPr/>
        <p:txBody>
          <a:bodyPr/>
          <a:lstStyle>
            <a:lvl1pPr>
              <a:defRPr/>
            </a:lvl1pPr>
          </a:lstStyle>
          <a:p>
            <a:pPr>
              <a:defRPr/>
            </a:pPr>
            <a:endParaRPr lang="zh-CN" altLang="en-US"/>
          </a:p>
        </p:txBody>
      </p:sp>
      <p:sp>
        <p:nvSpPr>
          <p:cNvPr id="7" name="Slide Number Placeholder 6"/>
          <p:cNvSpPr>
            <a:spLocks noGrp="1"/>
          </p:cNvSpPr>
          <p:nvPr>
            <p:ph type="sldNum" sz="quarter" idx="12"/>
          </p:nvPr>
        </p:nvSpPr>
        <p:spPr/>
        <p:txBody>
          <a:bodyPr/>
          <a:lstStyle>
            <a:lvl1pPr>
              <a:defRPr>
                <a:cs typeface="华文新魏"/>
              </a:defRPr>
            </a:lvl1pPr>
          </a:lstStyle>
          <a:p>
            <a:fld id="{C6A66F4B-E18E-411B-A463-AD51190190B2}" type="slidenum">
              <a:rPr lang="zh-CN" altLang="en-US"/>
              <a:pPr/>
              <a:t>‹#›</a:t>
            </a:fld>
            <a:endParaRPr lang="zh-CN" altLang="en-US"/>
          </a:p>
        </p:txBody>
      </p:sp>
    </p:spTree>
    <p:extLst>
      <p:ext uri="{BB962C8B-B14F-4D97-AF65-F5344CB8AC3E}">
        <p14:creationId xmlns:p14="http://schemas.microsoft.com/office/powerpoint/2010/main" val="351352682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lvl1pPr>
              <a:defRPr/>
            </a:lvl1pPr>
          </a:lstStyle>
          <a:p>
            <a:pPr>
              <a:defRPr/>
            </a:pPr>
            <a:fld id="{7C8D024E-461D-4D8A-8820-60ADF2939551}" type="datetimeFigureOut">
              <a:rPr lang="zh-CN" altLang="en-US"/>
              <a:pPr>
                <a:defRPr/>
              </a:pPr>
              <a:t>2022/3/21</a:t>
            </a:fld>
            <a:endParaRPr lang="zh-CN" altLang="en-US"/>
          </a:p>
        </p:txBody>
      </p:sp>
      <p:sp>
        <p:nvSpPr>
          <p:cNvPr id="8" name="Footer Placeholder 7"/>
          <p:cNvSpPr>
            <a:spLocks noGrp="1"/>
          </p:cNvSpPr>
          <p:nvPr>
            <p:ph type="ftr" sz="quarter" idx="11"/>
          </p:nvPr>
        </p:nvSpPr>
        <p:spPr/>
        <p:txBody>
          <a:bodyPr/>
          <a:lstStyle>
            <a:lvl1pPr>
              <a:defRPr/>
            </a:lvl1pPr>
          </a:lstStyle>
          <a:p>
            <a:pPr>
              <a:defRPr/>
            </a:pPr>
            <a:endParaRPr lang="zh-CN" altLang="en-US"/>
          </a:p>
        </p:txBody>
      </p:sp>
      <p:sp>
        <p:nvSpPr>
          <p:cNvPr id="9" name="Slide Number Placeholder 8"/>
          <p:cNvSpPr>
            <a:spLocks noGrp="1"/>
          </p:cNvSpPr>
          <p:nvPr>
            <p:ph type="sldNum" sz="quarter" idx="12"/>
          </p:nvPr>
        </p:nvSpPr>
        <p:spPr/>
        <p:txBody>
          <a:bodyPr/>
          <a:lstStyle>
            <a:lvl1pPr>
              <a:defRPr>
                <a:cs typeface="华文新魏"/>
              </a:defRPr>
            </a:lvl1pPr>
          </a:lstStyle>
          <a:p>
            <a:fld id="{05DFC0E4-6D65-4BE7-9295-68B18879C7E9}" type="slidenum">
              <a:rPr lang="zh-CN" altLang="en-US"/>
              <a:pPr/>
              <a:t>‹#›</a:t>
            </a:fld>
            <a:endParaRPr lang="zh-CN" altLang="en-US"/>
          </a:p>
        </p:txBody>
      </p:sp>
    </p:spTree>
    <p:extLst>
      <p:ext uri="{BB962C8B-B14F-4D97-AF65-F5344CB8AC3E}">
        <p14:creationId xmlns:p14="http://schemas.microsoft.com/office/powerpoint/2010/main" val="2221264440"/>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lvl1pPr>
              <a:defRPr/>
            </a:lvl1pPr>
          </a:lstStyle>
          <a:p>
            <a:pPr>
              <a:defRPr/>
            </a:pPr>
            <a:fld id="{7EE81788-2D8C-4A5A-A659-FDC3DB16D936}" type="datetimeFigureOut">
              <a:rPr lang="zh-CN" altLang="en-US"/>
              <a:pPr>
                <a:defRPr/>
              </a:pPr>
              <a:t>2022/3/21</a:t>
            </a:fld>
            <a:endParaRPr lang="zh-CN" altLang="en-US"/>
          </a:p>
        </p:txBody>
      </p:sp>
      <p:sp>
        <p:nvSpPr>
          <p:cNvPr id="4" name="Footer Placeholder 3"/>
          <p:cNvSpPr>
            <a:spLocks noGrp="1"/>
          </p:cNvSpPr>
          <p:nvPr>
            <p:ph type="ftr" sz="quarter" idx="11"/>
          </p:nvPr>
        </p:nvSpPr>
        <p:spPr/>
        <p:txBody>
          <a:bodyPr/>
          <a:lstStyle>
            <a:lvl1pPr>
              <a:defRPr/>
            </a:lvl1pPr>
          </a:lstStyle>
          <a:p>
            <a:pPr>
              <a:defRPr/>
            </a:pPr>
            <a:endParaRPr lang="zh-CN" altLang="en-US"/>
          </a:p>
        </p:txBody>
      </p:sp>
      <p:sp>
        <p:nvSpPr>
          <p:cNvPr id="5" name="Slide Number Placeholder 4"/>
          <p:cNvSpPr>
            <a:spLocks noGrp="1"/>
          </p:cNvSpPr>
          <p:nvPr>
            <p:ph type="sldNum" sz="quarter" idx="12"/>
          </p:nvPr>
        </p:nvSpPr>
        <p:spPr/>
        <p:txBody>
          <a:bodyPr/>
          <a:lstStyle>
            <a:lvl1pPr>
              <a:defRPr>
                <a:cs typeface="华文新魏"/>
              </a:defRPr>
            </a:lvl1pPr>
          </a:lstStyle>
          <a:p>
            <a:fld id="{1DADF537-5E0F-4F9F-A030-C0779F8D3CDE}" type="slidenum">
              <a:rPr lang="zh-CN" altLang="en-US"/>
              <a:pPr/>
              <a:t>‹#›</a:t>
            </a:fld>
            <a:endParaRPr lang="zh-CN" altLang="en-US"/>
          </a:p>
        </p:txBody>
      </p:sp>
    </p:spTree>
    <p:extLst>
      <p:ext uri="{BB962C8B-B14F-4D97-AF65-F5344CB8AC3E}">
        <p14:creationId xmlns:p14="http://schemas.microsoft.com/office/powerpoint/2010/main" val="45121156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pPr>
              <a:defRPr/>
            </a:pPr>
            <a:fld id="{BF97AF12-1BE1-4B52-B17D-A5D45DE1D726}" type="datetimeFigureOut">
              <a:rPr lang="zh-CN" altLang="en-US"/>
              <a:pPr>
                <a:defRPr/>
              </a:pPr>
              <a:t>2022/3/21</a:t>
            </a:fld>
            <a:endParaRPr lang="zh-CN" altLang="en-US"/>
          </a:p>
        </p:txBody>
      </p:sp>
      <p:sp>
        <p:nvSpPr>
          <p:cNvPr id="3" name="Footer Placeholder 2"/>
          <p:cNvSpPr>
            <a:spLocks noGrp="1"/>
          </p:cNvSpPr>
          <p:nvPr>
            <p:ph type="ftr" sz="quarter" idx="11"/>
          </p:nvPr>
        </p:nvSpPr>
        <p:spPr/>
        <p:txBody>
          <a:bodyPr/>
          <a:lstStyle>
            <a:lvl1pPr>
              <a:defRPr/>
            </a:lvl1pPr>
          </a:lstStyle>
          <a:p>
            <a:pPr>
              <a:defRPr/>
            </a:pPr>
            <a:endParaRPr lang="zh-CN" altLang="en-US"/>
          </a:p>
        </p:txBody>
      </p:sp>
      <p:sp>
        <p:nvSpPr>
          <p:cNvPr id="4" name="Slide Number Placeholder 3"/>
          <p:cNvSpPr>
            <a:spLocks noGrp="1"/>
          </p:cNvSpPr>
          <p:nvPr>
            <p:ph type="sldNum" sz="quarter" idx="12"/>
          </p:nvPr>
        </p:nvSpPr>
        <p:spPr/>
        <p:txBody>
          <a:bodyPr/>
          <a:lstStyle>
            <a:lvl1pPr>
              <a:defRPr>
                <a:cs typeface="华文新魏"/>
              </a:defRPr>
            </a:lvl1pPr>
          </a:lstStyle>
          <a:p>
            <a:fld id="{B624867E-F41B-46C7-AB7B-10435300F3B5}" type="slidenum">
              <a:rPr lang="zh-CN" altLang="en-US"/>
              <a:pPr/>
              <a:t>‹#›</a:t>
            </a:fld>
            <a:endParaRPr lang="zh-CN" altLang="en-US"/>
          </a:p>
        </p:txBody>
      </p:sp>
    </p:spTree>
    <p:extLst>
      <p:ext uri="{BB962C8B-B14F-4D97-AF65-F5344CB8AC3E}">
        <p14:creationId xmlns:p14="http://schemas.microsoft.com/office/powerpoint/2010/main" val="286080877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lvl1pPr>
              <a:defRPr/>
            </a:lvl1pPr>
          </a:lstStyle>
          <a:p>
            <a:pPr>
              <a:defRPr/>
            </a:pPr>
            <a:fld id="{2F0DA2D4-C650-4F65-AEEE-5B56A0F34C62}" type="datetimeFigureOut">
              <a:rPr lang="zh-CN" altLang="en-US"/>
              <a:pPr>
                <a:defRPr/>
              </a:pPr>
              <a:t>2022/3/21</a:t>
            </a:fld>
            <a:endParaRPr lang="zh-CN" altLang="en-US"/>
          </a:p>
        </p:txBody>
      </p:sp>
      <p:sp>
        <p:nvSpPr>
          <p:cNvPr id="6" name="Footer Placeholder 5"/>
          <p:cNvSpPr>
            <a:spLocks noGrp="1"/>
          </p:cNvSpPr>
          <p:nvPr>
            <p:ph type="ftr" sz="quarter" idx="11"/>
          </p:nvPr>
        </p:nvSpPr>
        <p:spPr/>
        <p:txBody>
          <a:bodyPr/>
          <a:lstStyle>
            <a:lvl1pPr>
              <a:defRPr/>
            </a:lvl1pPr>
          </a:lstStyle>
          <a:p>
            <a:pPr>
              <a:defRPr/>
            </a:pPr>
            <a:endParaRPr lang="zh-CN" altLang="en-US"/>
          </a:p>
        </p:txBody>
      </p:sp>
      <p:sp>
        <p:nvSpPr>
          <p:cNvPr id="7" name="Slide Number Placeholder 6"/>
          <p:cNvSpPr>
            <a:spLocks noGrp="1"/>
          </p:cNvSpPr>
          <p:nvPr>
            <p:ph type="sldNum" sz="quarter" idx="12"/>
          </p:nvPr>
        </p:nvSpPr>
        <p:spPr/>
        <p:txBody>
          <a:bodyPr/>
          <a:lstStyle>
            <a:lvl1pPr>
              <a:defRPr>
                <a:cs typeface="华文新魏"/>
              </a:defRPr>
            </a:lvl1pPr>
          </a:lstStyle>
          <a:p>
            <a:fld id="{A94EBCE5-6AD2-464F-B9EC-FA0FECDF1BBB}" type="slidenum">
              <a:rPr lang="zh-CN" altLang="en-US"/>
              <a:pPr/>
              <a:t>‹#›</a:t>
            </a:fld>
            <a:endParaRPr lang="zh-CN" altLang="en-US"/>
          </a:p>
        </p:txBody>
      </p:sp>
    </p:spTree>
    <p:extLst>
      <p:ext uri="{BB962C8B-B14F-4D97-AF65-F5344CB8AC3E}">
        <p14:creationId xmlns:p14="http://schemas.microsoft.com/office/powerpoint/2010/main" val="2173963477"/>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rtlCol="0">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Footer Placeholder 5"/>
          <p:cNvSpPr>
            <a:spLocks noGrp="1"/>
          </p:cNvSpPr>
          <p:nvPr>
            <p:ph type="ftr" sz="quarter" idx="10"/>
          </p:nvPr>
        </p:nvSpPr>
        <p:spPr/>
        <p:txBody>
          <a:bodyPr/>
          <a:lstStyle>
            <a:lvl1pPr>
              <a:defRPr/>
            </a:lvl1pPr>
          </a:lstStyle>
          <a:p>
            <a:pPr>
              <a:defRPr/>
            </a:pPr>
            <a:endParaRPr lang="zh-CN" altLang="en-US"/>
          </a:p>
        </p:txBody>
      </p:sp>
      <p:sp>
        <p:nvSpPr>
          <p:cNvPr id="6" name="Slide Number Placeholder 6"/>
          <p:cNvSpPr>
            <a:spLocks noGrp="1"/>
          </p:cNvSpPr>
          <p:nvPr>
            <p:ph type="sldNum" sz="quarter" idx="11"/>
          </p:nvPr>
        </p:nvSpPr>
        <p:spPr/>
        <p:txBody>
          <a:bodyPr/>
          <a:lstStyle>
            <a:lvl1pPr>
              <a:defRPr>
                <a:cs typeface="华文新魏"/>
              </a:defRPr>
            </a:lvl1pPr>
          </a:lstStyle>
          <a:p>
            <a:fld id="{4411B5E1-A685-40AA-8268-9A0FFC05316F}" type="slidenum">
              <a:rPr lang="zh-CN" altLang="en-US"/>
              <a:pPr/>
              <a:t>‹#›</a:t>
            </a:fld>
            <a:endParaRPr lang="zh-CN" altLang="en-US"/>
          </a:p>
        </p:txBody>
      </p:sp>
      <p:sp>
        <p:nvSpPr>
          <p:cNvPr id="7" name="Date Placeholder 4"/>
          <p:cNvSpPr>
            <a:spLocks noGrp="1"/>
          </p:cNvSpPr>
          <p:nvPr>
            <p:ph type="dt" sz="half" idx="12"/>
          </p:nvPr>
        </p:nvSpPr>
        <p:spPr/>
        <p:txBody>
          <a:bodyPr/>
          <a:lstStyle>
            <a:lvl1pPr>
              <a:defRPr/>
            </a:lvl1pPr>
          </a:lstStyle>
          <a:p>
            <a:pPr>
              <a:defRPr/>
            </a:pPr>
            <a:fld id="{48157482-E578-4279-A8EA-65641BD9B81A}" type="datetimeFigureOut">
              <a:rPr lang="zh-CN" altLang="en-US"/>
              <a:pPr>
                <a:defRPr/>
              </a:pPr>
              <a:t>2022/3/21</a:t>
            </a:fld>
            <a:endParaRPr lang="zh-CN" altLang="en-US"/>
          </a:p>
        </p:txBody>
      </p:sp>
    </p:spTree>
    <p:extLst>
      <p:ext uri="{BB962C8B-B14F-4D97-AF65-F5344CB8AC3E}">
        <p14:creationId xmlns:p14="http://schemas.microsoft.com/office/powerpoint/2010/main" val="306081214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31236CD3-4D26-4A39-87D3-168D13F128D6}"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a:defRPr/>
            </a:lvl1pPr>
          </a:lstStyle>
          <a:p>
            <a:pPr>
              <a:defRPr/>
            </a:pPr>
            <a:endParaRPr lang="zh-CN" altLang="en-US"/>
          </a:p>
        </p:txBody>
      </p:sp>
      <p:sp>
        <p:nvSpPr>
          <p:cNvPr id="6" name="Slide Number Placeholder 5"/>
          <p:cNvSpPr>
            <a:spLocks noGrp="1"/>
          </p:cNvSpPr>
          <p:nvPr>
            <p:ph type="sldNum" sz="quarter" idx="12"/>
          </p:nvPr>
        </p:nvSpPr>
        <p:spPr/>
        <p:txBody>
          <a:bodyPr/>
          <a:lstStyle>
            <a:lvl1pPr>
              <a:defRPr>
                <a:cs typeface="华文新魏"/>
              </a:defRPr>
            </a:lvl1pPr>
          </a:lstStyle>
          <a:p>
            <a:fld id="{33D20F58-64C7-474B-A3F8-2D572410E2AE}" type="slidenum">
              <a:rPr lang="zh-CN" altLang="en-US"/>
              <a:pPr/>
              <a:t>‹#›</a:t>
            </a:fld>
            <a:endParaRPr lang="zh-CN" altLang="en-US"/>
          </a:p>
        </p:txBody>
      </p:sp>
    </p:spTree>
    <p:extLst>
      <p:ext uri="{BB962C8B-B14F-4D97-AF65-F5344CB8AC3E}">
        <p14:creationId xmlns:p14="http://schemas.microsoft.com/office/powerpoint/2010/main" val="2405736902"/>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sz="2000" b="1">
                <a:solidFill>
                  <a:srgbClr val="FF0000"/>
                </a:solidFill>
                <a:latin typeface="Times New Roman" panose="02020603050405020304" pitchFamily="18" charset="0"/>
              </a:defRPr>
            </a:lvl1pPr>
            <a:lvl2pPr marL="742950" indent="-285750">
              <a:defRPr sz="2000" b="1">
                <a:solidFill>
                  <a:srgbClr val="FF0000"/>
                </a:solidFill>
                <a:latin typeface="Times New Roman" panose="02020603050405020304" pitchFamily="18" charset="0"/>
              </a:defRPr>
            </a:lvl2pPr>
            <a:lvl3pPr marL="1143000" indent="-228600">
              <a:defRPr sz="2000" b="1">
                <a:solidFill>
                  <a:srgbClr val="FF0000"/>
                </a:solidFill>
                <a:latin typeface="Times New Roman" panose="02020603050405020304" pitchFamily="18" charset="0"/>
              </a:defRPr>
            </a:lvl3pPr>
            <a:lvl4pPr marL="1600200" indent="-228600">
              <a:defRPr sz="2000" b="1">
                <a:solidFill>
                  <a:srgbClr val="FF0000"/>
                </a:solidFill>
                <a:latin typeface="Times New Roman" panose="02020603050405020304" pitchFamily="18" charset="0"/>
              </a:defRPr>
            </a:lvl4pPr>
            <a:lvl5pPr marL="2057400" indent="-228600">
              <a:defRPr sz="2000" b="1">
                <a:solidFill>
                  <a:srgbClr val="FF0000"/>
                </a:solidFill>
                <a:latin typeface="Times New Roman" panose="02020603050405020304" pitchFamily="18" charset="0"/>
              </a:defRPr>
            </a:lvl5pPr>
            <a:lvl6pPr marL="2514600" indent="-228600" eaLnBrk="0" fontAlgn="base" hangingPunct="0">
              <a:spcBef>
                <a:spcPct val="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0"/>
              </a:spcBef>
              <a:spcAft>
                <a:spcPct val="0"/>
              </a:spcAft>
              <a:defRPr sz="2000" b="1">
                <a:solidFill>
                  <a:srgbClr val="FF0000"/>
                </a:solidFill>
                <a:latin typeface="Times New Roman" panose="02020603050405020304" pitchFamily="18" charset="0"/>
              </a:defRPr>
            </a:lvl9pPr>
          </a:lstStyle>
          <a:p>
            <a:pPr>
              <a:defRPr/>
            </a:pPr>
            <a:r>
              <a:rPr lang="en-US" altLang="en-US" sz="8000">
                <a:solidFill>
                  <a:srgbClr val="9FE0F5"/>
                </a:solidFill>
                <a:latin typeface="Arial" panose="020B0604020202020204" pitchFamily="34" charset="0"/>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sz="2000" b="1">
                <a:solidFill>
                  <a:srgbClr val="FF0000"/>
                </a:solidFill>
                <a:latin typeface="Times New Roman" panose="02020603050405020304" pitchFamily="18" charset="0"/>
              </a:defRPr>
            </a:lvl1pPr>
            <a:lvl2pPr marL="742950" indent="-285750">
              <a:defRPr sz="2000" b="1">
                <a:solidFill>
                  <a:srgbClr val="FF0000"/>
                </a:solidFill>
                <a:latin typeface="Times New Roman" panose="02020603050405020304" pitchFamily="18" charset="0"/>
              </a:defRPr>
            </a:lvl2pPr>
            <a:lvl3pPr marL="1143000" indent="-228600">
              <a:defRPr sz="2000" b="1">
                <a:solidFill>
                  <a:srgbClr val="FF0000"/>
                </a:solidFill>
                <a:latin typeface="Times New Roman" panose="02020603050405020304" pitchFamily="18" charset="0"/>
              </a:defRPr>
            </a:lvl3pPr>
            <a:lvl4pPr marL="1600200" indent="-228600">
              <a:defRPr sz="2000" b="1">
                <a:solidFill>
                  <a:srgbClr val="FF0000"/>
                </a:solidFill>
                <a:latin typeface="Times New Roman" panose="02020603050405020304" pitchFamily="18" charset="0"/>
              </a:defRPr>
            </a:lvl4pPr>
            <a:lvl5pPr marL="2057400" indent="-228600">
              <a:defRPr sz="2000" b="1">
                <a:solidFill>
                  <a:srgbClr val="FF0000"/>
                </a:solidFill>
                <a:latin typeface="Times New Roman" panose="02020603050405020304" pitchFamily="18" charset="0"/>
              </a:defRPr>
            </a:lvl5pPr>
            <a:lvl6pPr marL="2514600" indent="-228600" eaLnBrk="0" fontAlgn="base" hangingPunct="0">
              <a:spcBef>
                <a:spcPct val="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0"/>
              </a:spcBef>
              <a:spcAft>
                <a:spcPct val="0"/>
              </a:spcAft>
              <a:defRPr sz="2000" b="1">
                <a:solidFill>
                  <a:srgbClr val="FF0000"/>
                </a:solidFill>
                <a:latin typeface="Times New Roman" panose="02020603050405020304" pitchFamily="18" charset="0"/>
              </a:defRPr>
            </a:lvl9pPr>
          </a:lstStyle>
          <a:p>
            <a:pPr>
              <a:defRPr/>
            </a:pPr>
            <a:r>
              <a:rPr lang="en-US" altLang="en-US" sz="8000">
                <a:solidFill>
                  <a:srgbClr val="9FE0F5"/>
                </a:solidFill>
                <a:latin typeface="Arial" panose="020B0604020202020204" pitchFamily="34" charset="0"/>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a:defRPr/>
            </a:lvl1pPr>
          </a:lstStyle>
          <a:p>
            <a:pPr>
              <a:defRPr/>
            </a:pPr>
            <a:fld id="{11BA3FBF-02BA-48CD-B6B7-3105EC3AE9CE}" type="datetimeFigureOut">
              <a:rPr lang="zh-CN" altLang="en-US"/>
              <a:pPr>
                <a:defRPr/>
              </a:pPr>
              <a:t>2022/3/21</a:t>
            </a:fld>
            <a:endParaRPr lang="zh-CN" altLang="en-US"/>
          </a:p>
        </p:txBody>
      </p:sp>
      <p:sp>
        <p:nvSpPr>
          <p:cNvPr id="8" name="Footer Placeholder 4"/>
          <p:cNvSpPr>
            <a:spLocks noGrp="1"/>
          </p:cNvSpPr>
          <p:nvPr>
            <p:ph type="ftr" sz="quarter" idx="15"/>
          </p:nvPr>
        </p:nvSpPr>
        <p:spPr/>
        <p:txBody>
          <a:bodyPr/>
          <a:lstStyle>
            <a:lvl1pPr>
              <a:defRPr/>
            </a:lvl1pPr>
          </a:lstStyle>
          <a:p>
            <a:pPr>
              <a:defRPr/>
            </a:pPr>
            <a:endParaRPr lang="zh-CN" altLang="en-US"/>
          </a:p>
        </p:txBody>
      </p:sp>
      <p:sp>
        <p:nvSpPr>
          <p:cNvPr id="9" name="Slide Number Placeholder 5"/>
          <p:cNvSpPr>
            <a:spLocks noGrp="1"/>
          </p:cNvSpPr>
          <p:nvPr>
            <p:ph type="sldNum" sz="quarter" idx="16"/>
          </p:nvPr>
        </p:nvSpPr>
        <p:spPr/>
        <p:txBody>
          <a:bodyPr/>
          <a:lstStyle>
            <a:lvl1pPr>
              <a:defRPr>
                <a:cs typeface="华文新魏"/>
              </a:defRPr>
            </a:lvl1pPr>
          </a:lstStyle>
          <a:p>
            <a:fld id="{B2090768-B8E1-4206-AAD1-82E730807C2C}" type="slidenum">
              <a:rPr lang="zh-CN" altLang="en-US"/>
              <a:pPr/>
              <a:t>‹#›</a:t>
            </a:fld>
            <a:endParaRPr lang="zh-CN" altLang="en-US"/>
          </a:p>
        </p:txBody>
      </p:sp>
    </p:spTree>
    <p:extLst>
      <p:ext uri="{BB962C8B-B14F-4D97-AF65-F5344CB8AC3E}">
        <p14:creationId xmlns:p14="http://schemas.microsoft.com/office/powerpoint/2010/main" val="3114509877"/>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DB8844C9-284D-447A-AF19-772D24E5B1BC}"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a:defRPr/>
            </a:lvl1pPr>
          </a:lstStyle>
          <a:p>
            <a:pPr>
              <a:defRPr/>
            </a:pPr>
            <a:endParaRPr lang="zh-CN" altLang="en-US"/>
          </a:p>
        </p:txBody>
      </p:sp>
      <p:sp>
        <p:nvSpPr>
          <p:cNvPr id="6" name="Slide Number Placeholder 5"/>
          <p:cNvSpPr>
            <a:spLocks noGrp="1"/>
          </p:cNvSpPr>
          <p:nvPr>
            <p:ph type="sldNum" sz="quarter" idx="12"/>
          </p:nvPr>
        </p:nvSpPr>
        <p:spPr/>
        <p:txBody>
          <a:bodyPr/>
          <a:lstStyle>
            <a:lvl1pPr>
              <a:defRPr>
                <a:cs typeface="华文新魏"/>
              </a:defRPr>
            </a:lvl1pPr>
          </a:lstStyle>
          <a:p>
            <a:fld id="{A624C706-D280-4D0F-AB26-1D1CF752BF54}" type="slidenum">
              <a:rPr lang="zh-CN" altLang="en-US"/>
              <a:pPr/>
              <a:t>‹#›</a:t>
            </a:fld>
            <a:endParaRPr lang="zh-CN" altLang="en-US"/>
          </a:p>
        </p:txBody>
      </p:sp>
    </p:spTree>
    <p:extLst>
      <p:ext uri="{BB962C8B-B14F-4D97-AF65-F5344CB8AC3E}">
        <p14:creationId xmlns:p14="http://schemas.microsoft.com/office/powerpoint/2010/main" val="588046827"/>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sz="2000" b="1">
                <a:solidFill>
                  <a:srgbClr val="FF0000"/>
                </a:solidFill>
                <a:latin typeface="Times New Roman" panose="02020603050405020304" pitchFamily="18" charset="0"/>
              </a:defRPr>
            </a:lvl1pPr>
            <a:lvl2pPr marL="742950" indent="-285750">
              <a:defRPr sz="2000" b="1">
                <a:solidFill>
                  <a:srgbClr val="FF0000"/>
                </a:solidFill>
                <a:latin typeface="Times New Roman" panose="02020603050405020304" pitchFamily="18" charset="0"/>
              </a:defRPr>
            </a:lvl2pPr>
            <a:lvl3pPr marL="1143000" indent="-228600">
              <a:defRPr sz="2000" b="1">
                <a:solidFill>
                  <a:srgbClr val="FF0000"/>
                </a:solidFill>
                <a:latin typeface="Times New Roman" panose="02020603050405020304" pitchFamily="18" charset="0"/>
              </a:defRPr>
            </a:lvl3pPr>
            <a:lvl4pPr marL="1600200" indent="-228600">
              <a:defRPr sz="2000" b="1">
                <a:solidFill>
                  <a:srgbClr val="FF0000"/>
                </a:solidFill>
                <a:latin typeface="Times New Roman" panose="02020603050405020304" pitchFamily="18" charset="0"/>
              </a:defRPr>
            </a:lvl4pPr>
            <a:lvl5pPr marL="2057400" indent="-228600">
              <a:defRPr sz="2000" b="1">
                <a:solidFill>
                  <a:srgbClr val="FF0000"/>
                </a:solidFill>
                <a:latin typeface="Times New Roman" panose="02020603050405020304" pitchFamily="18" charset="0"/>
              </a:defRPr>
            </a:lvl5pPr>
            <a:lvl6pPr marL="2514600" indent="-228600" eaLnBrk="0" fontAlgn="base" hangingPunct="0">
              <a:spcBef>
                <a:spcPct val="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0"/>
              </a:spcBef>
              <a:spcAft>
                <a:spcPct val="0"/>
              </a:spcAft>
              <a:defRPr sz="2000" b="1">
                <a:solidFill>
                  <a:srgbClr val="FF0000"/>
                </a:solidFill>
                <a:latin typeface="Times New Roman" panose="02020603050405020304" pitchFamily="18" charset="0"/>
              </a:defRPr>
            </a:lvl9pPr>
          </a:lstStyle>
          <a:p>
            <a:pPr>
              <a:defRPr/>
            </a:pPr>
            <a:r>
              <a:rPr lang="en-US" altLang="en-US" sz="8000">
                <a:solidFill>
                  <a:srgbClr val="9FE0F5"/>
                </a:solidFill>
                <a:latin typeface="Arial" panose="020B0604020202020204" pitchFamily="34" charset="0"/>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sz="2000" b="1">
                <a:solidFill>
                  <a:srgbClr val="FF0000"/>
                </a:solidFill>
                <a:latin typeface="Times New Roman" panose="02020603050405020304" pitchFamily="18" charset="0"/>
              </a:defRPr>
            </a:lvl1pPr>
            <a:lvl2pPr marL="742950" indent="-285750">
              <a:defRPr sz="2000" b="1">
                <a:solidFill>
                  <a:srgbClr val="FF0000"/>
                </a:solidFill>
                <a:latin typeface="Times New Roman" panose="02020603050405020304" pitchFamily="18" charset="0"/>
              </a:defRPr>
            </a:lvl2pPr>
            <a:lvl3pPr marL="1143000" indent="-228600">
              <a:defRPr sz="2000" b="1">
                <a:solidFill>
                  <a:srgbClr val="FF0000"/>
                </a:solidFill>
                <a:latin typeface="Times New Roman" panose="02020603050405020304" pitchFamily="18" charset="0"/>
              </a:defRPr>
            </a:lvl3pPr>
            <a:lvl4pPr marL="1600200" indent="-228600">
              <a:defRPr sz="2000" b="1">
                <a:solidFill>
                  <a:srgbClr val="FF0000"/>
                </a:solidFill>
                <a:latin typeface="Times New Roman" panose="02020603050405020304" pitchFamily="18" charset="0"/>
              </a:defRPr>
            </a:lvl4pPr>
            <a:lvl5pPr marL="2057400" indent="-228600">
              <a:defRPr sz="2000" b="1">
                <a:solidFill>
                  <a:srgbClr val="FF0000"/>
                </a:solidFill>
                <a:latin typeface="Times New Roman" panose="02020603050405020304" pitchFamily="18" charset="0"/>
              </a:defRPr>
            </a:lvl5pPr>
            <a:lvl6pPr marL="2514600" indent="-228600" eaLnBrk="0" fontAlgn="base" hangingPunct="0">
              <a:spcBef>
                <a:spcPct val="0"/>
              </a:spcBef>
              <a:spcAft>
                <a:spcPct val="0"/>
              </a:spcAft>
              <a:defRPr sz="2000" b="1">
                <a:solidFill>
                  <a:srgbClr val="FF0000"/>
                </a:solidFill>
                <a:latin typeface="Times New Roman" panose="02020603050405020304" pitchFamily="18" charset="0"/>
              </a:defRPr>
            </a:lvl6pPr>
            <a:lvl7pPr marL="2971800" indent="-228600" eaLnBrk="0" fontAlgn="base" hangingPunct="0">
              <a:spcBef>
                <a:spcPct val="0"/>
              </a:spcBef>
              <a:spcAft>
                <a:spcPct val="0"/>
              </a:spcAft>
              <a:defRPr sz="2000" b="1">
                <a:solidFill>
                  <a:srgbClr val="FF0000"/>
                </a:solidFill>
                <a:latin typeface="Times New Roman" panose="02020603050405020304" pitchFamily="18" charset="0"/>
              </a:defRPr>
            </a:lvl7pPr>
            <a:lvl8pPr marL="3429000" indent="-228600" eaLnBrk="0" fontAlgn="base" hangingPunct="0">
              <a:spcBef>
                <a:spcPct val="0"/>
              </a:spcBef>
              <a:spcAft>
                <a:spcPct val="0"/>
              </a:spcAft>
              <a:defRPr sz="2000" b="1">
                <a:solidFill>
                  <a:srgbClr val="FF0000"/>
                </a:solidFill>
                <a:latin typeface="Times New Roman" panose="02020603050405020304" pitchFamily="18" charset="0"/>
              </a:defRPr>
            </a:lvl8pPr>
            <a:lvl9pPr marL="3886200" indent="-228600" eaLnBrk="0" fontAlgn="base" hangingPunct="0">
              <a:spcBef>
                <a:spcPct val="0"/>
              </a:spcBef>
              <a:spcAft>
                <a:spcPct val="0"/>
              </a:spcAft>
              <a:defRPr sz="2000" b="1">
                <a:solidFill>
                  <a:srgbClr val="FF0000"/>
                </a:solidFill>
                <a:latin typeface="Times New Roman" panose="02020603050405020304" pitchFamily="18" charset="0"/>
              </a:defRPr>
            </a:lvl9pPr>
          </a:lstStyle>
          <a:p>
            <a:pPr>
              <a:defRPr/>
            </a:pPr>
            <a:r>
              <a:rPr lang="en-US" altLang="en-US" sz="8000">
                <a:solidFill>
                  <a:srgbClr val="9FE0F5"/>
                </a:solidFill>
                <a:latin typeface="Arial" panose="020B0604020202020204" pitchFamily="34" charset="0"/>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a:defRPr/>
            </a:lvl1pPr>
          </a:lstStyle>
          <a:p>
            <a:pPr>
              <a:defRPr/>
            </a:pPr>
            <a:fld id="{DBA34B9A-D00D-4057-9F89-FE3870510EAE}" type="datetimeFigureOut">
              <a:rPr lang="zh-CN" altLang="en-US"/>
              <a:pPr>
                <a:defRPr/>
              </a:pPr>
              <a:t>2022/3/21</a:t>
            </a:fld>
            <a:endParaRPr lang="zh-CN" altLang="en-US"/>
          </a:p>
        </p:txBody>
      </p:sp>
      <p:sp>
        <p:nvSpPr>
          <p:cNvPr id="8" name="Footer Placeholder 4"/>
          <p:cNvSpPr>
            <a:spLocks noGrp="1"/>
          </p:cNvSpPr>
          <p:nvPr>
            <p:ph type="ftr" sz="quarter" idx="15"/>
          </p:nvPr>
        </p:nvSpPr>
        <p:spPr/>
        <p:txBody>
          <a:bodyPr/>
          <a:lstStyle>
            <a:lvl1pPr>
              <a:defRPr/>
            </a:lvl1pPr>
          </a:lstStyle>
          <a:p>
            <a:pPr>
              <a:defRPr/>
            </a:pPr>
            <a:endParaRPr lang="zh-CN" altLang="en-US"/>
          </a:p>
        </p:txBody>
      </p:sp>
      <p:sp>
        <p:nvSpPr>
          <p:cNvPr id="9" name="Slide Number Placeholder 5"/>
          <p:cNvSpPr>
            <a:spLocks noGrp="1"/>
          </p:cNvSpPr>
          <p:nvPr>
            <p:ph type="sldNum" sz="quarter" idx="16"/>
          </p:nvPr>
        </p:nvSpPr>
        <p:spPr/>
        <p:txBody>
          <a:bodyPr/>
          <a:lstStyle>
            <a:lvl1pPr>
              <a:defRPr>
                <a:cs typeface="华文新魏"/>
              </a:defRPr>
            </a:lvl1pPr>
          </a:lstStyle>
          <a:p>
            <a:fld id="{72B3866F-4955-4D22-8BBC-D4F5CF855AFF}" type="slidenum">
              <a:rPr lang="zh-CN" altLang="en-US"/>
              <a:pPr/>
              <a:t>‹#›</a:t>
            </a:fld>
            <a:endParaRPr lang="zh-CN" altLang="en-US"/>
          </a:p>
        </p:txBody>
      </p:sp>
    </p:spTree>
    <p:extLst>
      <p:ext uri="{BB962C8B-B14F-4D97-AF65-F5344CB8AC3E}">
        <p14:creationId xmlns:p14="http://schemas.microsoft.com/office/powerpoint/2010/main" val="3979197028"/>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Date Placeholder 3"/>
          <p:cNvSpPr>
            <a:spLocks noGrp="1"/>
          </p:cNvSpPr>
          <p:nvPr>
            <p:ph type="dt" sz="half" idx="14"/>
          </p:nvPr>
        </p:nvSpPr>
        <p:spPr/>
        <p:txBody>
          <a:bodyPr/>
          <a:lstStyle>
            <a:lvl1pPr>
              <a:defRPr/>
            </a:lvl1pPr>
          </a:lstStyle>
          <a:p>
            <a:pPr>
              <a:defRPr/>
            </a:pPr>
            <a:fld id="{25FADEBC-965B-4D0B-B12B-689190D7C0D5}" type="datetimeFigureOut">
              <a:rPr lang="zh-CN" altLang="en-US"/>
              <a:pPr>
                <a:defRPr/>
              </a:pPr>
              <a:t>2022/3/21</a:t>
            </a:fld>
            <a:endParaRPr lang="zh-CN" altLang="en-US"/>
          </a:p>
        </p:txBody>
      </p:sp>
      <p:sp>
        <p:nvSpPr>
          <p:cNvPr id="6" name="Footer Placeholder 4"/>
          <p:cNvSpPr>
            <a:spLocks noGrp="1"/>
          </p:cNvSpPr>
          <p:nvPr>
            <p:ph type="ftr" sz="quarter" idx="15"/>
          </p:nvPr>
        </p:nvSpPr>
        <p:spPr/>
        <p:txBody>
          <a:bodyPr/>
          <a:lstStyle>
            <a:lvl1pPr>
              <a:defRPr/>
            </a:lvl1pPr>
          </a:lstStyle>
          <a:p>
            <a:pPr>
              <a:defRPr/>
            </a:pPr>
            <a:endParaRPr lang="zh-CN" altLang="en-US"/>
          </a:p>
        </p:txBody>
      </p:sp>
      <p:sp>
        <p:nvSpPr>
          <p:cNvPr id="7" name="Slide Number Placeholder 5"/>
          <p:cNvSpPr>
            <a:spLocks noGrp="1"/>
          </p:cNvSpPr>
          <p:nvPr>
            <p:ph type="sldNum" sz="quarter" idx="16"/>
          </p:nvPr>
        </p:nvSpPr>
        <p:spPr/>
        <p:txBody>
          <a:bodyPr/>
          <a:lstStyle>
            <a:lvl1pPr>
              <a:defRPr>
                <a:cs typeface="华文新魏"/>
              </a:defRPr>
            </a:lvl1pPr>
          </a:lstStyle>
          <a:p>
            <a:fld id="{D73F141E-1774-4D45-AB0F-1EA7C82A6C3F}" type="slidenum">
              <a:rPr lang="zh-CN" altLang="en-US"/>
              <a:pPr/>
              <a:t>‹#›</a:t>
            </a:fld>
            <a:endParaRPr lang="zh-CN" altLang="en-US"/>
          </a:p>
        </p:txBody>
      </p:sp>
    </p:spTree>
    <p:extLst>
      <p:ext uri="{BB962C8B-B14F-4D97-AF65-F5344CB8AC3E}">
        <p14:creationId xmlns:p14="http://schemas.microsoft.com/office/powerpoint/2010/main" val="1729532864"/>
      </p:ext>
    </p:extLst>
  </p:cSld>
  <p:clrMapOvr>
    <a:masterClrMapping/>
  </p:clrMapOvr>
</p:sldLayout>
</file>

<file path=ppt/slideLayouts/slideLayout29.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BE8533B8-6965-49C6-8F6C-1EA202862031}"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a:defRPr/>
            </a:lvl1pPr>
          </a:lstStyle>
          <a:p>
            <a:pPr>
              <a:defRPr/>
            </a:pPr>
            <a:endParaRPr lang="zh-CN" altLang="en-US"/>
          </a:p>
        </p:txBody>
      </p:sp>
      <p:sp>
        <p:nvSpPr>
          <p:cNvPr id="6" name="Slide Number Placeholder 5"/>
          <p:cNvSpPr>
            <a:spLocks noGrp="1"/>
          </p:cNvSpPr>
          <p:nvPr>
            <p:ph type="sldNum" sz="quarter" idx="12"/>
          </p:nvPr>
        </p:nvSpPr>
        <p:spPr/>
        <p:txBody>
          <a:bodyPr/>
          <a:lstStyle>
            <a:lvl1pPr>
              <a:defRPr>
                <a:cs typeface="华文新魏"/>
              </a:defRPr>
            </a:lvl1pPr>
          </a:lstStyle>
          <a:p>
            <a:fld id="{2D4D4D0D-F1AB-489E-BAB5-EAD33ED6FE3C}" type="slidenum">
              <a:rPr lang="zh-CN" altLang="en-US"/>
              <a:pPr/>
              <a:t>‹#›</a:t>
            </a:fld>
            <a:endParaRPr lang="zh-CN" altLang="en-US"/>
          </a:p>
        </p:txBody>
      </p:sp>
    </p:spTree>
    <p:extLst>
      <p:ext uri="{BB962C8B-B14F-4D97-AF65-F5344CB8AC3E}">
        <p14:creationId xmlns:p14="http://schemas.microsoft.com/office/powerpoint/2010/main" val="3403456121"/>
      </p:ext>
    </p:extLst>
  </p:cSld>
  <p:clrMapOvr>
    <a:masterClrMapping/>
  </p:clrMapOvr>
</p:sldLayout>
</file>

<file path=ppt/slideLayouts/slideLayout30.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944C29EB-69CF-4952-BBAD-4A42668A8707}"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a:defRPr/>
            </a:lvl1pPr>
          </a:lstStyle>
          <a:p>
            <a:pPr>
              <a:defRPr/>
            </a:pPr>
            <a:endParaRPr lang="zh-CN" altLang="en-US"/>
          </a:p>
        </p:txBody>
      </p:sp>
      <p:sp>
        <p:nvSpPr>
          <p:cNvPr id="6" name="Slide Number Placeholder 5"/>
          <p:cNvSpPr>
            <a:spLocks noGrp="1"/>
          </p:cNvSpPr>
          <p:nvPr>
            <p:ph type="sldNum" sz="quarter" idx="12"/>
          </p:nvPr>
        </p:nvSpPr>
        <p:spPr/>
        <p:txBody>
          <a:bodyPr/>
          <a:lstStyle>
            <a:lvl1pPr>
              <a:defRPr>
                <a:cs typeface="华文新魏"/>
              </a:defRPr>
            </a:lvl1pPr>
          </a:lstStyle>
          <a:p>
            <a:fld id="{0721C2EE-CE0E-444E-9AAE-F79DA9462325}" type="slidenum">
              <a:rPr lang="zh-CN" altLang="en-US"/>
              <a:pPr/>
              <a:t>‹#›</a:t>
            </a:fld>
            <a:endParaRPr lang="zh-CN" altLang="en-US"/>
          </a:p>
        </p:txBody>
      </p:sp>
    </p:spTree>
    <p:extLst>
      <p:ext uri="{BB962C8B-B14F-4D97-AF65-F5344CB8AC3E}">
        <p14:creationId xmlns:p14="http://schemas.microsoft.com/office/powerpoint/2010/main" val="597745625"/>
      </p:ext>
    </p:extLst>
  </p:cSld>
  <p:clrMapOvr>
    <a:masterClrMapping/>
  </p:clrMapOvr>
</p:sldLayout>
</file>

<file path=ppt/slideLayouts/slideLayout3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lvl1pPr>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7E7E55E3-A2F7-4C03-8DA1-D68613A66D71}" type="slidenum">
              <a:rPr lang="en-US" altLang="en-US"/>
              <a:pPr/>
              <a:t>‹#›</a:t>
            </a:fld>
            <a:endParaRPr lang="en-US" altLang="en-US"/>
          </a:p>
        </p:txBody>
      </p:sp>
    </p:spTree>
    <p:extLst>
      <p:ext uri="{BB962C8B-B14F-4D97-AF65-F5344CB8AC3E}">
        <p14:creationId xmlns:p14="http://schemas.microsoft.com/office/powerpoint/2010/main" val="2862623247"/>
      </p:ext>
    </p:extLst>
  </p:cSld>
  <p:clrMapOvr>
    <a:masterClrMapping/>
  </p:clrMapOvr>
</p:sldLayout>
</file>

<file path=ppt/slideLayouts/slideLayout3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1B0E62A8-B85A-492A-8FBE-795229D239DC}" type="slidenum">
              <a:rPr lang="en-US" altLang="en-US"/>
              <a:pPr/>
              <a:t>‹#›</a:t>
            </a:fld>
            <a:endParaRPr lang="en-US" altLang="en-US"/>
          </a:p>
        </p:txBody>
      </p:sp>
    </p:spTree>
    <p:extLst>
      <p:ext uri="{BB962C8B-B14F-4D97-AF65-F5344CB8AC3E}">
        <p14:creationId xmlns:p14="http://schemas.microsoft.com/office/powerpoint/2010/main" val="3313442722"/>
      </p:ext>
    </p:extLst>
  </p:cSld>
  <p:clrMapOvr>
    <a:masterClrMapping/>
  </p:clrMapOvr>
</p:sldLayout>
</file>

<file path=ppt/slideLayouts/slideLayout3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D75ACB41-3437-4E69-B285-78ADE2600F34}" type="slidenum">
              <a:rPr lang="en-US" altLang="en-US"/>
              <a:pPr/>
              <a:t>‹#›</a:t>
            </a:fld>
            <a:endParaRPr lang="en-US" altLang="en-US"/>
          </a:p>
        </p:txBody>
      </p:sp>
    </p:spTree>
    <p:extLst>
      <p:ext uri="{BB962C8B-B14F-4D97-AF65-F5344CB8AC3E}">
        <p14:creationId xmlns:p14="http://schemas.microsoft.com/office/powerpoint/2010/main" val="414182922"/>
      </p:ext>
    </p:extLst>
  </p:cSld>
  <p:clrMapOvr>
    <a:masterClrMapping/>
  </p:clrMapOvr>
</p:sldLayout>
</file>

<file path=ppt/slideLayouts/slideLayout3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3"/>
          <p:cNvSpPr>
            <a:spLocks noGrp="1"/>
          </p:cNvSpPr>
          <p:nvPr>
            <p:ph type="dt" sz="half" idx="10"/>
          </p:nvPr>
        </p:nvSpPr>
        <p:spPr/>
        <p:txBody>
          <a:bodyPr/>
          <a:lstStyle>
            <a:lvl1pPr>
              <a:defRPr/>
            </a:lvl1pPr>
          </a:lstStyle>
          <a:p>
            <a:pPr>
              <a:defRPr/>
            </a:pPr>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81BF1269-6BEB-434E-B63C-DB7D32390A4F}" type="slidenum">
              <a:rPr lang="en-US" altLang="en-US"/>
              <a:pPr/>
              <a:t>‹#›</a:t>
            </a:fld>
            <a:endParaRPr lang="en-US" altLang="en-US"/>
          </a:p>
        </p:txBody>
      </p:sp>
    </p:spTree>
    <p:extLst>
      <p:ext uri="{BB962C8B-B14F-4D97-AF65-F5344CB8AC3E}">
        <p14:creationId xmlns:p14="http://schemas.microsoft.com/office/powerpoint/2010/main" val="3809165817"/>
      </p:ext>
    </p:extLst>
  </p:cSld>
  <p:clrMapOvr>
    <a:masterClrMapping/>
  </p:clrMapOvr>
</p:sldLayout>
</file>

<file path=ppt/slideLayouts/slideLayout3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3"/>
          <p:cNvSpPr>
            <a:spLocks noGrp="1"/>
          </p:cNvSpPr>
          <p:nvPr>
            <p:ph type="dt" sz="half" idx="10"/>
          </p:nvPr>
        </p:nvSpPr>
        <p:spPr/>
        <p:txBody>
          <a:bodyPr/>
          <a:lstStyle>
            <a:lvl1pPr>
              <a:defRPr/>
            </a:lvl1pPr>
          </a:lstStyle>
          <a:p>
            <a:pPr>
              <a:defRPr/>
            </a:pPr>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fld id="{B4F5B7C6-40D5-4303-BBA2-4AF4E14B95A6}" type="slidenum">
              <a:rPr lang="en-US" altLang="en-US"/>
              <a:pPr/>
              <a:t>‹#›</a:t>
            </a:fld>
            <a:endParaRPr lang="en-US" altLang="en-US"/>
          </a:p>
        </p:txBody>
      </p:sp>
    </p:spTree>
    <p:extLst>
      <p:ext uri="{BB962C8B-B14F-4D97-AF65-F5344CB8AC3E}">
        <p14:creationId xmlns:p14="http://schemas.microsoft.com/office/powerpoint/2010/main" val="3765529263"/>
      </p:ext>
    </p:extLst>
  </p:cSld>
  <p:clrMapOvr>
    <a:masterClrMapping/>
  </p:clrMapOvr>
</p:sldLayout>
</file>

<file path=ppt/slideLayouts/slideLayout3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3"/>
          <p:cNvSpPr>
            <a:spLocks noGrp="1"/>
          </p:cNvSpPr>
          <p:nvPr>
            <p:ph type="dt" sz="half" idx="10"/>
          </p:nvPr>
        </p:nvSpPr>
        <p:spPr/>
        <p:txBody>
          <a:bodyPr/>
          <a:lstStyle>
            <a:lvl1pPr>
              <a:defRPr/>
            </a:lvl1pPr>
          </a:lstStyle>
          <a:p>
            <a:pPr>
              <a:defRPr/>
            </a:pPr>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fld id="{F149ACBC-3F43-4606-B4AA-636DCEE5CD36}" type="slidenum">
              <a:rPr lang="en-US" altLang="en-US"/>
              <a:pPr/>
              <a:t>‹#›</a:t>
            </a:fld>
            <a:endParaRPr lang="en-US" altLang="en-US"/>
          </a:p>
        </p:txBody>
      </p:sp>
    </p:spTree>
    <p:extLst>
      <p:ext uri="{BB962C8B-B14F-4D97-AF65-F5344CB8AC3E}">
        <p14:creationId xmlns:p14="http://schemas.microsoft.com/office/powerpoint/2010/main" val="2345359839"/>
      </p:ext>
    </p:extLst>
  </p:cSld>
  <p:clrMapOvr>
    <a:masterClrMapping/>
  </p:clrMapOvr>
</p:sldLayout>
</file>

<file path=ppt/slideLayouts/slideLayout3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fld id="{C9010325-8B35-4AC7-81EF-961A9F6491FD}" type="slidenum">
              <a:rPr lang="en-US" altLang="en-US"/>
              <a:pPr/>
              <a:t>‹#›</a:t>
            </a:fld>
            <a:endParaRPr lang="en-US" altLang="en-US"/>
          </a:p>
        </p:txBody>
      </p:sp>
    </p:spTree>
    <p:extLst>
      <p:ext uri="{BB962C8B-B14F-4D97-AF65-F5344CB8AC3E}">
        <p14:creationId xmlns:p14="http://schemas.microsoft.com/office/powerpoint/2010/main" val="304419301"/>
      </p:ext>
    </p:extLst>
  </p:cSld>
  <p:clrMapOvr>
    <a:masterClrMapping/>
  </p:clrMapOvr>
</p:sldLayout>
</file>

<file path=ppt/slideLayouts/slideLayout3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232757EE-5849-4143-8994-370CAE73F67E}" type="slidenum">
              <a:rPr lang="en-US" altLang="en-US"/>
              <a:pPr/>
              <a:t>‹#›</a:t>
            </a:fld>
            <a:endParaRPr lang="en-US" altLang="en-US"/>
          </a:p>
        </p:txBody>
      </p:sp>
    </p:spTree>
    <p:extLst>
      <p:ext uri="{BB962C8B-B14F-4D97-AF65-F5344CB8AC3E}">
        <p14:creationId xmlns:p14="http://schemas.microsoft.com/office/powerpoint/2010/main" val="2751522681"/>
      </p:ext>
    </p:extLst>
  </p:cSld>
  <p:clrMapOvr>
    <a:masterClrMapping/>
  </p:clrMapOvr>
</p:sldLayout>
</file>

<file path=ppt/slideLayouts/slideLayout3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5"/>
            <a:ext cx="6172200" cy="4873625"/>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fld id="{560F9A49-E26C-456C-87F4-85E5861533D8}" type="slidenum">
              <a:rPr lang="en-US" altLang="en-US"/>
              <a:pPr/>
              <a:t>‹#›</a:t>
            </a:fld>
            <a:endParaRPr lang="en-US" altLang="en-US"/>
          </a:p>
        </p:txBody>
      </p:sp>
    </p:spTree>
    <p:extLst>
      <p:ext uri="{BB962C8B-B14F-4D97-AF65-F5344CB8AC3E}">
        <p14:creationId xmlns:p14="http://schemas.microsoft.com/office/powerpoint/2010/main" val="1257298213"/>
      </p:ext>
    </p:extLst>
  </p:cSld>
  <p:clrMapOvr>
    <a:masterClrMapping/>
  </p:clrMapOvr>
</p:sldLayout>
</file>

<file path=ppt/slideLayouts/slideLayout4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0E1773FD-5DA2-4595-967F-F4D425205960}" type="slidenum">
              <a:rPr lang="en-US" altLang="en-US"/>
              <a:pPr/>
              <a:t>‹#›</a:t>
            </a:fld>
            <a:endParaRPr lang="en-US" altLang="en-US"/>
          </a:p>
        </p:txBody>
      </p:sp>
    </p:spTree>
    <p:extLst>
      <p:ext uri="{BB962C8B-B14F-4D97-AF65-F5344CB8AC3E}">
        <p14:creationId xmlns:p14="http://schemas.microsoft.com/office/powerpoint/2010/main" val="3705313290"/>
      </p:ext>
    </p:extLst>
  </p:cSld>
  <p:clrMapOvr>
    <a:masterClrMapping/>
  </p:clrMapOvr>
</p:sldLayout>
</file>

<file path=ppt/slideLayouts/slideLayout4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fld id="{C30ACF45-A06F-4332-94C3-F58B2130FB97}" type="slidenum">
              <a:rPr lang="en-US" altLang="en-US"/>
              <a:pPr/>
              <a:t>‹#›</a:t>
            </a:fld>
            <a:endParaRPr lang="en-US" altLang="en-US"/>
          </a:p>
        </p:txBody>
      </p:sp>
    </p:spTree>
    <p:extLst>
      <p:ext uri="{BB962C8B-B14F-4D97-AF65-F5344CB8AC3E}">
        <p14:creationId xmlns:p14="http://schemas.microsoft.com/office/powerpoint/2010/main" val="3628019470"/>
      </p:ext>
    </p:extLst>
  </p:cSld>
  <p:clrMapOvr>
    <a:masterClrMapping/>
  </p:clrMapOvr>
</p:sldLayout>
</file>

<file path=ppt/slideLayouts/slideLayout4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17"/>
          <p:cNvGrpSpPr>
            <a:grpSpLocks/>
          </p:cNvGrpSpPr>
          <p:nvPr/>
        </p:nvGrpSpPr>
        <p:grpSpPr bwMode="auto">
          <a:xfrm>
            <a:off x="0" y="-7938"/>
            <a:ext cx="12192000" cy="6865938"/>
            <a:chOff x="0" y="-8467"/>
            <a:chExt cx="12192000" cy="6866467"/>
          </a:xfrm>
        </p:grpSpPr>
        <p:sp>
          <p:nvSpPr>
            <p:cNvPr id="5" name="Freeform 4"/>
            <p:cNvSpPr/>
            <p:nvPr/>
          </p:nvSpPr>
          <p:spPr>
            <a:xfrm>
              <a:off x="0" y="-8467"/>
              <a:ext cx="863600" cy="569797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6" name="Straight Connector 5"/>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7" name="Straight Connector 6"/>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8"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9"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0" name="Isosceles Triangle 9"/>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Isosceles Triangle 13"/>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5"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16"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17"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09A0C537-8A36-44EB-8E86-B28DFF745A3B}" type="slidenum">
              <a:rPr lang="en-US" altLang="en-US"/>
              <a:pPr/>
              <a:t>‹#›</a:t>
            </a:fld>
            <a:endParaRPr lang="en-US" altLang="en-US"/>
          </a:p>
        </p:txBody>
      </p:sp>
    </p:spTree>
    <p:extLst>
      <p:ext uri="{BB962C8B-B14F-4D97-AF65-F5344CB8AC3E}">
        <p14:creationId xmlns:p14="http://schemas.microsoft.com/office/powerpoint/2010/main" val="2538000403"/>
      </p:ext>
    </p:extLst>
  </p:cSld>
  <p:clrMapOvr>
    <a:masterClrMapping/>
  </p:clrMapOvr>
</p:sldLayout>
</file>

<file path=ppt/slideLayouts/slideLayout4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1F4FCA9A-464E-4C01-89D1-F617504C2DD6}" type="slidenum">
              <a:rPr lang="en-US" altLang="en-US"/>
              <a:pPr/>
              <a:t>‹#›</a:t>
            </a:fld>
            <a:endParaRPr lang="en-US" altLang="en-US"/>
          </a:p>
        </p:txBody>
      </p:sp>
    </p:spTree>
    <p:extLst>
      <p:ext uri="{BB962C8B-B14F-4D97-AF65-F5344CB8AC3E}">
        <p14:creationId xmlns:p14="http://schemas.microsoft.com/office/powerpoint/2010/main" val="4272019251"/>
      </p:ext>
    </p:extLst>
  </p:cSld>
  <p:clrMapOvr>
    <a:masterClrMapping/>
  </p:clrMapOvr>
</p:sldLayout>
</file>

<file path=ppt/slideLayouts/slideLayout4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AEDC5B99-76B4-42FE-9AC9-A18D64FF73B0}" type="slidenum">
              <a:rPr lang="en-US" altLang="en-US"/>
              <a:pPr/>
              <a:t>‹#›</a:t>
            </a:fld>
            <a:endParaRPr lang="en-US" altLang="en-US"/>
          </a:p>
        </p:txBody>
      </p:sp>
    </p:spTree>
    <p:extLst>
      <p:ext uri="{BB962C8B-B14F-4D97-AF65-F5344CB8AC3E}">
        <p14:creationId xmlns:p14="http://schemas.microsoft.com/office/powerpoint/2010/main" val="1280759984"/>
      </p:ext>
    </p:extLst>
  </p:cSld>
  <p:clrMapOvr>
    <a:masterClrMapping/>
  </p:clrMapOvr>
</p:sldLayout>
</file>

<file path=ppt/slideLayouts/slideLayout4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Footer Placeholder 5"/>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6EF0DA88-6437-485A-B2E6-B2A9B7FCC003}" type="slidenum">
              <a:rPr lang="en-US" altLang="en-US"/>
              <a:pPr/>
              <a:t>‹#›</a:t>
            </a:fld>
            <a:endParaRPr lang="en-US" altLang="en-US"/>
          </a:p>
        </p:txBody>
      </p:sp>
    </p:spTree>
    <p:extLst>
      <p:ext uri="{BB962C8B-B14F-4D97-AF65-F5344CB8AC3E}">
        <p14:creationId xmlns:p14="http://schemas.microsoft.com/office/powerpoint/2010/main" val="3500246795"/>
      </p:ext>
    </p:extLst>
  </p:cSld>
  <p:clrMapOvr>
    <a:masterClrMapping/>
  </p:clrMapOvr>
</p:sldLayout>
</file>

<file path=ppt/slideLayouts/slideLayout4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8" name="Footer Placeholder 7"/>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9" name="Slide Number Placeholder 8"/>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80DFD2CB-3EE1-416D-8B42-9DB7584D1A36}" type="slidenum">
              <a:rPr lang="en-US" altLang="en-US"/>
              <a:pPr/>
              <a:t>‹#›</a:t>
            </a:fld>
            <a:endParaRPr lang="en-US" altLang="en-US"/>
          </a:p>
        </p:txBody>
      </p:sp>
    </p:spTree>
    <p:extLst>
      <p:ext uri="{BB962C8B-B14F-4D97-AF65-F5344CB8AC3E}">
        <p14:creationId xmlns:p14="http://schemas.microsoft.com/office/powerpoint/2010/main" val="2605296610"/>
      </p:ext>
    </p:extLst>
  </p:cSld>
  <p:clrMapOvr>
    <a:masterClrMapping/>
  </p:clrMapOvr>
</p:sldLayout>
</file>

<file path=ppt/slideLayouts/slideLayout4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Footer Placeholder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Slide Number Placeholder 4"/>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4FC3A5CD-C0A5-4F7E-9B36-FA5F5CCC3540}" type="slidenum">
              <a:rPr lang="en-US" altLang="en-US"/>
              <a:pPr/>
              <a:t>‹#›</a:t>
            </a:fld>
            <a:endParaRPr lang="en-US" altLang="en-US"/>
          </a:p>
        </p:txBody>
      </p:sp>
    </p:spTree>
    <p:extLst>
      <p:ext uri="{BB962C8B-B14F-4D97-AF65-F5344CB8AC3E}">
        <p14:creationId xmlns:p14="http://schemas.microsoft.com/office/powerpoint/2010/main" val="2236115997"/>
      </p:ext>
    </p:extLst>
  </p:cSld>
  <p:clrMapOvr>
    <a:masterClrMapping/>
  </p:clrMapOvr>
</p:sldLayout>
</file>

<file path=ppt/slideLayouts/slideLayout4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3" name="Footer Placeholder 2"/>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Slide Number Placeholder 3"/>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EBFA830B-BA3E-4797-AB75-D05B200BD294}" type="slidenum">
              <a:rPr lang="en-US" altLang="en-US"/>
              <a:pPr/>
              <a:t>‹#›</a:t>
            </a:fld>
            <a:endParaRPr lang="en-US" altLang="en-US"/>
          </a:p>
        </p:txBody>
      </p:sp>
    </p:spTree>
    <p:extLst>
      <p:ext uri="{BB962C8B-B14F-4D97-AF65-F5344CB8AC3E}">
        <p14:creationId xmlns:p14="http://schemas.microsoft.com/office/powerpoint/2010/main" val="4105579705"/>
      </p:ext>
    </p:extLst>
  </p:cSld>
  <p:clrMapOvr>
    <a:masterClrMapping/>
  </p:clrMapOvr>
</p:sldLayout>
</file>

<file path=ppt/slideLayouts/slideLayout4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Footer Placeholder 5"/>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966C2059-26A8-4E90-A731-00095DF4EF06}" type="slidenum">
              <a:rPr lang="en-US" altLang="en-US"/>
              <a:pPr/>
              <a:t>‹#›</a:t>
            </a:fld>
            <a:endParaRPr lang="en-US" altLang="en-US"/>
          </a:p>
        </p:txBody>
      </p:sp>
    </p:spTree>
    <p:extLst>
      <p:ext uri="{BB962C8B-B14F-4D97-AF65-F5344CB8AC3E}">
        <p14:creationId xmlns:p14="http://schemas.microsoft.com/office/powerpoint/2010/main" val="169844553"/>
      </p:ext>
    </p:extLst>
  </p:cSld>
  <p:clrMapOvr>
    <a:masterClrMapping/>
  </p:clrMapOvr>
</p:sldLayout>
</file>

<file path=ppt/slideLayouts/slideLayout5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rtlCol="0">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Footer Placeholder 5"/>
          <p:cNvSpPr>
            <a:spLocks noGrp="1"/>
          </p:cNvSpPr>
          <p:nvPr>
            <p:ph type="ftr" sz="quarter"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6"/>
          <p:cNvSpPr>
            <a:spLocks noGrp="1"/>
          </p:cNvSpPr>
          <p:nvPr>
            <p:ph type="sldNum" sz="quarter" idx="11"/>
          </p:nvPr>
        </p:nvSpPr>
        <p:spPr/>
        <p:txBody>
          <a:bodyPr/>
          <a:lstStyle>
            <a:lvl1pPr eaLnBrk="0" hangingPunct="0">
              <a:defRPr b="1">
                <a:solidFill>
                  <a:srgbClr val="5FCBEF"/>
                </a:solidFill>
                <a:latin typeface="Arial" pitchFamily="34" charset="0"/>
              </a:defRPr>
            </a:lvl1pPr>
          </a:lstStyle>
          <a:p>
            <a:fld id="{200A79E0-B545-402C-B41B-57622177D5C7}" type="slidenum">
              <a:rPr lang="en-US" altLang="en-US"/>
              <a:pPr/>
              <a:t>‹#›</a:t>
            </a:fld>
            <a:endParaRPr lang="en-US" altLang="en-US"/>
          </a:p>
        </p:txBody>
      </p:sp>
      <p:sp>
        <p:nvSpPr>
          <p:cNvPr id="7" name="Date Placeholder 4"/>
          <p:cNvSpPr>
            <a:spLocks noGrp="1"/>
          </p:cNvSpPr>
          <p:nvPr>
            <p:ph type="dt" sz="half" idx="12"/>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Tree>
    <p:extLst>
      <p:ext uri="{BB962C8B-B14F-4D97-AF65-F5344CB8AC3E}">
        <p14:creationId xmlns:p14="http://schemas.microsoft.com/office/powerpoint/2010/main" val="3265991288"/>
      </p:ext>
    </p:extLst>
  </p:cSld>
  <p:clrMapOvr>
    <a:masterClrMapping/>
  </p:clrMapOvr>
</p:sldLayout>
</file>

<file path=ppt/slideLayouts/slideLayout5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BB344EC4-EB5E-49C5-9221-D5701AB74545}" type="slidenum">
              <a:rPr lang="en-US" altLang="en-US"/>
              <a:pPr/>
              <a:t>‹#›</a:t>
            </a:fld>
            <a:endParaRPr lang="en-US" altLang="en-US"/>
          </a:p>
        </p:txBody>
      </p:sp>
    </p:spTree>
    <p:extLst>
      <p:ext uri="{BB962C8B-B14F-4D97-AF65-F5344CB8AC3E}">
        <p14:creationId xmlns:p14="http://schemas.microsoft.com/office/powerpoint/2010/main" val="2906404727"/>
      </p:ext>
    </p:extLst>
  </p:cSld>
  <p:clrMapOvr>
    <a:masterClrMapping/>
  </p:clrMapOvr>
</p:sldLayout>
</file>

<file path=ppt/slideLayouts/slideLayout5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8"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9" name="Slide Number Placeholder 5"/>
          <p:cNvSpPr>
            <a:spLocks noGrp="1"/>
          </p:cNvSpPr>
          <p:nvPr>
            <p:ph type="sldNum" sz="quarter" idx="16"/>
          </p:nvPr>
        </p:nvSpPr>
        <p:spPr/>
        <p:txBody>
          <a:bodyPr/>
          <a:lstStyle>
            <a:lvl1pPr eaLnBrk="0" hangingPunct="0">
              <a:defRPr b="1">
                <a:solidFill>
                  <a:srgbClr val="5FCBEF"/>
                </a:solidFill>
                <a:latin typeface="Arial" pitchFamily="34" charset="0"/>
              </a:defRPr>
            </a:lvl1pPr>
          </a:lstStyle>
          <a:p>
            <a:fld id="{FDF300FC-0B92-42E7-9EA3-B9756F280335}" type="slidenum">
              <a:rPr lang="en-US" altLang="en-US"/>
              <a:pPr/>
              <a:t>‹#›</a:t>
            </a:fld>
            <a:endParaRPr lang="en-US" altLang="en-US"/>
          </a:p>
        </p:txBody>
      </p:sp>
    </p:spTree>
    <p:extLst>
      <p:ext uri="{BB962C8B-B14F-4D97-AF65-F5344CB8AC3E}">
        <p14:creationId xmlns:p14="http://schemas.microsoft.com/office/powerpoint/2010/main" val="164554414"/>
      </p:ext>
    </p:extLst>
  </p:cSld>
  <p:clrMapOvr>
    <a:masterClrMapping/>
  </p:clrMapOvr>
</p:sldLayout>
</file>

<file path=ppt/slideLayouts/slideLayout5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8D3CBF6F-86A0-41E4-9B22-64C58EE4F58C}" type="slidenum">
              <a:rPr lang="en-US" altLang="en-US"/>
              <a:pPr/>
              <a:t>‹#›</a:t>
            </a:fld>
            <a:endParaRPr lang="en-US" altLang="en-US"/>
          </a:p>
        </p:txBody>
      </p:sp>
    </p:spTree>
    <p:extLst>
      <p:ext uri="{BB962C8B-B14F-4D97-AF65-F5344CB8AC3E}">
        <p14:creationId xmlns:p14="http://schemas.microsoft.com/office/powerpoint/2010/main" val="379177582"/>
      </p:ext>
    </p:extLst>
  </p:cSld>
  <p:clrMapOvr>
    <a:masterClrMapping/>
  </p:clrMapOvr>
</p:sldLayout>
</file>

<file path=ppt/slideLayouts/slideLayout54.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8"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9" name="Slide Number Placeholder 5"/>
          <p:cNvSpPr>
            <a:spLocks noGrp="1"/>
          </p:cNvSpPr>
          <p:nvPr>
            <p:ph type="sldNum" sz="quarter" idx="16"/>
          </p:nvPr>
        </p:nvSpPr>
        <p:spPr/>
        <p:txBody>
          <a:bodyPr/>
          <a:lstStyle>
            <a:lvl1pPr eaLnBrk="0" hangingPunct="0">
              <a:defRPr b="1">
                <a:solidFill>
                  <a:srgbClr val="5FCBEF"/>
                </a:solidFill>
                <a:latin typeface="Arial" pitchFamily="34" charset="0"/>
              </a:defRPr>
            </a:lvl1pPr>
          </a:lstStyle>
          <a:p>
            <a:fld id="{D6CBF399-0C18-4C9D-A927-44C5E3F8DB9F}" type="slidenum">
              <a:rPr lang="en-US" altLang="en-US"/>
              <a:pPr/>
              <a:t>‹#›</a:t>
            </a:fld>
            <a:endParaRPr lang="en-US" altLang="en-US"/>
          </a:p>
        </p:txBody>
      </p:sp>
    </p:spTree>
    <p:extLst>
      <p:ext uri="{BB962C8B-B14F-4D97-AF65-F5344CB8AC3E}">
        <p14:creationId xmlns:p14="http://schemas.microsoft.com/office/powerpoint/2010/main" val="843781178"/>
      </p:ext>
    </p:extLst>
  </p:cSld>
  <p:clrMapOvr>
    <a:masterClrMapping/>
  </p:clrMapOvr>
</p:sldLayout>
</file>

<file path=ppt/slideLayouts/slideLayout55.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7" name="Slide Number Placeholder 5"/>
          <p:cNvSpPr>
            <a:spLocks noGrp="1"/>
          </p:cNvSpPr>
          <p:nvPr>
            <p:ph type="sldNum" sz="quarter" idx="16"/>
          </p:nvPr>
        </p:nvSpPr>
        <p:spPr/>
        <p:txBody>
          <a:bodyPr/>
          <a:lstStyle>
            <a:lvl1pPr eaLnBrk="0" hangingPunct="0">
              <a:defRPr b="1">
                <a:solidFill>
                  <a:srgbClr val="5FCBEF"/>
                </a:solidFill>
                <a:latin typeface="Arial" pitchFamily="34" charset="0"/>
              </a:defRPr>
            </a:lvl1pPr>
          </a:lstStyle>
          <a:p>
            <a:fld id="{3CEAC986-B9EF-4C39-81C3-8D44397CFB87}" type="slidenum">
              <a:rPr lang="en-US" altLang="en-US"/>
              <a:pPr/>
              <a:t>‹#›</a:t>
            </a:fld>
            <a:endParaRPr lang="en-US" altLang="en-US"/>
          </a:p>
        </p:txBody>
      </p:sp>
    </p:spTree>
    <p:extLst>
      <p:ext uri="{BB962C8B-B14F-4D97-AF65-F5344CB8AC3E}">
        <p14:creationId xmlns:p14="http://schemas.microsoft.com/office/powerpoint/2010/main" val="197804837"/>
      </p:ext>
    </p:extLst>
  </p:cSld>
  <p:clrMapOvr>
    <a:masterClrMapping/>
  </p:clrMapOvr>
</p:sldLayout>
</file>

<file path=ppt/slideLayouts/slideLayout5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00D36877-0CB9-42D9-825B-B2C1D8144541}" type="slidenum">
              <a:rPr lang="en-US" altLang="en-US"/>
              <a:pPr/>
              <a:t>‹#›</a:t>
            </a:fld>
            <a:endParaRPr lang="en-US" altLang="en-US"/>
          </a:p>
        </p:txBody>
      </p:sp>
    </p:spTree>
    <p:extLst>
      <p:ext uri="{BB962C8B-B14F-4D97-AF65-F5344CB8AC3E}">
        <p14:creationId xmlns:p14="http://schemas.microsoft.com/office/powerpoint/2010/main" val="1655435120"/>
      </p:ext>
    </p:extLst>
  </p:cSld>
  <p:clrMapOvr>
    <a:masterClrMapping/>
  </p:clrMapOvr>
</p:sldLayout>
</file>

<file path=ppt/slideLayouts/slideLayout5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D27059F4-CBEA-4E18-B230-D4ECBF9400BE}" type="slidenum">
              <a:rPr lang="en-US" altLang="en-US"/>
              <a:pPr/>
              <a:t>‹#›</a:t>
            </a:fld>
            <a:endParaRPr lang="en-US" altLang="en-US"/>
          </a:p>
        </p:txBody>
      </p:sp>
    </p:spTree>
    <p:extLst>
      <p:ext uri="{BB962C8B-B14F-4D97-AF65-F5344CB8AC3E}">
        <p14:creationId xmlns:p14="http://schemas.microsoft.com/office/powerpoint/2010/main" val="3186632673"/>
      </p:ext>
    </p:extLst>
  </p:cSld>
  <p:clrMapOvr>
    <a:masterClrMapping/>
  </p:clrMapOvr>
</p:sldLayout>
</file>

<file path=ppt/slideLayouts/slideLayout58.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7485" y="273050"/>
            <a:ext cx="10968567" cy="58229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A66B11DE-6CF9-408B-AF12-964F3BA3399A}" type="slidenum">
              <a:rPr lang="en-US" altLang="en-US"/>
              <a:pPr/>
              <a:t>‹#›</a:t>
            </a:fld>
            <a:endParaRPr lang="en-US" altLang="en-US"/>
          </a:p>
        </p:txBody>
      </p:sp>
    </p:spTree>
    <p:extLst>
      <p:ext uri="{BB962C8B-B14F-4D97-AF65-F5344CB8AC3E}">
        <p14:creationId xmlns:p14="http://schemas.microsoft.com/office/powerpoint/2010/main" val="588745238"/>
      </p:ext>
    </p:extLst>
  </p:cSld>
  <p:clrMapOvr>
    <a:masterClrMapping/>
  </p:clrMapOvr>
</p:sldLayout>
</file>

<file path=ppt/slideLayouts/slideLayout59.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ext Placeholder 2"/>
          <p:cNvSpPr>
            <a:spLocks noGrp="1"/>
          </p:cNvSpPr>
          <p:nvPr>
            <p:ph type="body" sz="half" idx="1"/>
          </p:nvPr>
        </p:nvSpPr>
        <p:spPr>
          <a:xfrm>
            <a:off x="609600" y="1600201"/>
            <a:ext cx="53848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a:xfrm>
            <a:off x="609600" y="6245225"/>
            <a:ext cx="2844800" cy="476250"/>
          </a:xfrm>
        </p:spPr>
        <p:txBody>
          <a:bodyPr/>
          <a:lstStyle>
            <a:lvl1pPr eaLnBrk="0" hangingPunct="0">
              <a:spcBef>
                <a:spcPct val="0"/>
              </a:spcBef>
              <a:defRPr b="1">
                <a:solidFill>
                  <a:srgbClr val="000000"/>
                </a:solidFill>
                <a:latin typeface="Arial" panose="020B0604020202020204" pitchFamily="34" charset="0"/>
              </a:defRPr>
            </a:lvl1pPr>
          </a:lstStyle>
          <a:p>
            <a:pPr>
              <a:defRPr/>
            </a:pPr>
            <a:endParaRPr lang="en-US"/>
          </a:p>
        </p:txBody>
      </p:sp>
      <p:sp>
        <p:nvSpPr>
          <p:cNvPr id="6" name="Footer Placeholder 5"/>
          <p:cNvSpPr>
            <a:spLocks noGrp="1"/>
          </p:cNvSpPr>
          <p:nvPr>
            <p:ph type="ftr" sz="quarter" idx="11"/>
          </p:nvPr>
        </p:nvSpPr>
        <p:spPr>
          <a:xfrm>
            <a:off x="4165600" y="6245225"/>
            <a:ext cx="3860800" cy="476250"/>
          </a:xfrm>
        </p:spPr>
        <p:txBody>
          <a:bodyPr/>
          <a:lstStyle>
            <a:lvl1pPr eaLnBrk="0" hangingPunct="0">
              <a:spcBef>
                <a:spcPct val="0"/>
              </a:spcBef>
              <a:defRPr b="1">
                <a:solidFill>
                  <a:srgbClr val="000000"/>
                </a:solidFill>
                <a:latin typeface="Arial" panose="020B0604020202020204" pitchFamily="34" charset="0"/>
              </a:defRPr>
            </a:lvl1pPr>
          </a:lstStyle>
          <a:p>
            <a:pPr>
              <a:defRPr/>
            </a:pPr>
            <a:endParaRPr lang="en-US"/>
          </a:p>
        </p:txBody>
      </p:sp>
      <p:sp>
        <p:nvSpPr>
          <p:cNvPr id="7" name="Slide Number Placeholder 6"/>
          <p:cNvSpPr>
            <a:spLocks noGrp="1"/>
          </p:cNvSpPr>
          <p:nvPr>
            <p:ph type="sldNum" sz="quarter" idx="12"/>
          </p:nvPr>
        </p:nvSpPr>
        <p:spPr>
          <a:xfrm>
            <a:off x="8737600" y="6245225"/>
            <a:ext cx="2844800" cy="476250"/>
          </a:xfrm>
        </p:spPr>
        <p:txBody>
          <a:bodyPr/>
          <a:lstStyle>
            <a:lvl1pPr eaLnBrk="0" hangingPunct="0">
              <a:defRPr b="1">
                <a:latin typeface="Arial" pitchFamily="34" charset="0"/>
              </a:defRPr>
            </a:lvl1pPr>
          </a:lstStyle>
          <a:p>
            <a:fld id="{B23C0203-44B9-464C-98C7-A09D83DA785B}" type="slidenum">
              <a:rPr lang="en-US" altLang="en-US"/>
              <a:pPr/>
              <a:t>‹#›</a:t>
            </a:fld>
            <a:endParaRPr lang="en-US" altLang="en-US"/>
          </a:p>
        </p:txBody>
      </p:sp>
    </p:spTree>
    <p:extLst>
      <p:ext uri="{BB962C8B-B14F-4D97-AF65-F5344CB8AC3E}">
        <p14:creationId xmlns:p14="http://schemas.microsoft.com/office/powerpoint/2010/main" val="2153195348"/>
      </p:ext>
    </p:extLst>
  </p:cSld>
  <p:clrMapOvr>
    <a:masterClrMapping/>
  </p:clrMapOvr>
</p:sldLayout>
</file>

<file path=ppt/slideLayouts/slideLayout60.xml><?xml version="1.0" encoding="utf-8"?>
<p:sldLayout xmlns:a="http://schemas.openxmlformats.org/drawingml/2006/main" xmlns:r="http://schemas.openxmlformats.org/officeDocument/2006/relationships" xmlns:p="http://schemas.openxmlformats.org/presentationml/2006/main" userDrawn="1">
  <p:cSld name="自定义版式">
    <p:spTree>
      <p:nvGrpSpPr>
        <p:cNvPr id="1" name=""/>
        <p:cNvGrpSpPr/>
        <p:nvPr/>
      </p:nvGrpSpPr>
      <p:grpSpPr>
        <a:xfrm>
          <a:off x="0" y="0"/>
          <a:ext cx="0" cy="0"/>
          <a:chOff x="0" y="0"/>
          <a:chExt cx="0" cy="0"/>
        </a:xfrm>
      </p:grpSpPr>
      <p:sp>
        <p:nvSpPr>
          <p:cNvPr id="2" name="日期占位符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A0B3CB95-8384-4C99-83D5-49BDCBD7E9A0}" type="datetimeFigureOut">
              <a:rPr lang="zh-CN" altLang="en-US"/>
              <a:pPr>
                <a:defRPr/>
              </a:pPr>
              <a:t>2022/3/21</a:t>
            </a:fld>
            <a:endParaRPr lang="zh-CN" altLang="en-US"/>
          </a:p>
        </p:txBody>
      </p:sp>
      <p:sp>
        <p:nvSpPr>
          <p:cNvPr id="3" name="页脚占位符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4" name="灯片编号占位符 4"/>
          <p:cNvSpPr>
            <a:spLocks noGrp="1"/>
          </p:cNvSpPr>
          <p:nvPr>
            <p:ph type="sldNum" sz="quarter" idx="12"/>
          </p:nvPr>
        </p:nvSpPr>
        <p:spPr/>
        <p:txBody>
          <a:bodyPr/>
          <a:lstStyle>
            <a:lvl1pPr eaLnBrk="0" hangingPunct="0">
              <a:defRPr b="1">
                <a:solidFill>
                  <a:srgbClr val="898989"/>
                </a:solidFill>
                <a:latin typeface="Arial" pitchFamily="34" charset="0"/>
                <a:cs typeface="华文新魏"/>
              </a:defRPr>
            </a:lvl1pPr>
          </a:lstStyle>
          <a:p>
            <a:fld id="{A08866ED-F056-43F6-B34F-C826C0EE91C4}" type="slidenum">
              <a:rPr lang="zh-CN" altLang="en-US"/>
              <a:pPr/>
              <a:t>‹#›</a:t>
            </a:fld>
            <a:endParaRPr lang="zh-CN" altLang="en-US"/>
          </a:p>
        </p:txBody>
      </p:sp>
    </p:spTree>
    <p:extLst>
      <p:ext uri="{BB962C8B-B14F-4D97-AF65-F5344CB8AC3E}">
        <p14:creationId xmlns:p14="http://schemas.microsoft.com/office/powerpoint/2010/main" val="4165572453"/>
      </p:ext>
    </p:extLst>
  </p:cSld>
  <p:clrMapOvr>
    <a:masterClrMapping/>
  </p:clrMapOvr>
</p:sldLayout>
</file>

<file path=ppt/slideLayouts/slideLayout61.xml><?xml version="1.0" encoding="utf-8"?>
<p:sldLayout xmlns:a="http://schemas.openxmlformats.org/drawingml/2006/main" xmlns:r="http://schemas.openxmlformats.org/officeDocument/2006/relationships" xmlns:p="http://schemas.openxmlformats.org/presentationml/2006/main" userDrawn="1">
  <p:cSld name="1_自定义版式">
    <p:spTree>
      <p:nvGrpSpPr>
        <p:cNvPr id="1" name=""/>
        <p:cNvGrpSpPr/>
        <p:nvPr/>
      </p:nvGrpSpPr>
      <p:grpSpPr>
        <a:xfrm>
          <a:off x="0" y="0"/>
          <a:ext cx="0" cy="0"/>
          <a:chOff x="0" y="0"/>
          <a:chExt cx="0" cy="0"/>
        </a:xfrm>
      </p:grpSpPr>
      <p:sp>
        <p:nvSpPr>
          <p:cNvPr id="2" name="日期占位符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71C6CA46-1C13-4529-A6CC-1611E4717504}" type="datetimeFigureOut">
              <a:rPr lang="zh-CN" altLang="en-US"/>
              <a:pPr>
                <a:defRPr/>
              </a:pPr>
              <a:t>2022/3/21</a:t>
            </a:fld>
            <a:endParaRPr lang="zh-CN" altLang="en-US"/>
          </a:p>
        </p:txBody>
      </p:sp>
      <p:sp>
        <p:nvSpPr>
          <p:cNvPr id="3" name="页脚占位符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4" name="灯片编号占位符 4"/>
          <p:cNvSpPr>
            <a:spLocks noGrp="1"/>
          </p:cNvSpPr>
          <p:nvPr>
            <p:ph type="sldNum" sz="quarter" idx="12"/>
          </p:nvPr>
        </p:nvSpPr>
        <p:spPr/>
        <p:txBody>
          <a:bodyPr/>
          <a:lstStyle>
            <a:lvl1pPr eaLnBrk="0" hangingPunct="0">
              <a:defRPr b="1">
                <a:solidFill>
                  <a:srgbClr val="898989"/>
                </a:solidFill>
                <a:latin typeface="Arial" pitchFamily="34" charset="0"/>
                <a:cs typeface="华文新魏"/>
              </a:defRPr>
            </a:lvl1pPr>
          </a:lstStyle>
          <a:p>
            <a:fld id="{3D4C9925-7E72-4245-8BB4-A2B90B7F2320}" type="slidenum">
              <a:rPr lang="zh-CN" altLang="en-US"/>
              <a:pPr/>
              <a:t>‹#›</a:t>
            </a:fld>
            <a:endParaRPr lang="zh-CN" altLang="en-US"/>
          </a:p>
        </p:txBody>
      </p:sp>
    </p:spTree>
    <p:extLst>
      <p:ext uri="{BB962C8B-B14F-4D97-AF65-F5344CB8AC3E}">
        <p14:creationId xmlns:p14="http://schemas.microsoft.com/office/powerpoint/2010/main" val="1563731019"/>
      </p:ext>
    </p:extLst>
  </p:cSld>
  <p:clrMapOvr>
    <a:masterClrMapping/>
  </p:clrMapOvr>
</p:sldLayout>
</file>

<file path=ppt/slideLayouts/slideLayout62.xml><?xml version="1.0" encoding="utf-8"?>
<p:sldLayout xmlns:a="http://schemas.openxmlformats.org/drawingml/2006/main" xmlns:r="http://schemas.openxmlformats.org/officeDocument/2006/relationships" xmlns:p="http://schemas.openxmlformats.org/presentationml/2006/main" preserve="1" userDrawn="1">
  <p:cSld name="标题幻灯片">
    <p:spTree>
      <p:nvGrpSpPr>
        <p:cNvPr id="1" name=""/>
        <p:cNvGrpSpPr/>
        <p:nvPr/>
      </p:nvGrpSpPr>
      <p:grpSpPr>
        <a:xfrm>
          <a:off x="0" y="0"/>
          <a:ext cx="0" cy="0"/>
          <a:chOff x="0" y="0"/>
          <a:chExt cx="0" cy="0"/>
        </a:xfrm>
      </p:grpSpPr>
      <p:pic>
        <p:nvPicPr>
          <p:cNvPr id="2" name="图片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234950" y="0"/>
            <a:ext cx="126619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4173583348"/>
      </p:ext>
    </p:extLst>
  </p:cSld>
  <p:clrMapOvr>
    <a:masterClrMapping/>
  </p:clrMapOvr>
</p:sldLayout>
</file>

<file path=ppt/slideLayouts/slideLayout63.xml><?xml version="1.0" encoding="utf-8"?>
<p:sldLayout xmlns:a="http://schemas.openxmlformats.org/drawingml/2006/main" xmlns:r="http://schemas.openxmlformats.org/officeDocument/2006/relationships" xmlns:p="http://schemas.openxmlformats.org/presentationml/2006/main" preserve="1" userDrawn="1">
  <p:cSld name="标题和内容">
    <p:spTree>
      <p:nvGrpSpPr>
        <p:cNvPr id="1" name=""/>
        <p:cNvGrpSpPr/>
        <p:nvPr/>
      </p:nvGrpSpPr>
      <p:grpSpPr>
        <a:xfrm>
          <a:off x="0" y="0"/>
          <a:ext cx="0" cy="0"/>
          <a:chOff x="0" y="0"/>
          <a:chExt cx="0" cy="0"/>
        </a:xfrm>
      </p:grpSpPr>
      <p:pic>
        <p:nvPicPr>
          <p:cNvPr id="2" name="图片 7"/>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234950" y="0"/>
            <a:ext cx="12700000" cy="6878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226154892"/>
      </p:ext>
    </p:extLst>
  </p:cSld>
  <p:clrMapOvr>
    <a:masterClrMapping/>
  </p:clrMapOvr>
</p:sldLayout>
</file>

<file path=ppt/slideLayouts/slideLayout64.xml><?xml version="1.0" encoding="utf-8"?>
<p:sldLayout xmlns:a="http://schemas.openxmlformats.org/drawingml/2006/main" xmlns:r="http://schemas.openxmlformats.org/officeDocument/2006/relationships" xmlns:p="http://schemas.openxmlformats.org/presentationml/2006/main" preserve="1" userDrawn="1">
  <p:cSld name="节标题">
    <p:spTree>
      <p:nvGrpSpPr>
        <p:cNvPr id="1" name=""/>
        <p:cNvGrpSpPr/>
        <p:nvPr/>
      </p:nvGrpSpPr>
      <p:grpSpPr>
        <a:xfrm>
          <a:off x="0" y="0"/>
          <a:ext cx="0" cy="0"/>
          <a:chOff x="0" y="0"/>
          <a:chExt cx="0" cy="0"/>
        </a:xfrm>
      </p:grpSpPr>
      <p:pic>
        <p:nvPicPr>
          <p:cNvPr id="2" name="图片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1074738" y="-455613"/>
            <a:ext cx="14293851" cy="7742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590262655"/>
      </p:ext>
    </p:extLst>
  </p:cSld>
  <p:clrMapOvr>
    <a:masterClrMapping/>
  </p:clrMapOvr>
</p:sldLayout>
</file>

<file path=ppt/slideLayouts/slideLayout65.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2130426"/>
            <a:ext cx="10363200" cy="1470025"/>
          </a:xfrm>
        </p:spPr>
        <p:txBody>
          <a:bodyPr/>
          <a:lstStyle/>
          <a:p>
            <a:r>
              <a:rPr lang="en-US"/>
              <a:t>Click to edit Master title style</a:t>
            </a:r>
            <a:endParaRPr lang="vi-VN"/>
          </a:p>
        </p:txBody>
      </p:sp>
      <p:sp>
        <p:nvSpPr>
          <p:cNvPr id="3" name="Subtitle 2"/>
          <p:cNvSpPr>
            <a:spLocks noGrp="1"/>
          </p:cNvSpPr>
          <p:nvPr>
            <p:ph type="subTitle" idx="1"/>
          </p:nvPr>
        </p:nvSpPr>
        <p:spPr>
          <a:xfrm>
            <a:off x="1828800" y="3886200"/>
            <a:ext cx="85344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vi-VN"/>
          </a:p>
        </p:txBody>
      </p:sp>
      <p:sp>
        <p:nvSpPr>
          <p:cNvPr id="4"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5"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6"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376C4A1B-48A3-44BE-9FF4-8D92394DD080}" type="slidenum">
              <a:rPr lang="en-US" altLang="en-US"/>
              <a:pPr/>
              <a:t>‹#›</a:t>
            </a:fld>
            <a:endParaRPr lang="en-US" altLang="en-US"/>
          </a:p>
        </p:txBody>
      </p:sp>
    </p:spTree>
    <p:extLst>
      <p:ext uri="{BB962C8B-B14F-4D97-AF65-F5344CB8AC3E}">
        <p14:creationId xmlns:p14="http://schemas.microsoft.com/office/powerpoint/2010/main" val="3607105861"/>
      </p:ext>
    </p:extLst>
  </p:cSld>
  <p:clrMapOvr>
    <a:masterClrMapping/>
  </p:clrMapOvr>
</p:sldLayout>
</file>

<file path=ppt/slideLayouts/slideLayout6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5"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6"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75645275-659A-40D5-9FF1-0B2D2C7C4FD4}" type="slidenum">
              <a:rPr lang="en-US" altLang="en-US"/>
              <a:pPr/>
              <a:t>‹#›</a:t>
            </a:fld>
            <a:endParaRPr lang="en-US" altLang="en-US"/>
          </a:p>
        </p:txBody>
      </p:sp>
    </p:spTree>
    <p:extLst>
      <p:ext uri="{BB962C8B-B14F-4D97-AF65-F5344CB8AC3E}">
        <p14:creationId xmlns:p14="http://schemas.microsoft.com/office/powerpoint/2010/main" val="2078119505"/>
      </p:ext>
    </p:extLst>
  </p:cSld>
  <p:clrMapOvr>
    <a:masterClrMapping/>
  </p:clrMapOvr>
</p:sldLayout>
</file>

<file path=ppt/slideLayouts/slideLayout6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4000" b="1" cap="all"/>
            </a:lvl1pPr>
          </a:lstStyle>
          <a:p>
            <a:r>
              <a:rPr lang="en-US"/>
              <a:t>Click to edit Master title style</a:t>
            </a:r>
            <a:endParaRPr lang="vi-VN"/>
          </a:p>
        </p:txBody>
      </p:sp>
      <p:sp>
        <p:nvSpPr>
          <p:cNvPr id="3" name="Text Placeholder 2"/>
          <p:cNvSpPr>
            <a:spLocks noGrp="1"/>
          </p:cNvSpPr>
          <p:nvPr>
            <p:ph type="body" idx="1"/>
          </p:nvPr>
        </p:nvSpPr>
        <p:spPr>
          <a:xfrm>
            <a:off x="963084" y="2906713"/>
            <a:ext cx="103632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5"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6"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EE8C1579-951F-418E-88FB-BEAADE6A788A}" type="slidenum">
              <a:rPr lang="en-US" altLang="en-US"/>
              <a:pPr/>
              <a:t>‹#›</a:t>
            </a:fld>
            <a:endParaRPr lang="en-US" altLang="en-US"/>
          </a:p>
        </p:txBody>
      </p:sp>
    </p:spTree>
    <p:extLst>
      <p:ext uri="{BB962C8B-B14F-4D97-AF65-F5344CB8AC3E}">
        <p14:creationId xmlns:p14="http://schemas.microsoft.com/office/powerpoint/2010/main" val="2484535795"/>
      </p:ext>
    </p:extLst>
  </p:cSld>
  <p:clrMapOvr>
    <a:masterClrMapping/>
  </p:clrMapOvr>
</p:sldLayout>
</file>

<file path=ppt/slideLayouts/slideLayout6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sz="half" idx="1"/>
          </p:nvPr>
        </p:nvSpPr>
        <p:spPr>
          <a:xfrm>
            <a:off x="609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Content Placeholder 3"/>
          <p:cNvSpPr>
            <a:spLocks noGrp="1"/>
          </p:cNvSpPr>
          <p:nvPr>
            <p:ph sz="half" idx="2"/>
          </p:nvPr>
        </p:nvSpPr>
        <p:spPr>
          <a:xfrm>
            <a:off x="6197600" y="1600201"/>
            <a:ext cx="53848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Date Placeholder 4"/>
          <p:cNvSpPr>
            <a:spLocks noGrp="1" noChangeArrowheads="1"/>
          </p:cNvSpPr>
          <p:nvPr>
            <p:ph type="dt" sz="half" idx="10"/>
          </p:nvPr>
        </p:nvSpPr>
        <p:spPr/>
        <p:txBody>
          <a:bodyPr/>
          <a:lstStyle>
            <a:lvl1pPr eaLnBrk="0" hangingPunct="0">
              <a:defRPr b="1"/>
            </a:lvl1pPr>
          </a:lstStyle>
          <a:p>
            <a:pPr>
              <a:defRPr/>
            </a:pPr>
            <a:endParaRPr lang="en-US"/>
          </a:p>
        </p:txBody>
      </p:sp>
      <p:sp>
        <p:nvSpPr>
          <p:cNvPr id="6" name="Footer Placeholder 5"/>
          <p:cNvSpPr>
            <a:spLocks noGrp="1" noChangeArrowheads="1"/>
          </p:cNvSpPr>
          <p:nvPr>
            <p:ph type="ftr" sz="quarter" idx="11"/>
          </p:nvPr>
        </p:nvSpPr>
        <p:spPr/>
        <p:txBody>
          <a:bodyPr/>
          <a:lstStyle>
            <a:lvl1pPr eaLnBrk="0" hangingPunct="0">
              <a:defRPr b="1"/>
            </a:lvl1pPr>
          </a:lstStyle>
          <a:p>
            <a:pPr>
              <a:defRPr/>
            </a:pPr>
            <a:endParaRPr lang="en-US"/>
          </a:p>
        </p:txBody>
      </p:sp>
      <p:sp>
        <p:nvSpPr>
          <p:cNvPr id="7" name="Slide Number Placeholder 6"/>
          <p:cNvSpPr>
            <a:spLocks noGrp="1" noChangeArrowheads="1"/>
          </p:cNvSpPr>
          <p:nvPr>
            <p:ph type="sldNum" sz="quarter" idx="12"/>
          </p:nvPr>
        </p:nvSpPr>
        <p:spPr/>
        <p:txBody>
          <a:bodyPr/>
          <a:lstStyle>
            <a:lvl1pPr eaLnBrk="0" hangingPunct="0">
              <a:defRPr b="1">
                <a:latin typeface="Times New Roman" pitchFamily="18" charset="0"/>
              </a:defRPr>
            </a:lvl1pPr>
          </a:lstStyle>
          <a:p>
            <a:fld id="{C2496990-871A-4984-89B2-6DE3357BBBD9}" type="slidenum">
              <a:rPr lang="en-US" altLang="en-US"/>
              <a:pPr/>
              <a:t>‹#›</a:t>
            </a:fld>
            <a:endParaRPr lang="en-US" altLang="en-US"/>
          </a:p>
        </p:txBody>
      </p:sp>
    </p:spTree>
    <p:extLst>
      <p:ext uri="{BB962C8B-B14F-4D97-AF65-F5344CB8AC3E}">
        <p14:creationId xmlns:p14="http://schemas.microsoft.com/office/powerpoint/2010/main" val="1692540760"/>
      </p:ext>
    </p:extLst>
  </p:cSld>
  <p:clrMapOvr>
    <a:masterClrMapping/>
  </p:clrMapOvr>
</p:sldLayout>
</file>

<file path=ppt/slideLayouts/slideLayout6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vi-VN"/>
          </a:p>
        </p:txBody>
      </p:sp>
      <p:sp>
        <p:nvSpPr>
          <p:cNvPr id="3" name="Text Placeholder 2"/>
          <p:cNvSpPr>
            <a:spLocks noGrp="1"/>
          </p:cNvSpPr>
          <p:nvPr>
            <p:ph type="body" idx="1"/>
          </p:nvPr>
        </p:nvSpPr>
        <p:spPr>
          <a:xfrm>
            <a:off x="609600" y="1535113"/>
            <a:ext cx="5386917"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09600" y="2174875"/>
            <a:ext cx="5386917"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Text Placeholder 4"/>
          <p:cNvSpPr>
            <a:spLocks noGrp="1"/>
          </p:cNvSpPr>
          <p:nvPr>
            <p:ph type="body" sz="quarter" idx="3"/>
          </p:nvPr>
        </p:nvSpPr>
        <p:spPr>
          <a:xfrm>
            <a:off x="6193368" y="1535113"/>
            <a:ext cx="5389033"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93368" y="2174875"/>
            <a:ext cx="5389033"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7"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8"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9"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DA69AF95-1F1C-418C-8F8A-A875C58BF9CB}" type="slidenum">
              <a:rPr lang="en-US" altLang="en-US"/>
              <a:pPr/>
              <a:t>‹#›</a:t>
            </a:fld>
            <a:endParaRPr lang="en-US" altLang="en-US"/>
          </a:p>
        </p:txBody>
      </p:sp>
    </p:spTree>
    <p:extLst>
      <p:ext uri="{BB962C8B-B14F-4D97-AF65-F5344CB8AC3E}">
        <p14:creationId xmlns:p14="http://schemas.microsoft.com/office/powerpoint/2010/main" val="3474251965"/>
      </p:ext>
    </p:extLst>
  </p:cSld>
  <p:clrMapOvr>
    <a:masterClrMapping/>
  </p:clrMapOvr>
</p:sldLayout>
</file>

<file path=ppt/slideLayouts/slideLayout7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4"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5"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2C4ED48E-F7AF-4A00-A197-C2C01D91C1C2}" type="slidenum">
              <a:rPr lang="en-US" altLang="en-US"/>
              <a:pPr/>
              <a:t>‹#›</a:t>
            </a:fld>
            <a:endParaRPr lang="en-US" altLang="en-US"/>
          </a:p>
        </p:txBody>
      </p:sp>
    </p:spTree>
    <p:extLst>
      <p:ext uri="{BB962C8B-B14F-4D97-AF65-F5344CB8AC3E}">
        <p14:creationId xmlns:p14="http://schemas.microsoft.com/office/powerpoint/2010/main" val="573514977"/>
      </p:ext>
    </p:extLst>
  </p:cSld>
  <p:clrMapOvr>
    <a:masterClrMapping/>
  </p:clrMapOvr>
</p:sldLayout>
</file>

<file path=ppt/slideLayouts/slideLayout7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3"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4"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12D248E3-D279-4335-9E1F-85B51014197F}" type="slidenum">
              <a:rPr lang="en-US" altLang="en-US"/>
              <a:pPr/>
              <a:t>‹#›</a:t>
            </a:fld>
            <a:endParaRPr lang="en-US" altLang="en-US"/>
          </a:p>
        </p:txBody>
      </p:sp>
    </p:spTree>
    <p:extLst>
      <p:ext uri="{BB962C8B-B14F-4D97-AF65-F5344CB8AC3E}">
        <p14:creationId xmlns:p14="http://schemas.microsoft.com/office/powerpoint/2010/main" val="153024440"/>
      </p:ext>
    </p:extLst>
  </p:cSld>
  <p:clrMapOvr>
    <a:masterClrMapping/>
  </p:clrMapOvr>
</p:sldLayout>
</file>

<file path=ppt/slideLayouts/slideLayout7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1" y="273050"/>
            <a:ext cx="4011084" cy="1162050"/>
          </a:xfrm>
        </p:spPr>
        <p:txBody>
          <a:bodyPr anchor="b"/>
          <a:lstStyle>
            <a:lvl1pPr algn="l">
              <a:defRPr sz="2000" b="1"/>
            </a:lvl1pPr>
          </a:lstStyle>
          <a:p>
            <a:r>
              <a:rPr lang="en-US"/>
              <a:t>Click to edit Master title style</a:t>
            </a:r>
            <a:endParaRPr lang="vi-VN"/>
          </a:p>
        </p:txBody>
      </p:sp>
      <p:sp>
        <p:nvSpPr>
          <p:cNvPr id="3" name="Content Placeholder 2"/>
          <p:cNvSpPr>
            <a:spLocks noGrp="1"/>
          </p:cNvSpPr>
          <p:nvPr>
            <p:ph idx="1"/>
          </p:nvPr>
        </p:nvSpPr>
        <p:spPr>
          <a:xfrm>
            <a:off x="4766733" y="273051"/>
            <a:ext cx="6815667"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Text Placeholder 3"/>
          <p:cNvSpPr>
            <a:spLocks noGrp="1"/>
          </p:cNvSpPr>
          <p:nvPr>
            <p:ph type="body" sz="half" idx="2"/>
          </p:nvPr>
        </p:nvSpPr>
        <p:spPr>
          <a:xfrm>
            <a:off x="609601" y="1435101"/>
            <a:ext cx="4011084"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noChangeArrowheads="1"/>
          </p:cNvSpPr>
          <p:nvPr>
            <p:ph type="dt" sz="half" idx="10"/>
          </p:nvPr>
        </p:nvSpPr>
        <p:spPr/>
        <p:txBody>
          <a:bodyPr/>
          <a:lstStyle>
            <a:lvl1pPr eaLnBrk="0" hangingPunct="0">
              <a:defRPr b="1"/>
            </a:lvl1pPr>
          </a:lstStyle>
          <a:p>
            <a:pPr>
              <a:defRPr/>
            </a:pPr>
            <a:endParaRPr lang="en-US"/>
          </a:p>
        </p:txBody>
      </p:sp>
      <p:sp>
        <p:nvSpPr>
          <p:cNvPr id="6" name="Footer Placeholder 5"/>
          <p:cNvSpPr>
            <a:spLocks noGrp="1" noChangeArrowheads="1"/>
          </p:cNvSpPr>
          <p:nvPr>
            <p:ph type="ftr" sz="quarter" idx="11"/>
          </p:nvPr>
        </p:nvSpPr>
        <p:spPr/>
        <p:txBody>
          <a:bodyPr/>
          <a:lstStyle>
            <a:lvl1pPr eaLnBrk="0" hangingPunct="0">
              <a:defRPr b="1"/>
            </a:lvl1pPr>
          </a:lstStyle>
          <a:p>
            <a:pPr>
              <a:defRPr/>
            </a:pPr>
            <a:endParaRPr lang="en-US"/>
          </a:p>
        </p:txBody>
      </p:sp>
      <p:sp>
        <p:nvSpPr>
          <p:cNvPr id="7" name="Slide Number Placeholder 6"/>
          <p:cNvSpPr>
            <a:spLocks noGrp="1" noChangeArrowheads="1"/>
          </p:cNvSpPr>
          <p:nvPr>
            <p:ph type="sldNum" sz="quarter" idx="12"/>
          </p:nvPr>
        </p:nvSpPr>
        <p:spPr/>
        <p:txBody>
          <a:bodyPr/>
          <a:lstStyle>
            <a:lvl1pPr eaLnBrk="0" hangingPunct="0">
              <a:defRPr b="1">
                <a:latin typeface="Times New Roman" pitchFamily="18" charset="0"/>
              </a:defRPr>
            </a:lvl1pPr>
          </a:lstStyle>
          <a:p>
            <a:fld id="{419A6B90-5709-4AA6-A2D0-CC663C26B4F2}" type="slidenum">
              <a:rPr lang="en-US" altLang="en-US"/>
              <a:pPr/>
              <a:t>‹#›</a:t>
            </a:fld>
            <a:endParaRPr lang="en-US" altLang="en-US"/>
          </a:p>
        </p:txBody>
      </p:sp>
    </p:spTree>
    <p:extLst>
      <p:ext uri="{BB962C8B-B14F-4D97-AF65-F5344CB8AC3E}">
        <p14:creationId xmlns:p14="http://schemas.microsoft.com/office/powerpoint/2010/main" val="1976865292"/>
      </p:ext>
    </p:extLst>
  </p:cSld>
  <p:clrMapOvr>
    <a:masterClrMapping/>
  </p:clrMapOvr>
</p:sldLayout>
</file>

<file path=ppt/slideLayouts/slideLayout7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2000" b="1"/>
            </a:lvl1pPr>
          </a:lstStyle>
          <a:p>
            <a:r>
              <a:rPr lang="en-US"/>
              <a:t>Click to edit Master title style</a:t>
            </a:r>
            <a:endParaRPr lang="vi-VN"/>
          </a:p>
        </p:txBody>
      </p:sp>
      <p:sp>
        <p:nvSpPr>
          <p:cNvPr id="3" name="Picture Placeholder 2"/>
          <p:cNvSpPr>
            <a:spLocks noGrp="1"/>
          </p:cNvSpPr>
          <p:nvPr>
            <p:ph type="pic" idx="1"/>
          </p:nvPr>
        </p:nvSpPr>
        <p:spPr>
          <a:xfrm>
            <a:off x="2389717" y="612775"/>
            <a:ext cx="73152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vi-VN" noProof="0"/>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noChangeArrowheads="1"/>
          </p:cNvSpPr>
          <p:nvPr>
            <p:ph type="dt" sz="half" idx="10"/>
          </p:nvPr>
        </p:nvSpPr>
        <p:spPr/>
        <p:txBody>
          <a:bodyPr/>
          <a:lstStyle>
            <a:lvl1pPr eaLnBrk="0" hangingPunct="0">
              <a:defRPr b="1"/>
            </a:lvl1pPr>
          </a:lstStyle>
          <a:p>
            <a:pPr>
              <a:defRPr/>
            </a:pPr>
            <a:endParaRPr lang="en-US"/>
          </a:p>
        </p:txBody>
      </p:sp>
      <p:sp>
        <p:nvSpPr>
          <p:cNvPr id="6" name="Footer Placeholder 5"/>
          <p:cNvSpPr>
            <a:spLocks noGrp="1" noChangeArrowheads="1"/>
          </p:cNvSpPr>
          <p:nvPr>
            <p:ph type="ftr" sz="quarter" idx="11"/>
          </p:nvPr>
        </p:nvSpPr>
        <p:spPr/>
        <p:txBody>
          <a:bodyPr/>
          <a:lstStyle>
            <a:lvl1pPr eaLnBrk="0" hangingPunct="0">
              <a:defRPr b="1"/>
            </a:lvl1pPr>
          </a:lstStyle>
          <a:p>
            <a:pPr>
              <a:defRPr/>
            </a:pPr>
            <a:endParaRPr lang="en-US"/>
          </a:p>
        </p:txBody>
      </p:sp>
      <p:sp>
        <p:nvSpPr>
          <p:cNvPr id="7" name="Slide Number Placeholder 6"/>
          <p:cNvSpPr>
            <a:spLocks noGrp="1" noChangeArrowheads="1"/>
          </p:cNvSpPr>
          <p:nvPr>
            <p:ph type="sldNum" sz="quarter" idx="12"/>
          </p:nvPr>
        </p:nvSpPr>
        <p:spPr/>
        <p:txBody>
          <a:bodyPr/>
          <a:lstStyle>
            <a:lvl1pPr eaLnBrk="0" hangingPunct="0">
              <a:defRPr b="1">
                <a:latin typeface="Times New Roman" pitchFamily="18" charset="0"/>
              </a:defRPr>
            </a:lvl1pPr>
          </a:lstStyle>
          <a:p>
            <a:fld id="{22CDF7A4-DB1F-44EE-9A5B-510E0A30DAD3}" type="slidenum">
              <a:rPr lang="en-US" altLang="en-US"/>
              <a:pPr/>
              <a:t>‹#›</a:t>
            </a:fld>
            <a:endParaRPr lang="en-US" altLang="en-US"/>
          </a:p>
        </p:txBody>
      </p:sp>
    </p:spTree>
    <p:extLst>
      <p:ext uri="{BB962C8B-B14F-4D97-AF65-F5344CB8AC3E}">
        <p14:creationId xmlns:p14="http://schemas.microsoft.com/office/powerpoint/2010/main" val="1492975809"/>
      </p:ext>
    </p:extLst>
  </p:cSld>
  <p:clrMapOvr>
    <a:masterClrMapping/>
  </p:clrMapOvr>
</p:sldLayout>
</file>

<file path=ppt/slideLayouts/slideLayout7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5"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6"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0C862003-5740-49FB-ADBE-76E5F8E2D9B6}" type="slidenum">
              <a:rPr lang="en-US" altLang="en-US"/>
              <a:pPr/>
              <a:t>‹#›</a:t>
            </a:fld>
            <a:endParaRPr lang="en-US" altLang="en-US"/>
          </a:p>
        </p:txBody>
      </p:sp>
    </p:spTree>
    <p:extLst>
      <p:ext uri="{BB962C8B-B14F-4D97-AF65-F5344CB8AC3E}">
        <p14:creationId xmlns:p14="http://schemas.microsoft.com/office/powerpoint/2010/main" val="1686237782"/>
      </p:ext>
    </p:extLst>
  </p:cSld>
  <p:clrMapOvr>
    <a:masterClrMapping/>
  </p:clrMapOvr>
</p:sldLayout>
</file>

<file path=ppt/slideLayouts/slideLayout7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743200" cy="5851525"/>
          </a:xfrm>
        </p:spPr>
        <p:txBody>
          <a:bodyPr vert="eaVert"/>
          <a:lstStyle/>
          <a:p>
            <a:r>
              <a:rPr lang="en-US"/>
              <a:t>Click to edit Master title style</a:t>
            </a:r>
            <a:endParaRPr lang="vi-VN"/>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5"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6"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12FCFE34-C6EE-442D-A571-E6EC8BB4BBB7}" type="slidenum">
              <a:rPr lang="en-US" altLang="en-US"/>
              <a:pPr/>
              <a:t>‹#›</a:t>
            </a:fld>
            <a:endParaRPr lang="en-US" altLang="en-US"/>
          </a:p>
        </p:txBody>
      </p:sp>
    </p:spTree>
    <p:extLst>
      <p:ext uri="{BB962C8B-B14F-4D97-AF65-F5344CB8AC3E}">
        <p14:creationId xmlns:p14="http://schemas.microsoft.com/office/powerpoint/2010/main" val="4061072015"/>
      </p:ext>
    </p:extLst>
  </p:cSld>
  <p:clrMapOvr>
    <a:masterClrMapping/>
  </p:clrMapOvr>
</p:sldLayout>
</file>

<file path=ppt/slideLayouts/slideLayout76.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9"/>
            <a:ext cx="109728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3" name="Rectangle 4"/>
          <p:cNvSpPr>
            <a:spLocks noGrp="1" noChangeArrowheads="1"/>
          </p:cNvSpPr>
          <p:nvPr>
            <p:ph type="dt" sz="half" idx="10"/>
          </p:nvPr>
        </p:nvSpPr>
        <p:spPr/>
        <p:txBody>
          <a:bodyPr/>
          <a:lstStyle>
            <a:lvl1pPr eaLnBrk="0" hangingPunct="0">
              <a:defRPr b="1"/>
            </a:lvl1pPr>
          </a:lstStyle>
          <a:p>
            <a:pPr>
              <a:defRPr/>
            </a:pPr>
            <a:endParaRPr lang="en-US"/>
          </a:p>
        </p:txBody>
      </p:sp>
      <p:sp>
        <p:nvSpPr>
          <p:cNvPr id="4" name="Rectangle 5"/>
          <p:cNvSpPr>
            <a:spLocks noGrp="1" noChangeArrowheads="1"/>
          </p:cNvSpPr>
          <p:nvPr>
            <p:ph type="ftr" sz="quarter" idx="11"/>
          </p:nvPr>
        </p:nvSpPr>
        <p:spPr/>
        <p:txBody>
          <a:bodyPr/>
          <a:lstStyle>
            <a:lvl1pPr eaLnBrk="0" hangingPunct="0">
              <a:defRPr b="1"/>
            </a:lvl1pPr>
          </a:lstStyle>
          <a:p>
            <a:pPr>
              <a:defRPr/>
            </a:pPr>
            <a:endParaRPr lang="en-US"/>
          </a:p>
        </p:txBody>
      </p:sp>
      <p:sp>
        <p:nvSpPr>
          <p:cNvPr id="5" name="Rectangle 6"/>
          <p:cNvSpPr>
            <a:spLocks noGrp="1" noChangeArrowheads="1"/>
          </p:cNvSpPr>
          <p:nvPr>
            <p:ph type="sldNum" sz="quarter" idx="12"/>
          </p:nvPr>
        </p:nvSpPr>
        <p:spPr/>
        <p:txBody>
          <a:bodyPr/>
          <a:lstStyle>
            <a:lvl1pPr eaLnBrk="0" hangingPunct="0">
              <a:defRPr b="1">
                <a:latin typeface="Times New Roman" pitchFamily="18" charset="0"/>
              </a:defRPr>
            </a:lvl1pPr>
          </a:lstStyle>
          <a:p>
            <a:fld id="{9EFC23F8-CA70-4F05-90CE-9FD0102B9AC9}" type="slidenum">
              <a:rPr lang="en-US" altLang="en-US"/>
              <a:pPr/>
              <a:t>‹#›</a:t>
            </a:fld>
            <a:endParaRPr lang="en-US" altLang="en-US"/>
          </a:p>
        </p:txBody>
      </p:sp>
    </p:spTree>
    <p:extLst>
      <p:ext uri="{BB962C8B-B14F-4D97-AF65-F5344CB8AC3E}">
        <p14:creationId xmlns:p14="http://schemas.microsoft.com/office/powerpoint/2010/main" val="2750993645"/>
      </p:ext>
    </p:extLst>
  </p:cSld>
  <p:clrMapOvr>
    <a:masterClrMapping/>
  </p:clrMapOvr>
</p:sldLayout>
</file>

<file path=ppt/slideLayouts/slideLayout77.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17"/>
          <p:cNvGrpSpPr>
            <a:grpSpLocks/>
          </p:cNvGrpSpPr>
          <p:nvPr/>
        </p:nvGrpSpPr>
        <p:grpSpPr bwMode="auto">
          <a:xfrm>
            <a:off x="-11113" y="-7938"/>
            <a:ext cx="12228513" cy="6873876"/>
            <a:chOff x="-8466" y="-8468"/>
            <a:chExt cx="9171316" cy="6874935"/>
          </a:xfrm>
        </p:grpSpPr>
        <p:cxnSp>
          <p:nvCxnSpPr>
            <p:cNvPr id="5" name="Straight Connector 4"/>
            <p:cNvCxnSpPr/>
            <p:nvPr/>
          </p:nvCxnSpPr>
          <p:spPr>
            <a:xfrm flipV="1">
              <a:off x="5130234" y="4175239"/>
              <a:ext cx="4023091" cy="268328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6" name="Straight Connector 5"/>
            <p:cNvCxnSpPr/>
            <p:nvPr/>
          </p:nvCxnSpPr>
          <p:spPr>
            <a:xfrm>
              <a:off x="7043553" y="-529"/>
              <a:ext cx="1218001" cy="685905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7" name="Freeform 6"/>
            <p:cNvSpPr/>
            <p:nvPr/>
          </p:nvSpPr>
          <p:spPr>
            <a:xfrm>
              <a:off x="6892346" y="-529"/>
              <a:ext cx="2269314" cy="686699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8" name="Freeform 7"/>
            <p:cNvSpPr/>
            <p:nvPr/>
          </p:nvSpPr>
          <p:spPr>
            <a:xfrm>
              <a:off x="7205477" y="-8468"/>
              <a:ext cx="1947848" cy="6866996"/>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9" name="Freeform 8"/>
            <p:cNvSpPr/>
            <p:nvPr/>
          </p:nvSpPr>
          <p:spPr>
            <a:xfrm>
              <a:off x="6638744" y="3919613"/>
              <a:ext cx="2513391" cy="2938915"/>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0" name="Freeform 9"/>
            <p:cNvSpPr/>
            <p:nvPr/>
          </p:nvSpPr>
          <p:spPr>
            <a:xfrm>
              <a:off x="7010216" y="-8468"/>
              <a:ext cx="2143109" cy="6866996"/>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8296081" y="-8468"/>
              <a:ext cx="857244" cy="6866996"/>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8094868" y="-8468"/>
              <a:ext cx="1066792" cy="6866996"/>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8068674" y="4894488"/>
              <a:ext cx="1094176" cy="1964040"/>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466" y="-8468"/>
              <a:ext cx="863197" cy="5698416"/>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461" y="2404534"/>
            <a:ext cx="7768959"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461" y="4050835"/>
            <a:ext cx="7768959" cy="1096899"/>
          </a:xfrm>
        </p:spPr>
        <p:txBody>
          <a:bodyPr/>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5"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16"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17" name="Slide Number Placeholder 5"/>
          <p:cNvSpPr>
            <a:spLocks noGrp="1"/>
          </p:cNvSpPr>
          <p:nvPr>
            <p:ph type="sldNum" sz="quarter" idx="12"/>
          </p:nvPr>
        </p:nvSpPr>
        <p:spPr/>
        <p:txBody>
          <a:bodyPr/>
          <a:lstStyle>
            <a:lvl1pPr>
              <a:defRPr b="1">
                <a:latin typeface="Times New Roman" pitchFamily="18" charset="0"/>
              </a:defRPr>
            </a:lvl1pPr>
          </a:lstStyle>
          <a:p>
            <a:fld id="{16683856-D66E-43B1-A203-23C8C2E919D2}" type="slidenum">
              <a:rPr lang="en-US" altLang="en-US"/>
              <a:pPr/>
              <a:t>‹#›</a:t>
            </a:fld>
            <a:endParaRPr lang="en-US" altLang="en-US"/>
          </a:p>
        </p:txBody>
      </p:sp>
    </p:spTree>
    <p:extLst>
      <p:ext uri="{BB962C8B-B14F-4D97-AF65-F5344CB8AC3E}">
        <p14:creationId xmlns:p14="http://schemas.microsoft.com/office/powerpoint/2010/main" val="3005647184"/>
      </p:ext>
    </p:extLst>
  </p:cSld>
  <p:clrMapOvr>
    <a:masterClrMapping/>
  </p:clrMapOvr>
</p:sldLayout>
</file>

<file path=ppt/slideLayouts/slideLayout78.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6" name="Slide Number Placeholder 5"/>
          <p:cNvSpPr>
            <a:spLocks noGrp="1"/>
          </p:cNvSpPr>
          <p:nvPr>
            <p:ph type="sldNum" sz="quarter" idx="12"/>
          </p:nvPr>
        </p:nvSpPr>
        <p:spPr/>
        <p:txBody>
          <a:bodyPr/>
          <a:lstStyle>
            <a:lvl1pPr>
              <a:defRPr b="1">
                <a:latin typeface="Times New Roman" pitchFamily="18" charset="0"/>
              </a:defRPr>
            </a:lvl1pPr>
          </a:lstStyle>
          <a:p>
            <a:fld id="{1C5CEA42-88F3-405A-9F78-AABB9FAFFE6D}" type="slidenum">
              <a:rPr lang="en-US" altLang="en-US"/>
              <a:pPr/>
              <a:t>‹#›</a:t>
            </a:fld>
            <a:endParaRPr lang="en-US" altLang="en-US"/>
          </a:p>
        </p:txBody>
      </p:sp>
    </p:spTree>
    <p:extLst>
      <p:ext uri="{BB962C8B-B14F-4D97-AF65-F5344CB8AC3E}">
        <p14:creationId xmlns:p14="http://schemas.microsoft.com/office/powerpoint/2010/main" val="3699301459"/>
      </p:ext>
    </p:extLst>
  </p:cSld>
  <p:clrMapOvr>
    <a:masterClrMapping/>
  </p:clrMapOvr>
</p:sldLayout>
</file>

<file path=ppt/slideLayouts/slideLayout79.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12798" y="2700869"/>
            <a:ext cx="8463620"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812798" y="4527448"/>
            <a:ext cx="8463620" cy="860400"/>
          </a:xfrm>
        </p:spPr>
        <p:txBody>
          <a:bodyPr/>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6" name="Slide Number Placeholder 5"/>
          <p:cNvSpPr>
            <a:spLocks noGrp="1"/>
          </p:cNvSpPr>
          <p:nvPr>
            <p:ph type="sldNum" sz="quarter" idx="12"/>
          </p:nvPr>
        </p:nvSpPr>
        <p:spPr/>
        <p:txBody>
          <a:bodyPr/>
          <a:lstStyle>
            <a:lvl1pPr>
              <a:defRPr b="1">
                <a:latin typeface="Times New Roman" pitchFamily="18" charset="0"/>
              </a:defRPr>
            </a:lvl1pPr>
          </a:lstStyle>
          <a:p>
            <a:fld id="{0B224A6D-A7C7-4B79-B52E-C019A7A5AFBC}" type="slidenum">
              <a:rPr lang="en-US" altLang="en-US"/>
              <a:pPr/>
              <a:t>‹#›</a:t>
            </a:fld>
            <a:endParaRPr lang="en-US" altLang="en-US"/>
          </a:p>
        </p:txBody>
      </p:sp>
    </p:spTree>
    <p:extLst>
      <p:ext uri="{BB962C8B-B14F-4D97-AF65-F5344CB8AC3E}">
        <p14:creationId xmlns:p14="http://schemas.microsoft.com/office/powerpoint/2010/main" val="457976385"/>
      </p:ext>
    </p:extLst>
  </p:cSld>
  <p:clrMapOvr>
    <a:masterClrMapping/>
  </p:clrMapOvr>
</p:sldLayout>
</file>

<file path=ppt/slideLayouts/slideLayout80.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812800" y="609600"/>
            <a:ext cx="8463619" cy="1320800"/>
          </a:xfrm>
        </p:spPr>
        <p:txBody>
          <a:bodyPr/>
          <a:lstStyle/>
          <a:p>
            <a:r>
              <a:rPr lang="en-US"/>
              <a:t>Click to edit Master title style</a:t>
            </a:r>
            <a:endParaRPr lang="en-US" dirty="0"/>
          </a:p>
        </p:txBody>
      </p:sp>
      <p:sp>
        <p:nvSpPr>
          <p:cNvPr id="3" name="Content Placeholder 2"/>
          <p:cNvSpPr>
            <a:spLocks noGrp="1"/>
          </p:cNvSpPr>
          <p:nvPr>
            <p:ph sz="half" idx="1"/>
          </p:nvPr>
        </p:nvSpPr>
        <p:spPr>
          <a:xfrm>
            <a:off x="812801" y="2160589"/>
            <a:ext cx="411747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158939" y="2160590"/>
            <a:ext cx="411748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6"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7" name="Slide Number Placeholder 5"/>
          <p:cNvSpPr>
            <a:spLocks noGrp="1"/>
          </p:cNvSpPr>
          <p:nvPr>
            <p:ph type="sldNum" sz="quarter" idx="12"/>
          </p:nvPr>
        </p:nvSpPr>
        <p:spPr/>
        <p:txBody>
          <a:bodyPr/>
          <a:lstStyle>
            <a:lvl1pPr>
              <a:defRPr b="1">
                <a:latin typeface="Times New Roman" pitchFamily="18" charset="0"/>
              </a:defRPr>
            </a:lvl1pPr>
          </a:lstStyle>
          <a:p>
            <a:fld id="{2B3523FE-65F1-4730-AA90-DCD64BE5EC1C}" type="slidenum">
              <a:rPr lang="en-US" altLang="en-US"/>
              <a:pPr/>
              <a:t>‹#›</a:t>
            </a:fld>
            <a:endParaRPr lang="en-US" altLang="en-US"/>
          </a:p>
        </p:txBody>
      </p:sp>
    </p:spTree>
    <p:extLst>
      <p:ext uri="{BB962C8B-B14F-4D97-AF65-F5344CB8AC3E}">
        <p14:creationId xmlns:p14="http://schemas.microsoft.com/office/powerpoint/2010/main" val="478114733"/>
      </p:ext>
    </p:extLst>
  </p:cSld>
  <p:clrMapOvr>
    <a:masterClrMapping/>
  </p:clrMapOvr>
</p:sldLayout>
</file>

<file path=ppt/slideLayouts/slideLayout81.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12800" y="609600"/>
            <a:ext cx="8463617" cy="1320800"/>
          </a:xfrm>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812799" y="2160983"/>
            <a:ext cx="4120896"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12799" y="2737247"/>
            <a:ext cx="4120896"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155520" y="2160983"/>
            <a:ext cx="4120896"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155520" y="2737247"/>
            <a:ext cx="4120896"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8"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9" name="Slide Number Placeholder 5"/>
          <p:cNvSpPr>
            <a:spLocks noGrp="1"/>
          </p:cNvSpPr>
          <p:nvPr>
            <p:ph type="sldNum" sz="quarter" idx="12"/>
          </p:nvPr>
        </p:nvSpPr>
        <p:spPr/>
        <p:txBody>
          <a:bodyPr/>
          <a:lstStyle>
            <a:lvl1pPr>
              <a:defRPr b="1">
                <a:latin typeface="Times New Roman" pitchFamily="18" charset="0"/>
              </a:defRPr>
            </a:lvl1pPr>
          </a:lstStyle>
          <a:p>
            <a:fld id="{F240751D-87E7-414A-B7B1-2B0DEA488A5A}" type="slidenum">
              <a:rPr lang="en-US" altLang="en-US"/>
              <a:pPr/>
              <a:t>‹#›</a:t>
            </a:fld>
            <a:endParaRPr lang="en-US" altLang="en-US"/>
          </a:p>
        </p:txBody>
      </p:sp>
    </p:spTree>
    <p:extLst>
      <p:ext uri="{BB962C8B-B14F-4D97-AF65-F5344CB8AC3E}">
        <p14:creationId xmlns:p14="http://schemas.microsoft.com/office/powerpoint/2010/main" val="1661267886"/>
      </p:ext>
    </p:extLst>
  </p:cSld>
  <p:clrMapOvr>
    <a:masterClrMapping/>
  </p:clrMapOvr>
</p:sldLayout>
</file>

<file path=ppt/slideLayouts/slideLayout82.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812799" y="609600"/>
            <a:ext cx="8463619" cy="1320800"/>
          </a:xfrm>
        </p:spPr>
        <p:txBody>
          <a:bodyPr/>
          <a:lstStyle/>
          <a:p>
            <a:r>
              <a:rPr lang="en-US"/>
              <a:t>Click to edit Master title style</a:t>
            </a:r>
            <a:endParaRPr lang="en-US" dirty="0"/>
          </a:p>
        </p:txBody>
      </p:sp>
      <p:sp>
        <p:nvSpPr>
          <p:cNvPr id="3"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4"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5" name="Slide Number Placeholder 5"/>
          <p:cNvSpPr>
            <a:spLocks noGrp="1"/>
          </p:cNvSpPr>
          <p:nvPr>
            <p:ph type="sldNum" sz="quarter" idx="12"/>
          </p:nvPr>
        </p:nvSpPr>
        <p:spPr/>
        <p:txBody>
          <a:bodyPr/>
          <a:lstStyle>
            <a:lvl1pPr>
              <a:defRPr b="1">
                <a:latin typeface="Times New Roman" pitchFamily="18" charset="0"/>
              </a:defRPr>
            </a:lvl1pPr>
          </a:lstStyle>
          <a:p>
            <a:fld id="{B62AEF71-C421-42C0-851C-4CD08B196D73}" type="slidenum">
              <a:rPr lang="en-US" altLang="en-US"/>
              <a:pPr/>
              <a:t>‹#›</a:t>
            </a:fld>
            <a:endParaRPr lang="en-US" altLang="en-US"/>
          </a:p>
        </p:txBody>
      </p:sp>
    </p:spTree>
    <p:extLst>
      <p:ext uri="{BB962C8B-B14F-4D97-AF65-F5344CB8AC3E}">
        <p14:creationId xmlns:p14="http://schemas.microsoft.com/office/powerpoint/2010/main" val="4238279108"/>
      </p:ext>
    </p:extLst>
  </p:cSld>
  <p:clrMapOvr>
    <a:masterClrMapping/>
  </p:clrMapOvr>
</p:sldLayout>
</file>

<file path=ppt/slideLayouts/slideLayout83.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3"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4" name="Slide Number Placeholder 5"/>
          <p:cNvSpPr>
            <a:spLocks noGrp="1"/>
          </p:cNvSpPr>
          <p:nvPr>
            <p:ph type="sldNum" sz="quarter" idx="12"/>
          </p:nvPr>
        </p:nvSpPr>
        <p:spPr/>
        <p:txBody>
          <a:bodyPr/>
          <a:lstStyle>
            <a:lvl1pPr>
              <a:defRPr b="1">
                <a:latin typeface="Times New Roman" pitchFamily="18" charset="0"/>
              </a:defRPr>
            </a:lvl1pPr>
          </a:lstStyle>
          <a:p>
            <a:fld id="{6A42A78F-B9B2-4812-8894-E2B87E01D5DA}" type="slidenum">
              <a:rPr lang="en-US" altLang="en-US"/>
              <a:pPr/>
              <a:t>‹#›</a:t>
            </a:fld>
            <a:endParaRPr lang="en-US" altLang="en-US"/>
          </a:p>
        </p:txBody>
      </p:sp>
    </p:spTree>
    <p:extLst>
      <p:ext uri="{BB962C8B-B14F-4D97-AF65-F5344CB8AC3E}">
        <p14:creationId xmlns:p14="http://schemas.microsoft.com/office/powerpoint/2010/main" val="1915537942"/>
      </p:ext>
    </p:extLst>
  </p:cSld>
  <p:clrMapOvr>
    <a:masterClrMapping/>
  </p:clrMapOvr>
</p:sldLayout>
</file>

<file path=ppt/slideLayouts/slideLayout84.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12799" y="1498604"/>
            <a:ext cx="3720243"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1701" y="514926"/>
            <a:ext cx="4514716"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12799" y="2777069"/>
            <a:ext cx="3720243"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en-US"/>
              <a:t>Click to edit Master text styles</a:t>
            </a:r>
          </a:p>
        </p:txBody>
      </p:sp>
      <p:sp>
        <p:nvSpPr>
          <p:cNvPr id="5"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6"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7" name="Slide Number Placeholder 5"/>
          <p:cNvSpPr>
            <a:spLocks noGrp="1"/>
          </p:cNvSpPr>
          <p:nvPr>
            <p:ph type="sldNum" sz="quarter" idx="12"/>
          </p:nvPr>
        </p:nvSpPr>
        <p:spPr/>
        <p:txBody>
          <a:bodyPr/>
          <a:lstStyle>
            <a:lvl1pPr>
              <a:defRPr b="1">
                <a:latin typeface="Times New Roman" pitchFamily="18" charset="0"/>
              </a:defRPr>
            </a:lvl1pPr>
          </a:lstStyle>
          <a:p>
            <a:fld id="{54FCA50C-83CE-4FE3-9A18-03976BFD45A5}" type="slidenum">
              <a:rPr lang="en-US" altLang="en-US"/>
              <a:pPr/>
              <a:t>‹#›</a:t>
            </a:fld>
            <a:endParaRPr lang="en-US" altLang="en-US"/>
          </a:p>
        </p:txBody>
      </p:sp>
    </p:spTree>
    <p:extLst>
      <p:ext uri="{BB962C8B-B14F-4D97-AF65-F5344CB8AC3E}">
        <p14:creationId xmlns:p14="http://schemas.microsoft.com/office/powerpoint/2010/main" val="4290841077"/>
      </p:ext>
    </p:extLst>
  </p:cSld>
  <p:clrMapOvr>
    <a:masterClrMapping/>
  </p:clrMapOvr>
</p:sldLayout>
</file>

<file path=ppt/slideLayouts/slideLayout85.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12799" y="4800600"/>
            <a:ext cx="8463619"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812799" y="609600"/>
            <a:ext cx="8463619" cy="3845718"/>
          </a:xfrm>
        </p:spPr>
        <p:txBody>
          <a:bodyPr rtlCol="0">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812799" y="5367338"/>
            <a:ext cx="8463619"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6"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7" name="Slide Number Placeholder 5"/>
          <p:cNvSpPr>
            <a:spLocks noGrp="1"/>
          </p:cNvSpPr>
          <p:nvPr>
            <p:ph type="sldNum" sz="quarter" idx="12"/>
          </p:nvPr>
        </p:nvSpPr>
        <p:spPr/>
        <p:txBody>
          <a:bodyPr/>
          <a:lstStyle>
            <a:lvl1pPr>
              <a:defRPr b="1">
                <a:latin typeface="Times New Roman" pitchFamily="18" charset="0"/>
              </a:defRPr>
            </a:lvl1pPr>
          </a:lstStyle>
          <a:p>
            <a:fld id="{52A590DB-9B77-479A-9870-6C8A0464ED94}" type="slidenum">
              <a:rPr lang="en-US" altLang="en-US"/>
              <a:pPr/>
              <a:t>‹#›</a:t>
            </a:fld>
            <a:endParaRPr lang="en-US" altLang="en-US"/>
          </a:p>
        </p:txBody>
      </p:sp>
    </p:spTree>
    <p:extLst>
      <p:ext uri="{BB962C8B-B14F-4D97-AF65-F5344CB8AC3E}">
        <p14:creationId xmlns:p14="http://schemas.microsoft.com/office/powerpoint/2010/main" val="1371263943"/>
      </p:ext>
    </p:extLst>
  </p:cSld>
  <p:clrMapOvr>
    <a:masterClrMapping/>
  </p:clrMapOvr>
</p:sldLayout>
</file>

<file path=ppt/slideLayouts/slideLayout86.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812800" y="609600"/>
            <a:ext cx="8463619"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812800" y="4470400"/>
            <a:ext cx="8463619"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6" name="Slide Number Placeholder 5"/>
          <p:cNvSpPr>
            <a:spLocks noGrp="1"/>
          </p:cNvSpPr>
          <p:nvPr>
            <p:ph type="sldNum" sz="quarter" idx="12"/>
          </p:nvPr>
        </p:nvSpPr>
        <p:spPr/>
        <p:txBody>
          <a:bodyPr/>
          <a:lstStyle>
            <a:lvl1pPr>
              <a:defRPr b="1">
                <a:latin typeface="Times New Roman" pitchFamily="18" charset="0"/>
              </a:defRPr>
            </a:lvl1pPr>
          </a:lstStyle>
          <a:p>
            <a:fld id="{07DB45D3-C16D-4E0C-931C-9655E4300510}" type="slidenum">
              <a:rPr lang="en-US" altLang="en-US"/>
              <a:pPr/>
              <a:t>‹#›</a:t>
            </a:fld>
            <a:endParaRPr lang="en-US" altLang="en-US"/>
          </a:p>
        </p:txBody>
      </p:sp>
    </p:spTree>
    <p:extLst>
      <p:ext uri="{BB962C8B-B14F-4D97-AF65-F5344CB8AC3E}">
        <p14:creationId xmlns:p14="http://schemas.microsoft.com/office/powerpoint/2010/main" val="3519095021"/>
      </p:ext>
    </p:extLst>
  </p:cSld>
  <p:clrMapOvr>
    <a:masterClrMapping/>
  </p:clrMapOvr>
</p:sldLayout>
</file>

<file path=ppt/slideLayouts/slideLayout87.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642938" y="790575"/>
            <a:ext cx="609600" cy="584200"/>
          </a:xfrm>
          <a:prstGeom prst="rect">
            <a:avLst/>
          </a:prstGeom>
          <a:noFill/>
          <a:ln>
            <a:noFill/>
          </a:ln>
        </p:spPr>
        <p:txBody>
          <a:bodyPr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997950" y="2886075"/>
            <a:ext cx="609600" cy="585788"/>
          </a:xfrm>
          <a:prstGeom prst="rect">
            <a:avLst/>
          </a:prstGeom>
          <a:noFill/>
          <a:ln>
            <a:noFill/>
          </a:ln>
        </p:spPr>
        <p:txBody>
          <a:bodyPr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1033180" y="609600"/>
            <a:ext cx="809624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468099" y="3632200"/>
            <a:ext cx="7226405"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812798" y="4470400"/>
            <a:ext cx="8463620"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a:defRPr b="1">
                <a:latin typeface="Times New Roman" panose="02020603050405020304" pitchFamily="18" charset="0"/>
                <a:cs typeface="+mn-cs"/>
              </a:defRPr>
            </a:lvl1pPr>
          </a:lstStyle>
          <a:p>
            <a:pPr>
              <a:defRPr/>
            </a:pPr>
            <a:endParaRPr lang="en-US"/>
          </a:p>
        </p:txBody>
      </p:sp>
      <p:sp>
        <p:nvSpPr>
          <p:cNvPr id="8" name="Footer Placeholder 4"/>
          <p:cNvSpPr>
            <a:spLocks noGrp="1"/>
          </p:cNvSpPr>
          <p:nvPr>
            <p:ph type="ftr" sz="quarter" idx="15"/>
          </p:nvPr>
        </p:nvSpPr>
        <p:spPr/>
        <p:txBody>
          <a:bodyPr/>
          <a:lstStyle>
            <a:lvl1pPr>
              <a:defRPr b="1">
                <a:latin typeface="Times New Roman" panose="02020603050405020304" pitchFamily="18" charset="0"/>
                <a:cs typeface="+mn-cs"/>
              </a:defRPr>
            </a:lvl1pPr>
          </a:lstStyle>
          <a:p>
            <a:pPr>
              <a:defRPr/>
            </a:pPr>
            <a:endParaRPr lang="en-US"/>
          </a:p>
        </p:txBody>
      </p:sp>
      <p:sp>
        <p:nvSpPr>
          <p:cNvPr id="9" name="Slide Number Placeholder 5"/>
          <p:cNvSpPr>
            <a:spLocks noGrp="1"/>
          </p:cNvSpPr>
          <p:nvPr>
            <p:ph type="sldNum" sz="quarter" idx="16"/>
          </p:nvPr>
        </p:nvSpPr>
        <p:spPr/>
        <p:txBody>
          <a:bodyPr/>
          <a:lstStyle>
            <a:lvl1pPr>
              <a:defRPr b="1">
                <a:latin typeface="Times New Roman" pitchFamily="18" charset="0"/>
              </a:defRPr>
            </a:lvl1pPr>
          </a:lstStyle>
          <a:p>
            <a:fld id="{D68C50AC-CFF8-4329-8A1D-2333BD27AC76}" type="slidenum">
              <a:rPr lang="en-US" altLang="en-US"/>
              <a:pPr/>
              <a:t>‹#›</a:t>
            </a:fld>
            <a:endParaRPr lang="en-US" altLang="en-US"/>
          </a:p>
        </p:txBody>
      </p:sp>
    </p:spTree>
    <p:extLst>
      <p:ext uri="{BB962C8B-B14F-4D97-AF65-F5344CB8AC3E}">
        <p14:creationId xmlns:p14="http://schemas.microsoft.com/office/powerpoint/2010/main" val="679151290"/>
      </p:ext>
    </p:extLst>
  </p:cSld>
  <p:clrMapOvr>
    <a:masterClrMapping/>
  </p:clrMapOvr>
</p:sldLayout>
</file>

<file path=ppt/slideLayouts/slideLayout88.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812798" y="1931988"/>
            <a:ext cx="8463620"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812798" y="4527448"/>
            <a:ext cx="8463620" cy="1513914"/>
          </a:xfrm>
        </p:spPr>
        <p:txBody>
          <a:bodyP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6" name="Slide Number Placeholder 5"/>
          <p:cNvSpPr>
            <a:spLocks noGrp="1"/>
          </p:cNvSpPr>
          <p:nvPr>
            <p:ph type="sldNum" sz="quarter" idx="12"/>
          </p:nvPr>
        </p:nvSpPr>
        <p:spPr/>
        <p:txBody>
          <a:bodyPr/>
          <a:lstStyle>
            <a:lvl1pPr>
              <a:defRPr b="1">
                <a:latin typeface="Times New Roman" pitchFamily="18" charset="0"/>
              </a:defRPr>
            </a:lvl1pPr>
          </a:lstStyle>
          <a:p>
            <a:fld id="{D8448D53-90B6-4DEA-A47F-042FAB822804}" type="slidenum">
              <a:rPr lang="en-US" altLang="en-US"/>
              <a:pPr/>
              <a:t>‹#›</a:t>
            </a:fld>
            <a:endParaRPr lang="en-US" altLang="en-US"/>
          </a:p>
        </p:txBody>
      </p:sp>
    </p:spTree>
    <p:extLst>
      <p:ext uri="{BB962C8B-B14F-4D97-AF65-F5344CB8AC3E}">
        <p14:creationId xmlns:p14="http://schemas.microsoft.com/office/powerpoint/2010/main" val="202674495"/>
      </p:ext>
    </p:extLst>
  </p:cSld>
  <p:clrMapOvr>
    <a:masterClrMapping/>
  </p:clrMapOvr>
</p:sldLayout>
</file>

<file path=ppt/slideLayouts/slideLayout89.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642938" y="790575"/>
            <a:ext cx="609600" cy="584200"/>
          </a:xfrm>
          <a:prstGeom prst="rect">
            <a:avLst/>
          </a:prstGeom>
          <a:noFill/>
          <a:ln>
            <a:noFill/>
          </a:ln>
        </p:spPr>
        <p:txBody>
          <a:bodyPr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997950" y="2886075"/>
            <a:ext cx="609600" cy="585788"/>
          </a:xfrm>
          <a:prstGeom prst="rect">
            <a:avLst/>
          </a:prstGeom>
          <a:noFill/>
          <a:ln>
            <a:noFill/>
          </a:ln>
        </p:spPr>
        <p:txBody>
          <a:bodyPr anchor="ctr"/>
          <a:lstStyle>
            <a:lvl1pPr>
              <a:defRPr>
                <a:solidFill>
                  <a:schemeClr val="tx1"/>
                </a:solidFill>
                <a:latin typeface="Arial" panose="020B0604020202020204" pitchFamily="34" charset="0"/>
                <a:cs typeface="Arial" panose="020B0604020202020204" pitchFamily="34" charset="0"/>
              </a:defRPr>
            </a:lvl1pPr>
            <a:lvl2pPr marL="742950" indent="-285750">
              <a:defRPr>
                <a:solidFill>
                  <a:schemeClr val="tx1"/>
                </a:solidFill>
                <a:latin typeface="Arial" panose="020B0604020202020204" pitchFamily="34" charset="0"/>
                <a:cs typeface="Arial" panose="020B0604020202020204" pitchFamily="34" charset="0"/>
              </a:defRPr>
            </a:lvl2pPr>
            <a:lvl3pPr marL="1143000" indent="-228600">
              <a:defRPr>
                <a:solidFill>
                  <a:schemeClr val="tx1"/>
                </a:solidFill>
                <a:latin typeface="Arial" panose="020B0604020202020204" pitchFamily="34" charset="0"/>
                <a:cs typeface="Arial" panose="020B0604020202020204" pitchFamily="34" charset="0"/>
              </a:defRPr>
            </a:lvl3pPr>
            <a:lvl4pPr marL="1600200" indent="-228600">
              <a:defRPr>
                <a:solidFill>
                  <a:schemeClr val="tx1"/>
                </a:solidFill>
                <a:latin typeface="Arial" panose="020B0604020202020204" pitchFamily="34" charset="0"/>
                <a:cs typeface="Arial" panose="020B0604020202020204" pitchFamily="34" charset="0"/>
              </a:defRPr>
            </a:lvl4pPr>
            <a:lvl5pPr marL="2057400" indent="-22860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1033180" y="609600"/>
            <a:ext cx="809624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812796" y="4013200"/>
            <a:ext cx="8463621"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812798" y="4527448"/>
            <a:ext cx="8463620"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a:defRPr b="1">
                <a:latin typeface="Times New Roman" panose="02020603050405020304" pitchFamily="18" charset="0"/>
                <a:cs typeface="+mn-cs"/>
              </a:defRPr>
            </a:lvl1pPr>
          </a:lstStyle>
          <a:p>
            <a:pPr>
              <a:defRPr/>
            </a:pPr>
            <a:endParaRPr lang="en-US"/>
          </a:p>
        </p:txBody>
      </p:sp>
      <p:sp>
        <p:nvSpPr>
          <p:cNvPr id="8" name="Footer Placeholder 4"/>
          <p:cNvSpPr>
            <a:spLocks noGrp="1"/>
          </p:cNvSpPr>
          <p:nvPr>
            <p:ph type="ftr" sz="quarter" idx="15"/>
          </p:nvPr>
        </p:nvSpPr>
        <p:spPr/>
        <p:txBody>
          <a:bodyPr/>
          <a:lstStyle>
            <a:lvl1pPr>
              <a:defRPr b="1">
                <a:latin typeface="Times New Roman" panose="02020603050405020304" pitchFamily="18" charset="0"/>
                <a:cs typeface="+mn-cs"/>
              </a:defRPr>
            </a:lvl1pPr>
          </a:lstStyle>
          <a:p>
            <a:pPr>
              <a:defRPr/>
            </a:pPr>
            <a:endParaRPr lang="en-US"/>
          </a:p>
        </p:txBody>
      </p:sp>
      <p:sp>
        <p:nvSpPr>
          <p:cNvPr id="9" name="Slide Number Placeholder 5"/>
          <p:cNvSpPr>
            <a:spLocks noGrp="1"/>
          </p:cNvSpPr>
          <p:nvPr>
            <p:ph type="sldNum" sz="quarter" idx="16"/>
          </p:nvPr>
        </p:nvSpPr>
        <p:spPr/>
        <p:txBody>
          <a:bodyPr/>
          <a:lstStyle>
            <a:lvl1pPr>
              <a:defRPr b="1">
                <a:latin typeface="Times New Roman" pitchFamily="18" charset="0"/>
              </a:defRPr>
            </a:lvl1pPr>
          </a:lstStyle>
          <a:p>
            <a:fld id="{8DC04454-8037-477D-A2FD-C9B9FA4FF188}" type="slidenum">
              <a:rPr lang="en-US" altLang="en-US"/>
              <a:pPr/>
              <a:t>‹#›</a:t>
            </a:fld>
            <a:endParaRPr lang="en-US" altLang="en-US"/>
          </a:p>
        </p:txBody>
      </p:sp>
    </p:spTree>
    <p:extLst>
      <p:ext uri="{BB962C8B-B14F-4D97-AF65-F5344CB8AC3E}">
        <p14:creationId xmlns:p14="http://schemas.microsoft.com/office/powerpoint/2010/main" val="4142712160"/>
      </p:ext>
    </p:extLst>
  </p:cSld>
  <p:clrMapOvr>
    <a:masterClrMapping/>
  </p:clrMapOvr>
</p:sldLayout>
</file>

<file path=ppt/slideLayouts/slideLayout90.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821131" y="609600"/>
            <a:ext cx="8455287"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812796" y="4013200"/>
            <a:ext cx="8463621"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812798" y="4527448"/>
            <a:ext cx="8463620"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Date Placeholder 3"/>
          <p:cNvSpPr>
            <a:spLocks noGrp="1"/>
          </p:cNvSpPr>
          <p:nvPr>
            <p:ph type="dt" sz="half" idx="14"/>
          </p:nvPr>
        </p:nvSpPr>
        <p:spPr/>
        <p:txBody>
          <a:bodyPr/>
          <a:lstStyle>
            <a:lvl1pPr>
              <a:defRPr b="1">
                <a:latin typeface="Times New Roman" panose="02020603050405020304" pitchFamily="18" charset="0"/>
                <a:cs typeface="+mn-cs"/>
              </a:defRPr>
            </a:lvl1pPr>
          </a:lstStyle>
          <a:p>
            <a:pPr>
              <a:defRPr/>
            </a:pPr>
            <a:endParaRPr lang="en-US"/>
          </a:p>
        </p:txBody>
      </p:sp>
      <p:sp>
        <p:nvSpPr>
          <p:cNvPr id="6" name="Footer Placeholder 4"/>
          <p:cNvSpPr>
            <a:spLocks noGrp="1"/>
          </p:cNvSpPr>
          <p:nvPr>
            <p:ph type="ftr" sz="quarter" idx="15"/>
          </p:nvPr>
        </p:nvSpPr>
        <p:spPr/>
        <p:txBody>
          <a:bodyPr/>
          <a:lstStyle>
            <a:lvl1pPr>
              <a:defRPr b="1">
                <a:latin typeface="Times New Roman" panose="02020603050405020304" pitchFamily="18" charset="0"/>
                <a:cs typeface="+mn-cs"/>
              </a:defRPr>
            </a:lvl1pPr>
          </a:lstStyle>
          <a:p>
            <a:pPr>
              <a:defRPr/>
            </a:pPr>
            <a:endParaRPr lang="en-US"/>
          </a:p>
        </p:txBody>
      </p:sp>
      <p:sp>
        <p:nvSpPr>
          <p:cNvPr id="7" name="Slide Number Placeholder 5"/>
          <p:cNvSpPr>
            <a:spLocks noGrp="1"/>
          </p:cNvSpPr>
          <p:nvPr>
            <p:ph type="sldNum" sz="quarter" idx="16"/>
          </p:nvPr>
        </p:nvSpPr>
        <p:spPr/>
        <p:txBody>
          <a:bodyPr/>
          <a:lstStyle>
            <a:lvl1pPr>
              <a:defRPr b="1">
                <a:latin typeface="Times New Roman" pitchFamily="18" charset="0"/>
              </a:defRPr>
            </a:lvl1pPr>
          </a:lstStyle>
          <a:p>
            <a:fld id="{57C1D12B-7ED1-409E-91F9-5294D43B180B}" type="slidenum">
              <a:rPr lang="en-US" altLang="en-US"/>
              <a:pPr/>
              <a:t>‹#›</a:t>
            </a:fld>
            <a:endParaRPr lang="en-US" altLang="en-US"/>
          </a:p>
        </p:txBody>
      </p:sp>
    </p:spTree>
    <p:extLst>
      <p:ext uri="{BB962C8B-B14F-4D97-AF65-F5344CB8AC3E}">
        <p14:creationId xmlns:p14="http://schemas.microsoft.com/office/powerpoint/2010/main" val="3354665001"/>
      </p:ext>
    </p:extLst>
  </p:cSld>
  <p:clrMapOvr>
    <a:masterClrMapping/>
  </p:clrMapOvr>
</p:sldLayout>
</file>

<file path=ppt/slideLayouts/slideLayout9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6" name="Slide Number Placeholder 5"/>
          <p:cNvSpPr>
            <a:spLocks noGrp="1"/>
          </p:cNvSpPr>
          <p:nvPr>
            <p:ph type="sldNum" sz="quarter" idx="12"/>
          </p:nvPr>
        </p:nvSpPr>
        <p:spPr/>
        <p:txBody>
          <a:bodyPr/>
          <a:lstStyle>
            <a:lvl1pPr>
              <a:defRPr b="1">
                <a:latin typeface="Times New Roman" pitchFamily="18" charset="0"/>
              </a:defRPr>
            </a:lvl1pPr>
          </a:lstStyle>
          <a:p>
            <a:fld id="{2A3F926F-0433-4818-AFDB-38E8EB973DA5}" type="slidenum">
              <a:rPr lang="en-US" altLang="en-US"/>
              <a:pPr/>
              <a:t>‹#›</a:t>
            </a:fld>
            <a:endParaRPr lang="en-US" altLang="en-US"/>
          </a:p>
        </p:txBody>
      </p:sp>
    </p:spTree>
    <p:extLst>
      <p:ext uri="{BB962C8B-B14F-4D97-AF65-F5344CB8AC3E}">
        <p14:creationId xmlns:p14="http://schemas.microsoft.com/office/powerpoint/2010/main" val="1449294471"/>
      </p:ext>
    </p:extLst>
  </p:cSld>
  <p:clrMapOvr>
    <a:masterClrMapping/>
  </p:clrMapOvr>
</p:sldLayout>
</file>

<file path=ppt/slideLayouts/slideLayout9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9749" y="609601"/>
            <a:ext cx="130508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812799" y="609601"/>
            <a:ext cx="6926701" cy="525145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5"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6" name="Slide Number Placeholder 5"/>
          <p:cNvSpPr>
            <a:spLocks noGrp="1"/>
          </p:cNvSpPr>
          <p:nvPr>
            <p:ph type="sldNum" sz="quarter" idx="12"/>
          </p:nvPr>
        </p:nvSpPr>
        <p:spPr/>
        <p:txBody>
          <a:bodyPr/>
          <a:lstStyle>
            <a:lvl1pPr>
              <a:defRPr b="1">
                <a:latin typeface="Times New Roman" pitchFamily="18" charset="0"/>
              </a:defRPr>
            </a:lvl1pPr>
          </a:lstStyle>
          <a:p>
            <a:fld id="{CA26233B-E9FD-4CBA-94DF-A87DDC71B16A}" type="slidenum">
              <a:rPr lang="en-US" altLang="en-US"/>
              <a:pPr/>
              <a:t>‹#›</a:t>
            </a:fld>
            <a:endParaRPr lang="en-US" altLang="en-US"/>
          </a:p>
        </p:txBody>
      </p:sp>
    </p:spTree>
    <p:extLst>
      <p:ext uri="{BB962C8B-B14F-4D97-AF65-F5344CB8AC3E}">
        <p14:creationId xmlns:p14="http://schemas.microsoft.com/office/powerpoint/2010/main" val="1873790619"/>
      </p:ext>
    </p:extLst>
  </p:cSld>
  <p:clrMapOvr>
    <a:masterClrMapping/>
  </p:clrMapOvr>
</p:sldLayout>
</file>

<file path=ppt/slideLayouts/slideLayout93.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ext Placeholder 2"/>
          <p:cNvSpPr>
            <a:spLocks noGrp="1"/>
          </p:cNvSpPr>
          <p:nvPr>
            <p:ph type="body" sz="half" idx="1"/>
          </p:nvPr>
        </p:nvSpPr>
        <p:spPr>
          <a:xfrm>
            <a:off x="609600" y="1600201"/>
            <a:ext cx="53848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a:xfrm>
            <a:off x="609600" y="6245225"/>
            <a:ext cx="2844800" cy="476250"/>
          </a:xfrm>
        </p:spPr>
        <p:txBody>
          <a:bodyPr/>
          <a:lstStyle>
            <a:lvl1pPr>
              <a:defRPr b="1">
                <a:solidFill>
                  <a:srgbClr val="000000"/>
                </a:solidFill>
                <a:latin typeface="Times New Roman" panose="02020603050405020304" pitchFamily="18" charset="0"/>
                <a:cs typeface="+mn-cs"/>
              </a:defRPr>
            </a:lvl1pPr>
          </a:lstStyle>
          <a:p>
            <a:pPr>
              <a:defRPr/>
            </a:pPr>
            <a:endParaRPr lang="en-US"/>
          </a:p>
        </p:txBody>
      </p:sp>
      <p:sp>
        <p:nvSpPr>
          <p:cNvPr id="6" name="Footer Placeholder 5"/>
          <p:cNvSpPr>
            <a:spLocks noGrp="1"/>
          </p:cNvSpPr>
          <p:nvPr>
            <p:ph type="ftr" sz="quarter" idx="11"/>
          </p:nvPr>
        </p:nvSpPr>
        <p:spPr>
          <a:xfrm>
            <a:off x="4165600" y="6245225"/>
            <a:ext cx="3860800" cy="476250"/>
          </a:xfrm>
        </p:spPr>
        <p:txBody>
          <a:bodyPr/>
          <a:lstStyle>
            <a:lvl1pPr>
              <a:defRPr b="1">
                <a:solidFill>
                  <a:srgbClr val="000000"/>
                </a:solidFill>
                <a:latin typeface="Times New Roman" panose="02020603050405020304" pitchFamily="18" charset="0"/>
                <a:cs typeface="+mn-cs"/>
              </a:defRPr>
            </a:lvl1pPr>
          </a:lstStyle>
          <a:p>
            <a:pPr>
              <a:defRPr/>
            </a:pPr>
            <a:endParaRPr lang="en-US"/>
          </a:p>
        </p:txBody>
      </p:sp>
      <p:sp>
        <p:nvSpPr>
          <p:cNvPr id="7" name="Slide Number Placeholder 6"/>
          <p:cNvSpPr>
            <a:spLocks noGrp="1"/>
          </p:cNvSpPr>
          <p:nvPr>
            <p:ph type="sldNum" sz="quarter" idx="12"/>
          </p:nvPr>
        </p:nvSpPr>
        <p:spPr>
          <a:xfrm>
            <a:off x="8737600" y="6245225"/>
            <a:ext cx="2844800" cy="476250"/>
          </a:xfrm>
        </p:spPr>
        <p:txBody>
          <a:bodyPr/>
          <a:lstStyle>
            <a:lvl1pPr>
              <a:defRPr b="1">
                <a:solidFill>
                  <a:srgbClr val="000000"/>
                </a:solidFill>
                <a:latin typeface="Times New Roman" pitchFamily="18" charset="0"/>
              </a:defRPr>
            </a:lvl1pPr>
          </a:lstStyle>
          <a:p>
            <a:fld id="{D7F51CA1-1044-42F2-B5B4-EB1327A9A239}" type="slidenum">
              <a:rPr lang="en-US" altLang="en-US"/>
              <a:pPr/>
              <a:t>‹#›</a:t>
            </a:fld>
            <a:endParaRPr lang="en-US" altLang="en-US"/>
          </a:p>
        </p:txBody>
      </p:sp>
    </p:spTree>
    <p:extLst>
      <p:ext uri="{BB962C8B-B14F-4D97-AF65-F5344CB8AC3E}">
        <p14:creationId xmlns:p14="http://schemas.microsoft.com/office/powerpoint/2010/main" val="372679877"/>
      </p:ext>
    </p:extLst>
  </p:cSld>
  <p:clrMapOvr>
    <a:masterClrMapping/>
  </p:clrMapOvr>
</p:sldLayout>
</file>

<file path=ppt/slideLayouts/slideLayout94.xml><?xml version="1.0" encoding="utf-8"?>
<p:sldLayout xmlns:a="http://schemas.openxmlformats.org/drawingml/2006/main" xmlns:r="http://schemas.openxmlformats.org/officeDocument/2006/relationships" xmlns:p="http://schemas.openxmlformats.org/presentationml/2006/main" userDrawn="1">
  <p:cSld name="自定义版式">
    <p:spTree>
      <p:nvGrpSpPr>
        <p:cNvPr id="1" name=""/>
        <p:cNvGrpSpPr/>
        <p:nvPr/>
      </p:nvGrpSpPr>
      <p:grpSpPr>
        <a:xfrm>
          <a:off x="0" y="0"/>
          <a:ext cx="0" cy="0"/>
          <a:chOff x="0" y="0"/>
          <a:chExt cx="0" cy="0"/>
        </a:xfrm>
      </p:grpSpPr>
      <p:sp>
        <p:nvSpPr>
          <p:cNvPr id="2" name="日期占位符 2"/>
          <p:cNvSpPr>
            <a:spLocks noGrp="1"/>
          </p:cNvSpPr>
          <p:nvPr>
            <p:ph type="dt" sz="half" idx="10"/>
          </p:nvPr>
        </p:nvSpPr>
        <p:spPr/>
        <p:txBody>
          <a:bodyPr/>
          <a:lstStyle>
            <a:lvl1pPr>
              <a:defRPr b="1">
                <a:solidFill>
                  <a:prstClr val="black">
                    <a:tint val="75000"/>
                  </a:prstClr>
                </a:solidFill>
                <a:latin typeface="Times New Roman" panose="02020603050405020304" pitchFamily="18" charset="0"/>
                <a:cs typeface="+mn-cs"/>
              </a:defRPr>
            </a:lvl1pPr>
          </a:lstStyle>
          <a:p>
            <a:pPr>
              <a:defRPr/>
            </a:pPr>
            <a:fld id="{43AC52D3-78CE-4644-98AE-3DA2AD7E3003}" type="datetimeFigureOut">
              <a:rPr lang="zh-CN" altLang="en-US"/>
              <a:pPr>
                <a:defRPr/>
              </a:pPr>
              <a:t>2022/3/21</a:t>
            </a:fld>
            <a:endParaRPr lang="zh-CN" altLang="en-US"/>
          </a:p>
        </p:txBody>
      </p:sp>
      <p:sp>
        <p:nvSpPr>
          <p:cNvPr id="3" name="页脚占位符 3"/>
          <p:cNvSpPr>
            <a:spLocks noGrp="1"/>
          </p:cNvSpPr>
          <p:nvPr>
            <p:ph type="ftr" sz="quarter" idx="11"/>
          </p:nvPr>
        </p:nvSpPr>
        <p:spPr/>
        <p:txBody>
          <a:bodyPr/>
          <a:lstStyle>
            <a:lvl1pPr>
              <a:defRPr b="1">
                <a:solidFill>
                  <a:prstClr val="black">
                    <a:tint val="75000"/>
                  </a:prstClr>
                </a:solidFill>
                <a:latin typeface="Times New Roman" panose="02020603050405020304" pitchFamily="18" charset="0"/>
                <a:cs typeface="+mn-cs"/>
              </a:defRPr>
            </a:lvl1pPr>
          </a:lstStyle>
          <a:p>
            <a:pPr>
              <a:defRPr/>
            </a:pPr>
            <a:endParaRPr lang="zh-CN" altLang="en-US"/>
          </a:p>
        </p:txBody>
      </p:sp>
      <p:sp>
        <p:nvSpPr>
          <p:cNvPr id="4" name="灯片编号占位符 4"/>
          <p:cNvSpPr>
            <a:spLocks noGrp="1"/>
          </p:cNvSpPr>
          <p:nvPr>
            <p:ph type="sldNum" sz="quarter" idx="12"/>
          </p:nvPr>
        </p:nvSpPr>
        <p:spPr/>
        <p:txBody>
          <a:bodyPr/>
          <a:lstStyle>
            <a:lvl1pPr>
              <a:defRPr b="1">
                <a:solidFill>
                  <a:srgbClr val="898989"/>
                </a:solidFill>
                <a:latin typeface="Times New Roman" pitchFamily="18" charset="0"/>
                <a:cs typeface="华文新魏"/>
              </a:defRPr>
            </a:lvl1pPr>
          </a:lstStyle>
          <a:p>
            <a:fld id="{9E0B3644-52C5-48DD-8816-5AE5B0993227}" type="slidenum">
              <a:rPr lang="zh-CN" altLang="en-US"/>
              <a:pPr/>
              <a:t>‹#›</a:t>
            </a:fld>
            <a:endParaRPr lang="zh-CN" altLang="en-US"/>
          </a:p>
        </p:txBody>
      </p:sp>
    </p:spTree>
    <p:extLst>
      <p:ext uri="{BB962C8B-B14F-4D97-AF65-F5344CB8AC3E}">
        <p14:creationId xmlns:p14="http://schemas.microsoft.com/office/powerpoint/2010/main" val="3345425311"/>
      </p:ext>
    </p:extLst>
  </p:cSld>
  <p:clrMapOvr>
    <a:masterClrMapping/>
  </p:clrMapOvr>
</p:sldLayout>
</file>

<file path=ppt/slideLayouts/slideLayout95.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7485" y="273050"/>
            <a:ext cx="10968567" cy="58229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Date Placeholder 3"/>
          <p:cNvSpPr>
            <a:spLocks noGrp="1"/>
          </p:cNvSpPr>
          <p:nvPr>
            <p:ph type="dt" sz="half" idx="10"/>
          </p:nvPr>
        </p:nvSpPr>
        <p:spPr/>
        <p:txBody>
          <a:bodyPr/>
          <a:lstStyle>
            <a:lvl1pPr>
              <a:defRPr b="1">
                <a:latin typeface="Times New Roman" panose="02020603050405020304" pitchFamily="18" charset="0"/>
                <a:cs typeface="+mn-cs"/>
              </a:defRPr>
            </a:lvl1pPr>
          </a:lstStyle>
          <a:p>
            <a:pPr>
              <a:defRPr/>
            </a:pPr>
            <a:endParaRPr lang="en-US"/>
          </a:p>
        </p:txBody>
      </p:sp>
      <p:sp>
        <p:nvSpPr>
          <p:cNvPr id="4" name="Footer Placeholder 4"/>
          <p:cNvSpPr>
            <a:spLocks noGrp="1"/>
          </p:cNvSpPr>
          <p:nvPr>
            <p:ph type="ftr" sz="quarter" idx="11"/>
          </p:nvPr>
        </p:nvSpPr>
        <p:spPr/>
        <p:txBody>
          <a:bodyPr/>
          <a:lstStyle>
            <a:lvl1pPr>
              <a:defRPr b="1">
                <a:latin typeface="Times New Roman" panose="02020603050405020304" pitchFamily="18" charset="0"/>
                <a:cs typeface="+mn-cs"/>
              </a:defRPr>
            </a:lvl1pPr>
          </a:lstStyle>
          <a:p>
            <a:pPr>
              <a:defRPr/>
            </a:pPr>
            <a:endParaRPr lang="en-US"/>
          </a:p>
        </p:txBody>
      </p:sp>
      <p:sp>
        <p:nvSpPr>
          <p:cNvPr id="5" name="Slide Number Placeholder 5"/>
          <p:cNvSpPr>
            <a:spLocks noGrp="1"/>
          </p:cNvSpPr>
          <p:nvPr>
            <p:ph type="sldNum" sz="quarter" idx="12"/>
          </p:nvPr>
        </p:nvSpPr>
        <p:spPr/>
        <p:txBody>
          <a:bodyPr/>
          <a:lstStyle>
            <a:lvl1pPr>
              <a:defRPr b="1">
                <a:latin typeface="Times New Roman" pitchFamily="18" charset="0"/>
              </a:defRPr>
            </a:lvl1pPr>
          </a:lstStyle>
          <a:p>
            <a:fld id="{2451CF91-BB41-44B1-9529-9165C0FF0BBE}" type="slidenum">
              <a:rPr lang="en-US" altLang="en-US"/>
              <a:pPr/>
              <a:t>‹#›</a:t>
            </a:fld>
            <a:endParaRPr lang="en-US" altLang="en-US"/>
          </a:p>
        </p:txBody>
      </p:sp>
    </p:spTree>
    <p:extLst>
      <p:ext uri="{BB962C8B-B14F-4D97-AF65-F5344CB8AC3E}">
        <p14:creationId xmlns:p14="http://schemas.microsoft.com/office/powerpoint/2010/main" val="715353721"/>
      </p:ext>
    </p:extLst>
  </p:cSld>
  <p:clrMapOvr>
    <a:masterClrMapping/>
  </p:clrMapOvr>
</p:sldLayout>
</file>

<file path=ppt/slideLayouts/slideLayout96.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17"/>
          <p:cNvGrpSpPr>
            <a:grpSpLocks/>
          </p:cNvGrpSpPr>
          <p:nvPr/>
        </p:nvGrpSpPr>
        <p:grpSpPr bwMode="auto">
          <a:xfrm>
            <a:off x="0" y="-7938"/>
            <a:ext cx="12192000" cy="6865938"/>
            <a:chOff x="0" y="-8467"/>
            <a:chExt cx="12192000" cy="6866467"/>
          </a:xfrm>
        </p:grpSpPr>
        <p:sp>
          <p:nvSpPr>
            <p:cNvPr id="5" name="Freeform 4"/>
            <p:cNvSpPr/>
            <p:nvPr/>
          </p:nvSpPr>
          <p:spPr>
            <a:xfrm>
              <a:off x="0" y="-8467"/>
              <a:ext cx="863600" cy="569797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6" name="Straight Connector 5"/>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7" name="Straight Connector 6"/>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8"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9"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0" name="Isosceles Triangle 9"/>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Isosceles Triangle 13"/>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5"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16"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17"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713CF40C-B841-4DE8-B008-0285FCB2D528}" type="slidenum">
              <a:rPr lang="en-US" altLang="en-US"/>
              <a:pPr/>
              <a:t>‹#›</a:t>
            </a:fld>
            <a:endParaRPr lang="en-US" altLang="en-US"/>
          </a:p>
        </p:txBody>
      </p:sp>
    </p:spTree>
    <p:extLst>
      <p:ext uri="{BB962C8B-B14F-4D97-AF65-F5344CB8AC3E}">
        <p14:creationId xmlns:p14="http://schemas.microsoft.com/office/powerpoint/2010/main" val="1639114728"/>
      </p:ext>
    </p:extLst>
  </p:cSld>
  <p:clrMapOvr>
    <a:masterClrMapping/>
  </p:clrMapOvr>
</p:sldLayout>
</file>

<file path=ppt/slideLayouts/slideLayout9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4DDB1DEE-FF12-4236-B9BD-4A5DA5BD179A}" type="slidenum">
              <a:rPr lang="en-US" altLang="en-US"/>
              <a:pPr/>
              <a:t>‹#›</a:t>
            </a:fld>
            <a:endParaRPr lang="en-US" altLang="en-US"/>
          </a:p>
        </p:txBody>
      </p:sp>
    </p:spTree>
    <p:extLst>
      <p:ext uri="{BB962C8B-B14F-4D97-AF65-F5344CB8AC3E}">
        <p14:creationId xmlns:p14="http://schemas.microsoft.com/office/powerpoint/2010/main" val="4116463775"/>
      </p:ext>
    </p:extLst>
  </p:cSld>
  <p:clrMapOvr>
    <a:masterClrMapping/>
  </p:clrMapOvr>
</p:sldLayout>
</file>

<file path=ppt/slideLayouts/slideLayout9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EC4F9FAD-2F31-42D8-91DB-F55B842ADE23}" type="slidenum">
              <a:rPr lang="en-US" altLang="en-US"/>
              <a:pPr/>
              <a:t>‹#›</a:t>
            </a:fld>
            <a:endParaRPr lang="en-US" altLang="en-US"/>
          </a:p>
        </p:txBody>
      </p:sp>
    </p:spTree>
    <p:extLst>
      <p:ext uri="{BB962C8B-B14F-4D97-AF65-F5344CB8AC3E}">
        <p14:creationId xmlns:p14="http://schemas.microsoft.com/office/powerpoint/2010/main" val="1729000848"/>
      </p:ext>
    </p:extLst>
  </p:cSld>
  <p:clrMapOvr>
    <a:masterClrMapping/>
  </p:clrMapOvr>
</p:sldLayout>
</file>

<file path=ppt/slideLayouts/slideLayout9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Footer Placeholder 5"/>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9B9DA7EB-7FB4-429A-BFE6-232619FDF35F}" type="slidenum">
              <a:rPr lang="en-US" altLang="en-US"/>
              <a:pPr/>
              <a:t>‹#›</a:t>
            </a:fld>
            <a:endParaRPr lang="en-US" altLang="en-US"/>
          </a:p>
        </p:txBody>
      </p:sp>
    </p:spTree>
    <p:extLst>
      <p:ext uri="{BB962C8B-B14F-4D97-AF65-F5344CB8AC3E}">
        <p14:creationId xmlns:p14="http://schemas.microsoft.com/office/powerpoint/2010/main" val="1356007531"/>
      </p:ext>
    </p:extLst>
  </p:cSld>
  <p:clrMapOvr>
    <a:masterClrMapping/>
  </p:clrMapOvr>
</p:sldLayout>
</file>

<file path=ppt/slideLayouts/slideLayout10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8" name="Footer Placeholder 7"/>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9" name="Slide Number Placeholder 8"/>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63F8C5D8-3622-4EC6-8D2F-2D0A22EB0EEF}" type="slidenum">
              <a:rPr lang="en-US" altLang="en-US"/>
              <a:pPr/>
              <a:t>‹#›</a:t>
            </a:fld>
            <a:endParaRPr lang="en-US" altLang="en-US"/>
          </a:p>
        </p:txBody>
      </p:sp>
    </p:spTree>
    <p:extLst>
      <p:ext uri="{BB962C8B-B14F-4D97-AF65-F5344CB8AC3E}">
        <p14:creationId xmlns:p14="http://schemas.microsoft.com/office/powerpoint/2010/main" val="1382471454"/>
      </p:ext>
    </p:extLst>
  </p:cSld>
  <p:clrMapOvr>
    <a:masterClrMapping/>
  </p:clrMapOvr>
</p:sldLayout>
</file>

<file path=ppt/slideLayouts/slideLayout10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Footer Placeholder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Slide Number Placeholder 4"/>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50BDB970-97D8-4131-8536-59817EDBCA97}" type="slidenum">
              <a:rPr lang="en-US" altLang="en-US"/>
              <a:pPr/>
              <a:t>‹#›</a:t>
            </a:fld>
            <a:endParaRPr lang="en-US" altLang="en-US"/>
          </a:p>
        </p:txBody>
      </p:sp>
    </p:spTree>
    <p:extLst>
      <p:ext uri="{BB962C8B-B14F-4D97-AF65-F5344CB8AC3E}">
        <p14:creationId xmlns:p14="http://schemas.microsoft.com/office/powerpoint/2010/main" val="3963147242"/>
      </p:ext>
    </p:extLst>
  </p:cSld>
  <p:clrMapOvr>
    <a:masterClrMapping/>
  </p:clrMapOvr>
</p:sldLayout>
</file>

<file path=ppt/slideLayouts/slideLayout10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3" name="Footer Placeholder 2"/>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Slide Number Placeholder 3"/>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EA07E70E-C86A-439D-83E9-5F7F4A5C11A1}" type="slidenum">
              <a:rPr lang="en-US" altLang="en-US"/>
              <a:pPr/>
              <a:t>‹#›</a:t>
            </a:fld>
            <a:endParaRPr lang="en-US" altLang="en-US"/>
          </a:p>
        </p:txBody>
      </p:sp>
    </p:spTree>
    <p:extLst>
      <p:ext uri="{BB962C8B-B14F-4D97-AF65-F5344CB8AC3E}">
        <p14:creationId xmlns:p14="http://schemas.microsoft.com/office/powerpoint/2010/main" val="1560598380"/>
      </p:ext>
    </p:extLst>
  </p:cSld>
  <p:clrMapOvr>
    <a:masterClrMapping/>
  </p:clrMapOvr>
</p:sldLayout>
</file>

<file path=ppt/slideLayouts/slideLayout10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Footer Placeholder 5"/>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39011363-DF7D-46A1-87AE-17B14C25FD3F}" type="slidenum">
              <a:rPr lang="en-US" altLang="en-US"/>
              <a:pPr/>
              <a:t>‹#›</a:t>
            </a:fld>
            <a:endParaRPr lang="en-US" altLang="en-US"/>
          </a:p>
        </p:txBody>
      </p:sp>
    </p:spTree>
    <p:extLst>
      <p:ext uri="{BB962C8B-B14F-4D97-AF65-F5344CB8AC3E}">
        <p14:creationId xmlns:p14="http://schemas.microsoft.com/office/powerpoint/2010/main" val="2674353766"/>
      </p:ext>
    </p:extLst>
  </p:cSld>
  <p:clrMapOvr>
    <a:masterClrMapping/>
  </p:clrMapOvr>
</p:sldLayout>
</file>

<file path=ppt/slideLayouts/slideLayout10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rtlCol="0">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Footer Placeholder 5"/>
          <p:cNvSpPr>
            <a:spLocks noGrp="1"/>
          </p:cNvSpPr>
          <p:nvPr>
            <p:ph type="ftr" sz="quarter"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6"/>
          <p:cNvSpPr>
            <a:spLocks noGrp="1"/>
          </p:cNvSpPr>
          <p:nvPr>
            <p:ph type="sldNum" sz="quarter" idx="11"/>
          </p:nvPr>
        </p:nvSpPr>
        <p:spPr/>
        <p:txBody>
          <a:bodyPr/>
          <a:lstStyle>
            <a:lvl1pPr eaLnBrk="0" hangingPunct="0">
              <a:defRPr b="1">
                <a:solidFill>
                  <a:srgbClr val="5FCBEF"/>
                </a:solidFill>
                <a:latin typeface="Arial" pitchFamily="34" charset="0"/>
              </a:defRPr>
            </a:lvl1pPr>
          </a:lstStyle>
          <a:p>
            <a:fld id="{9E006BD4-1FC8-48C9-906B-3673DD5933DB}" type="slidenum">
              <a:rPr lang="en-US" altLang="en-US"/>
              <a:pPr/>
              <a:t>‹#›</a:t>
            </a:fld>
            <a:endParaRPr lang="en-US" altLang="en-US"/>
          </a:p>
        </p:txBody>
      </p:sp>
      <p:sp>
        <p:nvSpPr>
          <p:cNvPr id="7" name="Date Placeholder 4"/>
          <p:cNvSpPr>
            <a:spLocks noGrp="1"/>
          </p:cNvSpPr>
          <p:nvPr>
            <p:ph type="dt" sz="half" idx="12"/>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Tree>
    <p:extLst>
      <p:ext uri="{BB962C8B-B14F-4D97-AF65-F5344CB8AC3E}">
        <p14:creationId xmlns:p14="http://schemas.microsoft.com/office/powerpoint/2010/main" val="1907214110"/>
      </p:ext>
    </p:extLst>
  </p:cSld>
  <p:clrMapOvr>
    <a:masterClrMapping/>
  </p:clrMapOvr>
</p:sldLayout>
</file>

<file path=ppt/slideLayouts/slideLayout105.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C4F17210-FABD-466E-A3E6-C365CD4995CE}" type="slidenum">
              <a:rPr lang="en-US" altLang="en-US"/>
              <a:pPr/>
              <a:t>‹#›</a:t>
            </a:fld>
            <a:endParaRPr lang="en-US" altLang="en-US"/>
          </a:p>
        </p:txBody>
      </p:sp>
    </p:spTree>
    <p:extLst>
      <p:ext uri="{BB962C8B-B14F-4D97-AF65-F5344CB8AC3E}">
        <p14:creationId xmlns:p14="http://schemas.microsoft.com/office/powerpoint/2010/main" val="1233653071"/>
      </p:ext>
    </p:extLst>
  </p:cSld>
  <p:clrMapOvr>
    <a:masterClrMapping/>
  </p:clrMapOvr>
</p:sldLayout>
</file>

<file path=ppt/slideLayouts/slideLayout106.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8"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9" name="Slide Number Placeholder 5"/>
          <p:cNvSpPr>
            <a:spLocks noGrp="1"/>
          </p:cNvSpPr>
          <p:nvPr>
            <p:ph type="sldNum" sz="quarter" idx="16"/>
          </p:nvPr>
        </p:nvSpPr>
        <p:spPr/>
        <p:txBody>
          <a:bodyPr/>
          <a:lstStyle>
            <a:lvl1pPr eaLnBrk="0" hangingPunct="0">
              <a:defRPr b="1">
                <a:solidFill>
                  <a:srgbClr val="5FCBEF"/>
                </a:solidFill>
                <a:latin typeface="Arial" pitchFamily="34" charset="0"/>
              </a:defRPr>
            </a:lvl1pPr>
          </a:lstStyle>
          <a:p>
            <a:fld id="{0188DBAF-BF67-43EE-8916-4480A4CA0237}" type="slidenum">
              <a:rPr lang="en-US" altLang="en-US"/>
              <a:pPr/>
              <a:t>‹#›</a:t>
            </a:fld>
            <a:endParaRPr lang="en-US" altLang="en-US"/>
          </a:p>
        </p:txBody>
      </p:sp>
    </p:spTree>
    <p:extLst>
      <p:ext uri="{BB962C8B-B14F-4D97-AF65-F5344CB8AC3E}">
        <p14:creationId xmlns:p14="http://schemas.microsoft.com/office/powerpoint/2010/main" val="1869041536"/>
      </p:ext>
    </p:extLst>
  </p:cSld>
  <p:clrMapOvr>
    <a:masterClrMapping/>
  </p:clrMapOvr>
</p:sldLayout>
</file>

<file path=ppt/slideLayouts/slideLayout107.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E7FC4862-352E-46BC-8DBF-64C929DF21B2}" type="slidenum">
              <a:rPr lang="en-US" altLang="en-US"/>
              <a:pPr/>
              <a:t>‹#›</a:t>
            </a:fld>
            <a:endParaRPr lang="en-US" altLang="en-US"/>
          </a:p>
        </p:txBody>
      </p:sp>
    </p:spTree>
    <p:extLst>
      <p:ext uri="{BB962C8B-B14F-4D97-AF65-F5344CB8AC3E}">
        <p14:creationId xmlns:p14="http://schemas.microsoft.com/office/powerpoint/2010/main" val="986114969"/>
      </p:ext>
    </p:extLst>
  </p:cSld>
  <p:clrMapOvr>
    <a:masterClrMapping/>
  </p:clrMapOvr>
</p:sldLayout>
</file>

<file path=ppt/slideLayouts/slideLayout108.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8"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9" name="Slide Number Placeholder 5"/>
          <p:cNvSpPr>
            <a:spLocks noGrp="1"/>
          </p:cNvSpPr>
          <p:nvPr>
            <p:ph type="sldNum" sz="quarter" idx="16"/>
          </p:nvPr>
        </p:nvSpPr>
        <p:spPr/>
        <p:txBody>
          <a:bodyPr/>
          <a:lstStyle>
            <a:lvl1pPr eaLnBrk="0" hangingPunct="0">
              <a:defRPr b="1">
                <a:solidFill>
                  <a:srgbClr val="5FCBEF"/>
                </a:solidFill>
                <a:latin typeface="Arial" pitchFamily="34" charset="0"/>
              </a:defRPr>
            </a:lvl1pPr>
          </a:lstStyle>
          <a:p>
            <a:fld id="{62F61740-93B1-40EF-8E40-9C7C0BB5F4F0}" type="slidenum">
              <a:rPr lang="en-US" altLang="en-US"/>
              <a:pPr/>
              <a:t>‹#›</a:t>
            </a:fld>
            <a:endParaRPr lang="en-US" altLang="en-US"/>
          </a:p>
        </p:txBody>
      </p:sp>
    </p:spTree>
    <p:extLst>
      <p:ext uri="{BB962C8B-B14F-4D97-AF65-F5344CB8AC3E}">
        <p14:creationId xmlns:p14="http://schemas.microsoft.com/office/powerpoint/2010/main" val="2493630634"/>
      </p:ext>
    </p:extLst>
  </p:cSld>
  <p:clrMapOvr>
    <a:masterClrMapping/>
  </p:clrMapOvr>
</p:sldLayout>
</file>

<file path=ppt/slideLayouts/slideLayout109.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7" name="Slide Number Placeholder 5"/>
          <p:cNvSpPr>
            <a:spLocks noGrp="1"/>
          </p:cNvSpPr>
          <p:nvPr>
            <p:ph type="sldNum" sz="quarter" idx="16"/>
          </p:nvPr>
        </p:nvSpPr>
        <p:spPr/>
        <p:txBody>
          <a:bodyPr/>
          <a:lstStyle>
            <a:lvl1pPr eaLnBrk="0" hangingPunct="0">
              <a:defRPr b="1">
                <a:solidFill>
                  <a:srgbClr val="5FCBEF"/>
                </a:solidFill>
                <a:latin typeface="Arial" pitchFamily="34" charset="0"/>
              </a:defRPr>
            </a:lvl1pPr>
          </a:lstStyle>
          <a:p>
            <a:fld id="{E2E3B277-CAD9-4DE1-B89D-21D25AAAE073}" type="slidenum">
              <a:rPr lang="en-US" altLang="en-US"/>
              <a:pPr/>
              <a:t>‹#›</a:t>
            </a:fld>
            <a:endParaRPr lang="en-US" altLang="en-US"/>
          </a:p>
        </p:txBody>
      </p:sp>
    </p:spTree>
    <p:extLst>
      <p:ext uri="{BB962C8B-B14F-4D97-AF65-F5344CB8AC3E}">
        <p14:creationId xmlns:p14="http://schemas.microsoft.com/office/powerpoint/2010/main" val="2157096017"/>
      </p:ext>
    </p:extLst>
  </p:cSld>
  <p:clrMapOvr>
    <a:masterClrMapping/>
  </p:clrMapOvr>
</p:sldLayout>
</file>

<file path=ppt/slideLayouts/slideLayout1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BBE3A169-C924-41E7-9D6F-0764CD1F0047}" type="slidenum">
              <a:rPr lang="en-US" altLang="en-US"/>
              <a:pPr/>
              <a:t>‹#›</a:t>
            </a:fld>
            <a:endParaRPr lang="en-US" altLang="en-US"/>
          </a:p>
        </p:txBody>
      </p:sp>
    </p:spTree>
    <p:extLst>
      <p:ext uri="{BB962C8B-B14F-4D97-AF65-F5344CB8AC3E}">
        <p14:creationId xmlns:p14="http://schemas.microsoft.com/office/powerpoint/2010/main" val="4069706476"/>
      </p:ext>
    </p:extLst>
  </p:cSld>
  <p:clrMapOvr>
    <a:masterClrMapping/>
  </p:clrMapOvr>
</p:sldLayout>
</file>

<file path=ppt/slideLayouts/slideLayout1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779C750A-C571-4A7B-B3E9-676C46BBB585}" type="slidenum">
              <a:rPr lang="en-US" altLang="en-US"/>
              <a:pPr/>
              <a:t>‹#›</a:t>
            </a:fld>
            <a:endParaRPr lang="en-US" altLang="en-US"/>
          </a:p>
        </p:txBody>
      </p:sp>
    </p:spTree>
    <p:extLst>
      <p:ext uri="{BB962C8B-B14F-4D97-AF65-F5344CB8AC3E}">
        <p14:creationId xmlns:p14="http://schemas.microsoft.com/office/powerpoint/2010/main" val="3431031990"/>
      </p:ext>
    </p:extLst>
  </p:cSld>
  <p:clrMapOvr>
    <a:masterClrMapping/>
  </p:clrMapOvr>
</p:sldLayout>
</file>

<file path=ppt/slideLayouts/slideLayout112.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7485" y="273050"/>
            <a:ext cx="10968567" cy="582295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6B4F97E6-79AE-44FD-A2FE-1162B098B794}" type="slidenum">
              <a:rPr lang="en-US" altLang="en-US"/>
              <a:pPr/>
              <a:t>‹#›</a:t>
            </a:fld>
            <a:endParaRPr lang="en-US" altLang="en-US"/>
          </a:p>
        </p:txBody>
      </p:sp>
    </p:spTree>
    <p:extLst>
      <p:ext uri="{BB962C8B-B14F-4D97-AF65-F5344CB8AC3E}">
        <p14:creationId xmlns:p14="http://schemas.microsoft.com/office/powerpoint/2010/main" val="1806828098"/>
      </p:ext>
    </p:extLst>
  </p:cSld>
  <p:clrMapOvr>
    <a:masterClrMapping/>
  </p:clrMapOvr>
</p:sldLayout>
</file>

<file path=ppt/slideLayouts/slideLayout113.xml><?xml version="1.0" encoding="utf-8"?>
<p:sldLayout xmlns:a="http://schemas.openxmlformats.org/drawingml/2006/main" xmlns:r="http://schemas.openxmlformats.org/officeDocument/2006/relationships" xmlns:p="http://schemas.openxmlformats.org/presentationml/2006/main" type="txAndObj">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972800" cy="1143000"/>
          </a:xfrm>
        </p:spPr>
        <p:txBody>
          <a:bodyPr/>
          <a:lstStyle/>
          <a:p>
            <a:r>
              <a:rPr lang="en-US"/>
              <a:t>Click to edit Master title style</a:t>
            </a:r>
          </a:p>
        </p:txBody>
      </p:sp>
      <p:sp>
        <p:nvSpPr>
          <p:cNvPr id="3" name="Text Placeholder 2"/>
          <p:cNvSpPr>
            <a:spLocks noGrp="1"/>
          </p:cNvSpPr>
          <p:nvPr>
            <p:ph type="body" sz="half" idx="1"/>
          </p:nvPr>
        </p:nvSpPr>
        <p:spPr>
          <a:xfrm>
            <a:off x="609600" y="1600201"/>
            <a:ext cx="53848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0" y="1600201"/>
            <a:ext cx="53848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a:xfrm>
            <a:off x="609600" y="6245225"/>
            <a:ext cx="2844800" cy="476250"/>
          </a:xfrm>
        </p:spPr>
        <p:txBody>
          <a:bodyPr/>
          <a:lstStyle>
            <a:lvl1pPr eaLnBrk="0" hangingPunct="0">
              <a:spcBef>
                <a:spcPct val="0"/>
              </a:spcBef>
              <a:defRPr b="1">
                <a:solidFill>
                  <a:srgbClr val="000000"/>
                </a:solidFill>
                <a:latin typeface="Arial" panose="020B0604020202020204" pitchFamily="34" charset="0"/>
              </a:defRPr>
            </a:lvl1pPr>
          </a:lstStyle>
          <a:p>
            <a:pPr>
              <a:defRPr/>
            </a:pPr>
            <a:endParaRPr lang="en-US"/>
          </a:p>
        </p:txBody>
      </p:sp>
      <p:sp>
        <p:nvSpPr>
          <p:cNvPr id="6" name="Footer Placeholder 5"/>
          <p:cNvSpPr>
            <a:spLocks noGrp="1"/>
          </p:cNvSpPr>
          <p:nvPr>
            <p:ph type="ftr" sz="quarter" idx="11"/>
          </p:nvPr>
        </p:nvSpPr>
        <p:spPr>
          <a:xfrm>
            <a:off x="4165600" y="6245225"/>
            <a:ext cx="3860800" cy="476250"/>
          </a:xfrm>
        </p:spPr>
        <p:txBody>
          <a:bodyPr/>
          <a:lstStyle>
            <a:lvl1pPr eaLnBrk="0" hangingPunct="0">
              <a:spcBef>
                <a:spcPct val="0"/>
              </a:spcBef>
              <a:defRPr b="1">
                <a:solidFill>
                  <a:srgbClr val="000000"/>
                </a:solidFill>
                <a:latin typeface="Arial" panose="020B0604020202020204" pitchFamily="34" charset="0"/>
              </a:defRPr>
            </a:lvl1pPr>
          </a:lstStyle>
          <a:p>
            <a:pPr>
              <a:defRPr/>
            </a:pPr>
            <a:endParaRPr lang="en-US"/>
          </a:p>
        </p:txBody>
      </p:sp>
      <p:sp>
        <p:nvSpPr>
          <p:cNvPr id="7" name="Slide Number Placeholder 6"/>
          <p:cNvSpPr>
            <a:spLocks noGrp="1"/>
          </p:cNvSpPr>
          <p:nvPr>
            <p:ph type="sldNum" sz="quarter" idx="12"/>
          </p:nvPr>
        </p:nvSpPr>
        <p:spPr>
          <a:xfrm>
            <a:off x="8737600" y="6245225"/>
            <a:ext cx="2844800" cy="476250"/>
          </a:xfrm>
        </p:spPr>
        <p:txBody>
          <a:bodyPr/>
          <a:lstStyle>
            <a:lvl1pPr eaLnBrk="0" hangingPunct="0">
              <a:defRPr b="1">
                <a:latin typeface="Arial" pitchFamily="34" charset="0"/>
              </a:defRPr>
            </a:lvl1pPr>
          </a:lstStyle>
          <a:p>
            <a:fld id="{9C477A14-C180-46E4-A056-4ABE785B1659}" type="slidenum">
              <a:rPr lang="en-US" altLang="en-US"/>
              <a:pPr/>
              <a:t>‹#›</a:t>
            </a:fld>
            <a:endParaRPr lang="en-US" altLang="en-US"/>
          </a:p>
        </p:txBody>
      </p:sp>
    </p:spTree>
    <p:extLst>
      <p:ext uri="{BB962C8B-B14F-4D97-AF65-F5344CB8AC3E}">
        <p14:creationId xmlns:p14="http://schemas.microsoft.com/office/powerpoint/2010/main" val="3799892750"/>
      </p:ext>
    </p:extLst>
  </p:cSld>
  <p:clrMapOvr>
    <a:masterClrMapping/>
  </p:clrMapOvr>
</p:sldLayout>
</file>

<file path=ppt/slideLayouts/slideLayout114.xml><?xml version="1.0" encoding="utf-8"?>
<p:sldLayout xmlns:a="http://schemas.openxmlformats.org/drawingml/2006/main" xmlns:r="http://schemas.openxmlformats.org/officeDocument/2006/relationships" xmlns:p="http://schemas.openxmlformats.org/presentationml/2006/main" userDrawn="1">
  <p:cSld name="自定义版式">
    <p:spTree>
      <p:nvGrpSpPr>
        <p:cNvPr id="1" name=""/>
        <p:cNvGrpSpPr/>
        <p:nvPr/>
      </p:nvGrpSpPr>
      <p:grpSpPr>
        <a:xfrm>
          <a:off x="0" y="0"/>
          <a:ext cx="0" cy="0"/>
          <a:chOff x="0" y="0"/>
          <a:chExt cx="0" cy="0"/>
        </a:xfrm>
      </p:grpSpPr>
      <p:sp>
        <p:nvSpPr>
          <p:cNvPr id="2" name="日期占位符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1F99A91C-DA74-43E1-BD8A-76E425233E33}" type="datetimeFigureOut">
              <a:rPr lang="zh-CN" altLang="en-US"/>
              <a:pPr>
                <a:defRPr/>
              </a:pPr>
              <a:t>2022/3/21</a:t>
            </a:fld>
            <a:endParaRPr lang="zh-CN" altLang="en-US"/>
          </a:p>
        </p:txBody>
      </p:sp>
      <p:sp>
        <p:nvSpPr>
          <p:cNvPr id="3" name="页脚占位符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4" name="灯片编号占位符 4"/>
          <p:cNvSpPr>
            <a:spLocks noGrp="1"/>
          </p:cNvSpPr>
          <p:nvPr>
            <p:ph type="sldNum" sz="quarter" idx="12"/>
          </p:nvPr>
        </p:nvSpPr>
        <p:spPr/>
        <p:txBody>
          <a:bodyPr/>
          <a:lstStyle>
            <a:lvl1pPr eaLnBrk="0" hangingPunct="0">
              <a:defRPr b="1">
                <a:solidFill>
                  <a:srgbClr val="898989"/>
                </a:solidFill>
                <a:latin typeface="Arial" pitchFamily="34" charset="0"/>
                <a:cs typeface="华文新魏"/>
              </a:defRPr>
            </a:lvl1pPr>
          </a:lstStyle>
          <a:p>
            <a:fld id="{70D4033F-D245-41EE-8558-F62694F645FD}" type="slidenum">
              <a:rPr lang="zh-CN" altLang="en-US"/>
              <a:pPr/>
              <a:t>‹#›</a:t>
            </a:fld>
            <a:endParaRPr lang="zh-CN" altLang="en-US"/>
          </a:p>
        </p:txBody>
      </p:sp>
    </p:spTree>
    <p:extLst>
      <p:ext uri="{BB962C8B-B14F-4D97-AF65-F5344CB8AC3E}">
        <p14:creationId xmlns:p14="http://schemas.microsoft.com/office/powerpoint/2010/main" val="4063803442"/>
      </p:ext>
    </p:extLst>
  </p:cSld>
  <p:clrMapOvr>
    <a:masterClrMapping/>
  </p:clrMapOvr>
</p:sldLayout>
</file>

<file path=ppt/slideLayouts/slideLayout115.xml><?xml version="1.0" encoding="utf-8"?>
<p:sldLayout xmlns:a="http://schemas.openxmlformats.org/drawingml/2006/main" xmlns:r="http://schemas.openxmlformats.org/officeDocument/2006/relationships" xmlns:p="http://schemas.openxmlformats.org/presentationml/2006/main" userDrawn="1">
  <p:cSld name="1_自定义版式">
    <p:spTree>
      <p:nvGrpSpPr>
        <p:cNvPr id="1" name=""/>
        <p:cNvGrpSpPr/>
        <p:nvPr/>
      </p:nvGrpSpPr>
      <p:grpSpPr>
        <a:xfrm>
          <a:off x="0" y="0"/>
          <a:ext cx="0" cy="0"/>
          <a:chOff x="0" y="0"/>
          <a:chExt cx="0" cy="0"/>
        </a:xfrm>
      </p:grpSpPr>
      <p:sp>
        <p:nvSpPr>
          <p:cNvPr id="2" name="日期占位符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A04EBDF3-90A7-4914-B86E-B792F8FD2FEB}" type="datetimeFigureOut">
              <a:rPr lang="zh-CN" altLang="en-US"/>
              <a:pPr>
                <a:defRPr/>
              </a:pPr>
              <a:t>2022/3/21</a:t>
            </a:fld>
            <a:endParaRPr lang="zh-CN" altLang="en-US"/>
          </a:p>
        </p:txBody>
      </p:sp>
      <p:sp>
        <p:nvSpPr>
          <p:cNvPr id="3" name="页脚占位符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4" name="灯片编号占位符 4"/>
          <p:cNvSpPr>
            <a:spLocks noGrp="1"/>
          </p:cNvSpPr>
          <p:nvPr>
            <p:ph type="sldNum" sz="quarter" idx="12"/>
          </p:nvPr>
        </p:nvSpPr>
        <p:spPr/>
        <p:txBody>
          <a:bodyPr/>
          <a:lstStyle>
            <a:lvl1pPr eaLnBrk="0" hangingPunct="0">
              <a:defRPr b="1">
                <a:solidFill>
                  <a:srgbClr val="898989"/>
                </a:solidFill>
                <a:latin typeface="Arial" pitchFamily="34" charset="0"/>
                <a:cs typeface="华文新魏"/>
              </a:defRPr>
            </a:lvl1pPr>
          </a:lstStyle>
          <a:p>
            <a:fld id="{2F3E0D50-3437-4E38-B849-6ADB0AA7A30E}" type="slidenum">
              <a:rPr lang="zh-CN" altLang="en-US"/>
              <a:pPr/>
              <a:t>‹#›</a:t>
            </a:fld>
            <a:endParaRPr lang="zh-CN" altLang="en-US"/>
          </a:p>
        </p:txBody>
      </p:sp>
    </p:spTree>
    <p:extLst>
      <p:ext uri="{BB962C8B-B14F-4D97-AF65-F5344CB8AC3E}">
        <p14:creationId xmlns:p14="http://schemas.microsoft.com/office/powerpoint/2010/main" val="2467421605"/>
      </p:ext>
    </p:extLst>
  </p:cSld>
  <p:clrMapOvr>
    <a:masterClrMapping/>
  </p:clrMapOvr>
</p:sldLayout>
</file>

<file path=ppt/slideLayouts/slideLayout116.xml><?xml version="1.0" encoding="utf-8"?>
<p:sldLayout xmlns:a="http://schemas.openxmlformats.org/drawingml/2006/main" xmlns:r="http://schemas.openxmlformats.org/officeDocument/2006/relationships" xmlns:p="http://schemas.openxmlformats.org/presentationml/2006/main" preserve="1" userDrawn="1">
  <p:cSld name="标题幻灯片">
    <p:spTree>
      <p:nvGrpSpPr>
        <p:cNvPr id="1" name=""/>
        <p:cNvGrpSpPr/>
        <p:nvPr/>
      </p:nvGrpSpPr>
      <p:grpSpPr>
        <a:xfrm>
          <a:off x="0" y="0"/>
          <a:ext cx="0" cy="0"/>
          <a:chOff x="0" y="0"/>
          <a:chExt cx="0" cy="0"/>
        </a:xfrm>
      </p:grpSpPr>
      <p:pic>
        <p:nvPicPr>
          <p:cNvPr id="2" name="图片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234950" y="0"/>
            <a:ext cx="126619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170526649"/>
      </p:ext>
    </p:extLst>
  </p:cSld>
  <p:clrMapOvr>
    <a:masterClrMapping/>
  </p:clrMapOvr>
</p:sldLayout>
</file>

<file path=ppt/slideLayouts/slideLayout117.xml><?xml version="1.0" encoding="utf-8"?>
<p:sldLayout xmlns:a="http://schemas.openxmlformats.org/drawingml/2006/main" xmlns:r="http://schemas.openxmlformats.org/officeDocument/2006/relationships" xmlns:p="http://schemas.openxmlformats.org/presentationml/2006/main" preserve="1" userDrawn="1">
  <p:cSld name="标题和内容">
    <p:spTree>
      <p:nvGrpSpPr>
        <p:cNvPr id="1" name=""/>
        <p:cNvGrpSpPr/>
        <p:nvPr/>
      </p:nvGrpSpPr>
      <p:grpSpPr>
        <a:xfrm>
          <a:off x="0" y="0"/>
          <a:ext cx="0" cy="0"/>
          <a:chOff x="0" y="0"/>
          <a:chExt cx="0" cy="0"/>
        </a:xfrm>
      </p:grpSpPr>
      <p:pic>
        <p:nvPicPr>
          <p:cNvPr id="2" name="图片 7"/>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234950" y="0"/>
            <a:ext cx="12700000" cy="6878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12652310"/>
      </p:ext>
    </p:extLst>
  </p:cSld>
  <p:clrMapOvr>
    <a:masterClrMapping/>
  </p:clrMapOvr>
</p:sldLayout>
</file>

<file path=ppt/slideLayouts/slideLayout118.xml><?xml version="1.0" encoding="utf-8"?>
<p:sldLayout xmlns:a="http://schemas.openxmlformats.org/drawingml/2006/main" xmlns:r="http://schemas.openxmlformats.org/officeDocument/2006/relationships" xmlns:p="http://schemas.openxmlformats.org/presentationml/2006/main" preserve="1" userDrawn="1">
  <p:cSld name="节标题">
    <p:spTree>
      <p:nvGrpSpPr>
        <p:cNvPr id="1" name=""/>
        <p:cNvGrpSpPr/>
        <p:nvPr/>
      </p:nvGrpSpPr>
      <p:grpSpPr>
        <a:xfrm>
          <a:off x="0" y="0"/>
          <a:ext cx="0" cy="0"/>
          <a:chOff x="0" y="0"/>
          <a:chExt cx="0" cy="0"/>
        </a:xfrm>
      </p:grpSpPr>
      <p:pic>
        <p:nvPicPr>
          <p:cNvPr id="2" name="图片 6"/>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1074738" y="-455613"/>
            <a:ext cx="14293851" cy="77422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619367321"/>
      </p:ext>
    </p:extLst>
  </p:cSld>
  <p:clrMapOvr>
    <a:masterClrMapping/>
  </p:clrMapOvr>
</p:sldLayout>
</file>

<file path=ppt/slideLayouts/slideLayout119.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4" name="Group 17"/>
          <p:cNvGrpSpPr>
            <a:grpSpLocks/>
          </p:cNvGrpSpPr>
          <p:nvPr/>
        </p:nvGrpSpPr>
        <p:grpSpPr bwMode="auto">
          <a:xfrm>
            <a:off x="0" y="-7938"/>
            <a:ext cx="12192000" cy="6865938"/>
            <a:chOff x="0" y="-8467"/>
            <a:chExt cx="12192000" cy="6866467"/>
          </a:xfrm>
        </p:grpSpPr>
        <p:sp>
          <p:nvSpPr>
            <p:cNvPr id="5" name="Freeform 4"/>
            <p:cNvSpPr/>
            <p:nvPr/>
          </p:nvSpPr>
          <p:spPr>
            <a:xfrm>
              <a:off x="0" y="-8467"/>
              <a:ext cx="863600" cy="569797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6" name="Straight Connector 5"/>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7" name="Straight Connector 6"/>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8"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9"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0" name="Isosceles Triangle 9"/>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Isosceles Triangle 13"/>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15"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358F8D9B-5D28-48DE-A2E2-6393FE6F2FA9}" type="datetimeFigureOut">
              <a:rPr lang="zh-CN" altLang="en-US"/>
              <a:pPr>
                <a:defRPr/>
              </a:pPr>
              <a:t>2022/3/21</a:t>
            </a:fld>
            <a:endParaRPr lang="zh-CN" altLang="en-US"/>
          </a:p>
        </p:txBody>
      </p:sp>
      <p:sp>
        <p:nvSpPr>
          <p:cNvPr id="16"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17"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50273A8C-2957-4A96-B898-E0E23A36CB9D}" type="slidenum">
              <a:rPr lang="zh-CN" altLang="en-US"/>
              <a:pPr/>
              <a:t>‹#›</a:t>
            </a:fld>
            <a:endParaRPr lang="zh-CN" altLang="en-US"/>
          </a:p>
        </p:txBody>
      </p:sp>
    </p:spTree>
    <p:extLst>
      <p:ext uri="{BB962C8B-B14F-4D97-AF65-F5344CB8AC3E}">
        <p14:creationId xmlns:p14="http://schemas.microsoft.com/office/powerpoint/2010/main" val="381063275"/>
      </p:ext>
    </p:extLst>
  </p:cSld>
  <p:clrMapOvr>
    <a:masterClrMapping/>
  </p:clrMapOvr>
</p:sldLayout>
</file>

<file path=ppt/slideLayouts/slideLayout120.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CD67BF91-5B39-409C-B806-2A4BDD316703}"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A364D7B7-BEA2-4DC3-9F19-51CE4CFC9BFA}" type="slidenum">
              <a:rPr lang="zh-CN" altLang="en-US"/>
              <a:pPr/>
              <a:t>‹#›</a:t>
            </a:fld>
            <a:endParaRPr lang="zh-CN" altLang="en-US"/>
          </a:p>
        </p:txBody>
      </p:sp>
    </p:spTree>
    <p:extLst>
      <p:ext uri="{BB962C8B-B14F-4D97-AF65-F5344CB8AC3E}">
        <p14:creationId xmlns:p14="http://schemas.microsoft.com/office/powerpoint/2010/main" val="2999301158"/>
      </p:ext>
    </p:extLst>
  </p:cSld>
  <p:clrMapOvr>
    <a:masterClrMapping/>
  </p:clrMapOvr>
</p:sldLayout>
</file>

<file path=ppt/slideLayouts/slideLayout121.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B9B2E0BF-E4A6-4BA0-9171-844EB49F624B}"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C7102EB3-DA7A-4477-BAE6-55C796D653B9}" type="slidenum">
              <a:rPr lang="zh-CN" altLang="en-US"/>
              <a:pPr/>
              <a:t>‹#›</a:t>
            </a:fld>
            <a:endParaRPr lang="zh-CN" altLang="en-US"/>
          </a:p>
        </p:txBody>
      </p:sp>
    </p:spTree>
    <p:extLst>
      <p:ext uri="{BB962C8B-B14F-4D97-AF65-F5344CB8AC3E}">
        <p14:creationId xmlns:p14="http://schemas.microsoft.com/office/powerpoint/2010/main" val="4039522503"/>
      </p:ext>
    </p:extLst>
  </p:cSld>
  <p:clrMapOvr>
    <a:masterClrMapping/>
  </p:clrMapOvr>
</p:sldLayout>
</file>

<file path=ppt/slideLayouts/slideLayout122.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B20E4643-5997-4746-94ED-00D60CBBE242}" type="datetimeFigureOut">
              <a:rPr lang="zh-CN" altLang="en-US"/>
              <a:pPr>
                <a:defRPr/>
              </a:pPr>
              <a:t>2022/3/21</a:t>
            </a:fld>
            <a:endParaRPr lang="zh-CN" altLang="en-US"/>
          </a:p>
        </p:txBody>
      </p:sp>
      <p:sp>
        <p:nvSpPr>
          <p:cNvPr id="6" name="Footer Placeholder 5"/>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7" name="Slide Number Placeholder 6"/>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BFCAA040-A587-457D-A6CF-A5C1B80FFE3B}" type="slidenum">
              <a:rPr lang="zh-CN" altLang="en-US"/>
              <a:pPr/>
              <a:t>‹#›</a:t>
            </a:fld>
            <a:endParaRPr lang="zh-CN" altLang="en-US"/>
          </a:p>
        </p:txBody>
      </p:sp>
    </p:spTree>
    <p:extLst>
      <p:ext uri="{BB962C8B-B14F-4D97-AF65-F5344CB8AC3E}">
        <p14:creationId xmlns:p14="http://schemas.microsoft.com/office/powerpoint/2010/main" val="2260349121"/>
      </p:ext>
    </p:extLst>
  </p:cSld>
  <p:clrMapOvr>
    <a:masterClrMapping/>
  </p:clrMapOvr>
</p:sldLayout>
</file>

<file path=ppt/slideLayouts/slideLayout123.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E1564486-2D8F-4A5B-BC49-D6D89B0EBBD1}" type="datetimeFigureOut">
              <a:rPr lang="zh-CN" altLang="en-US"/>
              <a:pPr>
                <a:defRPr/>
              </a:pPr>
              <a:t>2022/3/21</a:t>
            </a:fld>
            <a:endParaRPr lang="zh-CN" altLang="en-US"/>
          </a:p>
        </p:txBody>
      </p:sp>
      <p:sp>
        <p:nvSpPr>
          <p:cNvPr id="8" name="Footer Placeholder 7"/>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9" name="Slide Number Placeholder 8"/>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A6979FED-70BD-4541-AACF-D406BBDB075B}" type="slidenum">
              <a:rPr lang="zh-CN" altLang="en-US"/>
              <a:pPr/>
              <a:t>‹#›</a:t>
            </a:fld>
            <a:endParaRPr lang="zh-CN" altLang="en-US"/>
          </a:p>
        </p:txBody>
      </p:sp>
    </p:spTree>
    <p:extLst>
      <p:ext uri="{BB962C8B-B14F-4D97-AF65-F5344CB8AC3E}">
        <p14:creationId xmlns:p14="http://schemas.microsoft.com/office/powerpoint/2010/main" val="1127178963"/>
      </p:ext>
    </p:extLst>
  </p:cSld>
  <p:clrMapOvr>
    <a:masterClrMapping/>
  </p:clrMapOvr>
</p:sldLayout>
</file>

<file path=ppt/slideLayouts/slideLayout124.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410BC1C1-F413-42BF-8DA0-E55575EE707C}" type="datetimeFigureOut">
              <a:rPr lang="zh-CN" altLang="en-US"/>
              <a:pPr>
                <a:defRPr/>
              </a:pPr>
              <a:t>2022/3/21</a:t>
            </a:fld>
            <a:endParaRPr lang="zh-CN" altLang="en-US"/>
          </a:p>
        </p:txBody>
      </p:sp>
      <p:sp>
        <p:nvSpPr>
          <p:cNvPr id="4" name="Footer Placeholder 3"/>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5" name="Slide Number Placeholder 4"/>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33443F56-5C3A-48D9-AFA3-75222A84E896}" type="slidenum">
              <a:rPr lang="zh-CN" altLang="en-US"/>
              <a:pPr/>
              <a:t>‹#›</a:t>
            </a:fld>
            <a:endParaRPr lang="zh-CN" altLang="en-US"/>
          </a:p>
        </p:txBody>
      </p:sp>
    </p:spTree>
    <p:extLst>
      <p:ext uri="{BB962C8B-B14F-4D97-AF65-F5344CB8AC3E}">
        <p14:creationId xmlns:p14="http://schemas.microsoft.com/office/powerpoint/2010/main" val="2035964310"/>
      </p:ext>
    </p:extLst>
  </p:cSld>
  <p:clrMapOvr>
    <a:masterClrMapping/>
  </p:clrMapOvr>
</p:sldLayout>
</file>

<file path=ppt/slideLayouts/slideLayout125.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04E16A55-2020-43A7-A8E8-F2FC0D51EDE1}" type="datetimeFigureOut">
              <a:rPr lang="zh-CN" altLang="en-US"/>
              <a:pPr>
                <a:defRPr/>
              </a:pPr>
              <a:t>2022/3/21</a:t>
            </a:fld>
            <a:endParaRPr lang="zh-CN" altLang="en-US"/>
          </a:p>
        </p:txBody>
      </p:sp>
      <p:sp>
        <p:nvSpPr>
          <p:cNvPr id="3" name="Footer Placeholder 2"/>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4" name="Slide Number Placeholder 3"/>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2DF806D1-3BD1-4822-A013-206BB04E9E41}" type="slidenum">
              <a:rPr lang="zh-CN" altLang="en-US"/>
              <a:pPr/>
              <a:t>‹#›</a:t>
            </a:fld>
            <a:endParaRPr lang="zh-CN" altLang="en-US"/>
          </a:p>
        </p:txBody>
      </p:sp>
    </p:spTree>
    <p:extLst>
      <p:ext uri="{BB962C8B-B14F-4D97-AF65-F5344CB8AC3E}">
        <p14:creationId xmlns:p14="http://schemas.microsoft.com/office/powerpoint/2010/main" val="3572892773"/>
      </p:ext>
    </p:extLst>
  </p:cSld>
  <p:clrMapOvr>
    <a:masterClrMapping/>
  </p:clrMapOvr>
</p:sldLayout>
</file>

<file path=ppt/slideLayouts/slideLayout126.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B27E1CFC-A33B-4C69-A8DA-C701580C27ED}" type="datetimeFigureOut">
              <a:rPr lang="zh-CN" altLang="en-US"/>
              <a:pPr>
                <a:defRPr/>
              </a:pPr>
              <a:t>2022/3/21</a:t>
            </a:fld>
            <a:endParaRPr lang="zh-CN" altLang="en-US"/>
          </a:p>
        </p:txBody>
      </p:sp>
      <p:sp>
        <p:nvSpPr>
          <p:cNvPr id="6" name="Footer Placeholder 5"/>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7" name="Slide Number Placeholder 6"/>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1BFF6C7B-B6EE-4804-9076-DA0EB4D5AF79}" type="slidenum">
              <a:rPr lang="zh-CN" altLang="en-US"/>
              <a:pPr/>
              <a:t>‹#›</a:t>
            </a:fld>
            <a:endParaRPr lang="zh-CN" altLang="en-US"/>
          </a:p>
        </p:txBody>
      </p:sp>
    </p:spTree>
    <p:extLst>
      <p:ext uri="{BB962C8B-B14F-4D97-AF65-F5344CB8AC3E}">
        <p14:creationId xmlns:p14="http://schemas.microsoft.com/office/powerpoint/2010/main" val="2953459605"/>
      </p:ext>
    </p:extLst>
  </p:cSld>
  <p:clrMapOvr>
    <a:masterClrMapping/>
  </p:clrMapOvr>
</p:sldLayout>
</file>

<file path=ppt/slideLayouts/slideLayout127.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rtlCol="0">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pPr lvl="0"/>
            <a:r>
              <a:rPr lang="en-US" noProof="0"/>
              <a:t>Click icon to add picture</a:t>
            </a:r>
            <a:endParaRPr lang="en-US" noProof="0"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Footer Placeholder 5"/>
          <p:cNvSpPr>
            <a:spLocks noGrp="1"/>
          </p:cNvSpPr>
          <p:nvPr>
            <p:ph type="ftr" sz="quarter"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6"/>
          <p:cNvSpPr>
            <a:spLocks noGrp="1"/>
          </p:cNvSpPr>
          <p:nvPr>
            <p:ph type="sldNum" sz="quarter" idx="11"/>
          </p:nvPr>
        </p:nvSpPr>
        <p:spPr/>
        <p:txBody>
          <a:bodyPr/>
          <a:lstStyle>
            <a:lvl1pPr eaLnBrk="0" hangingPunct="0">
              <a:defRPr b="1">
                <a:solidFill>
                  <a:srgbClr val="5FCBEF"/>
                </a:solidFill>
                <a:latin typeface="Arial" pitchFamily="34" charset="0"/>
                <a:cs typeface="华文新魏"/>
              </a:defRPr>
            </a:lvl1pPr>
          </a:lstStyle>
          <a:p>
            <a:fld id="{5060866E-AC59-4C0B-928E-D316CFB586B9}" type="slidenum">
              <a:rPr lang="zh-CN" altLang="en-US"/>
              <a:pPr/>
              <a:t>‹#›</a:t>
            </a:fld>
            <a:endParaRPr lang="zh-CN" altLang="en-US"/>
          </a:p>
        </p:txBody>
      </p:sp>
      <p:sp>
        <p:nvSpPr>
          <p:cNvPr id="7" name="Date Placeholder 4"/>
          <p:cNvSpPr>
            <a:spLocks noGrp="1"/>
          </p:cNvSpPr>
          <p:nvPr>
            <p:ph type="dt" sz="half" idx="12"/>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A9A8B588-F8ED-4426-ADDA-F2D0917845A4}" type="datetimeFigureOut">
              <a:rPr lang="zh-CN" altLang="en-US"/>
              <a:pPr>
                <a:defRPr/>
              </a:pPr>
              <a:t>2022/3/21</a:t>
            </a:fld>
            <a:endParaRPr lang="zh-CN" altLang="en-US"/>
          </a:p>
        </p:txBody>
      </p:sp>
    </p:spTree>
    <p:extLst>
      <p:ext uri="{BB962C8B-B14F-4D97-AF65-F5344CB8AC3E}">
        <p14:creationId xmlns:p14="http://schemas.microsoft.com/office/powerpoint/2010/main" val="1154673683"/>
      </p:ext>
    </p:extLst>
  </p:cSld>
  <p:clrMapOvr>
    <a:masterClrMapping/>
  </p:clrMapOvr>
</p:sldLayout>
</file>

<file path=ppt/slideLayouts/slideLayout128.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C9C0B4D2-645A-402C-BF4C-E3A57A08366F}"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C198AEA0-A4B8-47ED-ACAD-D3CB95816C1E}" type="slidenum">
              <a:rPr lang="zh-CN" altLang="en-US"/>
              <a:pPr/>
              <a:t>‹#›</a:t>
            </a:fld>
            <a:endParaRPr lang="zh-CN" altLang="en-US"/>
          </a:p>
        </p:txBody>
      </p:sp>
    </p:spTree>
    <p:extLst>
      <p:ext uri="{BB962C8B-B14F-4D97-AF65-F5344CB8AC3E}">
        <p14:creationId xmlns:p14="http://schemas.microsoft.com/office/powerpoint/2010/main" val="295499690"/>
      </p:ext>
    </p:extLst>
  </p:cSld>
  <p:clrMapOvr>
    <a:masterClrMapping/>
  </p:clrMapOvr>
</p:sldLayout>
</file>

<file path=ppt/slideLayouts/slideLayout129.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A5537B5F-7C84-4A2F-8FDB-0D64FC9BCB1A}" type="datetimeFigureOut">
              <a:rPr lang="zh-CN" altLang="en-US"/>
              <a:pPr>
                <a:defRPr/>
              </a:pPr>
              <a:t>2022/3/21</a:t>
            </a:fld>
            <a:endParaRPr lang="zh-CN" altLang="en-US"/>
          </a:p>
        </p:txBody>
      </p:sp>
      <p:sp>
        <p:nvSpPr>
          <p:cNvPr id="8"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9" name="Slide Number Placeholder 5"/>
          <p:cNvSpPr>
            <a:spLocks noGrp="1"/>
          </p:cNvSpPr>
          <p:nvPr>
            <p:ph type="sldNum" sz="quarter" idx="16"/>
          </p:nvPr>
        </p:nvSpPr>
        <p:spPr/>
        <p:txBody>
          <a:bodyPr/>
          <a:lstStyle>
            <a:lvl1pPr eaLnBrk="0" hangingPunct="0">
              <a:defRPr b="1">
                <a:solidFill>
                  <a:srgbClr val="5FCBEF"/>
                </a:solidFill>
                <a:latin typeface="Arial" pitchFamily="34" charset="0"/>
                <a:cs typeface="华文新魏"/>
              </a:defRPr>
            </a:lvl1pPr>
          </a:lstStyle>
          <a:p>
            <a:fld id="{867ACA8F-7CA9-4A45-A608-E4056CE032D6}" type="slidenum">
              <a:rPr lang="zh-CN" altLang="en-US"/>
              <a:pPr/>
              <a:t>‹#›</a:t>
            </a:fld>
            <a:endParaRPr lang="zh-CN" altLang="en-US"/>
          </a:p>
        </p:txBody>
      </p:sp>
    </p:spTree>
    <p:extLst>
      <p:ext uri="{BB962C8B-B14F-4D97-AF65-F5344CB8AC3E}">
        <p14:creationId xmlns:p14="http://schemas.microsoft.com/office/powerpoint/2010/main" val="2350717682"/>
      </p:ext>
    </p:extLst>
  </p:cSld>
  <p:clrMapOvr>
    <a:masterClrMapping/>
  </p:clrMapOvr>
</p:sldLayout>
</file>

<file path=ppt/slideLayouts/slideLayout130.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53226F72-E257-4EA2-A966-89916781C86D}"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DE26597B-A037-40EA-ADCB-464EB897027E}" type="slidenum">
              <a:rPr lang="zh-CN" altLang="en-US"/>
              <a:pPr/>
              <a:t>‹#›</a:t>
            </a:fld>
            <a:endParaRPr lang="zh-CN" altLang="en-US"/>
          </a:p>
        </p:txBody>
      </p:sp>
    </p:spTree>
    <p:extLst>
      <p:ext uri="{BB962C8B-B14F-4D97-AF65-F5344CB8AC3E}">
        <p14:creationId xmlns:p14="http://schemas.microsoft.com/office/powerpoint/2010/main" val="1203975147"/>
      </p:ext>
    </p:extLst>
  </p:cSld>
  <p:clrMapOvr>
    <a:masterClrMapping/>
  </p:clrMapOvr>
</p:sldLayout>
</file>

<file path=ppt/slideLayouts/slideLayout131.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5" name="TextBox 4"/>
          <p:cNvSpPr txBox="1">
            <a:spLocks noChangeArrowheads="1"/>
          </p:cNvSpPr>
          <p:nvPr/>
        </p:nvSpPr>
        <p:spPr bwMode="auto">
          <a:xfrm>
            <a:off x="541338" y="790575"/>
            <a:ext cx="609600" cy="584200"/>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6" name="TextBox 5"/>
          <p:cNvSpPr txBox="1">
            <a:spLocks noChangeArrowheads="1"/>
          </p:cNvSpPr>
          <p:nvPr/>
        </p:nvSpPr>
        <p:spPr bwMode="auto">
          <a:xfrm>
            <a:off x="8893175" y="2886075"/>
            <a:ext cx="609600" cy="585788"/>
          </a:xfrm>
          <a:prstGeom prst="rect">
            <a:avLst/>
          </a:prstGeom>
          <a:noFill/>
          <a:ln>
            <a:noFill/>
          </a:ln>
        </p:spPr>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defRPr/>
            </a:pPr>
            <a:r>
              <a:rPr lang="en-US" altLang="en-US" sz="8000" b="0">
                <a:solidFill>
                  <a:srgbClr val="9FE0F5"/>
                </a:solidFill>
              </a:rPr>
              <a:t>”</a:t>
            </a:r>
          </a:p>
        </p:txBody>
      </p:sp>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7"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AB3BC951-C153-48A2-88DA-8AEB101AC5B3}" type="datetimeFigureOut">
              <a:rPr lang="zh-CN" altLang="en-US"/>
              <a:pPr>
                <a:defRPr/>
              </a:pPr>
              <a:t>2022/3/21</a:t>
            </a:fld>
            <a:endParaRPr lang="zh-CN" altLang="en-US"/>
          </a:p>
        </p:txBody>
      </p:sp>
      <p:sp>
        <p:nvSpPr>
          <p:cNvPr id="8"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9" name="Slide Number Placeholder 5"/>
          <p:cNvSpPr>
            <a:spLocks noGrp="1"/>
          </p:cNvSpPr>
          <p:nvPr>
            <p:ph type="sldNum" sz="quarter" idx="16"/>
          </p:nvPr>
        </p:nvSpPr>
        <p:spPr/>
        <p:txBody>
          <a:bodyPr/>
          <a:lstStyle>
            <a:lvl1pPr eaLnBrk="0" hangingPunct="0">
              <a:defRPr b="1">
                <a:solidFill>
                  <a:srgbClr val="5FCBEF"/>
                </a:solidFill>
                <a:latin typeface="Arial" pitchFamily="34" charset="0"/>
                <a:cs typeface="华文新魏"/>
              </a:defRPr>
            </a:lvl1pPr>
          </a:lstStyle>
          <a:p>
            <a:fld id="{2F7651E6-F22E-4E93-A795-F677AB76952C}" type="slidenum">
              <a:rPr lang="zh-CN" altLang="en-US"/>
              <a:pPr/>
              <a:t>‹#›</a:t>
            </a:fld>
            <a:endParaRPr lang="zh-CN" altLang="en-US"/>
          </a:p>
        </p:txBody>
      </p:sp>
    </p:spTree>
    <p:extLst>
      <p:ext uri="{BB962C8B-B14F-4D97-AF65-F5344CB8AC3E}">
        <p14:creationId xmlns:p14="http://schemas.microsoft.com/office/powerpoint/2010/main" val="3633794501"/>
      </p:ext>
    </p:extLst>
  </p:cSld>
  <p:clrMapOvr>
    <a:masterClrMapping/>
  </p:clrMapOvr>
</p:sldLayout>
</file>

<file path=ppt/slideLayouts/slideLayout132.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5" name="Date Placeholder 3"/>
          <p:cNvSpPr>
            <a:spLocks noGrp="1"/>
          </p:cNvSpPr>
          <p:nvPr>
            <p:ph type="dt" sz="half" idx="14"/>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008E296A-65F1-4C81-9498-384D452985C7}" type="datetimeFigureOut">
              <a:rPr lang="zh-CN" altLang="en-US"/>
              <a:pPr>
                <a:defRPr/>
              </a:pPr>
              <a:t>2022/3/21</a:t>
            </a:fld>
            <a:endParaRPr lang="zh-CN" altLang="en-US"/>
          </a:p>
        </p:txBody>
      </p:sp>
      <p:sp>
        <p:nvSpPr>
          <p:cNvPr id="6" name="Footer Placeholder 4"/>
          <p:cNvSpPr>
            <a:spLocks noGrp="1"/>
          </p:cNvSpPr>
          <p:nvPr>
            <p:ph type="ftr" sz="quarter" idx="15"/>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7" name="Slide Number Placeholder 5"/>
          <p:cNvSpPr>
            <a:spLocks noGrp="1"/>
          </p:cNvSpPr>
          <p:nvPr>
            <p:ph type="sldNum" sz="quarter" idx="16"/>
          </p:nvPr>
        </p:nvSpPr>
        <p:spPr/>
        <p:txBody>
          <a:bodyPr/>
          <a:lstStyle>
            <a:lvl1pPr eaLnBrk="0" hangingPunct="0">
              <a:defRPr b="1">
                <a:solidFill>
                  <a:srgbClr val="5FCBEF"/>
                </a:solidFill>
                <a:latin typeface="Arial" pitchFamily="34" charset="0"/>
                <a:cs typeface="华文新魏"/>
              </a:defRPr>
            </a:lvl1pPr>
          </a:lstStyle>
          <a:p>
            <a:fld id="{9C240945-B170-4FC6-8A3E-327FCB20C672}" type="slidenum">
              <a:rPr lang="zh-CN" altLang="en-US"/>
              <a:pPr/>
              <a:t>‹#›</a:t>
            </a:fld>
            <a:endParaRPr lang="zh-CN" altLang="en-US"/>
          </a:p>
        </p:txBody>
      </p:sp>
    </p:spTree>
    <p:extLst>
      <p:ext uri="{BB962C8B-B14F-4D97-AF65-F5344CB8AC3E}">
        <p14:creationId xmlns:p14="http://schemas.microsoft.com/office/powerpoint/2010/main" val="1907730386"/>
      </p:ext>
    </p:extLst>
  </p:cSld>
  <p:clrMapOvr>
    <a:masterClrMapping/>
  </p:clrMapOvr>
</p:sldLayout>
</file>

<file path=ppt/slideLayouts/slideLayout13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0B8EF2E1-C270-4A87-A113-534DB597A2C1}"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948BBA90-8EDD-46A5-B5FA-59C9D7AE4ADB}" type="slidenum">
              <a:rPr lang="zh-CN" altLang="en-US"/>
              <a:pPr/>
              <a:t>‹#›</a:t>
            </a:fld>
            <a:endParaRPr lang="zh-CN" altLang="en-US"/>
          </a:p>
        </p:txBody>
      </p:sp>
    </p:spTree>
    <p:extLst>
      <p:ext uri="{BB962C8B-B14F-4D97-AF65-F5344CB8AC3E}">
        <p14:creationId xmlns:p14="http://schemas.microsoft.com/office/powerpoint/2010/main" val="165450660"/>
      </p:ext>
    </p:extLst>
  </p:cSld>
  <p:clrMapOvr>
    <a:masterClrMapping/>
  </p:clrMapOvr>
</p:sldLayout>
</file>

<file path=ppt/slideLayouts/slideLayout13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fld id="{3716AB11-6748-4400-AB8E-73BF991E3AAB}" type="datetimeFigureOut">
              <a:rPr lang="zh-CN" altLang="en-US"/>
              <a:pPr>
                <a:defRPr/>
              </a:pPr>
              <a:t>2022/3/21</a:t>
            </a:fld>
            <a:endParaRPr lang="zh-CN" altLang="en-US"/>
          </a:p>
        </p:txBody>
      </p:sp>
      <p:sp>
        <p:nvSpPr>
          <p:cNvPr id="5"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zh-CN" altLang="en-US"/>
          </a:p>
        </p:txBody>
      </p:sp>
      <p:sp>
        <p:nvSpPr>
          <p:cNvPr id="6" name="Slide Number Placeholder 5"/>
          <p:cNvSpPr>
            <a:spLocks noGrp="1"/>
          </p:cNvSpPr>
          <p:nvPr>
            <p:ph type="sldNum" sz="quarter" idx="12"/>
          </p:nvPr>
        </p:nvSpPr>
        <p:spPr/>
        <p:txBody>
          <a:bodyPr/>
          <a:lstStyle>
            <a:lvl1pPr eaLnBrk="0" hangingPunct="0">
              <a:defRPr b="1">
                <a:solidFill>
                  <a:srgbClr val="5FCBEF"/>
                </a:solidFill>
                <a:latin typeface="Arial" pitchFamily="34" charset="0"/>
                <a:cs typeface="华文新魏"/>
              </a:defRPr>
            </a:lvl1pPr>
          </a:lstStyle>
          <a:p>
            <a:fld id="{47749FA3-E535-42EB-9B8C-35D835F490AE}" type="slidenum">
              <a:rPr lang="zh-CN" altLang="en-US"/>
              <a:pPr/>
              <a:t>‹#›</a:t>
            </a:fld>
            <a:endParaRPr lang="zh-CN" altLang="en-US"/>
          </a:p>
        </p:txBody>
      </p:sp>
    </p:spTree>
    <p:extLst>
      <p:ext uri="{BB962C8B-B14F-4D97-AF65-F5344CB8AC3E}">
        <p14:creationId xmlns:p14="http://schemas.microsoft.com/office/powerpoint/2010/main" val="3239703289"/>
      </p:ext>
    </p:extLst>
  </p:cSld>
  <p:clrMapOvr>
    <a:masterClrMapping/>
  </p:clrMapOvr>
</p:sldLayout>
</file>

<file path=ppt/slideLayouts/slideLayout135.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9"/>
            <a:ext cx="109728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Date Placeholder 3"/>
          <p:cNvSpPr>
            <a:spLocks noGrp="1"/>
          </p:cNvSpPr>
          <p:nvPr>
            <p:ph type="dt" sz="half" idx="10"/>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4" name="Footer Placeholder 4"/>
          <p:cNvSpPr>
            <a:spLocks noGrp="1"/>
          </p:cNvSpPr>
          <p:nvPr>
            <p:ph type="ftr" sz="quarter" idx="11"/>
          </p:nvPr>
        </p:nvSpPr>
        <p:spPr/>
        <p:txBody>
          <a:bodyPr/>
          <a:lstStyle>
            <a:lvl1pPr eaLnBrk="0" hangingPunct="0">
              <a:spcBef>
                <a:spcPct val="0"/>
              </a:spcBef>
              <a:defRPr b="1">
                <a:solidFill>
                  <a:prstClr val="black">
                    <a:tint val="75000"/>
                  </a:prstClr>
                </a:solidFill>
                <a:latin typeface="Arial" panose="020B0604020202020204" pitchFamily="34" charset="0"/>
              </a:defRPr>
            </a:lvl1pPr>
          </a:lstStyle>
          <a:p>
            <a:pPr>
              <a:defRPr/>
            </a:pPr>
            <a:endParaRPr lang="en-US"/>
          </a:p>
        </p:txBody>
      </p:sp>
      <p:sp>
        <p:nvSpPr>
          <p:cNvPr id="5" name="Slide Number Placeholder 5"/>
          <p:cNvSpPr>
            <a:spLocks noGrp="1"/>
          </p:cNvSpPr>
          <p:nvPr>
            <p:ph type="sldNum" sz="quarter" idx="12"/>
          </p:nvPr>
        </p:nvSpPr>
        <p:spPr/>
        <p:txBody>
          <a:bodyPr/>
          <a:lstStyle>
            <a:lvl1pPr eaLnBrk="0" hangingPunct="0">
              <a:defRPr b="1">
                <a:solidFill>
                  <a:srgbClr val="5FCBEF"/>
                </a:solidFill>
                <a:latin typeface="Arial" pitchFamily="34" charset="0"/>
              </a:defRPr>
            </a:lvl1pPr>
          </a:lstStyle>
          <a:p>
            <a:fld id="{142930FD-0059-40AE-81E6-33FD92633BD0}" type="slidenum">
              <a:rPr lang="en-US" altLang="en-US"/>
              <a:pPr/>
              <a:t>‹#›</a:t>
            </a:fld>
            <a:endParaRPr lang="en-US" altLang="en-US"/>
          </a:p>
        </p:txBody>
      </p:sp>
    </p:spTree>
    <p:extLst>
      <p:ext uri="{BB962C8B-B14F-4D97-AF65-F5344CB8AC3E}">
        <p14:creationId xmlns:p14="http://schemas.microsoft.com/office/powerpoint/2010/main" val="224482681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2" Type="http://schemas.openxmlformats.org/officeDocument/2006/relationships/theme" Target="../theme/theme2.xml"/><Relationship Id="rId1" Type="http://schemas.openxmlformats.org/officeDocument/2006/relationships/slideLayout" Target="../slideLayouts/slideLayout14.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22.xml"/><Relationship Id="rId13" Type="http://schemas.openxmlformats.org/officeDocument/2006/relationships/slideLayout" Target="../slideLayouts/slideLayout27.xml"/><Relationship Id="rId3" Type="http://schemas.openxmlformats.org/officeDocument/2006/relationships/slideLayout" Target="../slideLayouts/slideLayout17.xml"/><Relationship Id="rId7" Type="http://schemas.openxmlformats.org/officeDocument/2006/relationships/slideLayout" Target="../slideLayouts/slideLayout21.xml"/><Relationship Id="rId12" Type="http://schemas.openxmlformats.org/officeDocument/2006/relationships/slideLayout" Target="../slideLayouts/slideLayout26.xml"/><Relationship Id="rId17" Type="http://schemas.openxmlformats.org/officeDocument/2006/relationships/theme" Target="../theme/theme3.xml"/><Relationship Id="rId2" Type="http://schemas.openxmlformats.org/officeDocument/2006/relationships/slideLayout" Target="../slideLayouts/slideLayout16.xml"/><Relationship Id="rId16" Type="http://schemas.openxmlformats.org/officeDocument/2006/relationships/slideLayout" Target="../slideLayouts/slideLayout30.xml"/><Relationship Id="rId1" Type="http://schemas.openxmlformats.org/officeDocument/2006/relationships/slideLayout" Target="../slideLayouts/slideLayout15.xml"/><Relationship Id="rId6" Type="http://schemas.openxmlformats.org/officeDocument/2006/relationships/slideLayout" Target="../slideLayouts/slideLayout20.xml"/><Relationship Id="rId11" Type="http://schemas.openxmlformats.org/officeDocument/2006/relationships/slideLayout" Target="../slideLayouts/slideLayout25.xml"/><Relationship Id="rId5" Type="http://schemas.openxmlformats.org/officeDocument/2006/relationships/slideLayout" Target="../slideLayouts/slideLayout19.xml"/><Relationship Id="rId15" Type="http://schemas.openxmlformats.org/officeDocument/2006/relationships/slideLayout" Target="../slideLayouts/slideLayout29.xml"/><Relationship Id="rId10" Type="http://schemas.openxmlformats.org/officeDocument/2006/relationships/slideLayout" Target="../slideLayouts/slideLayout24.xml"/><Relationship Id="rId4" Type="http://schemas.openxmlformats.org/officeDocument/2006/relationships/slideLayout" Target="../slideLayouts/slideLayout18.xml"/><Relationship Id="rId9" Type="http://schemas.openxmlformats.org/officeDocument/2006/relationships/slideLayout" Target="../slideLayouts/slideLayout23.xml"/><Relationship Id="rId14" Type="http://schemas.openxmlformats.org/officeDocument/2006/relationships/slideLayout" Target="../slideLayouts/slideLayout28.xml"/></Relationships>
</file>

<file path=ppt/slideMasters/_rels/slideMaster4.xml.rels><?xml version="1.0" encoding="UTF-8" standalone="yes"?>
<Relationships xmlns="http://schemas.openxmlformats.org/package/2006/relationships"><Relationship Id="rId8" Type="http://schemas.openxmlformats.org/officeDocument/2006/relationships/slideLayout" Target="../slideLayouts/slideLayout38.xml"/><Relationship Id="rId3" Type="http://schemas.openxmlformats.org/officeDocument/2006/relationships/slideLayout" Target="../slideLayouts/slideLayout33.xml"/><Relationship Id="rId7" Type="http://schemas.openxmlformats.org/officeDocument/2006/relationships/slideLayout" Target="../slideLayouts/slideLayout37.xml"/><Relationship Id="rId12" Type="http://schemas.openxmlformats.org/officeDocument/2006/relationships/theme" Target="../theme/theme4.xml"/><Relationship Id="rId2" Type="http://schemas.openxmlformats.org/officeDocument/2006/relationships/slideLayout" Target="../slideLayouts/slideLayout32.xml"/><Relationship Id="rId1" Type="http://schemas.openxmlformats.org/officeDocument/2006/relationships/slideLayout" Target="../slideLayouts/slideLayout31.xml"/><Relationship Id="rId6" Type="http://schemas.openxmlformats.org/officeDocument/2006/relationships/slideLayout" Target="../slideLayouts/slideLayout36.xml"/><Relationship Id="rId11" Type="http://schemas.openxmlformats.org/officeDocument/2006/relationships/slideLayout" Target="../slideLayouts/slideLayout41.xml"/><Relationship Id="rId5" Type="http://schemas.openxmlformats.org/officeDocument/2006/relationships/slideLayout" Target="../slideLayouts/slideLayout35.xml"/><Relationship Id="rId10" Type="http://schemas.openxmlformats.org/officeDocument/2006/relationships/slideLayout" Target="../slideLayouts/slideLayout40.xml"/><Relationship Id="rId4" Type="http://schemas.openxmlformats.org/officeDocument/2006/relationships/slideLayout" Target="../slideLayouts/slideLayout34.xml"/><Relationship Id="rId9" Type="http://schemas.openxmlformats.org/officeDocument/2006/relationships/slideLayout" Target="../slideLayouts/slideLayout39.xml"/></Relationships>
</file>

<file path=ppt/slideMasters/_rels/slideMaster5.xml.rels><?xml version="1.0" encoding="UTF-8" standalone="yes"?>
<Relationships xmlns="http://schemas.openxmlformats.org/package/2006/relationships"><Relationship Id="rId8" Type="http://schemas.openxmlformats.org/officeDocument/2006/relationships/slideLayout" Target="../slideLayouts/slideLayout49.xml"/><Relationship Id="rId13" Type="http://schemas.openxmlformats.org/officeDocument/2006/relationships/slideLayout" Target="../slideLayouts/slideLayout54.xml"/><Relationship Id="rId18" Type="http://schemas.openxmlformats.org/officeDocument/2006/relationships/slideLayout" Target="../slideLayouts/slideLayout59.xml"/><Relationship Id="rId3" Type="http://schemas.openxmlformats.org/officeDocument/2006/relationships/slideLayout" Target="../slideLayouts/slideLayout44.xml"/><Relationship Id="rId21" Type="http://schemas.openxmlformats.org/officeDocument/2006/relationships/slideLayout" Target="../slideLayouts/slideLayout62.xml"/><Relationship Id="rId7" Type="http://schemas.openxmlformats.org/officeDocument/2006/relationships/slideLayout" Target="../slideLayouts/slideLayout48.xml"/><Relationship Id="rId12" Type="http://schemas.openxmlformats.org/officeDocument/2006/relationships/slideLayout" Target="../slideLayouts/slideLayout53.xml"/><Relationship Id="rId17" Type="http://schemas.openxmlformats.org/officeDocument/2006/relationships/slideLayout" Target="../slideLayouts/slideLayout58.xml"/><Relationship Id="rId2" Type="http://schemas.openxmlformats.org/officeDocument/2006/relationships/slideLayout" Target="../slideLayouts/slideLayout43.xml"/><Relationship Id="rId16" Type="http://schemas.openxmlformats.org/officeDocument/2006/relationships/slideLayout" Target="../slideLayouts/slideLayout57.xml"/><Relationship Id="rId20" Type="http://schemas.openxmlformats.org/officeDocument/2006/relationships/slideLayout" Target="../slideLayouts/slideLayout61.xml"/><Relationship Id="rId1" Type="http://schemas.openxmlformats.org/officeDocument/2006/relationships/slideLayout" Target="../slideLayouts/slideLayout42.xml"/><Relationship Id="rId6" Type="http://schemas.openxmlformats.org/officeDocument/2006/relationships/slideLayout" Target="../slideLayouts/slideLayout47.xml"/><Relationship Id="rId11" Type="http://schemas.openxmlformats.org/officeDocument/2006/relationships/slideLayout" Target="../slideLayouts/slideLayout52.xml"/><Relationship Id="rId24" Type="http://schemas.openxmlformats.org/officeDocument/2006/relationships/theme" Target="../theme/theme5.xml"/><Relationship Id="rId5" Type="http://schemas.openxmlformats.org/officeDocument/2006/relationships/slideLayout" Target="../slideLayouts/slideLayout46.xml"/><Relationship Id="rId15" Type="http://schemas.openxmlformats.org/officeDocument/2006/relationships/slideLayout" Target="../slideLayouts/slideLayout56.xml"/><Relationship Id="rId23" Type="http://schemas.openxmlformats.org/officeDocument/2006/relationships/slideLayout" Target="../slideLayouts/slideLayout64.xml"/><Relationship Id="rId10" Type="http://schemas.openxmlformats.org/officeDocument/2006/relationships/slideLayout" Target="../slideLayouts/slideLayout51.xml"/><Relationship Id="rId19" Type="http://schemas.openxmlformats.org/officeDocument/2006/relationships/slideLayout" Target="../slideLayouts/slideLayout60.xml"/><Relationship Id="rId4" Type="http://schemas.openxmlformats.org/officeDocument/2006/relationships/slideLayout" Target="../slideLayouts/slideLayout45.xml"/><Relationship Id="rId9" Type="http://schemas.openxmlformats.org/officeDocument/2006/relationships/slideLayout" Target="../slideLayouts/slideLayout50.xml"/><Relationship Id="rId14" Type="http://schemas.openxmlformats.org/officeDocument/2006/relationships/slideLayout" Target="../slideLayouts/slideLayout55.xml"/><Relationship Id="rId22" Type="http://schemas.openxmlformats.org/officeDocument/2006/relationships/slideLayout" Target="../slideLayouts/slideLayout63.xml"/></Relationships>
</file>

<file path=ppt/slideMasters/_rels/slideMaster6.xml.rels><?xml version="1.0" encoding="UTF-8" standalone="yes"?>
<Relationships xmlns="http://schemas.openxmlformats.org/package/2006/relationships"><Relationship Id="rId8" Type="http://schemas.openxmlformats.org/officeDocument/2006/relationships/slideLayout" Target="../slideLayouts/slideLayout72.xml"/><Relationship Id="rId13" Type="http://schemas.openxmlformats.org/officeDocument/2006/relationships/theme" Target="../theme/theme6.xml"/><Relationship Id="rId3" Type="http://schemas.openxmlformats.org/officeDocument/2006/relationships/slideLayout" Target="../slideLayouts/slideLayout67.xml"/><Relationship Id="rId7" Type="http://schemas.openxmlformats.org/officeDocument/2006/relationships/slideLayout" Target="../slideLayouts/slideLayout71.xml"/><Relationship Id="rId12" Type="http://schemas.openxmlformats.org/officeDocument/2006/relationships/slideLayout" Target="../slideLayouts/slideLayout76.xml"/><Relationship Id="rId2" Type="http://schemas.openxmlformats.org/officeDocument/2006/relationships/slideLayout" Target="../slideLayouts/slideLayout66.xml"/><Relationship Id="rId1" Type="http://schemas.openxmlformats.org/officeDocument/2006/relationships/slideLayout" Target="../slideLayouts/slideLayout65.xml"/><Relationship Id="rId6" Type="http://schemas.openxmlformats.org/officeDocument/2006/relationships/slideLayout" Target="../slideLayouts/slideLayout70.xml"/><Relationship Id="rId11" Type="http://schemas.openxmlformats.org/officeDocument/2006/relationships/slideLayout" Target="../slideLayouts/slideLayout75.xml"/><Relationship Id="rId5" Type="http://schemas.openxmlformats.org/officeDocument/2006/relationships/slideLayout" Target="../slideLayouts/slideLayout69.xml"/><Relationship Id="rId10" Type="http://schemas.openxmlformats.org/officeDocument/2006/relationships/slideLayout" Target="../slideLayouts/slideLayout74.xml"/><Relationship Id="rId4" Type="http://schemas.openxmlformats.org/officeDocument/2006/relationships/slideLayout" Target="../slideLayouts/slideLayout68.xml"/><Relationship Id="rId9" Type="http://schemas.openxmlformats.org/officeDocument/2006/relationships/slideLayout" Target="../slideLayouts/slideLayout73.xml"/></Relationships>
</file>

<file path=ppt/slideMasters/_rels/slideMaster7.xml.rels><?xml version="1.0" encoding="UTF-8" standalone="yes"?>
<Relationships xmlns="http://schemas.openxmlformats.org/package/2006/relationships"><Relationship Id="rId8" Type="http://schemas.openxmlformats.org/officeDocument/2006/relationships/slideLayout" Target="../slideLayouts/slideLayout84.xml"/><Relationship Id="rId13" Type="http://schemas.openxmlformats.org/officeDocument/2006/relationships/slideLayout" Target="../slideLayouts/slideLayout89.xml"/><Relationship Id="rId18" Type="http://schemas.openxmlformats.org/officeDocument/2006/relationships/slideLayout" Target="../slideLayouts/slideLayout94.xml"/><Relationship Id="rId3" Type="http://schemas.openxmlformats.org/officeDocument/2006/relationships/slideLayout" Target="../slideLayouts/slideLayout79.xml"/><Relationship Id="rId7" Type="http://schemas.openxmlformats.org/officeDocument/2006/relationships/slideLayout" Target="../slideLayouts/slideLayout83.xml"/><Relationship Id="rId12" Type="http://schemas.openxmlformats.org/officeDocument/2006/relationships/slideLayout" Target="../slideLayouts/slideLayout88.xml"/><Relationship Id="rId17" Type="http://schemas.openxmlformats.org/officeDocument/2006/relationships/slideLayout" Target="../slideLayouts/slideLayout93.xml"/><Relationship Id="rId2" Type="http://schemas.openxmlformats.org/officeDocument/2006/relationships/slideLayout" Target="../slideLayouts/slideLayout78.xml"/><Relationship Id="rId16" Type="http://schemas.openxmlformats.org/officeDocument/2006/relationships/slideLayout" Target="../slideLayouts/slideLayout92.xml"/><Relationship Id="rId20" Type="http://schemas.openxmlformats.org/officeDocument/2006/relationships/theme" Target="../theme/theme7.xml"/><Relationship Id="rId1" Type="http://schemas.openxmlformats.org/officeDocument/2006/relationships/slideLayout" Target="../slideLayouts/slideLayout77.xml"/><Relationship Id="rId6" Type="http://schemas.openxmlformats.org/officeDocument/2006/relationships/slideLayout" Target="../slideLayouts/slideLayout82.xml"/><Relationship Id="rId11" Type="http://schemas.openxmlformats.org/officeDocument/2006/relationships/slideLayout" Target="../slideLayouts/slideLayout87.xml"/><Relationship Id="rId5" Type="http://schemas.openxmlformats.org/officeDocument/2006/relationships/slideLayout" Target="../slideLayouts/slideLayout81.xml"/><Relationship Id="rId15" Type="http://schemas.openxmlformats.org/officeDocument/2006/relationships/slideLayout" Target="../slideLayouts/slideLayout91.xml"/><Relationship Id="rId10" Type="http://schemas.openxmlformats.org/officeDocument/2006/relationships/slideLayout" Target="../slideLayouts/slideLayout86.xml"/><Relationship Id="rId19" Type="http://schemas.openxmlformats.org/officeDocument/2006/relationships/slideLayout" Target="../slideLayouts/slideLayout95.xml"/><Relationship Id="rId4" Type="http://schemas.openxmlformats.org/officeDocument/2006/relationships/slideLayout" Target="../slideLayouts/slideLayout80.xml"/><Relationship Id="rId9" Type="http://schemas.openxmlformats.org/officeDocument/2006/relationships/slideLayout" Target="../slideLayouts/slideLayout85.xml"/><Relationship Id="rId14" Type="http://schemas.openxmlformats.org/officeDocument/2006/relationships/slideLayout" Target="../slideLayouts/slideLayout90.xml"/></Relationships>
</file>

<file path=ppt/slideMasters/_rels/slideMaster8.xml.rels><?xml version="1.0" encoding="UTF-8" standalone="yes"?>
<Relationships xmlns="http://schemas.openxmlformats.org/package/2006/relationships"><Relationship Id="rId8" Type="http://schemas.openxmlformats.org/officeDocument/2006/relationships/slideLayout" Target="../slideLayouts/slideLayout103.xml"/><Relationship Id="rId13" Type="http://schemas.openxmlformats.org/officeDocument/2006/relationships/slideLayout" Target="../slideLayouts/slideLayout108.xml"/><Relationship Id="rId18" Type="http://schemas.openxmlformats.org/officeDocument/2006/relationships/slideLayout" Target="../slideLayouts/slideLayout113.xml"/><Relationship Id="rId3" Type="http://schemas.openxmlformats.org/officeDocument/2006/relationships/slideLayout" Target="../slideLayouts/slideLayout98.xml"/><Relationship Id="rId21" Type="http://schemas.openxmlformats.org/officeDocument/2006/relationships/slideLayout" Target="../slideLayouts/slideLayout116.xml"/><Relationship Id="rId7" Type="http://schemas.openxmlformats.org/officeDocument/2006/relationships/slideLayout" Target="../slideLayouts/slideLayout102.xml"/><Relationship Id="rId12" Type="http://schemas.openxmlformats.org/officeDocument/2006/relationships/slideLayout" Target="../slideLayouts/slideLayout107.xml"/><Relationship Id="rId17" Type="http://schemas.openxmlformats.org/officeDocument/2006/relationships/slideLayout" Target="../slideLayouts/slideLayout112.xml"/><Relationship Id="rId2" Type="http://schemas.openxmlformats.org/officeDocument/2006/relationships/slideLayout" Target="../slideLayouts/slideLayout97.xml"/><Relationship Id="rId16" Type="http://schemas.openxmlformats.org/officeDocument/2006/relationships/slideLayout" Target="../slideLayouts/slideLayout111.xml"/><Relationship Id="rId20" Type="http://schemas.openxmlformats.org/officeDocument/2006/relationships/slideLayout" Target="../slideLayouts/slideLayout115.xml"/><Relationship Id="rId1" Type="http://schemas.openxmlformats.org/officeDocument/2006/relationships/slideLayout" Target="../slideLayouts/slideLayout96.xml"/><Relationship Id="rId6" Type="http://schemas.openxmlformats.org/officeDocument/2006/relationships/slideLayout" Target="../slideLayouts/slideLayout101.xml"/><Relationship Id="rId11" Type="http://schemas.openxmlformats.org/officeDocument/2006/relationships/slideLayout" Target="../slideLayouts/slideLayout106.xml"/><Relationship Id="rId24" Type="http://schemas.openxmlformats.org/officeDocument/2006/relationships/theme" Target="../theme/theme8.xml"/><Relationship Id="rId5" Type="http://schemas.openxmlformats.org/officeDocument/2006/relationships/slideLayout" Target="../slideLayouts/slideLayout100.xml"/><Relationship Id="rId15" Type="http://schemas.openxmlformats.org/officeDocument/2006/relationships/slideLayout" Target="../slideLayouts/slideLayout110.xml"/><Relationship Id="rId23" Type="http://schemas.openxmlformats.org/officeDocument/2006/relationships/slideLayout" Target="../slideLayouts/slideLayout118.xml"/><Relationship Id="rId10" Type="http://schemas.openxmlformats.org/officeDocument/2006/relationships/slideLayout" Target="../slideLayouts/slideLayout105.xml"/><Relationship Id="rId19" Type="http://schemas.openxmlformats.org/officeDocument/2006/relationships/slideLayout" Target="../slideLayouts/slideLayout114.xml"/><Relationship Id="rId4" Type="http://schemas.openxmlformats.org/officeDocument/2006/relationships/slideLayout" Target="../slideLayouts/slideLayout99.xml"/><Relationship Id="rId9" Type="http://schemas.openxmlformats.org/officeDocument/2006/relationships/slideLayout" Target="../slideLayouts/slideLayout104.xml"/><Relationship Id="rId14" Type="http://schemas.openxmlformats.org/officeDocument/2006/relationships/slideLayout" Target="../slideLayouts/slideLayout109.xml"/><Relationship Id="rId22" Type="http://schemas.openxmlformats.org/officeDocument/2006/relationships/slideLayout" Target="../slideLayouts/slideLayout117.xml"/></Relationships>
</file>

<file path=ppt/slideMasters/_rels/slideMaster9.xml.rels><?xml version="1.0" encoding="UTF-8" standalone="yes"?>
<Relationships xmlns="http://schemas.openxmlformats.org/package/2006/relationships"><Relationship Id="rId8" Type="http://schemas.openxmlformats.org/officeDocument/2006/relationships/slideLayout" Target="../slideLayouts/slideLayout126.xml"/><Relationship Id="rId13" Type="http://schemas.openxmlformats.org/officeDocument/2006/relationships/slideLayout" Target="../slideLayouts/slideLayout131.xml"/><Relationship Id="rId18" Type="http://schemas.openxmlformats.org/officeDocument/2006/relationships/theme" Target="../theme/theme9.xml"/><Relationship Id="rId3" Type="http://schemas.openxmlformats.org/officeDocument/2006/relationships/slideLayout" Target="../slideLayouts/slideLayout121.xml"/><Relationship Id="rId7" Type="http://schemas.openxmlformats.org/officeDocument/2006/relationships/slideLayout" Target="../slideLayouts/slideLayout125.xml"/><Relationship Id="rId12" Type="http://schemas.openxmlformats.org/officeDocument/2006/relationships/slideLayout" Target="../slideLayouts/slideLayout130.xml"/><Relationship Id="rId17" Type="http://schemas.openxmlformats.org/officeDocument/2006/relationships/slideLayout" Target="../slideLayouts/slideLayout135.xml"/><Relationship Id="rId2" Type="http://schemas.openxmlformats.org/officeDocument/2006/relationships/slideLayout" Target="../slideLayouts/slideLayout120.xml"/><Relationship Id="rId16" Type="http://schemas.openxmlformats.org/officeDocument/2006/relationships/slideLayout" Target="../slideLayouts/slideLayout134.xml"/><Relationship Id="rId1" Type="http://schemas.openxmlformats.org/officeDocument/2006/relationships/slideLayout" Target="../slideLayouts/slideLayout119.xml"/><Relationship Id="rId6" Type="http://schemas.openxmlformats.org/officeDocument/2006/relationships/slideLayout" Target="../slideLayouts/slideLayout124.xml"/><Relationship Id="rId11" Type="http://schemas.openxmlformats.org/officeDocument/2006/relationships/slideLayout" Target="../slideLayouts/slideLayout129.xml"/><Relationship Id="rId5" Type="http://schemas.openxmlformats.org/officeDocument/2006/relationships/slideLayout" Target="../slideLayouts/slideLayout123.xml"/><Relationship Id="rId15" Type="http://schemas.openxmlformats.org/officeDocument/2006/relationships/slideLayout" Target="../slideLayouts/slideLayout133.xml"/><Relationship Id="rId10" Type="http://schemas.openxmlformats.org/officeDocument/2006/relationships/slideLayout" Target="../slideLayouts/slideLayout128.xml"/><Relationship Id="rId4" Type="http://schemas.openxmlformats.org/officeDocument/2006/relationships/slideLayout" Target="../slideLayouts/slideLayout122.xml"/><Relationship Id="rId9" Type="http://schemas.openxmlformats.org/officeDocument/2006/relationships/slideLayout" Target="../slideLayouts/slideLayout127.xml"/><Relationship Id="rId14" Type="http://schemas.openxmlformats.org/officeDocument/2006/relationships/slideLayout" Target="../slideLayouts/slideLayout132.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rgbClr val="FFFFFF"/>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1706563" y="685800"/>
            <a:ext cx="9448800" cy="7318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1027" name="Rectangle 3"/>
          <p:cNvSpPr>
            <a:spLocks noGrp="1" noChangeArrowheads="1"/>
          </p:cNvSpPr>
          <p:nvPr>
            <p:ph type="body" idx="1"/>
          </p:nvPr>
        </p:nvSpPr>
        <p:spPr bwMode="auto">
          <a:xfrm>
            <a:off x="1706563" y="1600200"/>
            <a:ext cx="70104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274436" name="Rectangle 4"/>
          <p:cNvSpPr>
            <a:spLocks noGrp="1" noChangeArrowheads="1"/>
          </p:cNvSpPr>
          <p:nvPr>
            <p:ph type="dt" sz="half" idx="2"/>
          </p:nvPr>
        </p:nvSpPr>
        <p:spPr bwMode="auto">
          <a:xfrm>
            <a:off x="609600" y="6429375"/>
            <a:ext cx="2844800" cy="3238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spcBef>
                <a:spcPct val="0"/>
              </a:spcBef>
              <a:defRPr sz="1200" b="0">
                <a:solidFill>
                  <a:schemeClr val="tx1"/>
                </a:solidFill>
                <a:latin typeface="+mn-lt"/>
              </a:defRPr>
            </a:lvl1pPr>
          </a:lstStyle>
          <a:p>
            <a:pPr>
              <a:defRPr/>
            </a:pPr>
            <a:endParaRPr lang="en-US"/>
          </a:p>
        </p:txBody>
      </p:sp>
      <p:sp>
        <p:nvSpPr>
          <p:cNvPr id="274437" name="Rectangle 5"/>
          <p:cNvSpPr>
            <a:spLocks noGrp="1" noChangeArrowheads="1"/>
          </p:cNvSpPr>
          <p:nvPr>
            <p:ph type="ftr" sz="quarter" idx="3"/>
          </p:nvPr>
        </p:nvSpPr>
        <p:spPr bwMode="auto">
          <a:xfrm>
            <a:off x="4165600" y="6429375"/>
            <a:ext cx="3860800" cy="3238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1" hangingPunct="1">
              <a:spcBef>
                <a:spcPct val="0"/>
              </a:spcBef>
              <a:defRPr sz="1200" b="0">
                <a:solidFill>
                  <a:schemeClr val="tx1"/>
                </a:solidFill>
                <a:latin typeface="+mn-lt"/>
              </a:defRPr>
            </a:lvl1pPr>
          </a:lstStyle>
          <a:p>
            <a:pPr>
              <a:defRPr/>
            </a:pPr>
            <a:endParaRPr lang="en-US"/>
          </a:p>
        </p:txBody>
      </p:sp>
      <p:sp>
        <p:nvSpPr>
          <p:cNvPr id="274438" name="Rectangle 6"/>
          <p:cNvSpPr>
            <a:spLocks noGrp="1" noChangeArrowheads="1"/>
          </p:cNvSpPr>
          <p:nvPr>
            <p:ph type="sldNum" sz="quarter" idx="4"/>
          </p:nvPr>
        </p:nvSpPr>
        <p:spPr bwMode="auto">
          <a:xfrm>
            <a:off x="8737600" y="6429375"/>
            <a:ext cx="2844800" cy="3238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defRPr sz="1200" b="0">
                <a:solidFill>
                  <a:schemeClr val="tx1"/>
                </a:solidFill>
                <a:latin typeface="Century Gothic" pitchFamily="34" charset="0"/>
              </a:defRPr>
            </a:lvl1pPr>
          </a:lstStyle>
          <a:p>
            <a:fld id="{74D44B0D-6B14-469F-8303-8D228BC3839A}"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11" r:id="rId1"/>
    <p:sldLayoutId id="2147485288" r:id="rId2"/>
    <p:sldLayoutId id="2147485289" r:id="rId3"/>
    <p:sldLayoutId id="2147485290" r:id="rId4"/>
    <p:sldLayoutId id="2147485291" r:id="rId5"/>
    <p:sldLayoutId id="2147485292" r:id="rId6"/>
    <p:sldLayoutId id="2147485293" r:id="rId7"/>
    <p:sldLayoutId id="2147485294" r:id="rId8"/>
    <p:sldLayoutId id="2147485295" r:id="rId9"/>
    <p:sldLayoutId id="2147485296" r:id="rId10"/>
    <p:sldLayoutId id="2147485297" r:id="rId11"/>
    <p:sldLayoutId id="2147485298" r:id="rId12"/>
    <p:sldLayoutId id="2147485299" r:id="rId13"/>
  </p:sldLayoutIdLst>
  <p:transition>
    <p:fade thruBlk="1"/>
  </p:transition>
  <p:timing>
    <p:tnLst>
      <p:par>
        <p:cTn id="1" dur="indefinite" restart="never" nodeType="tmRoot"/>
      </p:par>
    </p:tnLst>
  </p:timing>
  <p:txStyles>
    <p:titleStyle>
      <a:lvl1pPr algn="l" rtl="0" eaLnBrk="0" fontAlgn="base" hangingPunct="0">
        <a:spcBef>
          <a:spcPct val="0"/>
        </a:spcBef>
        <a:spcAft>
          <a:spcPct val="0"/>
        </a:spcAft>
        <a:defRPr sz="3600">
          <a:solidFill>
            <a:schemeClr val="tx2"/>
          </a:solidFill>
          <a:latin typeface="+mj-lt"/>
          <a:ea typeface="+mj-ea"/>
          <a:cs typeface="+mj-cs"/>
        </a:defRPr>
      </a:lvl1pPr>
      <a:lvl2pPr algn="l" rtl="0" eaLnBrk="0" fontAlgn="base" hangingPunct="0">
        <a:spcBef>
          <a:spcPct val="0"/>
        </a:spcBef>
        <a:spcAft>
          <a:spcPct val="0"/>
        </a:spcAft>
        <a:defRPr sz="3600">
          <a:solidFill>
            <a:schemeClr val="tx2"/>
          </a:solidFill>
          <a:latin typeface="Century Gothic" pitchFamily="34" charset="0"/>
        </a:defRPr>
      </a:lvl2pPr>
      <a:lvl3pPr algn="l" rtl="0" eaLnBrk="0" fontAlgn="base" hangingPunct="0">
        <a:spcBef>
          <a:spcPct val="0"/>
        </a:spcBef>
        <a:spcAft>
          <a:spcPct val="0"/>
        </a:spcAft>
        <a:defRPr sz="3600">
          <a:solidFill>
            <a:schemeClr val="tx2"/>
          </a:solidFill>
          <a:latin typeface="Century Gothic" pitchFamily="34" charset="0"/>
        </a:defRPr>
      </a:lvl3pPr>
      <a:lvl4pPr algn="l" rtl="0" eaLnBrk="0" fontAlgn="base" hangingPunct="0">
        <a:spcBef>
          <a:spcPct val="0"/>
        </a:spcBef>
        <a:spcAft>
          <a:spcPct val="0"/>
        </a:spcAft>
        <a:defRPr sz="3600">
          <a:solidFill>
            <a:schemeClr val="tx2"/>
          </a:solidFill>
          <a:latin typeface="Century Gothic" pitchFamily="34" charset="0"/>
        </a:defRPr>
      </a:lvl4pPr>
      <a:lvl5pPr algn="l" rtl="0" eaLnBrk="0" fontAlgn="base" hangingPunct="0">
        <a:spcBef>
          <a:spcPct val="0"/>
        </a:spcBef>
        <a:spcAft>
          <a:spcPct val="0"/>
        </a:spcAft>
        <a:defRPr sz="3600">
          <a:solidFill>
            <a:schemeClr val="tx2"/>
          </a:solidFill>
          <a:latin typeface="Century Gothic" pitchFamily="34" charset="0"/>
        </a:defRPr>
      </a:lvl5pPr>
      <a:lvl6pPr marL="457200" algn="l" rtl="0" fontAlgn="base">
        <a:spcBef>
          <a:spcPct val="0"/>
        </a:spcBef>
        <a:spcAft>
          <a:spcPct val="0"/>
        </a:spcAft>
        <a:defRPr sz="3600">
          <a:solidFill>
            <a:schemeClr val="tx2"/>
          </a:solidFill>
          <a:latin typeface="Century Gothic" pitchFamily="34" charset="0"/>
        </a:defRPr>
      </a:lvl6pPr>
      <a:lvl7pPr marL="914400" algn="l" rtl="0" fontAlgn="base">
        <a:spcBef>
          <a:spcPct val="0"/>
        </a:spcBef>
        <a:spcAft>
          <a:spcPct val="0"/>
        </a:spcAft>
        <a:defRPr sz="3600">
          <a:solidFill>
            <a:schemeClr val="tx2"/>
          </a:solidFill>
          <a:latin typeface="Century Gothic" pitchFamily="34" charset="0"/>
        </a:defRPr>
      </a:lvl7pPr>
      <a:lvl8pPr marL="1371600" algn="l" rtl="0" fontAlgn="base">
        <a:spcBef>
          <a:spcPct val="0"/>
        </a:spcBef>
        <a:spcAft>
          <a:spcPct val="0"/>
        </a:spcAft>
        <a:defRPr sz="3600">
          <a:solidFill>
            <a:schemeClr val="tx2"/>
          </a:solidFill>
          <a:latin typeface="Century Gothic" pitchFamily="34" charset="0"/>
        </a:defRPr>
      </a:lvl8pPr>
      <a:lvl9pPr marL="1828800" algn="l" rtl="0" fontAlgn="base">
        <a:spcBef>
          <a:spcPct val="0"/>
        </a:spcBef>
        <a:spcAft>
          <a:spcPct val="0"/>
        </a:spcAft>
        <a:defRPr sz="3600">
          <a:solidFill>
            <a:schemeClr val="tx2"/>
          </a:solidFill>
          <a:latin typeface="Century Gothic" pitchFamily="34" charset="0"/>
        </a:defRPr>
      </a:lvl9pPr>
    </p:titleStyle>
    <p:bodyStyle>
      <a:lvl1pPr marL="342900" indent="-342900" algn="l" rtl="0" eaLnBrk="0" fontAlgn="base" hangingPunct="0">
        <a:spcBef>
          <a:spcPct val="20000"/>
        </a:spcBef>
        <a:spcAft>
          <a:spcPct val="0"/>
        </a:spcAft>
        <a:buChar char="•"/>
        <a:defRPr sz="28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400">
          <a:solidFill>
            <a:schemeClr val="tx1"/>
          </a:solidFill>
          <a:latin typeface="+mn-lt"/>
        </a:defRPr>
      </a:lvl2pPr>
      <a:lvl3pPr marL="1143000" indent="-228600" algn="l" rtl="0" eaLnBrk="0" fontAlgn="base" hangingPunct="0">
        <a:spcBef>
          <a:spcPct val="20000"/>
        </a:spcBef>
        <a:spcAft>
          <a:spcPct val="0"/>
        </a:spcAft>
        <a:buChar char="•"/>
        <a:defRPr sz="20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1600">
          <a:solidFill>
            <a:schemeClr val="tx1"/>
          </a:solidFill>
          <a:latin typeface="+mn-lt"/>
        </a:defRPr>
      </a:lvl5pPr>
      <a:lvl6pPr marL="2514600" indent="-228600" algn="l" rtl="0" fontAlgn="base">
        <a:spcBef>
          <a:spcPct val="20000"/>
        </a:spcBef>
        <a:spcAft>
          <a:spcPct val="0"/>
        </a:spcAft>
        <a:buChar char="»"/>
        <a:defRPr sz="1600">
          <a:solidFill>
            <a:schemeClr val="tx1"/>
          </a:solidFill>
          <a:latin typeface="+mn-lt"/>
        </a:defRPr>
      </a:lvl6pPr>
      <a:lvl7pPr marL="2971800" indent="-228600" algn="l" rtl="0" fontAlgn="base">
        <a:spcBef>
          <a:spcPct val="20000"/>
        </a:spcBef>
        <a:spcAft>
          <a:spcPct val="0"/>
        </a:spcAft>
        <a:buChar char="»"/>
        <a:defRPr sz="1600">
          <a:solidFill>
            <a:schemeClr val="tx1"/>
          </a:solidFill>
          <a:latin typeface="+mn-lt"/>
        </a:defRPr>
      </a:lvl7pPr>
      <a:lvl8pPr marL="3429000" indent="-228600" algn="l" rtl="0" fontAlgn="base">
        <a:spcBef>
          <a:spcPct val="20000"/>
        </a:spcBef>
        <a:spcAft>
          <a:spcPct val="0"/>
        </a:spcAft>
        <a:buChar char="»"/>
        <a:defRPr sz="1600">
          <a:solidFill>
            <a:schemeClr val="tx1"/>
          </a:solidFill>
          <a:latin typeface="+mn-lt"/>
        </a:defRPr>
      </a:lvl8pPr>
      <a:lvl9pPr marL="3886200" indent="-228600" algn="l" rtl="0" fontAlgn="base">
        <a:spcBef>
          <a:spcPct val="20000"/>
        </a:spcBef>
        <a:spcAft>
          <a:spcPct val="0"/>
        </a:spcAft>
        <a:buChar char="»"/>
        <a:defRPr sz="16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050" name="Rectangle 8"/>
          <p:cNvSpPr>
            <a:spLocks noGrp="1" noChangeArrowheads="1"/>
          </p:cNvSpPr>
          <p:nvPr>
            <p:ph type="body" idx="1"/>
          </p:nvPr>
        </p:nvSpPr>
        <p:spPr bwMode="auto">
          <a:xfrm>
            <a:off x="609600" y="1600200"/>
            <a:ext cx="10972800" cy="4530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2051" name="Rectangle 12"/>
          <p:cNvSpPr>
            <a:spLocks noGrp="1" noChangeArrowheads="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20" name="Rectangle 9"/>
          <p:cNvSpPr>
            <a:spLocks noGrp="1" noChangeArrowheads="1"/>
          </p:cNvSpPr>
          <p:nvPr>
            <p:ph type="dt" sz="half" idx="2"/>
          </p:nvPr>
        </p:nvSpPr>
        <p:spPr bwMode="auto">
          <a:xfrm>
            <a:off x="609600" y="6248400"/>
            <a:ext cx="2844800" cy="457200"/>
          </a:xfrm>
          <a:prstGeom prst="rect">
            <a:avLst/>
          </a:prstGeom>
          <a:noFill/>
          <a:ln>
            <a:miter lim="800000"/>
            <a:headEnd/>
            <a:tailEnd/>
          </a:ln>
        </p:spPr>
        <p:txBody>
          <a:bodyPr vert="horz" wrap="square" lIns="91440" tIns="45720" rIns="91440" bIns="45720" numCol="1" anchor="t" anchorCtr="0" compatLnSpc="1">
            <a:prstTxWarp prst="textNoShape">
              <a:avLst/>
            </a:prstTxWarp>
          </a:bodyPr>
          <a:lstStyle>
            <a:lvl1pPr eaLnBrk="1" hangingPunct="1">
              <a:spcBef>
                <a:spcPct val="0"/>
              </a:spcBef>
              <a:defRPr sz="1000" b="0">
                <a:solidFill>
                  <a:schemeClr val="tx1"/>
                </a:solidFill>
                <a:latin typeface="+mn-lt"/>
              </a:defRPr>
            </a:lvl1pPr>
          </a:lstStyle>
          <a:p>
            <a:pPr>
              <a:defRPr/>
            </a:pPr>
            <a:endParaRPr lang="en-US"/>
          </a:p>
        </p:txBody>
      </p:sp>
      <p:sp>
        <p:nvSpPr>
          <p:cNvPr id="21" name="Rectangle 10"/>
          <p:cNvSpPr>
            <a:spLocks noGrp="1" noChangeArrowheads="1"/>
          </p:cNvSpPr>
          <p:nvPr>
            <p:ph type="ftr" sz="quarter" idx="3"/>
          </p:nvPr>
        </p:nvSpPr>
        <p:spPr bwMode="auto">
          <a:xfrm>
            <a:off x="4165600" y="6248400"/>
            <a:ext cx="3860800" cy="457200"/>
          </a:xfrm>
          <a:prstGeom prst="rect">
            <a:avLst/>
          </a:prstGeom>
          <a:noFill/>
          <a:ln>
            <a:miter lim="800000"/>
            <a:headEnd/>
            <a:tailEnd/>
          </a:ln>
        </p:spPr>
        <p:txBody>
          <a:bodyPr vert="horz" wrap="square" lIns="91440" tIns="45720" rIns="91440" bIns="45720" numCol="1" anchor="t" anchorCtr="0" compatLnSpc="1">
            <a:prstTxWarp prst="textNoShape">
              <a:avLst/>
            </a:prstTxWarp>
          </a:bodyPr>
          <a:lstStyle>
            <a:lvl1pPr algn="ctr" eaLnBrk="1" hangingPunct="1">
              <a:spcBef>
                <a:spcPct val="0"/>
              </a:spcBef>
              <a:defRPr sz="1000" b="0">
                <a:solidFill>
                  <a:schemeClr val="tx1"/>
                </a:solidFill>
                <a:latin typeface="+mn-lt"/>
              </a:defRPr>
            </a:lvl1pPr>
          </a:lstStyle>
          <a:p>
            <a:pPr>
              <a:defRPr/>
            </a:pPr>
            <a:endParaRPr lang="en-US"/>
          </a:p>
        </p:txBody>
      </p:sp>
      <p:sp>
        <p:nvSpPr>
          <p:cNvPr id="22" name="Rectangle 11"/>
          <p:cNvSpPr>
            <a:spLocks noGrp="1" noChangeArrowheads="1"/>
          </p:cNvSpPr>
          <p:nvPr>
            <p:ph type="sldNum" sz="quarter" idx="4"/>
          </p:nvPr>
        </p:nvSpPr>
        <p:spPr bwMode="auto">
          <a:xfrm>
            <a:off x="8737600" y="6248400"/>
            <a:ext cx="2844800" cy="457200"/>
          </a:xfrm>
          <a:prstGeom prst="rect">
            <a:avLst/>
          </a:prstGeom>
          <a:noFill/>
          <a:ln>
            <a:miter lim="800000"/>
            <a:headEnd/>
            <a:tailEnd/>
          </a:ln>
        </p:spPr>
        <p:txBody>
          <a:bodyPr vert="horz" wrap="square" lIns="91440" tIns="45720" rIns="91440" bIns="45720" numCol="1" anchor="t" anchorCtr="0" compatLnSpc="1">
            <a:prstTxWarp prst="textNoShape">
              <a:avLst/>
            </a:prstTxWarp>
          </a:bodyPr>
          <a:lstStyle>
            <a:lvl1pPr algn="r" eaLnBrk="1" hangingPunct="1">
              <a:defRPr sz="1000" b="0">
                <a:solidFill>
                  <a:schemeClr val="tx1"/>
                </a:solidFill>
                <a:latin typeface="Arial" pitchFamily="34" charset="0"/>
              </a:defRPr>
            </a:lvl1pPr>
          </a:lstStyle>
          <a:p>
            <a:fld id="{CF435252-87CB-4476-BA5A-ED66AE8C0236}"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12" r:id="rId1"/>
  </p:sldLayoutIdLst>
  <p:transition>
    <p:fade thruBlk="1"/>
  </p:transition>
  <p:timing>
    <p:tnLst>
      <p:par>
        <p:cTn id="1" dur="indefinite" restart="never" nodeType="tmRoot"/>
      </p:par>
    </p:tnLst>
  </p:timing>
  <p:txStyles>
    <p:titleStyle>
      <a:lvl1pPr algn="l" rtl="0" eaLnBrk="0" fontAlgn="base" hangingPunct="0">
        <a:spcBef>
          <a:spcPct val="0"/>
        </a:spcBef>
        <a:spcAft>
          <a:spcPct val="0"/>
        </a:spcAft>
        <a:defRPr sz="3800">
          <a:solidFill>
            <a:schemeClr val="tx2"/>
          </a:solidFill>
          <a:latin typeface="+mj-lt"/>
          <a:ea typeface="+mj-ea"/>
          <a:cs typeface="+mj-cs"/>
        </a:defRPr>
      </a:lvl1pPr>
      <a:lvl2pPr algn="l" rtl="0" eaLnBrk="0" fontAlgn="base" hangingPunct="0">
        <a:spcBef>
          <a:spcPct val="0"/>
        </a:spcBef>
        <a:spcAft>
          <a:spcPct val="0"/>
        </a:spcAft>
        <a:defRPr sz="3800">
          <a:solidFill>
            <a:schemeClr val="tx2"/>
          </a:solidFill>
          <a:latin typeface="Arial" charset="0"/>
        </a:defRPr>
      </a:lvl2pPr>
      <a:lvl3pPr algn="l" rtl="0" eaLnBrk="0" fontAlgn="base" hangingPunct="0">
        <a:spcBef>
          <a:spcPct val="0"/>
        </a:spcBef>
        <a:spcAft>
          <a:spcPct val="0"/>
        </a:spcAft>
        <a:defRPr sz="3800">
          <a:solidFill>
            <a:schemeClr val="tx2"/>
          </a:solidFill>
          <a:latin typeface="Arial" charset="0"/>
        </a:defRPr>
      </a:lvl3pPr>
      <a:lvl4pPr algn="l" rtl="0" eaLnBrk="0" fontAlgn="base" hangingPunct="0">
        <a:spcBef>
          <a:spcPct val="0"/>
        </a:spcBef>
        <a:spcAft>
          <a:spcPct val="0"/>
        </a:spcAft>
        <a:defRPr sz="3800">
          <a:solidFill>
            <a:schemeClr val="tx2"/>
          </a:solidFill>
          <a:latin typeface="Arial" charset="0"/>
        </a:defRPr>
      </a:lvl4pPr>
      <a:lvl5pPr algn="l" rtl="0" eaLnBrk="0" fontAlgn="base" hangingPunct="0">
        <a:spcBef>
          <a:spcPct val="0"/>
        </a:spcBef>
        <a:spcAft>
          <a:spcPct val="0"/>
        </a:spcAft>
        <a:defRPr sz="3800">
          <a:solidFill>
            <a:schemeClr val="tx2"/>
          </a:solidFill>
          <a:latin typeface="Arial" charset="0"/>
        </a:defRPr>
      </a:lvl5pPr>
      <a:lvl6pPr marL="457200" algn="l" rtl="0" fontAlgn="base">
        <a:spcBef>
          <a:spcPct val="0"/>
        </a:spcBef>
        <a:spcAft>
          <a:spcPct val="0"/>
        </a:spcAft>
        <a:defRPr sz="3800">
          <a:solidFill>
            <a:schemeClr val="tx2"/>
          </a:solidFill>
          <a:latin typeface="Arial" charset="0"/>
        </a:defRPr>
      </a:lvl6pPr>
      <a:lvl7pPr marL="914400" algn="l" rtl="0" fontAlgn="base">
        <a:spcBef>
          <a:spcPct val="0"/>
        </a:spcBef>
        <a:spcAft>
          <a:spcPct val="0"/>
        </a:spcAft>
        <a:defRPr sz="3800">
          <a:solidFill>
            <a:schemeClr val="tx2"/>
          </a:solidFill>
          <a:latin typeface="Arial" charset="0"/>
        </a:defRPr>
      </a:lvl7pPr>
      <a:lvl8pPr marL="1371600" algn="l" rtl="0" fontAlgn="base">
        <a:spcBef>
          <a:spcPct val="0"/>
        </a:spcBef>
        <a:spcAft>
          <a:spcPct val="0"/>
        </a:spcAft>
        <a:defRPr sz="3800">
          <a:solidFill>
            <a:schemeClr val="tx2"/>
          </a:solidFill>
          <a:latin typeface="Arial" charset="0"/>
        </a:defRPr>
      </a:lvl8pPr>
      <a:lvl9pPr marL="1828800" algn="l" rtl="0" fontAlgn="base">
        <a:spcBef>
          <a:spcPct val="0"/>
        </a:spcBef>
        <a:spcAft>
          <a:spcPct val="0"/>
        </a:spcAft>
        <a:defRPr sz="3800">
          <a:solidFill>
            <a:schemeClr val="tx2"/>
          </a:solidFill>
          <a:latin typeface="Arial" charset="0"/>
        </a:defRPr>
      </a:lvl9pPr>
    </p:titleStyle>
    <p:bodyStyle>
      <a:lvl1pPr marL="342900" indent="-342900" algn="l" rtl="0" eaLnBrk="0" fontAlgn="base" hangingPunct="0">
        <a:spcBef>
          <a:spcPct val="20000"/>
        </a:spcBef>
        <a:spcAft>
          <a:spcPct val="0"/>
        </a:spcAft>
        <a:buClr>
          <a:schemeClr val="accent1"/>
        </a:buClr>
        <a:buFont typeface="Wingdings" pitchFamily="2" charset="2"/>
        <a:buChar char="l"/>
        <a:defRPr sz="3200">
          <a:solidFill>
            <a:schemeClr val="tx1"/>
          </a:solidFill>
          <a:latin typeface="+mn-lt"/>
          <a:ea typeface="+mn-ea"/>
          <a:cs typeface="+mn-cs"/>
        </a:defRPr>
      </a:lvl1pPr>
      <a:lvl2pPr marL="742950" indent="-285750" algn="l" rtl="0" eaLnBrk="0" fontAlgn="base" hangingPunct="0">
        <a:spcBef>
          <a:spcPct val="20000"/>
        </a:spcBef>
        <a:spcAft>
          <a:spcPct val="0"/>
        </a:spcAft>
        <a:buClr>
          <a:schemeClr val="accent1"/>
        </a:buClr>
        <a:buFont typeface="Wingdings" pitchFamily="2" charset="2"/>
        <a:buChar char="¡"/>
        <a:defRPr sz="2700">
          <a:solidFill>
            <a:schemeClr val="tx1"/>
          </a:solidFill>
          <a:latin typeface="+mn-lt"/>
        </a:defRPr>
      </a:lvl2pPr>
      <a:lvl3pPr marL="1143000" indent="-228600" algn="l" rtl="0" eaLnBrk="0" fontAlgn="base" hangingPunct="0">
        <a:spcBef>
          <a:spcPct val="20000"/>
        </a:spcBef>
        <a:spcAft>
          <a:spcPct val="0"/>
        </a:spcAft>
        <a:buClr>
          <a:schemeClr val="accent1"/>
        </a:buClr>
        <a:buFont typeface="Wingdings" pitchFamily="2" charset="2"/>
        <a:buChar char="l"/>
        <a:defRPr sz="2300">
          <a:solidFill>
            <a:schemeClr val="tx1"/>
          </a:solidFill>
          <a:latin typeface="+mn-lt"/>
        </a:defRPr>
      </a:lvl3pPr>
      <a:lvl4pPr marL="1600200" indent="-228600" algn="l" rtl="0" eaLnBrk="0" fontAlgn="base" hangingPunct="0">
        <a:spcBef>
          <a:spcPct val="20000"/>
        </a:spcBef>
        <a:spcAft>
          <a:spcPct val="0"/>
        </a:spcAft>
        <a:buClr>
          <a:schemeClr val="accent1"/>
        </a:buClr>
        <a:buChar char="•"/>
        <a:defRPr sz="2000">
          <a:solidFill>
            <a:schemeClr val="tx1"/>
          </a:solidFill>
          <a:latin typeface="+mn-lt"/>
        </a:defRPr>
      </a:lvl4pPr>
      <a:lvl5pPr marL="2057400" indent="-228600" algn="l" rtl="0" eaLnBrk="0" fontAlgn="base" hangingPunct="0">
        <a:spcBef>
          <a:spcPct val="20000"/>
        </a:spcBef>
        <a:spcAft>
          <a:spcPct val="0"/>
        </a:spcAft>
        <a:buClr>
          <a:schemeClr val="accent1"/>
        </a:buClr>
        <a:buFont typeface="Wingdings" pitchFamily="2" charset="2"/>
        <a:buChar char=""/>
        <a:defRPr sz="2000">
          <a:solidFill>
            <a:schemeClr val="tx1"/>
          </a:solidFill>
          <a:latin typeface="+mn-lt"/>
        </a:defRPr>
      </a:lvl5pPr>
      <a:lvl6pPr marL="2514600" indent="-228600" algn="l" rtl="0" fontAlgn="base">
        <a:spcBef>
          <a:spcPct val="20000"/>
        </a:spcBef>
        <a:spcAft>
          <a:spcPct val="0"/>
        </a:spcAft>
        <a:buClr>
          <a:schemeClr val="accent1"/>
        </a:buClr>
        <a:buFont typeface="Wingdings" pitchFamily="2" charset="2"/>
        <a:buChar char=""/>
        <a:defRPr sz="2000">
          <a:solidFill>
            <a:schemeClr val="tx1"/>
          </a:solidFill>
          <a:latin typeface="+mn-lt"/>
        </a:defRPr>
      </a:lvl6pPr>
      <a:lvl7pPr marL="2971800" indent="-228600" algn="l" rtl="0" fontAlgn="base">
        <a:spcBef>
          <a:spcPct val="20000"/>
        </a:spcBef>
        <a:spcAft>
          <a:spcPct val="0"/>
        </a:spcAft>
        <a:buClr>
          <a:schemeClr val="accent1"/>
        </a:buClr>
        <a:buFont typeface="Wingdings" pitchFamily="2" charset="2"/>
        <a:buChar char=""/>
        <a:defRPr sz="2000">
          <a:solidFill>
            <a:schemeClr val="tx1"/>
          </a:solidFill>
          <a:latin typeface="+mn-lt"/>
        </a:defRPr>
      </a:lvl7pPr>
      <a:lvl8pPr marL="3429000" indent="-228600" algn="l" rtl="0" fontAlgn="base">
        <a:spcBef>
          <a:spcPct val="20000"/>
        </a:spcBef>
        <a:spcAft>
          <a:spcPct val="0"/>
        </a:spcAft>
        <a:buClr>
          <a:schemeClr val="accent1"/>
        </a:buClr>
        <a:buFont typeface="Wingdings" pitchFamily="2" charset="2"/>
        <a:buChar char=""/>
        <a:defRPr sz="2000">
          <a:solidFill>
            <a:schemeClr val="tx1"/>
          </a:solidFill>
          <a:latin typeface="+mn-lt"/>
        </a:defRPr>
      </a:lvl8pPr>
      <a:lvl9pPr marL="3886200" indent="-228600" algn="l" rtl="0" fontAlgn="base">
        <a:spcBef>
          <a:spcPct val="20000"/>
        </a:spcBef>
        <a:spcAft>
          <a:spcPct val="0"/>
        </a:spcAft>
        <a:buClr>
          <a:schemeClr val="accent1"/>
        </a:buClr>
        <a:buFont typeface="Wingdings" pitchFamily="2" charset="2"/>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3074" name="Group 43"/>
          <p:cNvGrpSpPr>
            <a:grpSpLocks/>
          </p:cNvGrpSpPr>
          <p:nvPr/>
        </p:nvGrpSpPr>
        <p:grpSpPr bwMode="auto">
          <a:xfrm>
            <a:off x="0" y="-7938"/>
            <a:ext cx="12192000" cy="6865938"/>
            <a:chOff x="0" y="-8467"/>
            <a:chExt cx="12192000" cy="6866467"/>
          </a:xfrm>
        </p:grpSpPr>
        <p:cxnSp>
          <p:nvCxnSpPr>
            <p:cNvPr id="20" name="Straight Connector 19"/>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2981"/>
              <a:ext cx="449263" cy="2845019"/>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3075" name="Title Placeholder 1"/>
          <p:cNvSpPr>
            <a:spLocks noGrp="1"/>
          </p:cNvSpPr>
          <p:nvPr>
            <p:ph type="title"/>
          </p:nvPr>
        </p:nvSpPr>
        <p:spPr bwMode="auto">
          <a:xfrm>
            <a:off x="677863" y="609600"/>
            <a:ext cx="8596312" cy="132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title style</a:t>
            </a:r>
          </a:p>
        </p:txBody>
      </p:sp>
      <p:sp>
        <p:nvSpPr>
          <p:cNvPr id="3076" name="Text Placeholder 2"/>
          <p:cNvSpPr>
            <a:spLocks noGrp="1"/>
          </p:cNvSpPr>
          <p:nvPr>
            <p:ph type="body" idx="1"/>
          </p:nvPr>
        </p:nvSpPr>
        <p:spPr bwMode="auto">
          <a:xfrm>
            <a:off x="677863" y="2160588"/>
            <a:ext cx="8596312" cy="3881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7205663" y="6042025"/>
            <a:ext cx="911225" cy="365125"/>
          </a:xfrm>
          <a:prstGeom prst="rect">
            <a:avLst/>
          </a:prstGeom>
        </p:spPr>
        <p:txBody>
          <a:bodyPr vert="horz" lIns="91440" tIns="45720" rIns="91440" bIns="45720" rtlCol="0" anchor="ctr"/>
          <a:lstStyle>
            <a:lvl1pPr algn="r">
              <a:defRPr sz="900">
                <a:solidFill>
                  <a:schemeClr val="tx1">
                    <a:tint val="75000"/>
                  </a:schemeClr>
                </a:solidFill>
              </a:defRPr>
            </a:lvl1pPr>
          </a:lstStyle>
          <a:p>
            <a:pPr>
              <a:defRPr/>
            </a:pPr>
            <a:endParaRPr lang="en-US"/>
          </a:p>
        </p:txBody>
      </p:sp>
      <p:sp>
        <p:nvSpPr>
          <p:cNvPr id="5" name="Footer Placeholder 4"/>
          <p:cNvSpPr>
            <a:spLocks noGrp="1"/>
          </p:cNvSpPr>
          <p:nvPr>
            <p:ph type="ftr" sz="quarter" idx="3"/>
          </p:nvPr>
        </p:nvSpPr>
        <p:spPr>
          <a:xfrm>
            <a:off x="677863" y="6042025"/>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pPr>
              <a:defRPr/>
            </a:pPr>
            <a:endParaRPr lang="en-US"/>
          </a:p>
        </p:txBody>
      </p:sp>
      <p:sp>
        <p:nvSpPr>
          <p:cNvPr id="6" name="Slide Number Placeholder 5"/>
          <p:cNvSpPr>
            <a:spLocks noGrp="1"/>
          </p:cNvSpPr>
          <p:nvPr>
            <p:ph type="sldNum" sz="quarter" idx="4"/>
          </p:nvPr>
        </p:nvSpPr>
        <p:spPr>
          <a:xfrm>
            <a:off x="8589963" y="6042025"/>
            <a:ext cx="684212" cy="365125"/>
          </a:xfrm>
          <a:prstGeom prst="rect">
            <a:avLst/>
          </a:prstGeom>
        </p:spPr>
        <p:txBody>
          <a:bodyPr vert="horz" wrap="square" lIns="91440" tIns="45720" rIns="91440" bIns="45720" numCol="1" anchor="ctr" anchorCtr="0" compatLnSpc="1">
            <a:prstTxWarp prst="textNoShape">
              <a:avLst/>
            </a:prstTxWarp>
          </a:bodyPr>
          <a:lstStyle>
            <a:lvl1pPr algn="r">
              <a:defRPr sz="900">
                <a:solidFill>
                  <a:schemeClr val="accent1"/>
                </a:solidFill>
              </a:defRPr>
            </a:lvl1pPr>
          </a:lstStyle>
          <a:p>
            <a:fld id="{8526E739-EB1E-49FD-9799-141AA5C11E2B}"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13" r:id="rId1"/>
    <p:sldLayoutId id="2147485314" r:id="rId2"/>
    <p:sldLayoutId id="2147485315" r:id="rId3"/>
    <p:sldLayoutId id="2147485316" r:id="rId4"/>
    <p:sldLayoutId id="2147485317" r:id="rId5"/>
    <p:sldLayoutId id="2147485318" r:id="rId6"/>
    <p:sldLayoutId id="2147485319" r:id="rId7"/>
    <p:sldLayoutId id="2147485320" r:id="rId8"/>
    <p:sldLayoutId id="2147485321" r:id="rId9"/>
    <p:sldLayoutId id="2147485322" r:id="rId10"/>
    <p:sldLayoutId id="2147485323" r:id="rId11"/>
    <p:sldLayoutId id="2147485324" r:id="rId12"/>
    <p:sldLayoutId id="2147485325" r:id="rId13"/>
    <p:sldLayoutId id="2147485326" r:id="rId14"/>
    <p:sldLayoutId id="2147485327" r:id="rId15"/>
    <p:sldLayoutId id="2147485328" r:id="rId16"/>
  </p:sldLayoutIdLst>
  <p:txStyles>
    <p:titleStyle>
      <a:lvl1pPr algn="l" defTabSz="457200" rtl="0" eaLnBrk="0" fontAlgn="base" hangingPunct="0">
        <a:spcBef>
          <a:spcPct val="0"/>
        </a:spcBef>
        <a:spcAft>
          <a:spcPct val="0"/>
        </a:spcAft>
        <a:defRPr sz="3600" kern="1200">
          <a:solidFill>
            <a:schemeClr val="accent1"/>
          </a:solidFill>
          <a:latin typeface="+mj-lt"/>
          <a:ea typeface="+mj-ea"/>
          <a:cs typeface="+mj-cs"/>
        </a:defRPr>
      </a:lvl1pPr>
      <a:lvl2pPr algn="l" defTabSz="457200" rtl="0" eaLnBrk="0" fontAlgn="base" hangingPunct="0">
        <a:spcBef>
          <a:spcPct val="0"/>
        </a:spcBef>
        <a:spcAft>
          <a:spcPct val="0"/>
        </a:spcAft>
        <a:defRPr sz="3600">
          <a:solidFill>
            <a:schemeClr val="accent1"/>
          </a:solidFill>
          <a:latin typeface="Trebuchet MS" panose="020B0603020202020204" pitchFamily="34" charset="0"/>
        </a:defRPr>
      </a:lvl2pPr>
      <a:lvl3pPr algn="l" defTabSz="457200" rtl="0" eaLnBrk="0" fontAlgn="base" hangingPunct="0">
        <a:spcBef>
          <a:spcPct val="0"/>
        </a:spcBef>
        <a:spcAft>
          <a:spcPct val="0"/>
        </a:spcAft>
        <a:defRPr sz="3600">
          <a:solidFill>
            <a:schemeClr val="accent1"/>
          </a:solidFill>
          <a:latin typeface="Trebuchet MS" panose="020B0603020202020204" pitchFamily="34" charset="0"/>
        </a:defRPr>
      </a:lvl3pPr>
      <a:lvl4pPr algn="l" defTabSz="457200" rtl="0" eaLnBrk="0" fontAlgn="base" hangingPunct="0">
        <a:spcBef>
          <a:spcPct val="0"/>
        </a:spcBef>
        <a:spcAft>
          <a:spcPct val="0"/>
        </a:spcAft>
        <a:defRPr sz="3600">
          <a:solidFill>
            <a:schemeClr val="accent1"/>
          </a:solidFill>
          <a:latin typeface="Trebuchet MS" panose="020B0603020202020204" pitchFamily="34" charset="0"/>
        </a:defRPr>
      </a:lvl4pPr>
      <a:lvl5pPr algn="l" defTabSz="457200" rtl="0" eaLnBrk="0" fontAlgn="base" hangingPunct="0">
        <a:spcBef>
          <a:spcPct val="0"/>
        </a:spcBef>
        <a:spcAft>
          <a:spcPct val="0"/>
        </a:spcAft>
        <a:defRPr sz="3600">
          <a:solidFill>
            <a:schemeClr val="accent1"/>
          </a:solidFill>
          <a:latin typeface="Trebuchet MS" panose="020B0603020202020204"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0" fontAlgn="base" hangingPunct="0">
        <a:spcBef>
          <a:spcPts val="1000"/>
        </a:spcBef>
        <a:spcAft>
          <a:spcPct val="0"/>
        </a:spcAft>
        <a:buClr>
          <a:schemeClr val="accent1"/>
        </a:buClr>
        <a:buSzPct val="80000"/>
        <a:buFont typeface="Wingdings 3" pitchFamily="18" charset="2"/>
        <a:buChar char=""/>
        <a:defRPr kern="1200">
          <a:solidFill>
            <a:srgbClr val="404040"/>
          </a:solidFill>
          <a:latin typeface="+mn-lt"/>
          <a:ea typeface="+mn-ea"/>
          <a:cs typeface="+mn-cs"/>
        </a:defRPr>
      </a:lvl1pPr>
      <a:lvl2pPr marL="742950" indent="-285750" algn="l" defTabSz="457200" rtl="0" eaLnBrk="0" fontAlgn="base" hangingPunct="0">
        <a:spcBef>
          <a:spcPts val="1000"/>
        </a:spcBef>
        <a:spcAft>
          <a:spcPct val="0"/>
        </a:spcAft>
        <a:buClr>
          <a:schemeClr val="accent1"/>
        </a:buClr>
        <a:buSzPct val="80000"/>
        <a:buFont typeface="Wingdings 3" pitchFamily="18" charset="2"/>
        <a:buChar char=""/>
        <a:defRPr sz="1600" kern="1200">
          <a:solidFill>
            <a:srgbClr val="404040"/>
          </a:solidFill>
          <a:latin typeface="+mn-lt"/>
          <a:ea typeface="+mn-ea"/>
          <a:cs typeface="+mn-cs"/>
        </a:defRPr>
      </a:lvl2pPr>
      <a:lvl3pPr marL="1143000" indent="-228600" algn="l" defTabSz="457200" rtl="0" eaLnBrk="0" fontAlgn="base" hangingPunct="0">
        <a:spcBef>
          <a:spcPts val="1000"/>
        </a:spcBef>
        <a:spcAft>
          <a:spcPct val="0"/>
        </a:spcAft>
        <a:buClr>
          <a:schemeClr val="accent1"/>
        </a:buClr>
        <a:buSzPct val="80000"/>
        <a:buFont typeface="Wingdings 3" pitchFamily="18" charset="2"/>
        <a:buChar char=""/>
        <a:defRPr sz="1400" kern="1200">
          <a:solidFill>
            <a:srgbClr val="404040"/>
          </a:solidFill>
          <a:latin typeface="+mn-lt"/>
          <a:ea typeface="+mn-ea"/>
          <a:cs typeface="+mn-cs"/>
        </a:defRPr>
      </a:lvl3pPr>
      <a:lvl4pPr marL="16002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4pPr>
      <a:lvl5pPr marL="20574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4.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8" name="Title Placeholder 1"/>
          <p:cNvSpPr>
            <a:spLocks noGrp="1"/>
          </p:cNvSpPr>
          <p:nvPr>
            <p:ph type="title"/>
          </p:nvPr>
        </p:nvSpPr>
        <p:spPr bwMode="auto">
          <a:xfrm>
            <a:off x="838200" y="365125"/>
            <a:ext cx="10515600" cy="132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4099" name="Text Placeholder 2"/>
          <p:cNvSpPr>
            <a:spLocks noGrp="1"/>
          </p:cNvSpPr>
          <p:nvPr>
            <p:ph type="body" idx="1"/>
          </p:nvPr>
        </p:nvSpPr>
        <p:spPr bwMode="auto">
          <a:xfrm>
            <a:off x="838200" y="1825625"/>
            <a:ext cx="10515600" cy="43513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pPr>
              <a:defRPr/>
            </a:pPr>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pPr>
              <a:defRPr/>
            </a:pPr>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defRPr>
            </a:lvl1pPr>
          </a:lstStyle>
          <a:p>
            <a:fld id="{5544D205-A653-4C48-A7FF-5DAC5E934F0E}"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00" r:id="rId1"/>
    <p:sldLayoutId id="2147485301" r:id="rId2"/>
    <p:sldLayoutId id="2147485302" r:id="rId3"/>
    <p:sldLayoutId id="2147485303" r:id="rId4"/>
    <p:sldLayoutId id="2147485304" r:id="rId5"/>
    <p:sldLayoutId id="2147485305" r:id="rId6"/>
    <p:sldLayoutId id="2147485306" r:id="rId7"/>
    <p:sldLayoutId id="2147485307" r:id="rId8"/>
    <p:sldLayoutId id="2147485308" r:id="rId9"/>
    <p:sldLayoutId id="2147485309" r:id="rId10"/>
    <p:sldLayoutId id="2147485310" r:id="rId11"/>
  </p:sldLayoutIdLst>
  <p:txStyles>
    <p:titleStyle>
      <a:lvl1pPr algn="l" rtl="0" eaLnBrk="0" fontAlgn="base" hangingPunct="0">
        <a:lnSpc>
          <a:spcPct val="90000"/>
        </a:lnSpc>
        <a:spcBef>
          <a:spcPct val="0"/>
        </a:spcBef>
        <a:spcAft>
          <a:spcPct val="0"/>
        </a:spcAft>
        <a:defRPr sz="4400" kern="1200">
          <a:solidFill>
            <a:schemeClr val="tx1"/>
          </a:solidFill>
          <a:latin typeface="+mj-lt"/>
          <a:ea typeface="+mj-ea"/>
          <a:cs typeface="+mj-cs"/>
        </a:defRPr>
      </a:lvl1pPr>
      <a:lvl2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2pPr>
      <a:lvl3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3pPr>
      <a:lvl4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4pPr>
      <a:lvl5pPr algn="l" rtl="0" eaLnBrk="0" fontAlgn="base" hangingPunct="0">
        <a:lnSpc>
          <a:spcPct val="90000"/>
        </a:lnSpc>
        <a:spcBef>
          <a:spcPct val="0"/>
        </a:spcBef>
        <a:spcAft>
          <a:spcPct val="0"/>
        </a:spcAft>
        <a:defRPr sz="4400">
          <a:solidFill>
            <a:schemeClr val="tx1"/>
          </a:solidFill>
          <a:latin typeface="Calibri Light" panose="020F0302020204030204" pitchFamily="34" charset="0"/>
        </a:defRPr>
      </a:lvl5pPr>
      <a:lvl6pPr marL="457200" algn="l" rtl="0" fontAlgn="base">
        <a:lnSpc>
          <a:spcPct val="90000"/>
        </a:lnSpc>
        <a:spcBef>
          <a:spcPct val="0"/>
        </a:spcBef>
        <a:spcAft>
          <a:spcPct val="0"/>
        </a:spcAft>
        <a:defRPr sz="4400">
          <a:solidFill>
            <a:schemeClr val="tx1"/>
          </a:solidFill>
          <a:latin typeface="Calibri Light" panose="020F0302020204030204" pitchFamily="34" charset="0"/>
        </a:defRPr>
      </a:lvl6pPr>
      <a:lvl7pPr marL="914400" algn="l" rtl="0" fontAlgn="base">
        <a:lnSpc>
          <a:spcPct val="90000"/>
        </a:lnSpc>
        <a:spcBef>
          <a:spcPct val="0"/>
        </a:spcBef>
        <a:spcAft>
          <a:spcPct val="0"/>
        </a:spcAft>
        <a:defRPr sz="4400">
          <a:solidFill>
            <a:schemeClr val="tx1"/>
          </a:solidFill>
          <a:latin typeface="Calibri Light" panose="020F0302020204030204" pitchFamily="34" charset="0"/>
        </a:defRPr>
      </a:lvl7pPr>
      <a:lvl8pPr marL="1371600" algn="l" rtl="0" fontAlgn="base">
        <a:lnSpc>
          <a:spcPct val="90000"/>
        </a:lnSpc>
        <a:spcBef>
          <a:spcPct val="0"/>
        </a:spcBef>
        <a:spcAft>
          <a:spcPct val="0"/>
        </a:spcAft>
        <a:defRPr sz="4400">
          <a:solidFill>
            <a:schemeClr val="tx1"/>
          </a:solidFill>
          <a:latin typeface="Calibri Light" panose="020F0302020204030204" pitchFamily="34" charset="0"/>
        </a:defRPr>
      </a:lvl8pPr>
      <a:lvl9pPr marL="1828800" algn="l" rtl="0" fontAlgn="base">
        <a:lnSpc>
          <a:spcPct val="90000"/>
        </a:lnSpc>
        <a:spcBef>
          <a:spcPct val="0"/>
        </a:spcBef>
        <a:spcAft>
          <a:spcPct val="0"/>
        </a:spcAft>
        <a:defRPr sz="4400">
          <a:solidFill>
            <a:schemeClr val="tx1"/>
          </a:solidFill>
          <a:latin typeface="Calibri Light" panose="020F0302020204030204" pitchFamily="34" charset="0"/>
        </a:defRPr>
      </a:lvl9pPr>
    </p:titleStyle>
    <p:bodyStyle>
      <a:lvl1pPr marL="228600" indent="-228600" algn="l" rtl="0" eaLnBrk="0" fontAlgn="base" hangingPunct="0">
        <a:lnSpc>
          <a:spcPct val="90000"/>
        </a:lnSpc>
        <a:spcBef>
          <a:spcPts val="1000"/>
        </a:spcBef>
        <a:spcAft>
          <a:spcPct val="0"/>
        </a:spcAft>
        <a:buFont typeface="Arial" pitchFamily="34" charset="0"/>
        <a:buChar char="•"/>
        <a:defRPr sz="2800" kern="1200">
          <a:solidFill>
            <a:schemeClr val="tx1"/>
          </a:solidFill>
          <a:latin typeface="+mn-lt"/>
          <a:ea typeface="+mn-ea"/>
          <a:cs typeface="+mn-cs"/>
        </a:defRPr>
      </a:lvl1pPr>
      <a:lvl2pPr marL="685800" indent="-228600" algn="l" rtl="0" eaLnBrk="0" fontAlgn="base" hangingPunct="0">
        <a:lnSpc>
          <a:spcPct val="90000"/>
        </a:lnSpc>
        <a:spcBef>
          <a:spcPts val="500"/>
        </a:spcBef>
        <a:spcAft>
          <a:spcPct val="0"/>
        </a:spcAft>
        <a:buFont typeface="Arial" pitchFamily="34" charset="0"/>
        <a:buChar char="•"/>
        <a:defRPr sz="2400" kern="1200">
          <a:solidFill>
            <a:schemeClr val="tx1"/>
          </a:solidFill>
          <a:latin typeface="+mn-lt"/>
          <a:ea typeface="+mn-ea"/>
          <a:cs typeface="+mn-cs"/>
        </a:defRPr>
      </a:lvl2pPr>
      <a:lvl3pPr marL="1143000" indent="-228600" algn="l" rtl="0" eaLnBrk="0" fontAlgn="base" hangingPunct="0">
        <a:lnSpc>
          <a:spcPct val="90000"/>
        </a:lnSpc>
        <a:spcBef>
          <a:spcPts val="500"/>
        </a:spcBef>
        <a:spcAft>
          <a:spcPct val="0"/>
        </a:spcAft>
        <a:buFont typeface="Arial" pitchFamily="34" charset="0"/>
        <a:buChar char="•"/>
        <a:defRPr sz="2000" kern="1200">
          <a:solidFill>
            <a:schemeClr val="tx1"/>
          </a:solidFill>
          <a:latin typeface="+mn-lt"/>
          <a:ea typeface="+mn-ea"/>
          <a:cs typeface="+mn-cs"/>
        </a:defRPr>
      </a:lvl3pPr>
      <a:lvl4pPr marL="1600200" indent="-228600" algn="l" rtl="0" eaLnBrk="0" fontAlgn="base" hangingPunct="0">
        <a:lnSpc>
          <a:spcPct val="90000"/>
        </a:lnSpc>
        <a:spcBef>
          <a:spcPts val="500"/>
        </a:spcBef>
        <a:spcAft>
          <a:spcPct val="0"/>
        </a:spcAft>
        <a:buFont typeface="Arial" pitchFamily="34" charset="0"/>
        <a:buChar char="•"/>
        <a:defRPr kern="1200">
          <a:solidFill>
            <a:schemeClr val="tx1"/>
          </a:solidFill>
          <a:latin typeface="+mn-lt"/>
          <a:ea typeface="+mn-ea"/>
          <a:cs typeface="+mn-cs"/>
        </a:defRPr>
      </a:lvl4pPr>
      <a:lvl5pPr marL="2057400" indent="-228600" algn="l" rtl="0" eaLnBrk="0" fontAlgn="base" hangingPunct="0">
        <a:lnSpc>
          <a:spcPct val="90000"/>
        </a:lnSpc>
        <a:spcBef>
          <a:spcPts val="500"/>
        </a:spcBef>
        <a:spcAft>
          <a:spcPct val="0"/>
        </a:spcAft>
        <a:buFont typeface="Arial" pitchFamily="34" charset="0"/>
        <a:buChar char="•"/>
        <a:defRPr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5.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5122" name="Group 43"/>
          <p:cNvGrpSpPr>
            <a:grpSpLocks/>
          </p:cNvGrpSpPr>
          <p:nvPr/>
        </p:nvGrpSpPr>
        <p:grpSpPr bwMode="auto">
          <a:xfrm>
            <a:off x="0" y="-7938"/>
            <a:ext cx="12192000" cy="6865938"/>
            <a:chOff x="0" y="-8467"/>
            <a:chExt cx="12192000" cy="6866467"/>
          </a:xfrm>
        </p:grpSpPr>
        <p:cxnSp>
          <p:nvCxnSpPr>
            <p:cNvPr id="20" name="Straight Connector 19"/>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2981"/>
              <a:ext cx="449263" cy="2845019"/>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5123" name="Title Placeholder 1"/>
          <p:cNvSpPr>
            <a:spLocks noGrp="1"/>
          </p:cNvSpPr>
          <p:nvPr>
            <p:ph type="title"/>
          </p:nvPr>
        </p:nvSpPr>
        <p:spPr bwMode="auto">
          <a:xfrm>
            <a:off x="677863" y="609600"/>
            <a:ext cx="8596312" cy="132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title style</a:t>
            </a:r>
          </a:p>
        </p:txBody>
      </p:sp>
      <p:sp>
        <p:nvSpPr>
          <p:cNvPr id="5124" name="Text Placeholder 2"/>
          <p:cNvSpPr>
            <a:spLocks noGrp="1"/>
          </p:cNvSpPr>
          <p:nvPr>
            <p:ph type="body" idx="1"/>
          </p:nvPr>
        </p:nvSpPr>
        <p:spPr bwMode="auto">
          <a:xfrm>
            <a:off x="677863" y="2160588"/>
            <a:ext cx="8596312" cy="3881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7205663" y="6042025"/>
            <a:ext cx="911225" cy="365125"/>
          </a:xfrm>
          <a:prstGeom prst="rect">
            <a:avLst/>
          </a:prstGeom>
        </p:spPr>
        <p:txBody>
          <a:bodyPr vert="horz" lIns="91440" tIns="45720" rIns="91440" bIns="45720" rtlCol="0" anchor="ctr"/>
          <a:lstStyle>
            <a:lvl1pPr algn="r" eaLnBrk="1" hangingPunct="1">
              <a:spcBef>
                <a:spcPts val="0"/>
              </a:spcBef>
              <a:defRPr sz="900" b="0">
                <a:solidFill>
                  <a:srgbClr val="000000"/>
                </a:solidFill>
                <a:latin typeface="Trebuchet MS" panose="020B0603020202020204"/>
              </a:defRPr>
            </a:lvl1pPr>
          </a:lstStyle>
          <a:p>
            <a:pPr>
              <a:defRPr/>
            </a:pPr>
            <a:endParaRPr lang="en-US"/>
          </a:p>
        </p:txBody>
      </p:sp>
      <p:sp>
        <p:nvSpPr>
          <p:cNvPr id="5" name="Footer Placeholder 4"/>
          <p:cNvSpPr>
            <a:spLocks noGrp="1"/>
          </p:cNvSpPr>
          <p:nvPr>
            <p:ph type="ftr" sz="quarter" idx="3"/>
          </p:nvPr>
        </p:nvSpPr>
        <p:spPr>
          <a:xfrm>
            <a:off x="677863" y="6042025"/>
            <a:ext cx="6297612" cy="365125"/>
          </a:xfrm>
          <a:prstGeom prst="rect">
            <a:avLst/>
          </a:prstGeom>
        </p:spPr>
        <p:txBody>
          <a:bodyPr vert="horz" lIns="91440" tIns="45720" rIns="91440" bIns="45720" rtlCol="0" anchor="ctr"/>
          <a:lstStyle>
            <a:lvl1pPr algn="l" eaLnBrk="1" hangingPunct="1">
              <a:spcBef>
                <a:spcPts val="0"/>
              </a:spcBef>
              <a:defRPr sz="900" b="0">
                <a:solidFill>
                  <a:srgbClr val="000000"/>
                </a:solidFill>
                <a:latin typeface="Trebuchet MS" panose="020B0603020202020204"/>
              </a:defRPr>
            </a:lvl1pPr>
          </a:lstStyle>
          <a:p>
            <a:pPr>
              <a:defRPr/>
            </a:pPr>
            <a:endParaRPr lang="en-US"/>
          </a:p>
        </p:txBody>
      </p:sp>
      <p:sp>
        <p:nvSpPr>
          <p:cNvPr id="6" name="Slide Number Placeholder 5"/>
          <p:cNvSpPr>
            <a:spLocks noGrp="1"/>
          </p:cNvSpPr>
          <p:nvPr>
            <p:ph type="sldNum" sz="quarter" idx="4"/>
          </p:nvPr>
        </p:nvSpPr>
        <p:spPr>
          <a:xfrm>
            <a:off x="8589963" y="6042025"/>
            <a:ext cx="68421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900" b="0">
                <a:solidFill>
                  <a:srgbClr val="000000"/>
                </a:solidFill>
                <a:latin typeface="Trebuchet MS" pitchFamily="34" charset="0"/>
              </a:defRPr>
            </a:lvl1pPr>
          </a:lstStyle>
          <a:p>
            <a:fld id="{503F2332-AA2E-4C9C-A01D-5E9FF305F69C}"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29" r:id="rId1"/>
    <p:sldLayoutId id="2147485330" r:id="rId2"/>
    <p:sldLayoutId id="2147485331" r:id="rId3"/>
    <p:sldLayoutId id="2147485332" r:id="rId4"/>
    <p:sldLayoutId id="2147485333" r:id="rId5"/>
    <p:sldLayoutId id="2147485334" r:id="rId6"/>
    <p:sldLayoutId id="2147485335" r:id="rId7"/>
    <p:sldLayoutId id="2147485336" r:id="rId8"/>
    <p:sldLayoutId id="2147485337" r:id="rId9"/>
    <p:sldLayoutId id="2147485338" r:id="rId10"/>
    <p:sldLayoutId id="2147485339" r:id="rId11"/>
    <p:sldLayoutId id="2147485340" r:id="rId12"/>
    <p:sldLayoutId id="2147485341" r:id="rId13"/>
    <p:sldLayoutId id="2147485342" r:id="rId14"/>
    <p:sldLayoutId id="2147485343" r:id="rId15"/>
    <p:sldLayoutId id="2147485344" r:id="rId16"/>
    <p:sldLayoutId id="2147485345" r:id="rId17"/>
    <p:sldLayoutId id="2147485346" r:id="rId18"/>
    <p:sldLayoutId id="2147485347" r:id="rId19"/>
    <p:sldLayoutId id="2147485348" r:id="rId20"/>
    <p:sldLayoutId id="2147485349" r:id="rId21"/>
    <p:sldLayoutId id="2147485350" r:id="rId22"/>
    <p:sldLayoutId id="2147485351" r:id="rId23"/>
  </p:sldLayoutIdLst>
  <p:txStyles>
    <p:titleStyle>
      <a:lvl1pPr algn="l" defTabSz="457200" rtl="0" eaLnBrk="0" fontAlgn="base" hangingPunct="0">
        <a:spcBef>
          <a:spcPct val="0"/>
        </a:spcBef>
        <a:spcAft>
          <a:spcPct val="0"/>
        </a:spcAft>
        <a:defRPr sz="3600" kern="1200">
          <a:solidFill>
            <a:schemeClr val="accent1"/>
          </a:solidFill>
          <a:latin typeface="+mj-lt"/>
          <a:ea typeface="+mj-ea"/>
          <a:cs typeface="+mj-cs"/>
        </a:defRPr>
      </a:lvl1pPr>
      <a:lvl2pPr algn="l" defTabSz="457200" rtl="0" eaLnBrk="0" fontAlgn="base" hangingPunct="0">
        <a:spcBef>
          <a:spcPct val="0"/>
        </a:spcBef>
        <a:spcAft>
          <a:spcPct val="0"/>
        </a:spcAft>
        <a:defRPr sz="3600">
          <a:solidFill>
            <a:schemeClr val="accent1"/>
          </a:solidFill>
          <a:latin typeface="Trebuchet MS" panose="020B0603020202020204" pitchFamily="34" charset="0"/>
        </a:defRPr>
      </a:lvl2pPr>
      <a:lvl3pPr algn="l" defTabSz="457200" rtl="0" eaLnBrk="0" fontAlgn="base" hangingPunct="0">
        <a:spcBef>
          <a:spcPct val="0"/>
        </a:spcBef>
        <a:spcAft>
          <a:spcPct val="0"/>
        </a:spcAft>
        <a:defRPr sz="3600">
          <a:solidFill>
            <a:schemeClr val="accent1"/>
          </a:solidFill>
          <a:latin typeface="Trebuchet MS" panose="020B0603020202020204" pitchFamily="34" charset="0"/>
        </a:defRPr>
      </a:lvl3pPr>
      <a:lvl4pPr algn="l" defTabSz="457200" rtl="0" eaLnBrk="0" fontAlgn="base" hangingPunct="0">
        <a:spcBef>
          <a:spcPct val="0"/>
        </a:spcBef>
        <a:spcAft>
          <a:spcPct val="0"/>
        </a:spcAft>
        <a:defRPr sz="3600">
          <a:solidFill>
            <a:schemeClr val="accent1"/>
          </a:solidFill>
          <a:latin typeface="Trebuchet MS" panose="020B0603020202020204" pitchFamily="34" charset="0"/>
        </a:defRPr>
      </a:lvl4pPr>
      <a:lvl5pPr algn="l" defTabSz="457200" rtl="0" eaLnBrk="0" fontAlgn="base" hangingPunct="0">
        <a:spcBef>
          <a:spcPct val="0"/>
        </a:spcBef>
        <a:spcAft>
          <a:spcPct val="0"/>
        </a:spcAft>
        <a:defRPr sz="3600">
          <a:solidFill>
            <a:schemeClr val="accent1"/>
          </a:solidFill>
          <a:latin typeface="Trebuchet MS" panose="020B0603020202020204"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0" fontAlgn="base" hangingPunct="0">
        <a:spcBef>
          <a:spcPts val="1000"/>
        </a:spcBef>
        <a:spcAft>
          <a:spcPct val="0"/>
        </a:spcAft>
        <a:buClr>
          <a:schemeClr val="accent1"/>
        </a:buClr>
        <a:buSzPct val="80000"/>
        <a:buFont typeface="Wingdings 3" pitchFamily="18" charset="2"/>
        <a:buChar char=""/>
        <a:defRPr kern="1200">
          <a:solidFill>
            <a:srgbClr val="404040"/>
          </a:solidFill>
          <a:latin typeface="+mn-lt"/>
          <a:ea typeface="+mn-ea"/>
          <a:cs typeface="+mn-cs"/>
        </a:defRPr>
      </a:lvl1pPr>
      <a:lvl2pPr marL="742950" indent="-285750" algn="l" defTabSz="457200" rtl="0" eaLnBrk="0" fontAlgn="base" hangingPunct="0">
        <a:spcBef>
          <a:spcPts val="1000"/>
        </a:spcBef>
        <a:spcAft>
          <a:spcPct val="0"/>
        </a:spcAft>
        <a:buClr>
          <a:schemeClr val="accent1"/>
        </a:buClr>
        <a:buSzPct val="80000"/>
        <a:buFont typeface="Wingdings 3" pitchFamily="18" charset="2"/>
        <a:buChar char=""/>
        <a:defRPr sz="1600" kern="1200">
          <a:solidFill>
            <a:srgbClr val="404040"/>
          </a:solidFill>
          <a:latin typeface="+mn-lt"/>
          <a:ea typeface="+mn-ea"/>
          <a:cs typeface="+mn-cs"/>
        </a:defRPr>
      </a:lvl2pPr>
      <a:lvl3pPr marL="1143000" indent="-228600" algn="l" defTabSz="457200" rtl="0" eaLnBrk="0" fontAlgn="base" hangingPunct="0">
        <a:spcBef>
          <a:spcPts val="1000"/>
        </a:spcBef>
        <a:spcAft>
          <a:spcPct val="0"/>
        </a:spcAft>
        <a:buClr>
          <a:schemeClr val="accent1"/>
        </a:buClr>
        <a:buSzPct val="80000"/>
        <a:buFont typeface="Wingdings 3" pitchFamily="18" charset="2"/>
        <a:buChar char=""/>
        <a:defRPr sz="1400" kern="1200">
          <a:solidFill>
            <a:srgbClr val="404040"/>
          </a:solidFill>
          <a:latin typeface="+mn-lt"/>
          <a:ea typeface="+mn-ea"/>
          <a:cs typeface="+mn-cs"/>
        </a:defRPr>
      </a:lvl3pPr>
      <a:lvl4pPr marL="16002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4pPr>
      <a:lvl5pPr marL="20574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6.xml><?xml version="1.0" encoding="utf-8"?>
<p:sldMaster xmlns:a="http://schemas.openxmlformats.org/drawingml/2006/main" xmlns:r="http://schemas.openxmlformats.org/officeDocument/2006/relationships" xmlns:p="http://schemas.openxmlformats.org/presentationml/2006/main">
  <p:cSld>
    <p:bg>
      <p:bgPr>
        <a:gradFill rotWithShape="0">
          <a:gsLst>
            <a:gs pos="0">
              <a:srgbClr val="CCFFFF"/>
            </a:gs>
            <a:gs pos="100000">
              <a:schemeClr val="bg1"/>
            </a:gs>
          </a:gsLst>
          <a:lin ang="5400000" scaled="1"/>
        </a:gradFill>
        <a:effectLst/>
      </p:bgPr>
    </p:bg>
    <p:spTree>
      <p:nvGrpSpPr>
        <p:cNvPr id="1" name=""/>
        <p:cNvGrpSpPr/>
        <p:nvPr/>
      </p:nvGrpSpPr>
      <p:grpSpPr>
        <a:xfrm>
          <a:off x="0" y="0"/>
          <a:ext cx="0" cy="0"/>
          <a:chOff x="0" y="0"/>
          <a:chExt cx="0" cy="0"/>
        </a:xfrm>
      </p:grpSpPr>
      <p:sp>
        <p:nvSpPr>
          <p:cNvPr id="6146" name="Rectangle 2"/>
          <p:cNvSpPr>
            <a:spLocks noGrp="1" noChangeArrowheads="1"/>
          </p:cNvSpPr>
          <p:nvPr>
            <p:ph type="title"/>
          </p:nvPr>
        </p:nvSpPr>
        <p:spPr bwMode="auto">
          <a:xfrm>
            <a:off x="609600" y="274638"/>
            <a:ext cx="109728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6147" name="Rectangle 3"/>
          <p:cNvSpPr>
            <a:spLocks noGrp="1" noChangeArrowheads="1"/>
          </p:cNvSpPr>
          <p:nvPr>
            <p:ph type="body" idx="1"/>
          </p:nvPr>
        </p:nvSpPr>
        <p:spPr bwMode="auto">
          <a:xfrm>
            <a:off x="609600" y="1600200"/>
            <a:ext cx="109728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1028" name="Rectangle 4"/>
          <p:cNvSpPr>
            <a:spLocks noGrp="1" noChangeArrowheads="1"/>
          </p:cNvSpPr>
          <p:nvPr>
            <p:ph type="dt" sz="half" idx="2"/>
          </p:nvPr>
        </p:nvSpPr>
        <p:spPr bwMode="auto">
          <a:xfrm>
            <a:off x="609600" y="6245225"/>
            <a:ext cx="2844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eaLnBrk="1" hangingPunct="1">
              <a:defRPr sz="1400" b="0">
                <a:solidFill>
                  <a:srgbClr val="000000"/>
                </a:solidFill>
                <a:latin typeface="Arial" charset="0"/>
              </a:defRPr>
            </a:lvl1pPr>
          </a:lstStyle>
          <a:p>
            <a:pPr>
              <a:defRPr/>
            </a:pPr>
            <a:endParaRPr lang="en-US"/>
          </a:p>
        </p:txBody>
      </p:sp>
      <p:sp>
        <p:nvSpPr>
          <p:cNvPr id="1029" name="Rectangle 5"/>
          <p:cNvSpPr>
            <a:spLocks noGrp="1" noChangeArrowheads="1"/>
          </p:cNvSpPr>
          <p:nvPr>
            <p:ph type="ftr" sz="quarter" idx="3"/>
          </p:nvPr>
        </p:nvSpPr>
        <p:spPr bwMode="auto">
          <a:xfrm>
            <a:off x="4165600" y="6245225"/>
            <a:ext cx="3860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eaLnBrk="1" hangingPunct="1">
              <a:defRPr sz="1400" b="0">
                <a:solidFill>
                  <a:srgbClr val="000000"/>
                </a:solidFill>
                <a:latin typeface="Arial" charset="0"/>
              </a:defRPr>
            </a:lvl1pPr>
          </a:lstStyle>
          <a:p>
            <a:pPr>
              <a:defRPr/>
            </a:pPr>
            <a:endParaRPr lang="en-US"/>
          </a:p>
        </p:txBody>
      </p:sp>
      <p:sp>
        <p:nvSpPr>
          <p:cNvPr id="1030" name="Rectangle 6"/>
          <p:cNvSpPr>
            <a:spLocks noGrp="1" noChangeArrowheads="1"/>
          </p:cNvSpPr>
          <p:nvPr>
            <p:ph type="sldNum" sz="quarter" idx="4"/>
          </p:nvPr>
        </p:nvSpPr>
        <p:spPr bwMode="auto">
          <a:xfrm>
            <a:off x="8737600" y="6245225"/>
            <a:ext cx="28448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eaLnBrk="1" hangingPunct="1">
              <a:defRPr sz="1400" b="0">
                <a:solidFill>
                  <a:srgbClr val="000000"/>
                </a:solidFill>
                <a:latin typeface="Arial" pitchFamily="34" charset="0"/>
              </a:defRPr>
            </a:lvl1pPr>
          </a:lstStyle>
          <a:p>
            <a:fld id="{05D458D6-CBA5-4BDA-8815-E00F73B2D230}"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52" r:id="rId1"/>
    <p:sldLayoutId id="2147485353" r:id="rId2"/>
    <p:sldLayoutId id="2147485354" r:id="rId3"/>
    <p:sldLayoutId id="2147485355" r:id="rId4"/>
    <p:sldLayoutId id="2147485356" r:id="rId5"/>
    <p:sldLayoutId id="2147485357" r:id="rId6"/>
    <p:sldLayoutId id="2147485358" r:id="rId7"/>
    <p:sldLayoutId id="2147485359" r:id="rId8"/>
    <p:sldLayoutId id="2147485360" r:id="rId9"/>
    <p:sldLayoutId id="2147485361" r:id="rId10"/>
    <p:sldLayoutId id="2147485362" r:id="rId11"/>
    <p:sldLayoutId id="2147485363" r:id="rId12"/>
  </p:sldLayoutIdLst>
  <p:timing>
    <p:tnLst>
      <p:par>
        <p:cTn id="1" dur="indefinite" restart="never" nodeType="tmRoot"/>
      </p:par>
    </p:tnLst>
  </p:timing>
  <p:txStyles>
    <p:titleStyle>
      <a:lvl1pPr algn="ctr" rtl="0" eaLnBrk="0" fontAlgn="base" hangingPunct="0">
        <a:spcBef>
          <a:spcPct val="0"/>
        </a:spcBef>
        <a:spcAft>
          <a:spcPct val="0"/>
        </a:spcAft>
        <a:defRPr sz="4400">
          <a:solidFill>
            <a:schemeClr val="tx2"/>
          </a:solidFill>
          <a:latin typeface="+mj-lt"/>
          <a:ea typeface="+mj-ea"/>
          <a:cs typeface="+mj-cs"/>
        </a:defRPr>
      </a:lvl1pPr>
      <a:lvl2pPr algn="ctr" rtl="0" eaLnBrk="0" fontAlgn="base" hangingPunct="0">
        <a:spcBef>
          <a:spcPct val="0"/>
        </a:spcBef>
        <a:spcAft>
          <a:spcPct val="0"/>
        </a:spcAft>
        <a:defRPr sz="4400">
          <a:solidFill>
            <a:schemeClr val="tx2"/>
          </a:solidFill>
          <a:latin typeface="Times New Roman" pitchFamily="18" charset="0"/>
        </a:defRPr>
      </a:lvl2pPr>
      <a:lvl3pPr algn="ctr" rtl="0" eaLnBrk="0" fontAlgn="base" hangingPunct="0">
        <a:spcBef>
          <a:spcPct val="0"/>
        </a:spcBef>
        <a:spcAft>
          <a:spcPct val="0"/>
        </a:spcAft>
        <a:defRPr sz="4400">
          <a:solidFill>
            <a:schemeClr val="tx2"/>
          </a:solidFill>
          <a:latin typeface="Times New Roman" pitchFamily="18" charset="0"/>
        </a:defRPr>
      </a:lvl3pPr>
      <a:lvl4pPr algn="ctr" rtl="0" eaLnBrk="0" fontAlgn="base" hangingPunct="0">
        <a:spcBef>
          <a:spcPct val="0"/>
        </a:spcBef>
        <a:spcAft>
          <a:spcPct val="0"/>
        </a:spcAft>
        <a:defRPr sz="4400">
          <a:solidFill>
            <a:schemeClr val="tx2"/>
          </a:solidFill>
          <a:latin typeface="Times New Roman" pitchFamily="18" charset="0"/>
        </a:defRPr>
      </a:lvl4pPr>
      <a:lvl5pPr algn="ctr" rtl="0" eaLnBrk="0" fontAlgn="base" hangingPunct="0">
        <a:spcBef>
          <a:spcPct val="0"/>
        </a:spcBef>
        <a:spcAft>
          <a:spcPct val="0"/>
        </a:spcAft>
        <a:defRPr sz="4400">
          <a:solidFill>
            <a:schemeClr val="tx2"/>
          </a:solidFill>
          <a:latin typeface="Times New Roman" pitchFamily="18" charset="0"/>
        </a:defRPr>
      </a:lvl5pPr>
      <a:lvl6pPr marL="457200" algn="ctr" rtl="0" fontAlgn="base">
        <a:spcBef>
          <a:spcPct val="0"/>
        </a:spcBef>
        <a:spcAft>
          <a:spcPct val="0"/>
        </a:spcAft>
        <a:defRPr sz="4400">
          <a:solidFill>
            <a:schemeClr val="tx2"/>
          </a:solidFill>
          <a:latin typeface="Times New Roman" pitchFamily="18" charset="0"/>
        </a:defRPr>
      </a:lvl6pPr>
      <a:lvl7pPr marL="914400" algn="ctr" rtl="0" fontAlgn="base">
        <a:spcBef>
          <a:spcPct val="0"/>
        </a:spcBef>
        <a:spcAft>
          <a:spcPct val="0"/>
        </a:spcAft>
        <a:defRPr sz="4400">
          <a:solidFill>
            <a:schemeClr val="tx2"/>
          </a:solidFill>
          <a:latin typeface="Times New Roman" pitchFamily="18" charset="0"/>
        </a:defRPr>
      </a:lvl7pPr>
      <a:lvl8pPr marL="1371600" algn="ctr" rtl="0" fontAlgn="base">
        <a:spcBef>
          <a:spcPct val="0"/>
        </a:spcBef>
        <a:spcAft>
          <a:spcPct val="0"/>
        </a:spcAft>
        <a:defRPr sz="4400">
          <a:solidFill>
            <a:schemeClr val="tx2"/>
          </a:solidFill>
          <a:latin typeface="Times New Roman" pitchFamily="18" charset="0"/>
        </a:defRPr>
      </a:lvl8pPr>
      <a:lvl9pPr marL="1828800" algn="ctr" rtl="0" fontAlgn="base">
        <a:spcBef>
          <a:spcPct val="0"/>
        </a:spcBef>
        <a:spcAft>
          <a:spcPct val="0"/>
        </a:spcAft>
        <a:defRPr sz="4400">
          <a:solidFill>
            <a:schemeClr val="tx2"/>
          </a:solidFill>
          <a:latin typeface="Times New Roman" pitchFamily="18" charset="0"/>
        </a:defRPr>
      </a:lvl9pPr>
    </p:titleStyle>
    <p:bodyStyle>
      <a:lvl1pPr marL="342900" indent="-342900" algn="l" rtl="0" eaLnBrk="0" fontAlgn="base" hangingPunct="0">
        <a:spcBef>
          <a:spcPct val="20000"/>
        </a:spcBef>
        <a:spcAft>
          <a:spcPct val="0"/>
        </a:spcAft>
        <a:buChar char="•"/>
        <a:defRPr sz="3200">
          <a:solidFill>
            <a:schemeClr val="tx1"/>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1"/>
          </a:solidFill>
          <a:latin typeface="+mn-lt"/>
        </a:defRPr>
      </a:lvl2pPr>
      <a:lvl3pPr marL="1143000" indent="-228600" algn="l" rtl="0" eaLnBrk="0" fontAlgn="base" hangingPunct="0">
        <a:spcBef>
          <a:spcPct val="20000"/>
        </a:spcBef>
        <a:spcAft>
          <a:spcPct val="0"/>
        </a:spcAft>
        <a:buChar char="•"/>
        <a:defRPr sz="2400">
          <a:solidFill>
            <a:schemeClr val="tx1"/>
          </a:solidFill>
          <a:latin typeface="+mn-lt"/>
        </a:defRPr>
      </a:lvl3pPr>
      <a:lvl4pPr marL="1600200" indent="-228600" algn="l" rtl="0" eaLnBrk="0" fontAlgn="base" hangingPunct="0">
        <a:spcBef>
          <a:spcPct val="20000"/>
        </a:spcBef>
        <a:spcAft>
          <a:spcPct val="0"/>
        </a:spcAft>
        <a:buChar char="–"/>
        <a:defRPr sz="2000">
          <a:solidFill>
            <a:schemeClr val="tx1"/>
          </a:solidFill>
          <a:latin typeface="+mn-lt"/>
        </a:defRPr>
      </a:lvl4pPr>
      <a:lvl5pPr marL="2057400" indent="-228600" algn="l" rtl="0" eaLnBrk="0" fontAlgn="base" hangingPunct="0">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vi-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7.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7170" name="Group 16"/>
          <p:cNvGrpSpPr>
            <a:grpSpLocks/>
          </p:cNvGrpSpPr>
          <p:nvPr/>
        </p:nvGrpSpPr>
        <p:grpSpPr bwMode="auto">
          <a:xfrm>
            <a:off x="-11113" y="-7938"/>
            <a:ext cx="12228513" cy="6873876"/>
            <a:chOff x="-8467" y="-8468"/>
            <a:chExt cx="9171317" cy="6874935"/>
          </a:xfrm>
        </p:grpSpPr>
        <p:sp>
          <p:nvSpPr>
            <p:cNvPr id="7" name="Freeform 6"/>
            <p:cNvSpPr/>
            <p:nvPr/>
          </p:nvSpPr>
          <p:spPr>
            <a:xfrm>
              <a:off x="-8467" y="4013290"/>
              <a:ext cx="457197" cy="285317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233" y="4175239"/>
              <a:ext cx="4023092" cy="268328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3553" y="-529"/>
              <a:ext cx="1218001" cy="685905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2345" y="-529"/>
              <a:ext cx="2269314" cy="686699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477" y="-8468"/>
              <a:ext cx="1947848" cy="6866996"/>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8744" y="3919613"/>
              <a:ext cx="2513391" cy="2938915"/>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216" y="-8468"/>
              <a:ext cx="2143109" cy="6866996"/>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6081" y="-8468"/>
              <a:ext cx="857244" cy="6866996"/>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94868" y="-8468"/>
              <a:ext cx="1066792" cy="6866996"/>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2">
                <a:lumMod val="75000"/>
                <a:alpha val="8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8674" y="4894488"/>
              <a:ext cx="1094176" cy="1964040"/>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7171" name="Title Placeholder 1"/>
          <p:cNvSpPr>
            <a:spLocks noGrp="1"/>
          </p:cNvSpPr>
          <p:nvPr>
            <p:ph type="title"/>
          </p:nvPr>
        </p:nvSpPr>
        <p:spPr bwMode="auto">
          <a:xfrm>
            <a:off x="812800" y="609600"/>
            <a:ext cx="8464550" cy="132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title style</a:t>
            </a:r>
          </a:p>
        </p:txBody>
      </p:sp>
      <p:sp>
        <p:nvSpPr>
          <p:cNvPr id="7172" name="Text Placeholder 2"/>
          <p:cNvSpPr>
            <a:spLocks noGrp="1"/>
          </p:cNvSpPr>
          <p:nvPr>
            <p:ph type="body" idx="1"/>
          </p:nvPr>
        </p:nvSpPr>
        <p:spPr bwMode="auto">
          <a:xfrm>
            <a:off x="812800" y="2160588"/>
            <a:ext cx="8464550" cy="3881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7207250" y="6042025"/>
            <a:ext cx="912813" cy="365125"/>
          </a:xfrm>
          <a:prstGeom prst="rect">
            <a:avLst/>
          </a:prstGeom>
        </p:spPr>
        <p:txBody>
          <a:bodyPr vert="horz" lIns="91440" tIns="45720" rIns="91440" bIns="45720" rtlCol="0" anchor="ctr"/>
          <a:lstStyle>
            <a:lvl1pPr algn="r" eaLnBrk="1" hangingPunct="1">
              <a:defRPr sz="900" b="0">
                <a:solidFill>
                  <a:prstClr val="black">
                    <a:tint val="75000"/>
                  </a:prstClr>
                </a:solidFill>
                <a:latin typeface="Arial" panose="020B0604020202020204" pitchFamily="34" charset="0"/>
                <a:cs typeface="Arial" panose="020B0604020202020204" pitchFamily="34" charset="0"/>
              </a:defRPr>
            </a:lvl1pPr>
          </a:lstStyle>
          <a:p>
            <a:pPr>
              <a:defRPr/>
            </a:pPr>
            <a:endParaRPr lang="en-US"/>
          </a:p>
        </p:txBody>
      </p:sp>
      <p:sp>
        <p:nvSpPr>
          <p:cNvPr id="5" name="Footer Placeholder 4"/>
          <p:cNvSpPr>
            <a:spLocks noGrp="1"/>
          </p:cNvSpPr>
          <p:nvPr>
            <p:ph type="ftr" sz="quarter" idx="3"/>
          </p:nvPr>
        </p:nvSpPr>
        <p:spPr>
          <a:xfrm>
            <a:off x="812800" y="6042025"/>
            <a:ext cx="6164263" cy="365125"/>
          </a:xfrm>
          <a:prstGeom prst="rect">
            <a:avLst/>
          </a:prstGeom>
        </p:spPr>
        <p:txBody>
          <a:bodyPr vert="horz" lIns="91440" tIns="45720" rIns="91440" bIns="45720" rtlCol="0" anchor="ctr"/>
          <a:lstStyle>
            <a:lvl1pPr algn="l" eaLnBrk="1" hangingPunct="1">
              <a:defRPr sz="900" b="0">
                <a:solidFill>
                  <a:prstClr val="black">
                    <a:tint val="75000"/>
                  </a:prstClr>
                </a:solidFill>
                <a:latin typeface="Arial" panose="020B0604020202020204" pitchFamily="34" charset="0"/>
                <a:cs typeface="Arial" panose="020B0604020202020204" pitchFamily="34" charset="0"/>
              </a:defRPr>
            </a:lvl1pPr>
          </a:lstStyle>
          <a:p>
            <a:pPr>
              <a:defRPr/>
            </a:pPr>
            <a:endParaRPr lang="en-US"/>
          </a:p>
        </p:txBody>
      </p:sp>
      <p:sp>
        <p:nvSpPr>
          <p:cNvPr id="6" name="Slide Number Placeholder 5"/>
          <p:cNvSpPr>
            <a:spLocks noGrp="1"/>
          </p:cNvSpPr>
          <p:nvPr>
            <p:ph type="sldNum" sz="quarter" idx="4"/>
          </p:nvPr>
        </p:nvSpPr>
        <p:spPr>
          <a:xfrm>
            <a:off x="8593138" y="6042025"/>
            <a:ext cx="68421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900" b="0">
                <a:solidFill>
                  <a:srgbClr val="5FCBEF"/>
                </a:solidFill>
                <a:latin typeface="Arial" pitchFamily="34" charset="0"/>
                <a:cs typeface="Arial" pitchFamily="34" charset="0"/>
              </a:defRPr>
            </a:lvl1pPr>
          </a:lstStyle>
          <a:p>
            <a:fld id="{D2FDA334-C1FC-4CC9-89BF-DB7D10F6193D}"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64" r:id="rId1"/>
    <p:sldLayoutId id="2147485365" r:id="rId2"/>
    <p:sldLayoutId id="2147485366" r:id="rId3"/>
    <p:sldLayoutId id="2147485367" r:id="rId4"/>
    <p:sldLayoutId id="2147485368" r:id="rId5"/>
    <p:sldLayoutId id="2147485369" r:id="rId6"/>
    <p:sldLayoutId id="2147485370" r:id="rId7"/>
    <p:sldLayoutId id="2147485371" r:id="rId8"/>
    <p:sldLayoutId id="2147485372" r:id="rId9"/>
    <p:sldLayoutId id="2147485373" r:id="rId10"/>
    <p:sldLayoutId id="2147485374" r:id="rId11"/>
    <p:sldLayoutId id="2147485375" r:id="rId12"/>
    <p:sldLayoutId id="2147485376" r:id="rId13"/>
    <p:sldLayoutId id="2147485377" r:id="rId14"/>
    <p:sldLayoutId id="2147485378" r:id="rId15"/>
    <p:sldLayoutId id="2147485379" r:id="rId16"/>
    <p:sldLayoutId id="2147485380" r:id="rId17"/>
    <p:sldLayoutId id="2147485381" r:id="rId18"/>
    <p:sldLayoutId id="2147485382" r:id="rId19"/>
  </p:sldLayoutIdLst>
  <p:txStyles>
    <p:titleStyle>
      <a:lvl1pPr algn="l" defTabSz="457200" rtl="0" eaLnBrk="0" fontAlgn="base" hangingPunct="0">
        <a:spcBef>
          <a:spcPct val="0"/>
        </a:spcBef>
        <a:spcAft>
          <a:spcPct val="0"/>
        </a:spcAft>
        <a:defRPr sz="3600" kern="1200">
          <a:solidFill>
            <a:schemeClr val="accent1"/>
          </a:solidFill>
          <a:latin typeface="+mj-lt"/>
          <a:ea typeface="+mj-ea"/>
          <a:cs typeface="+mj-cs"/>
        </a:defRPr>
      </a:lvl1pPr>
      <a:lvl2pPr algn="l" defTabSz="457200" rtl="0" eaLnBrk="0" fontAlgn="base" hangingPunct="0">
        <a:spcBef>
          <a:spcPct val="0"/>
        </a:spcBef>
        <a:spcAft>
          <a:spcPct val="0"/>
        </a:spcAft>
        <a:defRPr sz="3600">
          <a:solidFill>
            <a:schemeClr val="accent1"/>
          </a:solidFill>
          <a:latin typeface="Trebuchet MS" panose="020B0603020202020204" pitchFamily="34" charset="0"/>
        </a:defRPr>
      </a:lvl2pPr>
      <a:lvl3pPr algn="l" defTabSz="457200" rtl="0" eaLnBrk="0" fontAlgn="base" hangingPunct="0">
        <a:spcBef>
          <a:spcPct val="0"/>
        </a:spcBef>
        <a:spcAft>
          <a:spcPct val="0"/>
        </a:spcAft>
        <a:defRPr sz="3600">
          <a:solidFill>
            <a:schemeClr val="accent1"/>
          </a:solidFill>
          <a:latin typeface="Trebuchet MS" panose="020B0603020202020204" pitchFamily="34" charset="0"/>
        </a:defRPr>
      </a:lvl3pPr>
      <a:lvl4pPr algn="l" defTabSz="457200" rtl="0" eaLnBrk="0" fontAlgn="base" hangingPunct="0">
        <a:spcBef>
          <a:spcPct val="0"/>
        </a:spcBef>
        <a:spcAft>
          <a:spcPct val="0"/>
        </a:spcAft>
        <a:defRPr sz="3600">
          <a:solidFill>
            <a:schemeClr val="accent1"/>
          </a:solidFill>
          <a:latin typeface="Trebuchet MS" panose="020B0603020202020204" pitchFamily="34" charset="0"/>
        </a:defRPr>
      </a:lvl4pPr>
      <a:lvl5pPr algn="l" defTabSz="457200" rtl="0" eaLnBrk="0" fontAlgn="base" hangingPunct="0">
        <a:spcBef>
          <a:spcPct val="0"/>
        </a:spcBef>
        <a:spcAft>
          <a:spcPct val="0"/>
        </a:spcAft>
        <a:defRPr sz="3600">
          <a:solidFill>
            <a:schemeClr val="accent1"/>
          </a:solidFill>
          <a:latin typeface="Trebuchet MS" panose="020B0603020202020204"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0" fontAlgn="base" hangingPunct="0">
        <a:spcBef>
          <a:spcPts val="1000"/>
        </a:spcBef>
        <a:spcAft>
          <a:spcPct val="0"/>
        </a:spcAft>
        <a:buClr>
          <a:schemeClr val="accent1"/>
        </a:buClr>
        <a:buSzPct val="80000"/>
        <a:buFont typeface="Wingdings 3" pitchFamily="18" charset="2"/>
        <a:buChar char=""/>
        <a:defRPr kern="1200">
          <a:solidFill>
            <a:srgbClr val="404040"/>
          </a:solidFill>
          <a:latin typeface="+mn-lt"/>
          <a:ea typeface="+mn-ea"/>
          <a:cs typeface="+mn-cs"/>
        </a:defRPr>
      </a:lvl1pPr>
      <a:lvl2pPr marL="742950" indent="-285750" algn="l" defTabSz="457200" rtl="0" eaLnBrk="0" fontAlgn="base" hangingPunct="0">
        <a:spcBef>
          <a:spcPts val="1000"/>
        </a:spcBef>
        <a:spcAft>
          <a:spcPct val="0"/>
        </a:spcAft>
        <a:buClr>
          <a:schemeClr val="accent1"/>
        </a:buClr>
        <a:buSzPct val="80000"/>
        <a:buFont typeface="Wingdings 3" pitchFamily="18" charset="2"/>
        <a:buChar char=""/>
        <a:defRPr sz="1600" kern="1200">
          <a:solidFill>
            <a:srgbClr val="404040"/>
          </a:solidFill>
          <a:latin typeface="+mn-lt"/>
          <a:ea typeface="+mn-ea"/>
          <a:cs typeface="+mn-cs"/>
        </a:defRPr>
      </a:lvl2pPr>
      <a:lvl3pPr marL="1143000" indent="-228600" algn="l" defTabSz="457200" rtl="0" eaLnBrk="0" fontAlgn="base" hangingPunct="0">
        <a:spcBef>
          <a:spcPts val="1000"/>
        </a:spcBef>
        <a:spcAft>
          <a:spcPct val="0"/>
        </a:spcAft>
        <a:buClr>
          <a:schemeClr val="accent1"/>
        </a:buClr>
        <a:buSzPct val="80000"/>
        <a:buFont typeface="Wingdings 3" pitchFamily="18" charset="2"/>
        <a:buChar char=""/>
        <a:defRPr sz="1400" kern="1200">
          <a:solidFill>
            <a:srgbClr val="404040"/>
          </a:solidFill>
          <a:latin typeface="+mn-lt"/>
          <a:ea typeface="+mn-ea"/>
          <a:cs typeface="+mn-cs"/>
        </a:defRPr>
      </a:lvl3pPr>
      <a:lvl4pPr marL="16002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4pPr>
      <a:lvl5pPr marL="20574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8.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8194" name="Group 43"/>
          <p:cNvGrpSpPr>
            <a:grpSpLocks/>
          </p:cNvGrpSpPr>
          <p:nvPr/>
        </p:nvGrpSpPr>
        <p:grpSpPr bwMode="auto">
          <a:xfrm>
            <a:off x="0" y="-7938"/>
            <a:ext cx="12192000" cy="6865938"/>
            <a:chOff x="0" y="-8467"/>
            <a:chExt cx="12192000" cy="6866467"/>
          </a:xfrm>
        </p:grpSpPr>
        <p:cxnSp>
          <p:nvCxnSpPr>
            <p:cNvPr id="20" name="Straight Connector 19"/>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2981"/>
              <a:ext cx="449263" cy="2845019"/>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8195" name="Title Placeholder 1"/>
          <p:cNvSpPr>
            <a:spLocks noGrp="1"/>
          </p:cNvSpPr>
          <p:nvPr>
            <p:ph type="title"/>
          </p:nvPr>
        </p:nvSpPr>
        <p:spPr bwMode="auto">
          <a:xfrm>
            <a:off x="677863" y="609600"/>
            <a:ext cx="8596312" cy="132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title style</a:t>
            </a:r>
          </a:p>
        </p:txBody>
      </p:sp>
      <p:sp>
        <p:nvSpPr>
          <p:cNvPr id="8196" name="Text Placeholder 2"/>
          <p:cNvSpPr>
            <a:spLocks noGrp="1"/>
          </p:cNvSpPr>
          <p:nvPr>
            <p:ph type="body" idx="1"/>
          </p:nvPr>
        </p:nvSpPr>
        <p:spPr bwMode="auto">
          <a:xfrm>
            <a:off x="677863" y="2160588"/>
            <a:ext cx="8596312" cy="3881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7205663" y="6042025"/>
            <a:ext cx="911225" cy="365125"/>
          </a:xfrm>
          <a:prstGeom prst="rect">
            <a:avLst/>
          </a:prstGeom>
        </p:spPr>
        <p:txBody>
          <a:bodyPr vert="horz" lIns="91440" tIns="45720" rIns="91440" bIns="45720" rtlCol="0" anchor="ctr"/>
          <a:lstStyle>
            <a:lvl1pPr algn="r" eaLnBrk="1" hangingPunct="1">
              <a:spcBef>
                <a:spcPts val="0"/>
              </a:spcBef>
              <a:defRPr sz="900" b="0">
                <a:solidFill>
                  <a:srgbClr val="000000"/>
                </a:solidFill>
                <a:latin typeface="Trebuchet MS" panose="020B0603020202020204"/>
              </a:defRPr>
            </a:lvl1pPr>
          </a:lstStyle>
          <a:p>
            <a:pPr>
              <a:defRPr/>
            </a:pPr>
            <a:endParaRPr lang="en-US"/>
          </a:p>
        </p:txBody>
      </p:sp>
      <p:sp>
        <p:nvSpPr>
          <p:cNvPr id="5" name="Footer Placeholder 4"/>
          <p:cNvSpPr>
            <a:spLocks noGrp="1"/>
          </p:cNvSpPr>
          <p:nvPr>
            <p:ph type="ftr" sz="quarter" idx="3"/>
          </p:nvPr>
        </p:nvSpPr>
        <p:spPr>
          <a:xfrm>
            <a:off x="677863" y="6042025"/>
            <a:ext cx="6297612" cy="365125"/>
          </a:xfrm>
          <a:prstGeom prst="rect">
            <a:avLst/>
          </a:prstGeom>
        </p:spPr>
        <p:txBody>
          <a:bodyPr vert="horz" lIns="91440" tIns="45720" rIns="91440" bIns="45720" rtlCol="0" anchor="ctr"/>
          <a:lstStyle>
            <a:lvl1pPr algn="l" eaLnBrk="1" hangingPunct="1">
              <a:spcBef>
                <a:spcPts val="0"/>
              </a:spcBef>
              <a:defRPr sz="900" b="0">
                <a:solidFill>
                  <a:srgbClr val="000000"/>
                </a:solidFill>
                <a:latin typeface="Trebuchet MS" panose="020B0603020202020204"/>
              </a:defRPr>
            </a:lvl1pPr>
          </a:lstStyle>
          <a:p>
            <a:pPr>
              <a:defRPr/>
            </a:pPr>
            <a:endParaRPr lang="en-US"/>
          </a:p>
        </p:txBody>
      </p:sp>
      <p:sp>
        <p:nvSpPr>
          <p:cNvPr id="6" name="Slide Number Placeholder 5"/>
          <p:cNvSpPr>
            <a:spLocks noGrp="1"/>
          </p:cNvSpPr>
          <p:nvPr>
            <p:ph type="sldNum" sz="quarter" idx="4"/>
          </p:nvPr>
        </p:nvSpPr>
        <p:spPr>
          <a:xfrm>
            <a:off x="8589963" y="6042025"/>
            <a:ext cx="68421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900" b="0">
                <a:solidFill>
                  <a:srgbClr val="000000"/>
                </a:solidFill>
                <a:latin typeface="Trebuchet MS" pitchFamily="34" charset="0"/>
              </a:defRPr>
            </a:lvl1pPr>
          </a:lstStyle>
          <a:p>
            <a:fld id="{847648C6-FB94-4216-BF60-947C89A4F81A}"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383" r:id="rId1"/>
    <p:sldLayoutId id="2147485384" r:id="rId2"/>
    <p:sldLayoutId id="2147485385" r:id="rId3"/>
    <p:sldLayoutId id="2147485386" r:id="rId4"/>
    <p:sldLayoutId id="2147485387" r:id="rId5"/>
    <p:sldLayoutId id="2147485388" r:id="rId6"/>
    <p:sldLayoutId id="2147485389" r:id="rId7"/>
    <p:sldLayoutId id="2147485390" r:id="rId8"/>
    <p:sldLayoutId id="2147485391" r:id="rId9"/>
    <p:sldLayoutId id="2147485392" r:id="rId10"/>
    <p:sldLayoutId id="2147485393" r:id="rId11"/>
    <p:sldLayoutId id="2147485394" r:id="rId12"/>
    <p:sldLayoutId id="2147485395" r:id="rId13"/>
    <p:sldLayoutId id="2147485396" r:id="rId14"/>
    <p:sldLayoutId id="2147485397" r:id="rId15"/>
    <p:sldLayoutId id="2147485398" r:id="rId16"/>
    <p:sldLayoutId id="2147485399" r:id="rId17"/>
    <p:sldLayoutId id="2147485400" r:id="rId18"/>
    <p:sldLayoutId id="2147485401" r:id="rId19"/>
    <p:sldLayoutId id="2147485402" r:id="rId20"/>
    <p:sldLayoutId id="2147485403" r:id="rId21"/>
    <p:sldLayoutId id="2147485404" r:id="rId22"/>
    <p:sldLayoutId id="2147485405" r:id="rId23"/>
  </p:sldLayoutIdLst>
  <p:txStyles>
    <p:titleStyle>
      <a:lvl1pPr algn="l" defTabSz="457200" rtl="0" eaLnBrk="0" fontAlgn="base" hangingPunct="0">
        <a:spcBef>
          <a:spcPct val="0"/>
        </a:spcBef>
        <a:spcAft>
          <a:spcPct val="0"/>
        </a:spcAft>
        <a:defRPr sz="3600" kern="1200">
          <a:solidFill>
            <a:schemeClr val="accent1"/>
          </a:solidFill>
          <a:latin typeface="+mj-lt"/>
          <a:ea typeface="+mj-ea"/>
          <a:cs typeface="+mj-cs"/>
        </a:defRPr>
      </a:lvl1pPr>
      <a:lvl2pPr algn="l" defTabSz="457200" rtl="0" eaLnBrk="0" fontAlgn="base" hangingPunct="0">
        <a:spcBef>
          <a:spcPct val="0"/>
        </a:spcBef>
        <a:spcAft>
          <a:spcPct val="0"/>
        </a:spcAft>
        <a:defRPr sz="3600">
          <a:solidFill>
            <a:schemeClr val="accent1"/>
          </a:solidFill>
          <a:latin typeface="Trebuchet MS" panose="020B0603020202020204" pitchFamily="34" charset="0"/>
        </a:defRPr>
      </a:lvl2pPr>
      <a:lvl3pPr algn="l" defTabSz="457200" rtl="0" eaLnBrk="0" fontAlgn="base" hangingPunct="0">
        <a:spcBef>
          <a:spcPct val="0"/>
        </a:spcBef>
        <a:spcAft>
          <a:spcPct val="0"/>
        </a:spcAft>
        <a:defRPr sz="3600">
          <a:solidFill>
            <a:schemeClr val="accent1"/>
          </a:solidFill>
          <a:latin typeface="Trebuchet MS" panose="020B0603020202020204" pitchFamily="34" charset="0"/>
        </a:defRPr>
      </a:lvl3pPr>
      <a:lvl4pPr algn="l" defTabSz="457200" rtl="0" eaLnBrk="0" fontAlgn="base" hangingPunct="0">
        <a:spcBef>
          <a:spcPct val="0"/>
        </a:spcBef>
        <a:spcAft>
          <a:spcPct val="0"/>
        </a:spcAft>
        <a:defRPr sz="3600">
          <a:solidFill>
            <a:schemeClr val="accent1"/>
          </a:solidFill>
          <a:latin typeface="Trebuchet MS" panose="020B0603020202020204" pitchFamily="34" charset="0"/>
        </a:defRPr>
      </a:lvl4pPr>
      <a:lvl5pPr algn="l" defTabSz="457200" rtl="0" eaLnBrk="0" fontAlgn="base" hangingPunct="0">
        <a:spcBef>
          <a:spcPct val="0"/>
        </a:spcBef>
        <a:spcAft>
          <a:spcPct val="0"/>
        </a:spcAft>
        <a:defRPr sz="3600">
          <a:solidFill>
            <a:schemeClr val="accent1"/>
          </a:solidFill>
          <a:latin typeface="Trebuchet MS" panose="020B0603020202020204"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0" fontAlgn="base" hangingPunct="0">
        <a:spcBef>
          <a:spcPts val="1000"/>
        </a:spcBef>
        <a:spcAft>
          <a:spcPct val="0"/>
        </a:spcAft>
        <a:buClr>
          <a:schemeClr val="accent1"/>
        </a:buClr>
        <a:buSzPct val="80000"/>
        <a:buFont typeface="Wingdings 3" pitchFamily="18" charset="2"/>
        <a:buChar char=""/>
        <a:defRPr kern="1200">
          <a:solidFill>
            <a:srgbClr val="404040"/>
          </a:solidFill>
          <a:latin typeface="+mn-lt"/>
          <a:ea typeface="+mn-ea"/>
          <a:cs typeface="+mn-cs"/>
        </a:defRPr>
      </a:lvl1pPr>
      <a:lvl2pPr marL="742950" indent="-285750" algn="l" defTabSz="457200" rtl="0" eaLnBrk="0" fontAlgn="base" hangingPunct="0">
        <a:spcBef>
          <a:spcPts val="1000"/>
        </a:spcBef>
        <a:spcAft>
          <a:spcPct val="0"/>
        </a:spcAft>
        <a:buClr>
          <a:schemeClr val="accent1"/>
        </a:buClr>
        <a:buSzPct val="80000"/>
        <a:buFont typeface="Wingdings 3" pitchFamily="18" charset="2"/>
        <a:buChar char=""/>
        <a:defRPr sz="1600" kern="1200">
          <a:solidFill>
            <a:srgbClr val="404040"/>
          </a:solidFill>
          <a:latin typeface="+mn-lt"/>
          <a:ea typeface="+mn-ea"/>
          <a:cs typeface="+mn-cs"/>
        </a:defRPr>
      </a:lvl2pPr>
      <a:lvl3pPr marL="1143000" indent="-228600" algn="l" defTabSz="457200" rtl="0" eaLnBrk="0" fontAlgn="base" hangingPunct="0">
        <a:spcBef>
          <a:spcPts val="1000"/>
        </a:spcBef>
        <a:spcAft>
          <a:spcPct val="0"/>
        </a:spcAft>
        <a:buClr>
          <a:schemeClr val="accent1"/>
        </a:buClr>
        <a:buSzPct val="80000"/>
        <a:buFont typeface="Wingdings 3" pitchFamily="18" charset="2"/>
        <a:buChar char=""/>
        <a:defRPr sz="1400" kern="1200">
          <a:solidFill>
            <a:srgbClr val="404040"/>
          </a:solidFill>
          <a:latin typeface="+mn-lt"/>
          <a:ea typeface="+mn-ea"/>
          <a:cs typeface="+mn-cs"/>
        </a:defRPr>
      </a:lvl3pPr>
      <a:lvl4pPr marL="16002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4pPr>
      <a:lvl5pPr marL="20574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9.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grpSp>
        <p:nvGrpSpPr>
          <p:cNvPr id="9218" name="Group 43"/>
          <p:cNvGrpSpPr>
            <a:grpSpLocks/>
          </p:cNvGrpSpPr>
          <p:nvPr/>
        </p:nvGrpSpPr>
        <p:grpSpPr bwMode="auto">
          <a:xfrm>
            <a:off x="0" y="-7938"/>
            <a:ext cx="12192000" cy="6865938"/>
            <a:chOff x="0" y="-8467"/>
            <a:chExt cx="12192000" cy="6866467"/>
          </a:xfrm>
        </p:grpSpPr>
        <p:cxnSp>
          <p:nvCxnSpPr>
            <p:cNvPr id="20" name="Straight Connector 19"/>
            <p:cNvCxnSpPr/>
            <p:nvPr/>
          </p:nvCxnSpPr>
          <p:spPr>
            <a:xfrm>
              <a:off x="9371013" y="-528"/>
              <a:ext cx="1219200" cy="6858528"/>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4738" y="3681168"/>
              <a:ext cx="4764087" cy="3176832"/>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2100" y="-8467"/>
              <a:ext cx="3006725"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2788" y="-8467"/>
              <a:ext cx="2589212"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863" y="3047706"/>
              <a:ext cx="3259137" cy="381029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5"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188" y="-8467"/>
              <a:ext cx="1290637"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2">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9463" y="-8467"/>
              <a:ext cx="1249362"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2">
                <a:lumMod val="75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138" y="3589086"/>
              <a:ext cx="1817687" cy="3268914"/>
            </a:xfrm>
            <a:prstGeom prst="triangle">
              <a:avLst>
                <a:gd name="adj" fmla="val 100000"/>
              </a:avLst>
            </a:prstGeom>
            <a:solidFill>
              <a:schemeClr val="accent1">
                <a:lumMod val="75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a:off x="0" y="4012981"/>
              <a:ext cx="449263" cy="2845019"/>
            </a:xfrm>
            <a:prstGeom prst="triangle">
              <a:avLst>
                <a:gd name="adj" fmla="val 0"/>
              </a:avLst>
            </a:prstGeom>
            <a:solidFill>
              <a:schemeClr val="accent1">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9219" name="Title Placeholder 1"/>
          <p:cNvSpPr>
            <a:spLocks noGrp="1"/>
          </p:cNvSpPr>
          <p:nvPr>
            <p:ph type="title"/>
          </p:nvPr>
        </p:nvSpPr>
        <p:spPr bwMode="auto">
          <a:xfrm>
            <a:off x="677863" y="609600"/>
            <a:ext cx="8596312" cy="132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title style</a:t>
            </a:r>
          </a:p>
        </p:txBody>
      </p:sp>
      <p:sp>
        <p:nvSpPr>
          <p:cNvPr id="9220" name="Text Placeholder 2"/>
          <p:cNvSpPr>
            <a:spLocks noGrp="1"/>
          </p:cNvSpPr>
          <p:nvPr>
            <p:ph type="body" idx="1"/>
          </p:nvPr>
        </p:nvSpPr>
        <p:spPr bwMode="auto">
          <a:xfrm>
            <a:off x="677863" y="2160588"/>
            <a:ext cx="8596312" cy="38814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altLang="en-US" smtClean="0"/>
              <a:t>Click to edit Master text styles</a:t>
            </a:r>
          </a:p>
          <a:p>
            <a:pPr lvl="1"/>
            <a:r>
              <a:rPr lang="en-US" altLang="en-US" smtClean="0"/>
              <a:t>Second level</a:t>
            </a:r>
          </a:p>
          <a:p>
            <a:pPr lvl="2"/>
            <a:r>
              <a:rPr lang="en-US" altLang="en-US" smtClean="0"/>
              <a:t>Third level</a:t>
            </a:r>
          </a:p>
          <a:p>
            <a:pPr lvl="3"/>
            <a:r>
              <a:rPr lang="en-US" altLang="en-US" smtClean="0"/>
              <a:t>Fourth level</a:t>
            </a:r>
          </a:p>
          <a:p>
            <a:pPr lvl="4"/>
            <a:r>
              <a:rPr lang="en-US" altLang="en-US" smtClean="0"/>
              <a:t>Fifth level</a:t>
            </a:r>
          </a:p>
        </p:txBody>
      </p:sp>
      <p:sp>
        <p:nvSpPr>
          <p:cNvPr id="4" name="Date Placeholder 3"/>
          <p:cNvSpPr>
            <a:spLocks noGrp="1"/>
          </p:cNvSpPr>
          <p:nvPr>
            <p:ph type="dt" sz="half" idx="2"/>
          </p:nvPr>
        </p:nvSpPr>
        <p:spPr>
          <a:xfrm>
            <a:off x="7205663" y="6042025"/>
            <a:ext cx="911225" cy="365125"/>
          </a:xfrm>
          <a:prstGeom prst="rect">
            <a:avLst/>
          </a:prstGeom>
        </p:spPr>
        <p:txBody>
          <a:bodyPr vert="horz" lIns="91440" tIns="45720" rIns="91440" bIns="45720" rtlCol="0" anchor="ctr"/>
          <a:lstStyle>
            <a:lvl1pPr algn="r" eaLnBrk="1" hangingPunct="1">
              <a:spcBef>
                <a:spcPts val="0"/>
              </a:spcBef>
              <a:defRPr sz="900" b="0">
                <a:solidFill>
                  <a:srgbClr val="000000"/>
                </a:solidFill>
                <a:latin typeface="Trebuchet MS" panose="020B0603020202020204"/>
              </a:defRPr>
            </a:lvl1pPr>
          </a:lstStyle>
          <a:p>
            <a:pPr>
              <a:defRPr/>
            </a:pPr>
            <a:endParaRPr lang="en-US"/>
          </a:p>
        </p:txBody>
      </p:sp>
      <p:sp>
        <p:nvSpPr>
          <p:cNvPr id="5" name="Footer Placeholder 4"/>
          <p:cNvSpPr>
            <a:spLocks noGrp="1"/>
          </p:cNvSpPr>
          <p:nvPr>
            <p:ph type="ftr" sz="quarter" idx="3"/>
          </p:nvPr>
        </p:nvSpPr>
        <p:spPr>
          <a:xfrm>
            <a:off x="677863" y="6042025"/>
            <a:ext cx="6297612" cy="365125"/>
          </a:xfrm>
          <a:prstGeom prst="rect">
            <a:avLst/>
          </a:prstGeom>
        </p:spPr>
        <p:txBody>
          <a:bodyPr vert="horz" lIns="91440" tIns="45720" rIns="91440" bIns="45720" rtlCol="0" anchor="ctr"/>
          <a:lstStyle>
            <a:lvl1pPr algn="l" eaLnBrk="1" hangingPunct="1">
              <a:spcBef>
                <a:spcPts val="0"/>
              </a:spcBef>
              <a:defRPr sz="900" b="0">
                <a:solidFill>
                  <a:srgbClr val="000000"/>
                </a:solidFill>
                <a:latin typeface="Trebuchet MS" panose="020B0603020202020204"/>
              </a:defRPr>
            </a:lvl1pPr>
          </a:lstStyle>
          <a:p>
            <a:pPr>
              <a:defRPr/>
            </a:pPr>
            <a:endParaRPr lang="en-US"/>
          </a:p>
        </p:txBody>
      </p:sp>
      <p:sp>
        <p:nvSpPr>
          <p:cNvPr id="6" name="Slide Number Placeholder 5"/>
          <p:cNvSpPr>
            <a:spLocks noGrp="1"/>
          </p:cNvSpPr>
          <p:nvPr>
            <p:ph type="sldNum" sz="quarter" idx="4"/>
          </p:nvPr>
        </p:nvSpPr>
        <p:spPr>
          <a:xfrm>
            <a:off x="8589963" y="6042025"/>
            <a:ext cx="684212" cy="365125"/>
          </a:xfrm>
          <a:prstGeom prst="rect">
            <a:avLst/>
          </a:prstGeom>
        </p:spPr>
        <p:txBody>
          <a:bodyPr vert="horz" wrap="square" lIns="91440" tIns="45720" rIns="91440" bIns="45720" numCol="1" anchor="ctr" anchorCtr="0" compatLnSpc="1">
            <a:prstTxWarp prst="textNoShape">
              <a:avLst/>
            </a:prstTxWarp>
          </a:bodyPr>
          <a:lstStyle>
            <a:lvl1pPr algn="r" eaLnBrk="1" hangingPunct="1">
              <a:defRPr sz="900" b="0">
                <a:solidFill>
                  <a:srgbClr val="000000"/>
                </a:solidFill>
                <a:latin typeface="Trebuchet MS" pitchFamily="34" charset="0"/>
              </a:defRPr>
            </a:lvl1pPr>
          </a:lstStyle>
          <a:p>
            <a:fld id="{34A69058-DF5A-4B2F-B220-53F192E37D86}" type="slidenum">
              <a:rPr lang="en-US" altLang="en-US"/>
              <a:pPr/>
              <a:t>‹#›</a:t>
            </a:fld>
            <a:endParaRPr lang="en-US" altLang="en-US"/>
          </a:p>
        </p:txBody>
      </p:sp>
    </p:spTree>
  </p:cSld>
  <p:clrMap bg1="lt1" tx1="dk1" bg2="lt2" tx2="dk2" accent1="accent1" accent2="accent2" accent3="accent3" accent4="accent4" accent5="accent5" accent6="accent6" hlink="hlink" folHlink="folHlink"/>
  <p:sldLayoutIdLst>
    <p:sldLayoutId id="2147485406" r:id="rId1"/>
    <p:sldLayoutId id="2147485407" r:id="rId2"/>
    <p:sldLayoutId id="2147485408" r:id="rId3"/>
    <p:sldLayoutId id="2147485409" r:id="rId4"/>
    <p:sldLayoutId id="2147485410" r:id="rId5"/>
    <p:sldLayoutId id="2147485411" r:id="rId6"/>
    <p:sldLayoutId id="2147485412" r:id="rId7"/>
    <p:sldLayoutId id="2147485413" r:id="rId8"/>
    <p:sldLayoutId id="2147485414" r:id="rId9"/>
    <p:sldLayoutId id="2147485415" r:id="rId10"/>
    <p:sldLayoutId id="2147485416" r:id="rId11"/>
    <p:sldLayoutId id="2147485417" r:id="rId12"/>
    <p:sldLayoutId id="2147485418" r:id="rId13"/>
    <p:sldLayoutId id="2147485419" r:id="rId14"/>
    <p:sldLayoutId id="2147485420" r:id="rId15"/>
    <p:sldLayoutId id="2147485421" r:id="rId16"/>
    <p:sldLayoutId id="2147485422" r:id="rId17"/>
  </p:sldLayoutIdLst>
  <p:txStyles>
    <p:titleStyle>
      <a:lvl1pPr algn="l" defTabSz="457200" rtl="0" eaLnBrk="0" fontAlgn="base" hangingPunct="0">
        <a:spcBef>
          <a:spcPct val="0"/>
        </a:spcBef>
        <a:spcAft>
          <a:spcPct val="0"/>
        </a:spcAft>
        <a:defRPr sz="3600" kern="1200">
          <a:solidFill>
            <a:schemeClr val="accent1"/>
          </a:solidFill>
          <a:latin typeface="+mj-lt"/>
          <a:ea typeface="+mj-ea"/>
          <a:cs typeface="+mj-cs"/>
        </a:defRPr>
      </a:lvl1pPr>
      <a:lvl2pPr algn="l" defTabSz="457200" rtl="0" eaLnBrk="0" fontAlgn="base" hangingPunct="0">
        <a:spcBef>
          <a:spcPct val="0"/>
        </a:spcBef>
        <a:spcAft>
          <a:spcPct val="0"/>
        </a:spcAft>
        <a:defRPr sz="3600">
          <a:solidFill>
            <a:schemeClr val="accent1"/>
          </a:solidFill>
          <a:latin typeface="Trebuchet MS" panose="020B0603020202020204" pitchFamily="34" charset="0"/>
        </a:defRPr>
      </a:lvl2pPr>
      <a:lvl3pPr algn="l" defTabSz="457200" rtl="0" eaLnBrk="0" fontAlgn="base" hangingPunct="0">
        <a:spcBef>
          <a:spcPct val="0"/>
        </a:spcBef>
        <a:spcAft>
          <a:spcPct val="0"/>
        </a:spcAft>
        <a:defRPr sz="3600">
          <a:solidFill>
            <a:schemeClr val="accent1"/>
          </a:solidFill>
          <a:latin typeface="Trebuchet MS" panose="020B0603020202020204" pitchFamily="34" charset="0"/>
        </a:defRPr>
      </a:lvl3pPr>
      <a:lvl4pPr algn="l" defTabSz="457200" rtl="0" eaLnBrk="0" fontAlgn="base" hangingPunct="0">
        <a:spcBef>
          <a:spcPct val="0"/>
        </a:spcBef>
        <a:spcAft>
          <a:spcPct val="0"/>
        </a:spcAft>
        <a:defRPr sz="3600">
          <a:solidFill>
            <a:schemeClr val="accent1"/>
          </a:solidFill>
          <a:latin typeface="Trebuchet MS" panose="020B0603020202020204" pitchFamily="34" charset="0"/>
        </a:defRPr>
      </a:lvl4pPr>
      <a:lvl5pPr algn="l" defTabSz="457200" rtl="0" eaLnBrk="0" fontAlgn="base" hangingPunct="0">
        <a:spcBef>
          <a:spcPct val="0"/>
        </a:spcBef>
        <a:spcAft>
          <a:spcPct val="0"/>
        </a:spcAft>
        <a:defRPr sz="3600">
          <a:solidFill>
            <a:schemeClr val="accent1"/>
          </a:solidFill>
          <a:latin typeface="Trebuchet MS" panose="020B0603020202020204" pitchFamily="34" charset="0"/>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0" fontAlgn="base" hangingPunct="0">
        <a:spcBef>
          <a:spcPts val="1000"/>
        </a:spcBef>
        <a:spcAft>
          <a:spcPct val="0"/>
        </a:spcAft>
        <a:buClr>
          <a:schemeClr val="accent1"/>
        </a:buClr>
        <a:buSzPct val="80000"/>
        <a:buFont typeface="Wingdings 3" pitchFamily="18" charset="2"/>
        <a:buChar char=""/>
        <a:defRPr kern="1200">
          <a:solidFill>
            <a:srgbClr val="404040"/>
          </a:solidFill>
          <a:latin typeface="+mn-lt"/>
          <a:ea typeface="+mn-ea"/>
          <a:cs typeface="+mn-cs"/>
        </a:defRPr>
      </a:lvl1pPr>
      <a:lvl2pPr marL="742950" indent="-285750" algn="l" defTabSz="457200" rtl="0" eaLnBrk="0" fontAlgn="base" hangingPunct="0">
        <a:spcBef>
          <a:spcPts val="1000"/>
        </a:spcBef>
        <a:spcAft>
          <a:spcPct val="0"/>
        </a:spcAft>
        <a:buClr>
          <a:schemeClr val="accent1"/>
        </a:buClr>
        <a:buSzPct val="80000"/>
        <a:buFont typeface="Wingdings 3" pitchFamily="18" charset="2"/>
        <a:buChar char=""/>
        <a:defRPr sz="1600" kern="1200">
          <a:solidFill>
            <a:srgbClr val="404040"/>
          </a:solidFill>
          <a:latin typeface="+mn-lt"/>
          <a:ea typeface="+mn-ea"/>
          <a:cs typeface="+mn-cs"/>
        </a:defRPr>
      </a:lvl2pPr>
      <a:lvl3pPr marL="1143000" indent="-228600" algn="l" defTabSz="457200" rtl="0" eaLnBrk="0" fontAlgn="base" hangingPunct="0">
        <a:spcBef>
          <a:spcPts val="1000"/>
        </a:spcBef>
        <a:spcAft>
          <a:spcPct val="0"/>
        </a:spcAft>
        <a:buClr>
          <a:schemeClr val="accent1"/>
        </a:buClr>
        <a:buSzPct val="80000"/>
        <a:buFont typeface="Wingdings 3" pitchFamily="18" charset="2"/>
        <a:buChar char=""/>
        <a:defRPr sz="1400" kern="1200">
          <a:solidFill>
            <a:srgbClr val="404040"/>
          </a:solidFill>
          <a:latin typeface="+mn-lt"/>
          <a:ea typeface="+mn-ea"/>
          <a:cs typeface="+mn-cs"/>
        </a:defRPr>
      </a:lvl3pPr>
      <a:lvl4pPr marL="16002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4pPr>
      <a:lvl5pPr marL="2057400" indent="-228600" algn="l" defTabSz="457200" rtl="0" eaLnBrk="0" fontAlgn="base" hangingPunct="0">
        <a:spcBef>
          <a:spcPts val="1000"/>
        </a:spcBef>
        <a:spcAft>
          <a:spcPct val="0"/>
        </a:spcAft>
        <a:buClr>
          <a:schemeClr val="accent1"/>
        </a:buClr>
        <a:buSzPct val="80000"/>
        <a:buFont typeface="Wingdings 3" pitchFamily="18" charset="2"/>
        <a:buChar char=""/>
        <a:defRPr sz="1200" kern="1200">
          <a:solidFill>
            <a:srgbClr val="404040"/>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5.gif"/><Relationship Id="rId2" Type="http://schemas.openxmlformats.org/officeDocument/2006/relationships/image" Target="../media/image4.png"/><Relationship Id="rId1" Type="http://schemas.openxmlformats.org/officeDocument/2006/relationships/slideLayout" Target="../slideLayouts/slideLayout66.xml"/><Relationship Id="rId6" Type="http://schemas.openxmlformats.org/officeDocument/2006/relationships/image" Target="../media/image8.png"/><Relationship Id="rId5" Type="http://schemas.openxmlformats.org/officeDocument/2006/relationships/image" Target="../media/image7.gif"/><Relationship Id="rId4" Type="http://schemas.openxmlformats.org/officeDocument/2006/relationships/image" Target="../media/image6.wmf"/></Relationships>
</file>

<file path=ppt/slides/_rels/slide2.xml.rels><?xml version="1.0" encoding="UTF-8" standalone="yes"?>
<Relationships xmlns="http://schemas.openxmlformats.org/package/2006/relationships"><Relationship Id="rId3" Type="http://schemas.openxmlformats.org/officeDocument/2006/relationships/image" Target="../media/image5.gif"/><Relationship Id="rId2" Type="http://schemas.openxmlformats.org/officeDocument/2006/relationships/image" Target="../media/image4.png"/><Relationship Id="rId1" Type="http://schemas.openxmlformats.org/officeDocument/2006/relationships/slideLayout" Target="../slideLayouts/slideLayout66.xml"/><Relationship Id="rId5" Type="http://schemas.openxmlformats.org/officeDocument/2006/relationships/image" Target="../media/image8.png"/><Relationship Id="rId4" Type="http://schemas.openxmlformats.org/officeDocument/2006/relationships/image" Target="../media/image6.wmf"/></Relationships>
</file>

<file path=ppt/slides/_rels/slide3.xml.rels><?xml version="1.0" encoding="UTF-8" standalone="yes"?>
<Relationships xmlns="http://schemas.openxmlformats.org/package/2006/relationships"><Relationship Id="rId2" Type="http://schemas.openxmlformats.org/officeDocument/2006/relationships/image" Target="../media/image9.wmf"/><Relationship Id="rId1" Type="http://schemas.openxmlformats.org/officeDocument/2006/relationships/slideLayout" Target="../slideLayouts/slideLayout66.xml"/></Relationships>
</file>

<file path=ppt/slides/_rels/slide4.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10.jpeg"/><Relationship Id="rId1" Type="http://schemas.openxmlformats.org/officeDocument/2006/relationships/slideLayout" Target="../slideLayouts/slideLayout37.xml"/><Relationship Id="rId4" Type="http://schemas.openxmlformats.org/officeDocument/2006/relationships/image" Target="../media/image12.jpeg"/></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1.xml"/><Relationship Id="rId2" Type="http://schemas.openxmlformats.org/officeDocument/2006/relationships/slideLayout" Target="../slideLayouts/slideLayout112.xml"/><Relationship Id="rId1" Type="http://schemas.openxmlformats.org/officeDocument/2006/relationships/vmlDrawing" Target="../drawings/vmlDrawing1.vml"/><Relationship Id="rId6" Type="http://schemas.openxmlformats.org/officeDocument/2006/relationships/image" Target="../media/image13.wmf"/><Relationship Id="rId5" Type="http://schemas.openxmlformats.org/officeDocument/2006/relationships/oleObject" Target="../embeddings/oleObject1.bin"/><Relationship Id="rId4" Type="http://schemas.openxmlformats.org/officeDocument/2006/relationships/image" Target="../media/image14.wmf"/></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1.xml"/></Relationships>
</file>

<file path=ppt/slides/_rels/slide7.xml.rels><?xml version="1.0" encoding="UTF-8" standalone="yes"?>
<Relationships xmlns="http://schemas.openxmlformats.org/package/2006/relationships"><Relationship Id="rId8" Type="http://schemas.openxmlformats.org/officeDocument/2006/relationships/image" Target="../media/image21.jpeg"/><Relationship Id="rId3" Type="http://schemas.openxmlformats.org/officeDocument/2006/relationships/image" Target="../media/image16.jpeg"/><Relationship Id="rId7" Type="http://schemas.openxmlformats.org/officeDocument/2006/relationships/image" Target="../media/image20.jpeg"/><Relationship Id="rId2" Type="http://schemas.openxmlformats.org/officeDocument/2006/relationships/image" Target="../media/image15.jpeg"/><Relationship Id="rId1" Type="http://schemas.openxmlformats.org/officeDocument/2006/relationships/slideLayout" Target="../slideLayouts/slideLayout15.xml"/><Relationship Id="rId6" Type="http://schemas.openxmlformats.org/officeDocument/2006/relationships/image" Target="../media/image19.jpeg"/><Relationship Id="rId5" Type="http://schemas.openxmlformats.org/officeDocument/2006/relationships/image" Target="../media/image18.jpeg"/><Relationship Id="rId4" Type="http://schemas.openxmlformats.org/officeDocument/2006/relationships/image" Target="../media/image17.jpeg"/></Relationships>
</file>

<file path=ppt/slides/_rels/slide8.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3.xml"/><Relationship Id="rId1" Type="http://schemas.openxmlformats.org/officeDocument/2006/relationships/slideLayout" Target="../slideLayouts/slideLayout21.xml"/><Relationship Id="rId5" Type="http://schemas.openxmlformats.org/officeDocument/2006/relationships/image" Target="../media/image24.png"/><Relationship Id="rId4" Type="http://schemas.openxmlformats.org/officeDocument/2006/relationships/image" Target="../media/image23.png"/></Relationships>
</file>

<file path=ppt/slides/_rels/slide9.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jpeg"/><Relationship Id="rId1" Type="http://schemas.openxmlformats.org/officeDocument/2006/relationships/slideLayout" Target="../slideLayouts/slideLayout21.xml"/></Relationships>
</file>

<file path=ppt/slides/_rels/slide10.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4.xml"/><Relationship Id="rId1" Type="http://schemas.openxmlformats.org/officeDocument/2006/relationships/slideLayout" Target="../slideLayouts/slideLayout21.xml"/><Relationship Id="rId6" Type="http://schemas.openxmlformats.org/officeDocument/2006/relationships/image" Target="../media/image30.jpeg"/><Relationship Id="rId5" Type="http://schemas.openxmlformats.org/officeDocument/2006/relationships/image" Target="../media/image29.jpeg"/><Relationship Id="rId4" Type="http://schemas.openxmlformats.org/officeDocument/2006/relationships/image" Target="../media/image28.jpeg"/></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1.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7.xml"/></Relationships>
</file>

<file path=ppt/slides/_rels/slide14.xml.rels><?xml version="1.0" encoding="UTF-8" standalone="yes"?>
<Relationships xmlns="http://schemas.openxmlformats.org/package/2006/relationships"><Relationship Id="rId3" Type="http://schemas.openxmlformats.org/officeDocument/2006/relationships/image" Target="../media/image32.jpeg"/><Relationship Id="rId2" Type="http://schemas.openxmlformats.org/officeDocument/2006/relationships/image" Target="../media/image31.jpeg"/><Relationship Id="rId1" Type="http://schemas.openxmlformats.org/officeDocument/2006/relationships/slideLayout" Target="../slideLayouts/slideLayout21.xml"/><Relationship Id="rId4" Type="http://schemas.openxmlformats.org/officeDocument/2006/relationships/image" Target="../media/image33.jpeg"/></Relationships>
</file>

<file path=ppt/slides/_rels/slide15.xml.rels><?xml version="1.0" encoding="UTF-8" standalone="yes"?>
<Relationships xmlns="http://schemas.openxmlformats.org/package/2006/relationships"><Relationship Id="rId3" Type="http://schemas.openxmlformats.org/officeDocument/2006/relationships/image" Target="../media/image34.jpeg"/><Relationship Id="rId2" Type="http://schemas.openxmlformats.org/officeDocument/2006/relationships/notesSlide" Target="../notesSlides/notesSlide6.xml"/><Relationship Id="rId1" Type="http://schemas.openxmlformats.org/officeDocument/2006/relationships/slideLayout" Target="../slideLayouts/slideLayout21.xml"/><Relationship Id="rId6" Type="http://schemas.openxmlformats.org/officeDocument/2006/relationships/image" Target="../media/image37.jpeg"/><Relationship Id="rId5" Type="http://schemas.openxmlformats.org/officeDocument/2006/relationships/image" Target="../media/image36.jpeg"/><Relationship Id="rId4" Type="http://schemas.openxmlformats.org/officeDocument/2006/relationships/image" Target="../media/image35.jpeg"/></Relationships>
</file>

<file path=ppt/slides/_rels/slide16.xml.rels><?xml version="1.0" encoding="UTF-8" standalone="yes"?>
<Relationships xmlns="http://schemas.openxmlformats.org/package/2006/relationships"><Relationship Id="rId2" Type="http://schemas.openxmlformats.org/officeDocument/2006/relationships/image" Target="../media/image9.wmf"/><Relationship Id="rId1" Type="http://schemas.openxmlformats.org/officeDocument/2006/relationships/slideLayout" Target="../slideLayouts/slideLayout16.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1.xml"/></Relationships>
</file>

<file path=ppt/slides/_rels/slide18.xml.rels><?xml version="1.0" encoding="UTF-8" standalone="yes"?>
<Relationships xmlns="http://schemas.openxmlformats.org/package/2006/relationships"><Relationship Id="rId3" Type="http://schemas.openxmlformats.org/officeDocument/2006/relationships/image" Target="../media/image39.wmf"/><Relationship Id="rId2" Type="http://schemas.openxmlformats.org/officeDocument/2006/relationships/image" Target="../media/image38.wmf"/><Relationship Id="rId1" Type="http://schemas.openxmlformats.org/officeDocument/2006/relationships/slideLayout" Target="../slideLayouts/slideLayout120.xml"/></Relationships>
</file>

<file path=ppt/slides/_rels/slide19.xml.rels><?xml version="1.0" encoding="UTF-8" standalone="yes"?>
<Relationships xmlns="http://schemas.openxmlformats.org/package/2006/relationships"><Relationship Id="rId3" Type="http://schemas.openxmlformats.org/officeDocument/2006/relationships/image" Target="../media/image39.wmf"/><Relationship Id="rId2" Type="http://schemas.openxmlformats.org/officeDocument/2006/relationships/image" Target="../media/image40.png"/><Relationship Id="rId1" Type="http://schemas.openxmlformats.org/officeDocument/2006/relationships/slideLayout" Target="../slideLayouts/slideLayout21.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1.xml"/></Relationships>
</file>

<file path=ppt/slides/_rels/slide21.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notesSlide" Target="../notesSlides/notesSlide9.xml"/><Relationship Id="rId1" Type="http://schemas.openxmlformats.org/officeDocument/2006/relationships/slideLayout" Target="../slideLayouts/slideLayout21.xml"/><Relationship Id="rId6" Type="http://schemas.openxmlformats.org/officeDocument/2006/relationships/image" Target="../media/image44.jpeg"/><Relationship Id="rId5" Type="http://schemas.openxmlformats.org/officeDocument/2006/relationships/image" Target="../media/image43.jpeg"/><Relationship Id="rId4" Type="http://schemas.openxmlformats.org/officeDocument/2006/relationships/image" Target="../media/image42.jpeg"/></Relationships>
</file>

<file path=ppt/slides/_rels/slide22.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notesSlide" Target="../notesSlides/notesSlide10.xml"/><Relationship Id="rId1" Type="http://schemas.openxmlformats.org/officeDocument/2006/relationships/slideLayout" Target="../slideLayouts/slideLayout21.xml"/><Relationship Id="rId6" Type="http://schemas.openxmlformats.org/officeDocument/2006/relationships/image" Target="../media/image48.jpeg"/><Relationship Id="rId5" Type="http://schemas.openxmlformats.org/officeDocument/2006/relationships/image" Target="../media/image47.jpeg"/><Relationship Id="rId4" Type="http://schemas.openxmlformats.org/officeDocument/2006/relationships/image" Target="../media/image46.jpeg"/></Relationships>
</file>

<file path=ppt/slides/_rels/slide23.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notesSlide" Target="../notesSlides/notesSlide11.xml"/><Relationship Id="rId1" Type="http://schemas.openxmlformats.org/officeDocument/2006/relationships/slideLayout" Target="../slideLayouts/slideLayout21.xml"/><Relationship Id="rId6" Type="http://schemas.openxmlformats.org/officeDocument/2006/relationships/image" Target="../media/image48.jpeg"/><Relationship Id="rId5" Type="http://schemas.openxmlformats.org/officeDocument/2006/relationships/image" Target="../media/image47.jpeg"/><Relationship Id="rId4" Type="http://schemas.openxmlformats.org/officeDocument/2006/relationships/image" Target="../media/image46.jpeg"/></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1.xml"/></Relationships>
</file>

<file path=ppt/slides/_rels/slide25.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21.xml"/><Relationship Id="rId5" Type="http://schemas.openxmlformats.org/officeDocument/2006/relationships/image" Target="../media/image52.png"/><Relationship Id="rId4" Type="http://schemas.openxmlformats.org/officeDocument/2006/relationships/image" Target="../media/image51.png"/></Relationships>
</file>

<file path=ppt/slides/_rels/slide26.xml.rels><?xml version="1.0" encoding="UTF-8" standalone="yes"?>
<Relationships xmlns="http://schemas.openxmlformats.org/package/2006/relationships"><Relationship Id="rId3" Type="http://schemas.openxmlformats.org/officeDocument/2006/relationships/image" Target="../media/image50.png"/><Relationship Id="rId2" Type="http://schemas.openxmlformats.org/officeDocument/2006/relationships/image" Target="../media/image49.png"/><Relationship Id="rId1" Type="http://schemas.openxmlformats.org/officeDocument/2006/relationships/slideLayout" Target="../slideLayouts/slideLayout21.xml"/><Relationship Id="rId5" Type="http://schemas.openxmlformats.org/officeDocument/2006/relationships/image" Target="../media/image52.png"/><Relationship Id="rId4" Type="http://schemas.openxmlformats.org/officeDocument/2006/relationships/image" Target="../media/image51.png"/></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1.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30.xml.rels><?xml version="1.0" encoding="UTF-8" standalone="yes"?>
<Relationships xmlns="http://schemas.openxmlformats.org/package/2006/relationships"><Relationship Id="rId8" Type="http://schemas.openxmlformats.org/officeDocument/2006/relationships/image" Target="../media/image9.wmf"/><Relationship Id="rId3" Type="http://schemas.openxmlformats.org/officeDocument/2006/relationships/notesSlide" Target="../notesSlides/notesSlide13.xml"/><Relationship Id="rId7" Type="http://schemas.openxmlformats.org/officeDocument/2006/relationships/image" Target="../media/image56.jpeg"/><Relationship Id="rId2" Type="http://schemas.openxmlformats.org/officeDocument/2006/relationships/slideLayout" Target="../slideLayouts/slideLayout48.xml"/><Relationship Id="rId1" Type="http://schemas.openxmlformats.org/officeDocument/2006/relationships/tags" Target="../tags/tag1.xml"/><Relationship Id="rId6" Type="http://schemas.openxmlformats.org/officeDocument/2006/relationships/image" Target="../media/image55.png"/><Relationship Id="rId5" Type="http://schemas.openxmlformats.org/officeDocument/2006/relationships/image" Target="../media/image54.png"/><Relationship Id="rId4" Type="http://schemas.openxmlformats.org/officeDocument/2006/relationships/image" Target="../media/image5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khung anh 2"/>
          <p:cNvPicPr>
            <a:picLocks noChangeAspect="1" noChangeArrowheads="1"/>
          </p:cNvPicPr>
          <p:nvPr/>
        </p:nvPicPr>
        <p:blipFill>
          <a:blip r:embed="rId2"/>
          <a:srcRect/>
          <a:stretch>
            <a:fillRect/>
          </a:stretch>
        </p:blipFill>
        <p:spPr bwMode="auto">
          <a:xfrm>
            <a:off x="-65088" y="-346075"/>
            <a:ext cx="12496801" cy="7327900"/>
          </a:xfrm>
          <a:prstGeom prst="rect">
            <a:avLst/>
          </a:prstGeom>
          <a:ln>
            <a:headEnd/>
            <a:tailEnd/>
          </a:ln>
        </p:spPr>
        <p:style>
          <a:lnRef idx="2">
            <a:schemeClr val="accent2"/>
          </a:lnRef>
          <a:fillRef idx="1">
            <a:schemeClr val="lt1"/>
          </a:fillRef>
          <a:effectRef idx="0">
            <a:schemeClr val="accent2"/>
          </a:effectRef>
          <a:fontRef idx="minor">
            <a:schemeClr val="dk1"/>
          </a:fontRef>
        </p:style>
      </p:pic>
      <p:sp>
        <p:nvSpPr>
          <p:cNvPr id="125955" name="Text Box 3"/>
          <p:cNvSpPr txBox="1">
            <a:spLocks noChangeArrowheads="1"/>
          </p:cNvSpPr>
          <p:nvPr/>
        </p:nvSpPr>
        <p:spPr bwMode="auto">
          <a:xfrm>
            <a:off x="1698625" y="693738"/>
            <a:ext cx="419100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ct val="0"/>
              </a:spcBef>
              <a:buFontTx/>
              <a:buNone/>
            </a:pPr>
            <a:r>
              <a:rPr lang="en-US" altLang="en-US" sz="4000">
                <a:solidFill>
                  <a:srgbClr val="FF3300"/>
                </a:solidFill>
              </a:rPr>
              <a:t>TRÒ CHƠI</a:t>
            </a:r>
          </a:p>
        </p:txBody>
      </p:sp>
      <p:sp>
        <p:nvSpPr>
          <p:cNvPr id="125956" name="Text Box 4"/>
          <p:cNvSpPr txBox="1">
            <a:spLocks noChangeArrowheads="1"/>
          </p:cNvSpPr>
          <p:nvPr/>
        </p:nvSpPr>
        <p:spPr bwMode="auto">
          <a:xfrm>
            <a:off x="3794125" y="3317875"/>
            <a:ext cx="100647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ct val="0"/>
              </a:spcBef>
              <a:buFontTx/>
              <a:buNone/>
            </a:pPr>
            <a:endParaRPr lang="en-US" altLang="en-US" sz="1800" b="0">
              <a:solidFill>
                <a:srgbClr val="000000"/>
              </a:solidFill>
              <a:latin typeface="Comic Sans MS" pitchFamily="66" charset="0"/>
            </a:endParaRPr>
          </a:p>
        </p:txBody>
      </p:sp>
      <p:sp>
        <p:nvSpPr>
          <p:cNvPr id="125957" name="Text Box 5"/>
          <p:cNvSpPr txBox="1">
            <a:spLocks noChangeArrowheads="1"/>
          </p:cNvSpPr>
          <p:nvPr/>
        </p:nvSpPr>
        <p:spPr bwMode="auto">
          <a:xfrm rot="540000">
            <a:off x="5410200" y="5486400"/>
            <a:ext cx="1676400" cy="8226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ct val="0"/>
              </a:spcBef>
              <a:buFontTx/>
              <a:buNone/>
            </a:pPr>
            <a:endParaRPr lang="en-US" altLang="en-US" sz="1800" b="0">
              <a:solidFill>
                <a:srgbClr val="000000"/>
              </a:solidFill>
              <a:latin typeface="VNI-Thufap2" pitchFamily="2" charset="0"/>
            </a:endParaRPr>
          </a:p>
        </p:txBody>
      </p:sp>
      <p:pic>
        <p:nvPicPr>
          <p:cNvPr id="125958" name="Picture 6" descr="office_pencil_rolling_hg_cl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3829050" y="4826000"/>
            <a:ext cx="1895475" cy="1895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5959" name="Picture 7" descr="FIREWRK8"/>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9777413" y="412750"/>
            <a:ext cx="1752600" cy="1631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5960" name="WordArt 8"/>
          <p:cNvSpPr>
            <a:spLocks noChangeArrowheads="1" noChangeShapeType="1" noTextEdit="1"/>
          </p:cNvSpPr>
          <p:nvPr/>
        </p:nvSpPr>
        <p:spPr bwMode="auto">
          <a:xfrm>
            <a:off x="5586413" y="635000"/>
            <a:ext cx="4267200" cy="971550"/>
          </a:xfrm>
          <a:prstGeom prst="rect">
            <a:avLst/>
          </a:prstGeom>
        </p:spPr>
        <p:txBody>
          <a:bodyPr wrap="none" fromWordArt="1">
            <a:prstTxWarp prst="textWave2">
              <a:avLst>
                <a:gd name="adj1" fmla="val 13005"/>
                <a:gd name="adj2" fmla="val 0"/>
              </a:avLst>
            </a:prstTxWarp>
          </a:bodyPr>
          <a:lstStyle/>
          <a:p>
            <a:pPr algn="ctr"/>
            <a:r>
              <a:rPr lang="vi-VN" sz="4400" kern="10">
                <a:ln w="9525">
                  <a:solidFill>
                    <a:srgbClr val="FF0000"/>
                  </a:solidFill>
                  <a:round/>
                  <a:headEnd/>
                  <a:tailEnd/>
                </a:ln>
                <a:latin typeface="Times New Roman"/>
                <a:cs typeface="Times New Roman"/>
              </a:rPr>
              <a:t>AI NHANH HƠN</a:t>
            </a:r>
            <a:endParaRPr lang="en-NZ" sz="4400" kern="10">
              <a:ln w="9525">
                <a:solidFill>
                  <a:srgbClr val="FF0000"/>
                </a:solidFill>
                <a:round/>
                <a:headEnd/>
                <a:tailEnd/>
              </a:ln>
              <a:latin typeface="Times New Roman"/>
              <a:cs typeface="Times New Roman"/>
            </a:endParaRPr>
          </a:p>
        </p:txBody>
      </p:sp>
      <p:grpSp>
        <p:nvGrpSpPr>
          <p:cNvPr id="125961" name="Group 9"/>
          <p:cNvGrpSpPr>
            <a:grpSpLocks/>
          </p:cNvGrpSpPr>
          <p:nvPr/>
        </p:nvGrpSpPr>
        <p:grpSpPr bwMode="auto">
          <a:xfrm>
            <a:off x="8904288" y="4748213"/>
            <a:ext cx="3592512" cy="1638300"/>
            <a:chOff x="204" y="0"/>
            <a:chExt cx="2457" cy="2087"/>
          </a:xfrm>
        </p:grpSpPr>
        <p:grpSp>
          <p:nvGrpSpPr>
            <p:cNvPr id="125966" name="Group 10"/>
            <p:cNvGrpSpPr>
              <a:grpSpLocks/>
            </p:cNvGrpSpPr>
            <p:nvPr/>
          </p:nvGrpSpPr>
          <p:grpSpPr bwMode="auto">
            <a:xfrm>
              <a:off x="247" y="0"/>
              <a:ext cx="2414" cy="2073"/>
              <a:chOff x="1644" y="2382"/>
              <a:chExt cx="2346" cy="1774"/>
            </a:xfrm>
          </p:grpSpPr>
          <p:pic>
            <p:nvPicPr>
              <p:cNvPr id="125968" name="Picture 11" descr="BIRTHD~3"/>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1647" y="2476"/>
                <a:ext cx="2322" cy="16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125969" name="Group 12"/>
              <p:cNvGrpSpPr>
                <a:grpSpLocks/>
              </p:cNvGrpSpPr>
              <p:nvPr/>
            </p:nvGrpSpPr>
            <p:grpSpPr bwMode="auto">
              <a:xfrm>
                <a:off x="1644" y="2382"/>
                <a:ext cx="2346" cy="504"/>
                <a:chOff x="1644" y="2406"/>
                <a:chExt cx="2346" cy="504"/>
              </a:xfrm>
            </p:grpSpPr>
            <p:sp>
              <p:nvSpPr>
                <p:cNvPr id="125970" name="AutoShape 13"/>
                <p:cNvSpPr>
                  <a:spLocks noChangeArrowheads="1"/>
                </p:cNvSpPr>
                <p:nvPr/>
              </p:nvSpPr>
              <p:spPr bwMode="auto">
                <a:xfrm>
                  <a:off x="1668" y="2475"/>
                  <a:ext cx="2322" cy="435"/>
                </a:xfrm>
                <a:prstGeom prst="flowChartTerminator">
                  <a:avLst/>
                </a:prstGeom>
                <a:solidFill>
                  <a:srgbClr val="FFFF99"/>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lgn="ctr" eaLnBrk="1" hangingPunct="1">
                    <a:spcBef>
                      <a:spcPct val="0"/>
                    </a:spcBef>
                    <a:buFontTx/>
                    <a:buNone/>
                  </a:pPr>
                  <a:r>
                    <a:rPr lang="en-US" altLang="en-US" sz="4400">
                      <a:solidFill>
                        <a:srgbClr val="FF3300"/>
                      </a:solidFill>
                    </a:rPr>
                    <a:t>Bắt đầu nào!</a:t>
                  </a:r>
                </a:p>
              </p:txBody>
            </p:sp>
            <p:sp>
              <p:nvSpPr>
                <p:cNvPr id="125971" name="Freeform 14"/>
                <p:cNvSpPr>
                  <a:spLocks/>
                </p:cNvSpPr>
                <p:nvPr/>
              </p:nvSpPr>
              <p:spPr bwMode="auto">
                <a:xfrm>
                  <a:off x="1644" y="2406"/>
                  <a:ext cx="2340" cy="492"/>
                </a:xfrm>
                <a:custGeom>
                  <a:avLst/>
                  <a:gdLst>
                    <a:gd name="T0" fmla="*/ 192 w 2340"/>
                    <a:gd name="T1" fmla="*/ 492 h 492"/>
                    <a:gd name="T2" fmla="*/ 156 w 2340"/>
                    <a:gd name="T3" fmla="*/ 456 h 492"/>
                    <a:gd name="T4" fmla="*/ 84 w 2340"/>
                    <a:gd name="T5" fmla="*/ 432 h 492"/>
                    <a:gd name="T6" fmla="*/ 48 w 2340"/>
                    <a:gd name="T7" fmla="*/ 408 h 492"/>
                    <a:gd name="T8" fmla="*/ 24 w 2340"/>
                    <a:gd name="T9" fmla="*/ 372 h 492"/>
                    <a:gd name="T10" fmla="*/ 0 w 2340"/>
                    <a:gd name="T11" fmla="*/ 300 h 492"/>
                    <a:gd name="T12" fmla="*/ 12 w 2340"/>
                    <a:gd name="T13" fmla="*/ 240 h 492"/>
                    <a:gd name="T14" fmla="*/ 144 w 2340"/>
                    <a:gd name="T15" fmla="*/ 132 h 492"/>
                    <a:gd name="T16" fmla="*/ 936 w 2340"/>
                    <a:gd name="T17" fmla="*/ 72 h 492"/>
                    <a:gd name="T18" fmla="*/ 1248 w 2340"/>
                    <a:gd name="T19" fmla="*/ 84 h 492"/>
                    <a:gd name="T20" fmla="*/ 1944 w 2340"/>
                    <a:gd name="T21" fmla="*/ 96 h 492"/>
                    <a:gd name="T22" fmla="*/ 2292 w 2340"/>
                    <a:gd name="T23" fmla="*/ 168 h 492"/>
                    <a:gd name="T24" fmla="*/ 2316 w 2340"/>
                    <a:gd name="T25" fmla="*/ 204 h 492"/>
                    <a:gd name="T26" fmla="*/ 2340 w 2340"/>
                    <a:gd name="T27" fmla="*/ 276 h 492"/>
                    <a:gd name="T28" fmla="*/ 2316 w 2340"/>
                    <a:gd name="T29" fmla="*/ 372 h 492"/>
                    <a:gd name="T30" fmla="*/ 2208 w 2340"/>
                    <a:gd name="T31" fmla="*/ 432 h 492"/>
                    <a:gd name="T32" fmla="*/ 2160 w 2340"/>
                    <a:gd name="T33" fmla="*/ 492 h 49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2340"/>
                    <a:gd name="T52" fmla="*/ 0 h 492"/>
                    <a:gd name="T53" fmla="*/ 2340 w 2340"/>
                    <a:gd name="T54" fmla="*/ 492 h 49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2340" h="492">
                      <a:moveTo>
                        <a:pt x="192" y="492"/>
                      </a:moveTo>
                      <a:cubicBezTo>
                        <a:pt x="180" y="480"/>
                        <a:pt x="171" y="464"/>
                        <a:pt x="156" y="456"/>
                      </a:cubicBezTo>
                      <a:cubicBezTo>
                        <a:pt x="134" y="444"/>
                        <a:pt x="105" y="446"/>
                        <a:pt x="84" y="432"/>
                      </a:cubicBezTo>
                      <a:cubicBezTo>
                        <a:pt x="72" y="424"/>
                        <a:pt x="60" y="416"/>
                        <a:pt x="48" y="408"/>
                      </a:cubicBezTo>
                      <a:cubicBezTo>
                        <a:pt x="40" y="396"/>
                        <a:pt x="30" y="385"/>
                        <a:pt x="24" y="372"/>
                      </a:cubicBezTo>
                      <a:cubicBezTo>
                        <a:pt x="14" y="349"/>
                        <a:pt x="0" y="300"/>
                        <a:pt x="0" y="300"/>
                      </a:cubicBezTo>
                      <a:cubicBezTo>
                        <a:pt x="4" y="280"/>
                        <a:pt x="7" y="260"/>
                        <a:pt x="12" y="240"/>
                      </a:cubicBezTo>
                      <a:cubicBezTo>
                        <a:pt x="39" y="142"/>
                        <a:pt x="40" y="149"/>
                        <a:pt x="144" y="132"/>
                      </a:cubicBezTo>
                      <a:cubicBezTo>
                        <a:pt x="343" y="0"/>
                        <a:pt x="893" y="73"/>
                        <a:pt x="936" y="72"/>
                      </a:cubicBezTo>
                      <a:cubicBezTo>
                        <a:pt x="1041" y="51"/>
                        <a:pt x="1146" y="81"/>
                        <a:pt x="1248" y="84"/>
                      </a:cubicBezTo>
                      <a:cubicBezTo>
                        <a:pt x="1480" y="92"/>
                        <a:pt x="1712" y="92"/>
                        <a:pt x="1944" y="96"/>
                      </a:cubicBezTo>
                      <a:cubicBezTo>
                        <a:pt x="2062" y="106"/>
                        <a:pt x="2190" y="100"/>
                        <a:pt x="2292" y="168"/>
                      </a:cubicBezTo>
                      <a:cubicBezTo>
                        <a:pt x="2300" y="180"/>
                        <a:pt x="2310" y="191"/>
                        <a:pt x="2316" y="204"/>
                      </a:cubicBezTo>
                      <a:cubicBezTo>
                        <a:pt x="2326" y="227"/>
                        <a:pt x="2340" y="276"/>
                        <a:pt x="2340" y="276"/>
                      </a:cubicBezTo>
                      <a:cubicBezTo>
                        <a:pt x="2339" y="279"/>
                        <a:pt x="2326" y="360"/>
                        <a:pt x="2316" y="372"/>
                      </a:cubicBezTo>
                      <a:cubicBezTo>
                        <a:pt x="2293" y="400"/>
                        <a:pt x="2238" y="412"/>
                        <a:pt x="2208" y="432"/>
                      </a:cubicBezTo>
                      <a:cubicBezTo>
                        <a:pt x="2178" y="477"/>
                        <a:pt x="2194" y="458"/>
                        <a:pt x="2160" y="492"/>
                      </a:cubicBezTo>
                    </a:path>
                  </a:pathLst>
                </a:custGeom>
                <a:noFill/>
                <a:ln w="28575">
                  <a:solidFill>
                    <a:schemeClr val="bg2"/>
                  </a:solidFill>
                  <a:round/>
                  <a:headEnd/>
                  <a:tailEnd/>
                </a:ln>
                <a:extLst>
                  <a:ext uri="{909E8E84-426E-40DD-AFC4-6F175D3DCCD1}">
                    <a14:hiddenFill xmlns:a14="http://schemas.microsoft.com/office/drawing/2010/main">
                      <a:solidFill>
                        <a:srgbClr val="FFFFFF"/>
                      </a:solidFill>
                    </a14:hiddenFill>
                  </a:ext>
                </a:extLst>
              </p:spPr>
              <p:txBody>
                <a:bodyPr/>
                <a:lstStyle/>
                <a:p>
                  <a:endParaRPr lang="en-NZ"/>
                </a:p>
              </p:txBody>
            </p:sp>
          </p:grpSp>
        </p:grpSp>
        <p:sp>
          <p:nvSpPr>
            <p:cNvPr id="125967" name="Rectangle 15"/>
            <p:cNvSpPr>
              <a:spLocks noChangeArrowheads="1"/>
            </p:cNvSpPr>
            <p:nvPr/>
          </p:nvSpPr>
          <p:spPr bwMode="auto">
            <a:xfrm>
              <a:off x="204" y="1762"/>
              <a:ext cx="2449" cy="325"/>
            </a:xfrm>
            <a:prstGeom prst="rect">
              <a:avLst/>
            </a:prstGeom>
            <a:solidFill>
              <a:schemeClr val="bg1"/>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eaLnBrk="1" hangingPunct="1">
                <a:spcBef>
                  <a:spcPct val="0"/>
                </a:spcBef>
                <a:buFontTx/>
                <a:buNone/>
              </a:pPr>
              <a:endParaRPr lang="en-US" altLang="en-US" sz="1800" b="0">
                <a:solidFill>
                  <a:srgbClr val="000000"/>
                </a:solidFill>
              </a:endParaRPr>
            </a:p>
          </p:txBody>
        </p:sp>
      </p:grpSp>
      <p:sp>
        <p:nvSpPr>
          <p:cNvPr id="125962" name="Slide Number Placeholder 15"/>
          <p:cNvSpPr>
            <a:spLocks noGrp="1"/>
          </p:cNvSpPr>
          <p:nvPr>
            <p:ph type="sldNum" sz="quarter" idx="12"/>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eaLnBrk="1" hangingPunct="1">
              <a:spcBef>
                <a:spcPct val="0"/>
              </a:spcBef>
              <a:buFontTx/>
              <a:buNone/>
            </a:pPr>
            <a:fld id="{076F7B1A-7CC6-4FA6-9AAA-F2010ABAE560}" type="slidenum">
              <a:rPr lang="en-US" altLang="en-US" sz="1400">
                <a:solidFill>
                  <a:srgbClr val="000000"/>
                </a:solidFill>
                <a:latin typeface="Arial" pitchFamily="34" charset="0"/>
              </a:rPr>
              <a:pPr eaLnBrk="1" hangingPunct="1">
                <a:spcBef>
                  <a:spcPct val="0"/>
                </a:spcBef>
                <a:buFontTx/>
                <a:buNone/>
              </a:pPr>
              <a:t>1</a:t>
            </a:fld>
            <a:endParaRPr lang="en-US" altLang="en-US" sz="1400">
              <a:solidFill>
                <a:srgbClr val="000000"/>
              </a:solidFill>
              <a:latin typeface="Arial" pitchFamily="34" charset="0"/>
            </a:endParaRPr>
          </a:p>
        </p:txBody>
      </p:sp>
      <p:pic>
        <p:nvPicPr>
          <p:cNvPr id="125963" name="Picture 17" descr="—Pngtree—cartoon bald old man, professor,_3397592.png"/>
          <p:cNvPicPr>
            <a:picLocks noChangeAspect="1"/>
          </p:cNvPicPr>
          <p:nvPr/>
        </p:nvPicPr>
        <p:blipFill>
          <a:blip r:embed="rId6">
            <a:extLst>
              <a:ext uri="{28A0092B-C50C-407E-A947-70E740481C1C}">
                <a14:useLocalDpi xmlns:a14="http://schemas.microsoft.com/office/drawing/2010/main" val="0"/>
              </a:ext>
            </a:extLst>
          </a:blip>
          <a:srcRect l="28972" t="13930" r="15506" b="12637"/>
          <a:stretch>
            <a:fillRect/>
          </a:stretch>
        </p:blipFill>
        <p:spPr bwMode="auto">
          <a:xfrm>
            <a:off x="55563" y="1612900"/>
            <a:ext cx="2616200" cy="4198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 name="Rectangle 17"/>
          <p:cNvSpPr/>
          <p:nvPr/>
        </p:nvSpPr>
        <p:spPr>
          <a:xfrm>
            <a:off x="3429000" y="1592263"/>
            <a:ext cx="3211513" cy="609600"/>
          </a:xfrm>
          <a:prstGeom prst="rect">
            <a:avLst/>
          </a:prstGeom>
          <a:ln/>
        </p:spPr>
        <p:style>
          <a:lnRef idx="2">
            <a:schemeClr val="accent6"/>
          </a:lnRef>
          <a:fillRef idx="1">
            <a:schemeClr val="lt1"/>
          </a:fillRef>
          <a:effectRef idx="0">
            <a:schemeClr val="accent6"/>
          </a:effectRef>
          <a:fontRef idx="minor">
            <a:schemeClr val="dk1"/>
          </a:fontRef>
        </p:style>
        <p:txBody>
          <a:bodyPr anchor="ctr"/>
          <a:lstStyle/>
          <a:p>
            <a:pPr algn="ctr" eaLnBrk="1" fontAlgn="auto" hangingPunct="1">
              <a:spcBef>
                <a:spcPts val="0"/>
              </a:spcBef>
              <a:spcAft>
                <a:spcPts val="0"/>
              </a:spcAft>
              <a:defRPr/>
            </a:pPr>
            <a:r>
              <a:rPr lang="en-US" sz="3600" b="0" dirty="0">
                <a:solidFill>
                  <a:srgbClr val="FF0000"/>
                </a:solidFill>
                <a:cs typeface="Times New Roman" pitchFamily="18" charset="0"/>
              </a:rPr>
              <a:t>LUẬT CHƠI</a:t>
            </a:r>
          </a:p>
        </p:txBody>
      </p:sp>
      <p:sp>
        <p:nvSpPr>
          <p:cNvPr id="2" name="Rectangle 1"/>
          <p:cNvSpPr/>
          <p:nvPr/>
        </p:nvSpPr>
        <p:spPr>
          <a:xfrm>
            <a:off x="2216150" y="2378075"/>
            <a:ext cx="8534400" cy="2692400"/>
          </a:xfrm>
          <a:prstGeom prst="rect">
            <a:avLst/>
          </a:prstGeom>
        </p:spPr>
        <p:txBody>
          <a:bodyPr>
            <a:spAutoFit/>
          </a:bodyPr>
          <a:lstStyle/>
          <a:p>
            <a:pPr marL="342900" indent="-342900" defTabSz="457200" eaLnBrk="1" fontAlgn="auto" hangingPunct="1">
              <a:spcBef>
                <a:spcPts val="1000"/>
              </a:spcBef>
              <a:spcAft>
                <a:spcPts val="0"/>
              </a:spcAft>
              <a:buClr>
                <a:srgbClr val="5FCBEF"/>
              </a:buClr>
              <a:buSzPct val="80000"/>
              <a:defRPr/>
            </a:pPr>
            <a:r>
              <a:rPr lang="en-US" altLang="en-US" sz="1800" b="0" kern="0" dirty="0">
                <a:solidFill>
                  <a:srgbClr val="000099"/>
                </a:solidFill>
                <a:latin typeface="Trebuchet MS" panose="020B0603020202020204"/>
              </a:rPr>
              <a:t> </a:t>
            </a:r>
            <a:r>
              <a:rPr lang="en-US" altLang="en-US" sz="3200" b="0" kern="0" dirty="0">
                <a:solidFill>
                  <a:srgbClr val="000099"/>
                </a:solidFill>
                <a:cs typeface="Times New Roman" panose="02020603050405020304" pitchFamily="18" charset="0"/>
              </a:rPr>
              <a:t>TÌNH HUỐNG</a:t>
            </a:r>
          </a:p>
          <a:p>
            <a:pPr marL="342900" indent="-342900" defTabSz="457200" eaLnBrk="1" fontAlgn="auto" hangingPunct="1">
              <a:spcBef>
                <a:spcPts val="1000"/>
              </a:spcBef>
              <a:spcAft>
                <a:spcPts val="0"/>
              </a:spcAft>
              <a:buClr>
                <a:srgbClr val="5FCBEF"/>
              </a:buClr>
              <a:buSzPct val="80000"/>
              <a:defRPr/>
            </a:pPr>
            <a:r>
              <a:rPr lang="en-US" altLang="en-US" sz="2800" b="0" kern="0" dirty="0" err="1">
                <a:solidFill>
                  <a:srgbClr val="000099"/>
                </a:solidFill>
                <a:cs typeface="Times New Roman" panose="02020603050405020304" pitchFamily="18" charset="0"/>
              </a:rPr>
              <a:t>Anh</a:t>
            </a:r>
            <a:r>
              <a:rPr lang="en-US" altLang="en-US" sz="2800" b="0" kern="0" dirty="0">
                <a:solidFill>
                  <a:srgbClr val="000099"/>
                </a:solidFill>
                <a:cs typeface="Times New Roman" panose="02020603050405020304" pitchFamily="18" charset="0"/>
              </a:rPr>
              <a:t> An</a:t>
            </a:r>
            <a:r>
              <a:rPr lang="en-US" altLang="en-US" sz="2800" b="0" kern="0" dirty="0">
                <a:solidFill>
                  <a:srgbClr val="0000CC"/>
                </a:solidFill>
                <a:cs typeface="Times New Roman" panose="02020603050405020304" pitchFamily="18" charset="0"/>
              </a:rPr>
              <a:t>: - </a:t>
            </a:r>
            <a:r>
              <a:rPr lang="en-US" altLang="en-US" sz="2800" b="0" kern="0" dirty="0" err="1">
                <a:solidFill>
                  <a:srgbClr val="0000CC"/>
                </a:solidFill>
                <a:cs typeface="Times New Roman" panose="02020603050405020304" pitchFamily="18" charset="0"/>
              </a:rPr>
              <a:t>Mở</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một</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cửa</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hàng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tạp</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hóa</a:t>
            </a:r>
            <a:endParaRPr lang="en-US" altLang="en-US" sz="2800" b="0" kern="0" dirty="0">
              <a:solidFill>
                <a:srgbClr val="0000CC"/>
              </a:solidFill>
              <a:cs typeface="Times New Roman" panose="02020603050405020304" pitchFamily="18" charset="0"/>
            </a:endParaRPr>
          </a:p>
          <a:p>
            <a:pPr marL="342900" indent="-342900" defTabSz="457200" eaLnBrk="1" fontAlgn="auto" hangingPunct="1">
              <a:spcBef>
                <a:spcPts val="1000"/>
              </a:spcBef>
              <a:spcAft>
                <a:spcPts val="0"/>
              </a:spcAft>
              <a:buClr>
                <a:srgbClr val="5FCBEF"/>
              </a:buClr>
              <a:buSzPct val="80000"/>
              <a:defRPr/>
            </a:pPr>
            <a:r>
              <a:rPr lang="en-US" altLang="en-US" sz="2800" b="0" kern="0" dirty="0">
                <a:solidFill>
                  <a:srgbClr val="0000CC"/>
                </a:solidFill>
                <a:cs typeface="Times New Roman" panose="02020603050405020304" pitchFamily="18" charset="0"/>
              </a:rPr>
              <a:t>               - </a:t>
            </a:r>
            <a:r>
              <a:rPr lang="en-US" altLang="en-US" sz="2800" b="0" kern="0" dirty="0" err="1">
                <a:solidFill>
                  <a:srgbClr val="0000CC"/>
                </a:solidFill>
                <a:cs typeface="Times New Roman" panose="02020603050405020304" pitchFamily="18" charset="0"/>
              </a:rPr>
              <a:t>Đã</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đăng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kí</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kinh</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doanh</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và</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nộp</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thuế</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hàng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tháng</a:t>
            </a:r>
            <a:endParaRPr lang="en-US" altLang="en-US" sz="2800" b="0" kern="0" dirty="0">
              <a:solidFill>
                <a:srgbClr val="0000CC"/>
              </a:solidFill>
              <a:cs typeface="Times New Roman" panose="02020603050405020304" pitchFamily="18" charset="0"/>
            </a:endParaRPr>
          </a:p>
          <a:p>
            <a:pPr marL="342900" indent="-342900" defTabSz="457200" eaLnBrk="1" fontAlgn="auto" hangingPunct="1">
              <a:spcBef>
                <a:spcPts val="1000"/>
              </a:spcBef>
              <a:spcAft>
                <a:spcPts val="0"/>
              </a:spcAft>
              <a:buClr>
                <a:srgbClr val="5FCBEF"/>
              </a:buClr>
              <a:buSzPct val="80000"/>
              <a:defRPr/>
            </a:pPr>
            <a:r>
              <a:rPr lang="en-US" altLang="en-US" sz="2800" b="0" kern="0" dirty="0" err="1">
                <a:solidFill>
                  <a:sysClr val="windowText" lastClr="000000"/>
                </a:solidFill>
                <a:cs typeface="Times New Roman" panose="02020603050405020304" pitchFamily="18" charset="0"/>
              </a:rPr>
              <a:t>Câu</a:t>
            </a:r>
            <a:r>
              <a:rPr lang="en-US" altLang="en-US" sz="2800" b="0" kern="0" dirty="0">
                <a:solidFill>
                  <a:sysClr val="windowText" lastClr="000000"/>
                </a:solidFill>
                <a:cs typeface="Times New Roman" panose="02020603050405020304" pitchFamily="18" charset="0"/>
              </a:rPr>
              <a:t> </a:t>
            </a:r>
            <a:r>
              <a:rPr lang="en-US" altLang="en-US" sz="2800" b="0" kern="0" dirty="0" err="1">
                <a:solidFill>
                  <a:sysClr val="windowText" lastClr="000000"/>
                </a:solidFill>
                <a:cs typeface="Times New Roman" panose="02020603050405020304" pitchFamily="18" charset="0"/>
              </a:rPr>
              <a:t>hỏi</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Hành</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động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của</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anh</a:t>
            </a:r>
            <a:r>
              <a:rPr lang="en-US" altLang="en-US" sz="2800" b="0" kern="0" dirty="0">
                <a:solidFill>
                  <a:srgbClr val="0000CC"/>
                </a:solidFill>
                <a:cs typeface="Times New Roman" panose="02020603050405020304" pitchFamily="18" charset="0"/>
              </a:rPr>
              <a:t> An </a:t>
            </a:r>
            <a:r>
              <a:rPr lang="en-US" altLang="en-US" sz="2800" b="0" kern="0" dirty="0" err="1">
                <a:solidFill>
                  <a:srgbClr val="0000CC"/>
                </a:solidFill>
                <a:cs typeface="Times New Roman" panose="02020603050405020304" pitchFamily="18" charset="0"/>
              </a:rPr>
              <a:t>đã</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thể</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hiện</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quyền</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và</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nghĩa</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vụ</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gì</a:t>
            </a:r>
            <a:r>
              <a:rPr lang="en-US" altLang="en-US" sz="2800" b="0" kern="0" dirty="0">
                <a:solidFill>
                  <a:srgbClr val="0000CC"/>
                </a:solidFill>
                <a:cs typeface="Times New Roman" panose="02020603050405020304" pitchFamily="18" charset="0"/>
              </a:rPr>
              <a:t>? </a:t>
            </a:r>
            <a:endParaRPr lang="en-US" sz="1800" b="0" kern="0" dirty="0">
              <a:solidFill>
                <a:sysClr val="windowText" lastClr="000000"/>
              </a:solidFill>
            </a:endParaRPr>
          </a:p>
        </p:txBody>
      </p:sp>
    </p:spTree>
  </p:cSld>
  <p:clrMapOvr>
    <a:masterClrMapping/>
  </p:clrMapOvr>
  <p:transition>
    <p:wipe dir="r"/>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descr="khung anh 2"/>
          <p:cNvPicPr>
            <a:picLocks noChangeAspect="1" noChangeArrowheads="1"/>
          </p:cNvPicPr>
          <p:nvPr/>
        </p:nvPicPr>
        <p:blipFill>
          <a:blip r:embed="rId2"/>
          <a:srcRect/>
          <a:stretch>
            <a:fillRect/>
          </a:stretch>
        </p:blipFill>
        <p:spPr bwMode="auto">
          <a:xfrm>
            <a:off x="-184150" y="-471488"/>
            <a:ext cx="12496800" cy="7329488"/>
          </a:xfrm>
          <a:prstGeom prst="rect">
            <a:avLst/>
          </a:prstGeom>
          <a:ln>
            <a:headEnd/>
            <a:tailEnd/>
          </a:ln>
        </p:spPr>
        <p:style>
          <a:lnRef idx="2">
            <a:schemeClr val="accent2"/>
          </a:lnRef>
          <a:fillRef idx="1">
            <a:schemeClr val="lt1"/>
          </a:fillRef>
          <a:effectRef idx="0">
            <a:schemeClr val="accent2"/>
          </a:effectRef>
          <a:fontRef idx="minor">
            <a:schemeClr val="dk1"/>
          </a:fontRef>
        </p:style>
      </p:pic>
      <p:sp>
        <p:nvSpPr>
          <p:cNvPr id="126979" name="Text Box 3"/>
          <p:cNvSpPr txBox="1">
            <a:spLocks noChangeArrowheads="1"/>
          </p:cNvSpPr>
          <p:nvPr/>
        </p:nvSpPr>
        <p:spPr bwMode="auto">
          <a:xfrm>
            <a:off x="1698625" y="693738"/>
            <a:ext cx="4191000" cy="708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ct val="0"/>
              </a:spcBef>
              <a:buFontTx/>
              <a:buNone/>
            </a:pPr>
            <a:r>
              <a:rPr lang="en-US" altLang="en-US" sz="4000">
                <a:solidFill>
                  <a:srgbClr val="FF3300"/>
                </a:solidFill>
              </a:rPr>
              <a:t>TRÒ CHƠI</a:t>
            </a:r>
          </a:p>
        </p:txBody>
      </p:sp>
      <p:sp>
        <p:nvSpPr>
          <p:cNvPr id="126980" name="Text Box 4"/>
          <p:cNvSpPr txBox="1">
            <a:spLocks noChangeArrowheads="1"/>
          </p:cNvSpPr>
          <p:nvPr/>
        </p:nvSpPr>
        <p:spPr bwMode="auto">
          <a:xfrm>
            <a:off x="3794125" y="3317875"/>
            <a:ext cx="1006475"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ct val="0"/>
              </a:spcBef>
              <a:buFontTx/>
              <a:buNone/>
            </a:pPr>
            <a:endParaRPr lang="en-US" altLang="en-US" sz="1800" b="0">
              <a:solidFill>
                <a:srgbClr val="000000"/>
              </a:solidFill>
              <a:latin typeface="Comic Sans MS" pitchFamily="66" charset="0"/>
            </a:endParaRPr>
          </a:p>
        </p:txBody>
      </p:sp>
      <p:sp>
        <p:nvSpPr>
          <p:cNvPr id="126981" name="Text Box 5"/>
          <p:cNvSpPr txBox="1">
            <a:spLocks noChangeArrowheads="1"/>
          </p:cNvSpPr>
          <p:nvPr/>
        </p:nvSpPr>
        <p:spPr bwMode="auto">
          <a:xfrm rot="540000">
            <a:off x="5410200" y="5486400"/>
            <a:ext cx="1676400" cy="8226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spcBef>
                <a:spcPct val="0"/>
              </a:spcBef>
              <a:buFontTx/>
              <a:buNone/>
            </a:pPr>
            <a:endParaRPr lang="en-US" altLang="en-US" sz="1800" b="0">
              <a:solidFill>
                <a:srgbClr val="000000"/>
              </a:solidFill>
              <a:latin typeface="VNI-Thufap2" pitchFamily="2" charset="0"/>
            </a:endParaRPr>
          </a:p>
        </p:txBody>
      </p:sp>
      <p:pic>
        <p:nvPicPr>
          <p:cNvPr id="126982" name="Picture 6" descr="office_pencil_rolling_hg_cl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3213100" y="5195888"/>
            <a:ext cx="1895475" cy="1895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26983" name="Picture 7" descr="FIREWRK8"/>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9777413" y="412750"/>
            <a:ext cx="1752600" cy="1631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6984" name="WordArt 8"/>
          <p:cNvSpPr>
            <a:spLocks noChangeArrowheads="1" noChangeShapeType="1" noTextEdit="1"/>
          </p:cNvSpPr>
          <p:nvPr/>
        </p:nvSpPr>
        <p:spPr bwMode="auto">
          <a:xfrm>
            <a:off x="5586413" y="635000"/>
            <a:ext cx="4267200" cy="971550"/>
          </a:xfrm>
          <a:prstGeom prst="rect">
            <a:avLst/>
          </a:prstGeom>
        </p:spPr>
        <p:txBody>
          <a:bodyPr wrap="none" fromWordArt="1">
            <a:prstTxWarp prst="textWave2">
              <a:avLst>
                <a:gd name="adj1" fmla="val 13005"/>
                <a:gd name="adj2" fmla="val 0"/>
              </a:avLst>
            </a:prstTxWarp>
          </a:bodyPr>
          <a:lstStyle/>
          <a:p>
            <a:pPr algn="ctr"/>
            <a:r>
              <a:rPr lang="vi-VN" sz="4400" kern="10">
                <a:ln w="9525">
                  <a:solidFill>
                    <a:srgbClr val="FF0000"/>
                  </a:solidFill>
                  <a:round/>
                  <a:headEnd/>
                  <a:tailEnd/>
                </a:ln>
                <a:latin typeface="Times New Roman"/>
                <a:cs typeface="Times New Roman"/>
              </a:rPr>
              <a:t>AI NHANH HƠN</a:t>
            </a:r>
            <a:endParaRPr lang="en-NZ" sz="4400" kern="10">
              <a:ln w="9525">
                <a:solidFill>
                  <a:srgbClr val="FF0000"/>
                </a:solidFill>
                <a:round/>
                <a:headEnd/>
                <a:tailEnd/>
              </a:ln>
              <a:latin typeface="Times New Roman"/>
              <a:cs typeface="Times New Roman"/>
            </a:endParaRPr>
          </a:p>
        </p:txBody>
      </p:sp>
      <p:grpSp>
        <p:nvGrpSpPr>
          <p:cNvPr id="126985" name="Group 12"/>
          <p:cNvGrpSpPr>
            <a:grpSpLocks/>
          </p:cNvGrpSpPr>
          <p:nvPr/>
        </p:nvGrpSpPr>
        <p:grpSpPr bwMode="auto">
          <a:xfrm>
            <a:off x="4984750" y="4724400"/>
            <a:ext cx="5095875" cy="771525"/>
            <a:chOff x="597" y="2056"/>
            <a:chExt cx="3387" cy="842"/>
          </a:xfrm>
        </p:grpSpPr>
        <p:sp>
          <p:nvSpPr>
            <p:cNvPr id="126990" name="AutoShape 13"/>
            <p:cNvSpPr>
              <a:spLocks noChangeArrowheads="1"/>
            </p:cNvSpPr>
            <p:nvPr/>
          </p:nvSpPr>
          <p:spPr bwMode="auto">
            <a:xfrm>
              <a:off x="597" y="2056"/>
              <a:ext cx="2322" cy="435"/>
            </a:xfrm>
            <a:prstGeom prst="flowChartTerminator">
              <a:avLst/>
            </a:prstGeom>
            <a:solidFill>
              <a:srgbClr val="FFFF99"/>
            </a:solidFill>
            <a:ln>
              <a:noFill/>
            </a:ln>
            <a:extLst>
              <a:ext uri="{91240B29-F687-4F45-9708-019B960494DF}">
                <a14:hiddenLine xmlns:a14="http://schemas.microsoft.com/office/drawing/2010/main" w="9525" algn="ctr">
                  <a:solidFill>
                    <a:srgbClr val="000000"/>
                  </a:solidFill>
                  <a:miter lim="800000"/>
                  <a:headEnd/>
                  <a:tailEnd/>
                </a14:hiddenLine>
              </a:ext>
            </a:extLst>
          </p:spPr>
          <p:txBody>
            <a:bodyPr wrap="none" anchor="ct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algn="ctr" eaLnBrk="1" hangingPunct="1">
                <a:spcBef>
                  <a:spcPct val="0"/>
                </a:spcBef>
                <a:buFontTx/>
                <a:buNone/>
              </a:pPr>
              <a:r>
                <a:rPr lang="en-US" altLang="en-US" sz="2400">
                  <a:solidFill>
                    <a:srgbClr val="FF3300"/>
                  </a:solidFill>
                </a:rPr>
                <a:t>QUYỀN TỰ DO KINH DOANH VÀ NGHĨA VỤ ĐÓNG THUẾ</a:t>
              </a:r>
            </a:p>
          </p:txBody>
        </p:sp>
        <p:sp>
          <p:nvSpPr>
            <p:cNvPr id="126991" name="Freeform 14"/>
            <p:cNvSpPr>
              <a:spLocks/>
            </p:cNvSpPr>
            <p:nvPr/>
          </p:nvSpPr>
          <p:spPr bwMode="auto">
            <a:xfrm>
              <a:off x="1644" y="2406"/>
              <a:ext cx="2340" cy="492"/>
            </a:xfrm>
            <a:custGeom>
              <a:avLst/>
              <a:gdLst>
                <a:gd name="T0" fmla="*/ 192 w 2340"/>
                <a:gd name="T1" fmla="*/ 492 h 492"/>
                <a:gd name="T2" fmla="*/ 156 w 2340"/>
                <a:gd name="T3" fmla="*/ 456 h 492"/>
                <a:gd name="T4" fmla="*/ 84 w 2340"/>
                <a:gd name="T5" fmla="*/ 432 h 492"/>
                <a:gd name="T6" fmla="*/ 48 w 2340"/>
                <a:gd name="T7" fmla="*/ 408 h 492"/>
                <a:gd name="T8" fmla="*/ 24 w 2340"/>
                <a:gd name="T9" fmla="*/ 372 h 492"/>
                <a:gd name="T10" fmla="*/ 0 w 2340"/>
                <a:gd name="T11" fmla="*/ 300 h 492"/>
                <a:gd name="T12" fmla="*/ 12 w 2340"/>
                <a:gd name="T13" fmla="*/ 240 h 492"/>
                <a:gd name="T14" fmla="*/ 144 w 2340"/>
                <a:gd name="T15" fmla="*/ 132 h 492"/>
                <a:gd name="T16" fmla="*/ 936 w 2340"/>
                <a:gd name="T17" fmla="*/ 72 h 492"/>
                <a:gd name="T18" fmla="*/ 1248 w 2340"/>
                <a:gd name="T19" fmla="*/ 84 h 492"/>
                <a:gd name="T20" fmla="*/ 1944 w 2340"/>
                <a:gd name="T21" fmla="*/ 96 h 492"/>
                <a:gd name="T22" fmla="*/ 2292 w 2340"/>
                <a:gd name="T23" fmla="*/ 168 h 492"/>
                <a:gd name="T24" fmla="*/ 2316 w 2340"/>
                <a:gd name="T25" fmla="*/ 204 h 492"/>
                <a:gd name="T26" fmla="*/ 2340 w 2340"/>
                <a:gd name="T27" fmla="*/ 276 h 492"/>
                <a:gd name="T28" fmla="*/ 2316 w 2340"/>
                <a:gd name="T29" fmla="*/ 372 h 492"/>
                <a:gd name="T30" fmla="*/ 2208 w 2340"/>
                <a:gd name="T31" fmla="*/ 432 h 492"/>
                <a:gd name="T32" fmla="*/ 2160 w 2340"/>
                <a:gd name="T33" fmla="*/ 492 h 492"/>
                <a:gd name="T34" fmla="*/ 0 60000 65536"/>
                <a:gd name="T35" fmla="*/ 0 60000 65536"/>
                <a:gd name="T36" fmla="*/ 0 60000 65536"/>
                <a:gd name="T37" fmla="*/ 0 60000 65536"/>
                <a:gd name="T38" fmla="*/ 0 60000 65536"/>
                <a:gd name="T39" fmla="*/ 0 60000 65536"/>
                <a:gd name="T40" fmla="*/ 0 60000 65536"/>
                <a:gd name="T41" fmla="*/ 0 60000 65536"/>
                <a:gd name="T42" fmla="*/ 0 60000 65536"/>
                <a:gd name="T43" fmla="*/ 0 60000 65536"/>
                <a:gd name="T44" fmla="*/ 0 60000 65536"/>
                <a:gd name="T45" fmla="*/ 0 60000 65536"/>
                <a:gd name="T46" fmla="*/ 0 60000 65536"/>
                <a:gd name="T47" fmla="*/ 0 60000 65536"/>
                <a:gd name="T48" fmla="*/ 0 60000 65536"/>
                <a:gd name="T49" fmla="*/ 0 60000 65536"/>
                <a:gd name="T50" fmla="*/ 0 60000 65536"/>
                <a:gd name="T51" fmla="*/ 0 w 2340"/>
                <a:gd name="T52" fmla="*/ 0 h 492"/>
                <a:gd name="T53" fmla="*/ 2340 w 2340"/>
                <a:gd name="T54" fmla="*/ 492 h 492"/>
              </a:gdLst>
              <a:ahLst/>
              <a:cxnLst>
                <a:cxn ang="T34">
                  <a:pos x="T0" y="T1"/>
                </a:cxn>
                <a:cxn ang="T35">
                  <a:pos x="T2" y="T3"/>
                </a:cxn>
                <a:cxn ang="T36">
                  <a:pos x="T4" y="T5"/>
                </a:cxn>
                <a:cxn ang="T37">
                  <a:pos x="T6" y="T7"/>
                </a:cxn>
                <a:cxn ang="T38">
                  <a:pos x="T8" y="T9"/>
                </a:cxn>
                <a:cxn ang="T39">
                  <a:pos x="T10" y="T11"/>
                </a:cxn>
                <a:cxn ang="T40">
                  <a:pos x="T12" y="T13"/>
                </a:cxn>
                <a:cxn ang="T41">
                  <a:pos x="T14" y="T15"/>
                </a:cxn>
                <a:cxn ang="T42">
                  <a:pos x="T16" y="T17"/>
                </a:cxn>
                <a:cxn ang="T43">
                  <a:pos x="T18" y="T19"/>
                </a:cxn>
                <a:cxn ang="T44">
                  <a:pos x="T20" y="T21"/>
                </a:cxn>
                <a:cxn ang="T45">
                  <a:pos x="T22" y="T23"/>
                </a:cxn>
                <a:cxn ang="T46">
                  <a:pos x="T24" y="T25"/>
                </a:cxn>
                <a:cxn ang="T47">
                  <a:pos x="T26" y="T27"/>
                </a:cxn>
                <a:cxn ang="T48">
                  <a:pos x="T28" y="T29"/>
                </a:cxn>
                <a:cxn ang="T49">
                  <a:pos x="T30" y="T31"/>
                </a:cxn>
                <a:cxn ang="T50">
                  <a:pos x="T32" y="T33"/>
                </a:cxn>
              </a:cxnLst>
              <a:rect l="T51" t="T52" r="T53" b="T54"/>
              <a:pathLst>
                <a:path w="2340" h="492">
                  <a:moveTo>
                    <a:pt x="192" y="492"/>
                  </a:moveTo>
                  <a:cubicBezTo>
                    <a:pt x="180" y="480"/>
                    <a:pt x="171" y="464"/>
                    <a:pt x="156" y="456"/>
                  </a:cubicBezTo>
                  <a:cubicBezTo>
                    <a:pt x="134" y="444"/>
                    <a:pt x="105" y="446"/>
                    <a:pt x="84" y="432"/>
                  </a:cubicBezTo>
                  <a:cubicBezTo>
                    <a:pt x="72" y="424"/>
                    <a:pt x="60" y="416"/>
                    <a:pt x="48" y="408"/>
                  </a:cubicBezTo>
                  <a:cubicBezTo>
                    <a:pt x="40" y="396"/>
                    <a:pt x="30" y="385"/>
                    <a:pt x="24" y="372"/>
                  </a:cubicBezTo>
                  <a:cubicBezTo>
                    <a:pt x="14" y="349"/>
                    <a:pt x="0" y="300"/>
                    <a:pt x="0" y="300"/>
                  </a:cubicBezTo>
                  <a:cubicBezTo>
                    <a:pt x="4" y="280"/>
                    <a:pt x="7" y="260"/>
                    <a:pt x="12" y="240"/>
                  </a:cubicBezTo>
                  <a:cubicBezTo>
                    <a:pt x="39" y="142"/>
                    <a:pt x="40" y="149"/>
                    <a:pt x="144" y="132"/>
                  </a:cubicBezTo>
                  <a:cubicBezTo>
                    <a:pt x="343" y="0"/>
                    <a:pt x="893" y="73"/>
                    <a:pt x="936" y="72"/>
                  </a:cubicBezTo>
                  <a:cubicBezTo>
                    <a:pt x="1041" y="51"/>
                    <a:pt x="1146" y="81"/>
                    <a:pt x="1248" y="84"/>
                  </a:cubicBezTo>
                  <a:cubicBezTo>
                    <a:pt x="1480" y="92"/>
                    <a:pt x="1712" y="92"/>
                    <a:pt x="1944" y="96"/>
                  </a:cubicBezTo>
                  <a:cubicBezTo>
                    <a:pt x="2062" y="106"/>
                    <a:pt x="2190" y="100"/>
                    <a:pt x="2292" y="168"/>
                  </a:cubicBezTo>
                  <a:cubicBezTo>
                    <a:pt x="2300" y="180"/>
                    <a:pt x="2310" y="191"/>
                    <a:pt x="2316" y="204"/>
                  </a:cubicBezTo>
                  <a:cubicBezTo>
                    <a:pt x="2326" y="227"/>
                    <a:pt x="2340" y="276"/>
                    <a:pt x="2340" y="276"/>
                  </a:cubicBezTo>
                  <a:cubicBezTo>
                    <a:pt x="2339" y="279"/>
                    <a:pt x="2326" y="360"/>
                    <a:pt x="2316" y="372"/>
                  </a:cubicBezTo>
                  <a:cubicBezTo>
                    <a:pt x="2293" y="400"/>
                    <a:pt x="2238" y="412"/>
                    <a:pt x="2208" y="432"/>
                  </a:cubicBezTo>
                  <a:cubicBezTo>
                    <a:pt x="2178" y="477"/>
                    <a:pt x="2194" y="458"/>
                    <a:pt x="2160" y="492"/>
                  </a:cubicBezTo>
                </a:path>
              </a:pathLst>
            </a:custGeom>
            <a:noFill/>
            <a:ln w="28575">
              <a:solidFill>
                <a:schemeClr val="bg2"/>
              </a:solidFill>
              <a:round/>
              <a:headEnd/>
              <a:tailEnd/>
            </a:ln>
            <a:extLst>
              <a:ext uri="{909E8E84-426E-40DD-AFC4-6F175D3DCCD1}">
                <a14:hiddenFill xmlns:a14="http://schemas.microsoft.com/office/drawing/2010/main">
                  <a:solidFill>
                    <a:srgbClr val="FFFFFF"/>
                  </a:solidFill>
                </a14:hiddenFill>
              </a:ext>
            </a:extLst>
          </p:spPr>
          <p:txBody>
            <a:bodyPr/>
            <a:lstStyle/>
            <a:p>
              <a:endParaRPr lang="en-NZ"/>
            </a:p>
          </p:txBody>
        </p:sp>
      </p:grpSp>
      <p:sp>
        <p:nvSpPr>
          <p:cNvPr id="126986" name="Slide Number Placeholder 15"/>
          <p:cNvSpPr>
            <a:spLocks noGrp="1"/>
          </p:cNvSpPr>
          <p:nvPr>
            <p:ph type="sldNum" sz="quarter" idx="12"/>
          </p:nvPr>
        </p:nvSpPr>
        <p:spPr>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a:spcBef>
                <a:spcPct val="20000"/>
              </a:spcBef>
              <a:buChar char="•"/>
              <a:defRPr sz="3200">
                <a:solidFill>
                  <a:schemeClr val="tx1"/>
                </a:solidFill>
                <a:latin typeface="Times New Roman" pitchFamily="18" charset="0"/>
              </a:defRPr>
            </a:lvl1pPr>
            <a:lvl2pPr marL="742950" indent="-285750">
              <a:spcBef>
                <a:spcPct val="20000"/>
              </a:spcBef>
              <a:buChar char="–"/>
              <a:defRPr sz="2800">
                <a:solidFill>
                  <a:schemeClr val="tx1"/>
                </a:solidFill>
                <a:latin typeface="Times New Roman" pitchFamily="18" charset="0"/>
              </a:defRPr>
            </a:lvl2pPr>
            <a:lvl3pPr marL="1143000" indent="-228600">
              <a:spcBef>
                <a:spcPct val="20000"/>
              </a:spcBef>
              <a:buChar char="•"/>
              <a:defRPr sz="2400">
                <a:solidFill>
                  <a:schemeClr val="tx1"/>
                </a:solidFill>
                <a:latin typeface="Times New Roman" pitchFamily="18" charset="0"/>
              </a:defRPr>
            </a:lvl3pPr>
            <a:lvl4pPr marL="1600200" indent="-228600">
              <a:spcBef>
                <a:spcPct val="20000"/>
              </a:spcBef>
              <a:buChar char="–"/>
              <a:defRPr sz="2000">
                <a:solidFill>
                  <a:schemeClr val="tx1"/>
                </a:solidFill>
                <a:latin typeface="Times New Roman" pitchFamily="18" charset="0"/>
              </a:defRPr>
            </a:lvl4pPr>
            <a:lvl5pPr marL="2057400" indent="-228600">
              <a:spcBef>
                <a:spcPct val="20000"/>
              </a:spcBef>
              <a:buChar char="»"/>
              <a:defRPr sz="2000">
                <a:solidFill>
                  <a:schemeClr val="tx1"/>
                </a:solidFill>
                <a:latin typeface="Times New Roman" pitchFamily="18" charset="0"/>
              </a:defRPr>
            </a:lvl5pPr>
            <a:lvl6pPr marL="2514600" indent="-228600" eaLnBrk="0" fontAlgn="base" hangingPunct="0">
              <a:spcBef>
                <a:spcPct val="20000"/>
              </a:spcBef>
              <a:spcAft>
                <a:spcPct val="0"/>
              </a:spcAft>
              <a:buChar char="»"/>
              <a:defRPr sz="2000">
                <a:solidFill>
                  <a:schemeClr val="tx1"/>
                </a:solidFill>
                <a:latin typeface="Times New Roman" pitchFamily="18" charset="0"/>
              </a:defRPr>
            </a:lvl6pPr>
            <a:lvl7pPr marL="2971800" indent="-228600" eaLnBrk="0" fontAlgn="base" hangingPunct="0">
              <a:spcBef>
                <a:spcPct val="20000"/>
              </a:spcBef>
              <a:spcAft>
                <a:spcPct val="0"/>
              </a:spcAft>
              <a:buChar char="»"/>
              <a:defRPr sz="2000">
                <a:solidFill>
                  <a:schemeClr val="tx1"/>
                </a:solidFill>
                <a:latin typeface="Times New Roman" pitchFamily="18" charset="0"/>
              </a:defRPr>
            </a:lvl7pPr>
            <a:lvl8pPr marL="3429000" indent="-228600" eaLnBrk="0" fontAlgn="base" hangingPunct="0">
              <a:spcBef>
                <a:spcPct val="20000"/>
              </a:spcBef>
              <a:spcAft>
                <a:spcPct val="0"/>
              </a:spcAft>
              <a:buChar char="»"/>
              <a:defRPr sz="2000">
                <a:solidFill>
                  <a:schemeClr val="tx1"/>
                </a:solidFill>
                <a:latin typeface="Times New Roman" pitchFamily="18" charset="0"/>
              </a:defRPr>
            </a:lvl8pPr>
            <a:lvl9pPr marL="3886200" indent="-228600" eaLnBrk="0" fontAlgn="base" hangingPunct="0">
              <a:spcBef>
                <a:spcPct val="20000"/>
              </a:spcBef>
              <a:spcAft>
                <a:spcPct val="0"/>
              </a:spcAft>
              <a:buChar char="»"/>
              <a:defRPr sz="2000">
                <a:solidFill>
                  <a:schemeClr val="tx1"/>
                </a:solidFill>
                <a:latin typeface="Times New Roman" pitchFamily="18" charset="0"/>
              </a:defRPr>
            </a:lvl9pPr>
          </a:lstStyle>
          <a:p>
            <a:pPr eaLnBrk="1" hangingPunct="1">
              <a:spcBef>
                <a:spcPct val="0"/>
              </a:spcBef>
              <a:buFontTx/>
              <a:buNone/>
            </a:pPr>
            <a:fld id="{E9E1443C-6E99-4450-83CC-5E9DF906C9E4}" type="slidenum">
              <a:rPr lang="en-US" altLang="en-US" sz="1400">
                <a:solidFill>
                  <a:srgbClr val="000000"/>
                </a:solidFill>
                <a:latin typeface="Arial" pitchFamily="34" charset="0"/>
              </a:rPr>
              <a:pPr eaLnBrk="1" hangingPunct="1">
                <a:spcBef>
                  <a:spcPct val="0"/>
                </a:spcBef>
                <a:buFontTx/>
                <a:buNone/>
              </a:pPr>
              <a:t>2</a:t>
            </a:fld>
            <a:endParaRPr lang="en-US" altLang="en-US" sz="1400">
              <a:solidFill>
                <a:srgbClr val="000000"/>
              </a:solidFill>
              <a:latin typeface="Arial" pitchFamily="34" charset="0"/>
            </a:endParaRPr>
          </a:p>
        </p:txBody>
      </p:sp>
      <p:pic>
        <p:nvPicPr>
          <p:cNvPr id="126987" name="Picture 17" descr="—Pngtree—cartoon bald old man, professor,_3397592.png"/>
          <p:cNvPicPr>
            <a:picLocks noChangeAspect="1"/>
          </p:cNvPicPr>
          <p:nvPr/>
        </p:nvPicPr>
        <p:blipFill>
          <a:blip r:embed="rId5">
            <a:extLst>
              <a:ext uri="{28A0092B-C50C-407E-A947-70E740481C1C}">
                <a14:useLocalDpi xmlns:a14="http://schemas.microsoft.com/office/drawing/2010/main" val="0"/>
              </a:ext>
            </a:extLst>
          </a:blip>
          <a:srcRect l="28972" t="13930" r="15506" b="12637"/>
          <a:stretch>
            <a:fillRect/>
          </a:stretch>
        </p:blipFill>
        <p:spPr bwMode="auto">
          <a:xfrm>
            <a:off x="-184150" y="1589088"/>
            <a:ext cx="2616200" cy="41989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8" name="Rectangle 17"/>
          <p:cNvSpPr/>
          <p:nvPr/>
        </p:nvSpPr>
        <p:spPr>
          <a:xfrm>
            <a:off x="1712913" y="1390650"/>
            <a:ext cx="3211512" cy="609600"/>
          </a:xfrm>
          <a:prstGeom prst="rect">
            <a:avLst/>
          </a:prstGeom>
          <a:ln/>
        </p:spPr>
        <p:style>
          <a:lnRef idx="2">
            <a:schemeClr val="accent6"/>
          </a:lnRef>
          <a:fillRef idx="1">
            <a:schemeClr val="lt1"/>
          </a:fillRef>
          <a:effectRef idx="0">
            <a:schemeClr val="accent6"/>
          </a:effectRef>
          <a:fontRef idx="minor">
            <a:schemeClr val="dk1"/>
          </a:fontRef>
        </p:style>
        <p:txBody>
          <a:bodyPr anchor="ctr"/>
          <a:lstStyle/>
          <a:p>
            <a:pPr algn="ctr" eaLnBrk="1" fontAlgn="auto" hangingPunct="1">
              <a:spcBef>
                <a:spcPts val="0"/>
              </a:spcBef>
              <a:spcAft>
                <a:spcPts val="0"/>
              </a:spcAft>
              <a:defRPr/>
            </a:pPr>
            <a:r>
              <a:rPr lang="en-US" sz="3600" b="0" dirty="0">
                <a:solidFill>
                  <a:srgbClr val="FF0000"/>
                </a:solidFill>
                <a:cs typeface="Times New Roman" pitchFamily="18" charset="0"/>
              </a:rPr>
              <a:t>LUẬT CHƠI</a:t>
            </a:r>
          </a:p>
        </p:txBody>
      </p:sp>
      <p:sp>
        <p:nvSpPr>
          <p:cNvPr id="2" name="Rectangle 1"/>
          <p:cNvSpPr/>
          <p:nvPr/>
        </p:nvSpPr>
        <p:spPr>
          <a:xfrm>
            <a:off x="2119313" y="1984375"/>
            <a:ext cx="8534400" cy="2692400"/>
          </a:xfrm>
          <a:prstGeom prst="rect">
            <a:avLst/>
          </a:prstGeom>
        </p:spPr>
        <p:txBody>
          <a:bodyPr>
            <a:spAutoFit/>
          </a:bodyPr>
          <a:lstStyle/>
          <a:p>
            <a:pPr marL="342900" indent="-342900" defTabSz="457200" eaLnBrk="1" fontAlgn="auto" hangingPunct="1">
              <a:spcBef>
                <a:spcPts val="1000"/>
              </a:spcBef>
              <a:spcAft>
                <a:spcPts val="0"/>
              </a:spcAft>
              <a:buClr>
                <a:srgbClr val="5FCBEF"/>
              </a:buClr>
              <a:buSzPct val="80000"/>
              <a:defRPr/>
            </a:pPr>
            <a:r>
              <a:rPr lang="en-US" altLang="en-US" sz="1800" b="0" kern="0" dirty="0">
                <a:solidFill>
                  <a:srgbClr val="000099"/>
                </a:solidFill>
                <a:latin typeface="Trebuchet MS" panose="020B0603020202020204"/>
              </a:rPr>
              <a:t> </a:t>
            </a:r>
            <a:r>
              <a:rPr lang="en-US" altLang="en-US" sz="3200" b="0" kern="0" dirty="0">
                <a:solidFill>
                  <a:srgbClr val="000099"/>
                </a:solidFill>
                <a:cs typeface="Times New Roman" panose="02020603050405020304" pitchFamily="18" charset="0"/>
              </a:rPr>
              <a:t>TÌNH HUỐNG</a:t>
            </a:r>
          </a:p>
          <a:p>
            <a:pPr marL="342900" indent="-342900" defTabSz="457200" eaLnBrk="1" fontAlgn="auto" hangingPunct="1">
              <a:spcBef>
                <a:spcPts val="1000"/>
              </a:spcBef>
              <a:spcAft>
                <a:spcPts val="0"/>
              </a:spcAft>
              <a:buClr>
                <a:srgbClr val="5FCBEF"/>
              </a:buClr>
              <a:buSzPct val="80000"/>
              <a:defRPr/>
            </a:pPr>
            <a:r>
              <a:rPr lang="en-US" altLang="en-US" sz="2800" b="0" kern="0" dirty="0" err="1">
                <a:solidFill>
                  <a:srgbClr val="000099"/>
                </a:solidFill>
                <a:cs typeface="Times New Roman" panose="02020603050405020304" pitchFamily="18" charset="0"/>
              </a:rPr>
              <a:t>Anh</a:t>
            </a:r>
            <a:r>
              <a:rPr lang="en-US" altLang="en-US" sz="2800" b="0" kern="0" dirty="0">
                <a:solidFill>
                  <a:srgbClr val="000099"/>
                </a:solidFill>
                <a:cs typeface="Times New Roman" panose="02020603050405020304" pitchFamily="18" charset="0"/>
              </a:rPr>
              <a:t> An</a:t>
            </a:r>
            <a:r>
              <a:rPr lang="en-US" altLang="en-US" sz="2800" b="0" kern="0" dirty="0">
                <a:solidFill>
                  <a:srgbClr val="0000CC"/>
                </a:solidFill>
                <a:cs typeface="Times New Roman" panose="02020603050405020304" pitchFamily="18" charset="0"/>
              </a:rPr>
              <a:t>: - </a:t>
            </a:r>
            <a:r>
              <a:rPr lang="en-US" altLang="en-US" sz="2800" b="0" kern="0" dirty="0" err="1">
                <a:solidFill>
                  <a:srgbClr val="0000CC"/>
                </a:solidFill>
                <a:cs typeface="Times New Roman" panose="02020603050405020304" pitchFamily="18" charset="0"/>
              </a:rPr>
              <a:t>Mở</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một</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cửa</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hàng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tạp</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hóa</a:t>
            </a:r>
            <a:endParaRPr lang="en-US" altLang="en-US" sz="2800" b="0" kern="0" dirty="0">
              <a:solidFill>
                <a:srgbClr val="0000CC"/>
              </a:solidFill>
              <a:cs typeface="Times New Roman" panose="02020603050405020304" pitchFamily="18" charset="0"/>
            </a:endParaRPr>
          </a:p>
          <a:p>
            <a:pPr marL="342900" indent="-342900" defTabSz="457200" eaLnBrk="1" fontAlgn="auto" hangingPunct="1">
              <a:spcBef>
                <a:spcPts val="1000"/>
              </a:spcBef>
              <a:spcAft>
                <a:spcPts val="0"/>
              </a:spcAft>
              <a:buClr>
                <a:srgbClr val="5FCBEF"/>
              </a:buClr>
              <a:buSzPct val="80000"/>
              <a:defRPr/>
            </a:pPr>
            <a:r>
              <a:rPr lang="en-US" altLang="en-US" sz="2800" b="0" kern="0" dirty="0">
                <a:solidFill>
                  <a:srgbClr val="0000CC"/>
                </a:solidFill>
                <a:cs typeface="Times New Roman" panose="02020603050405020304" pitchFamily="18" charset="0"/>
              </a:rPr>
              <a:t>               - </a:t>
            </a:r>
            <a:r>
              <a:rPr lang="en-US" altLang="en-US" sz="2800" b="0" kern="0" dirty="0" err="1">
                <a:solidFill>
                  <a:srgbClr val="0000CC"/>
                </a:solidFill>
                <a:cs typeface="Times New Roman" panose="02020603050405020304" pitchFamily="18" charset="0"/>
              </a:rPr>
              <a:t>Đã</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đăng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kí</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kinh</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doanh</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và</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nộp</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thuế</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hàng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tháng</a:t>
            </a:r>
            <a:endParaRPr lang="en-US" altLang="en-US" sz="2800" b="0" kern="0" dirty="0">
              <a:solidFill>
                <a:srgbClr val="0000CC"/>
              </a:solidFill>
              <a:cs typeface="Times New Roman" panose="02020603050405020304" pitchFamily="18" charset="0"/>
            </a:endParaRPr>
          </a:p>
          <a:p>
            <a:pPr marL="342900" indent="-342900" defTabSz="457200" eaLnBrk="1" fontAlgn="auto" hangingPunct="1">
              <a:spcBef>
                <a:spcPts val="1000"/>
              </a:spcBef>
              <a:spcAft>
                <a:spcPts val="0"/>
              </a:spcAft>
              <a:buClr>
                <a:srgbClr val="5FCBEF"/>
              </a:buClr>
              <a:buSzPct val="80000"/>
              <a:defRPr/>
            </a:pPr>
            <a:r>
              <a:rPr lang="en-US" altLang="en-US" sz="2800" b="0" kern="0" dirty="0" err="1">
                <a:solidFill>
                  <a:sysClr val="windowText" lastClr="000000"/>
                </a:solidFill>
                <a:cs typeface="Times New Roman" panose="02020603050405020304" pitchFamily="18" charset="0"/>
              </a:rPr>
              <a:t>Câu</a:t>
            </a:r>
            <a:r>
              <a:rPr lang="en-US" altLang="en-US" sz="2800" b="0" kern="0" dirty="0">
                <a:solidFill>
                  <a:sysClr val="windowText" lastClr="000000"/>
                </a:solidFill>
                <a:cs typeface="Times New Roman" panose="02020603050405020304" pitchFamily="18" charset="0"/>
              </a:rPr>
              <a:t> </a:t>
            </a:r>
            <a:r>
              <a:rPr lang="en-US" altLang="en-US" sz="2800" b="0" kern="0" dirty="0" err="1">
                <a:solidFill>
                  <a:sysClr val="windowText" lastClr="000000"/>
                </a:solidFill>
                <a:cs typeface="Times New Roman" panose="02020603050405020304" pitchFamily="18" charset="0"/>
              </a:rPr>
              <a:t>hỏi</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Hành</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động</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của</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anh</a:t>
            </a:r>
            <a:r>
              <a:rPr lang="en-US" altLang="en-US" sz="2800" b="0" kern="0" dirty="0">
                <a:solidFill>
                  <a:srgbClr val="0000CC"/>
                </a:solidFill>
                <a:cs typeface="Times New Roman" panose="02020603050405020304" pitchFamily="18" charset="0"/>
              </a:rPr>
              <a:t> An </a:t>
            </a:r>
            <a:r>
              <a:rPr lang="en-US" altLang="en-US" sz="2800" b="0" kern="0" dirty="0" err="1">
                <a:solidFill>
                  <a:srgbClr val="0000CC"/>
                </a:solidFill>
                <a:cs typeface="Times New Roman" panose="02020603050405020304" pitchFamily="18" charset="0"/>
              </a:rPr>
              <a:t>đã</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thể</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hiện</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quyền</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và</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nghĩa</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vụ</a:t>
            </a:r>
            <a:r>
              <a:rPr lang="en-US" altLang="en-US" sz="2800" b="0" kern="0" dirty="0">
                <a:solidFill>
                  <a:srgbClr val="0000CC"/>
                </a:solidFill>
                <a:cs typeface="Times New Roman" panose="02020603050405020304" pitchFamily="18" charset="0"/>
              </a:rPr>
              <a:t> </a:t>
            </a:r>
            <a:r>
              <a:rPr lang="en-US" altLang="en-US" sz="2800" b="0" kern="0" dirty="0" err="1">
                <a:solidFill>
                  <a:srgbClr val="0000CC"/>
                </a:solidFill>
                <a:cs typeface="Times New Roman" panose="02020603050405020304" pitchFamily="18" charset="0"/>
              </a:rPr>
              <a:t>gì</a:t>
            </a:r>
            <a:r>
              <a:rPr lang="en-US" altLang="en-US" sz="2800" b="0" kern="0" dirty="0">
                <a:solidFill>
                  <a:srgbClr val="0000CC"/>
                </a:solidFill>
                <a:cs typeface="Times New Roman" panose="02020603050405020304" pitchFamily="18" charset="0"/>
              </a:rPr>
              <a:t>? </a:t>
            </a:r>
            <a:endParaRPr lang="en-US" sz="1800" b="0" kern="0" dirty="0">
              <a:solidFill>
                <a:sysClr val="windowText" lastClr="000000"/>
              </a:solidFill>
            </a:endParaRPr>
          </a:p>
        </p:txBody>
      </p:sp>
    </p:spTree>
  </p:cSld>
  <p:clrMapOvr>
    <a:masterClrMapping/>
  </p:clrMapOvr>
  <p:transition>
    <p:wipe dir="r"/>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6" name="Text Box 8"/>
          <p:cNvSpPr txBox="1">
            <a:spLocks noChangeArrowheads="1"/>
          </p:cNvSpPr>
          <p:nvPr/>
        </p:nvSpPr>
        <p:spPr bwMode="auto">
          <a:xfrm>
            <a:off x="3352800" y="838200"/>
            <a:ext cx="50800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Arial" pitchFamily="34" charset="0"/>
              </a:defRPr>
            </a:lvl1pPr>
            <a:lvl2pPr marL="742950" indent="-285750">
              <a:spcBef>
                <a:spcPct val="20000"/>
              </a:spcBef>
              <a:buChar char="–"/>
              <a:defRPr sz="2800">
                <a:solidFill>
                  <a:schemeClr val="tx1"/>
                </a:solidFill>
                <a:latin typeface="Arial" pitchFamily="34" charset="0"/>
              </a:defRPr>
            </a:lvl2pPr>
            <a:lvl3pPr marL="1143000" indent="-228600">
              <a:spcBef>
                <a:spcPct val="20000"/>
              </a:spcBef>
              <a:buChar char="•"/>
              <a:defRPr sz="2400">
                <a:solidFill>
                  <a:schemeClr val="tx1"/>
                </a:solidFill>
                <a:latin typeface="Arial" pitchFamily="34" charset="0"/>
              </a:defRPr>
            </a:lvl3pPr>
            <a:lvl4pPr marL="1600200" indent="-228600">
              <a:spcBef>
                <a:spcPct val="20000"/>
              </a:spcBef>
              <a:buChar char="–"/>
              <a:defRPr sz="2000">
                <a:solidFill>
                  <a:schemeClr val="tx1"/>
                </a:solidFill>
                <a:latin typeface="Arial" pitchFamily="34" charset="0"/>
              </a:defRPr>
            </a:lvl4pPr>
            <a:lvl5pPr marL="2057400" indent="-228600">
              <a:spcBef>
                <a:spcPct val="20000"/>
              </a:spcBef>
              <a:buChar char="»"/>
              <a:defRPr sz="2000">
                <a:solidFill>
                  <a:schemeClr val="tx1"/>
                </a:solidFill>
                <a:latin typeface="Arial" pitchFamily="34" charset="0"/>
              </a:defRPr>
            </a:lvl5pPr>
            <a:lvl6pPr marL="2514600" indent="-228600" eaLnBrk="0" fontAlgn="base" hangingPunct="0">
              <a:spcBef>
                <a:spcPct val="20000"/>
              </a:spcBef>
              <a:spcAft>
                <a:spcPct val="0"/>
              </a:spcAft>
              <a:buChar char="»"/>
              <a:defRPr sz="2000">
                <a:solidFill>
                  <a:schemeClr val="tx1"/>
                </a:solidFill>
                <a:latin typeface="Arial" pitchFamily="34" charset="0"/>
              </a:defRPr>
            </a:lvl6pPr>
            <a:lvl7pPr marL="2971800" indent="-228600" eaLnBrk="0" fontAlgn="base" hangingPunct="0">
              <a:spcBef>
                <a:spcPct val="20000"/>
              </a:spcBef>
              <a:spcAft>
                <a:spcPct val="0"/>
              </a:spcAft>
              <a:buChar char="»"/>
              <a:defRPr sz="2000">
                <a:solidFill>
                  <a:schemeClr val="tx1"/>
                </a:solidFill>
                <a:latin typeface="Arial" pitchFamily="34" charset="0"/>
              </a:defRPr>
            </a:lvl7pPr>
            <a:lvl8pPr marL="3429000" indent="-228600" eaLnBrk="0" fontAlgn="base" hangingPunct="0">
              <a:spcBef>
                <a:spcPct val="20000"/>
              </a:spcBef>
              <a:spcAft>
                <a:spcPct val="0"/>
              </a:spcAft>
              <a:buChar char="»"/>
              <a:defRPr sz="2000">
                <a:solidFill>
                  <a:schemeClr val="tx1"/>
                </a:solidFill>
                <a:latin typeface="Arial" pitchFamily="34" charset="0"/>
              </a:defRPr>
            </a:lvl8pPr>
            <a:lvl9pPr marL="3886200" indent="-228600" eaLnBrk="0" fontAlgn="base" hangingPunct="0">
              <a:spcBef>
                <a:spcPct val="20000"/>
              </a:spcBef>
              <a:spcAft>
                <a:spcPct val="0"/>
              </a:spcAft>
              <a:buChar char="»"/>
              <a:defRPr sz="2000">
                <a:solidFill>
                  <a:schemeClr val="tx1"/>
                </a:solidFill>
                <a:latin typeface="Arial" pitchFamily="34" charset="0"/>
              </a:defRPr>
            </a:lvl9pPr>
          </a:lstStyle>
          <a:p>
            <a:pPr>
              <a:spcBef>
                <a:spcPct val="50000"/>
              </a:spcBef>
              <a:buFontTx/>
              <a:buNone/>
            </a:pPr>
            <a:endParaRPr lang="vi-VN" altLang="vi-VN" sz="1800">
              <a:latin typeface="VNI-Times" pitchFamily="2" charset="0"/>
            </a:endParaRPr>
          </a:p>
        </p:txBody>
      </p:sp>
      <p:sp>
        <p:nvSpPr>
          <p:cNvPr id="6147" name="Text Box 12"/>
          <p:cNvSpPr txBox="1">
            <a:spLocks noChangeArrowheads="1"/>
          </p:cNvSpPr>
          <p:nvPr/>
        </p:nvSpPr>
        <p:spPr bwMode="auto">
          <a:xfrm>
            <a:off x="1117600" y="2667001"/>
            <a:ext cx="99568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Arial" pitchFamily="34" charset="0"/>
              </a:defRPr>
            </a:lvl1pPr>
            <a:lvl2pPr marL="742950" indent="-285750">
              <a:spcBef>
                <a:spcPct val="20000"/>
              </a:spcBef>
              <a:buChar char="–"/>
              <a:defRPr sz="2800">
                <a:solidFill>
                  <a:schemeClr val="tx1"/>
                </a:solidFill>
                <a:latin typeface="Arial" pitchFamily="34" charset="0"/>
              </a:defRPr>
            </a:lvl2pPr>
            <a:lvl3pPr marL="1143000" indent="-228600">
              <a:spcBef>
                <a:spcPct val="20000"/>
              </a:spcBef>
              <a:buChar char="•"/>
              <a:defRPr sz="2400">
                <a:solidFill>
                  <a:schemeClr val="tx1"/>
                </a:solidFill>
                <a:latin typeface="Arial" pitchFamily="34" charset="0"/>
              </a:defRPr>
            </a:lvl3pPr>
            <a:lvl4pPr marL="1600200" indent="-228600">
              <a:spcBef>
                <a:spcPct val="20000"/>
              </a:spcBef>
              <a:buChar char="–"/>
              <a:defRPr sz="2000">
                <a:solidFill>
                  <a:schemeClr val="tx1"/>
                </a:solidFill>
                <a:latin typeface="Arial" pitchFamily="34" charset="0"/>
              </a:defRPr>
            </a:lvl4pPr>
            <a:lvl5pPr marL="2057400" indent="-228600">
              <a:spcBef>
                <a:spcPct val="20000"/>
              </a:spcBef>
              <a:buChar char="»"/>
              <a:defRPr sz="2000">
                <a:solidFill>
                  <a:schemeClr val="tx1"/>
                </a:solidFill>
                <a:latin typeface="Arial" pitchFamily="34" charset="0"/>
              </a:defRPr>
            </a:lvl5pPr>
            <a:lvl6pPr marL="2514600" indent="-228600" eaLnBrk="0" fontAlgn="base" hangingPunct="0">
              <a:spcBef>
                <a:spcPct val="20000"/>
              </a:spcBef>
              <a:spcAft>
                <a:spcPct val="0"/>
              </a:spcAft>
              <a:buChar char="»"/>
              <a:defRPr sz="2000">
                <a:solidFill>
                  <a:schemeClr val="tx1"/>
                </a:solidFill>
                <a:latin typeface="Arial" pitchFamily="34" charset="0"/>
              </a:defRPr>
            </a:lvl6pPr>
            <a:lvl7pPr marL="2971800" indent="-228600" eaLnBrk="0" fontAlgn="base" hangingPunct="0">
              <a:spcBef>
                <a:spcPct val="20000"/>
              </a:spcBef>
              <a:spcAft>
                <a:spcPct val="0"/>
              </a:spcAft>
              <a:buChar char="»"/>
              <a:defRPr sz="2000">
                <a:solidFill>
                  <a:schemeClr val="tx1"/>
                </a:solidFill>
                <a:latin typeface="Arial" pitchFamily="34" charset="0"/>
              </a:defRPr>
            </a:lvl7pPr>
            <a:lvl8pPr marL="3429000" indent="-228600" eaLnBrk="0" fontAlgn="base" hangingPunct="0">
              <a:spcBef>
                <a:spcPct val="20000"/>
              </a:spcBef>
              <a:spcAft>
                <a:spcPct val="0"/>
              </a:spcAft>
              <a:buChar char="»"/>
              <a:defRPr sz="2000">
                <a:solidFill>
                  <a:schemeClr val="tx1"/>
                </a:solidFill>
                <a:latin typeface="Arial" pitchFamily="34" charset="0"/>
              </a:defRPr>
            </a:lvl8pPr>
            <a:lvl9pPr marL="3886200" indent="-228600" eaLnBrk="0" fontAlgn="base" hangingPunct="0">
              <a:spcBef>
                <a:spcPct val="20000"/>
              </a:spcBef>
              <a:spcAft>
                <a:spcPct val="0"/>
              </a:spcAft>
              <a:buChar char="»"/>
              <a:defRPr sz="2000">
                <a:solidFill>
                  <a:schemeClr val="tx1"/>
                </a:solidFill>
                <a:latin typeface="Arial" pitchFamily="34" charset="0"/>
              </a:defRPr>
            </a:lvl9pPr>
          </a:lstStyle>
          <a:p>
            <a:pPr>
              <a:spcBef>
                <a:spcPct val="50000"/>
              </a:spcBef>
              <a:buFontTx/>
              <a:buNone/>
            </a:pPr>
            <a:endParaRPr lang="vi-VN" altLang="vi-VN" sz="1800">
              <a:latin typeface="VNI-Times" pitchFamily="2" charset="0"/>
            </a:endParaRPr>
          </a:p>
        </p:txBody>
      </p:sp>
      <p:pic>
        <p:nvPicPr>
          <p:cNvPr id="6148" name="Picture 4"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16200000" flipH="1">
            <a:off x="303213" y="-303212"/>
            <a:ext cx="1323975" cy="193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49" name="Picture 5"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flipH="1">
            <a:off x="10160000" y="1"/>
            <a:ext cx="2032000" cy="1382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50" name="Picture 7"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5400000" flipH="1">
            <a:off x="10479088" y="5145088"/>
            <a:ext cx="1393825" cy="203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6151" name="Picture 6"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10800000" flipH="1">
            <a:off x="0" y="5475288"/>
            <a:ext cx="2032000" cy="1382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28" name="Rectangle 7"/>
          <p:cNvSpPr>
            <a:spLocks noChangeArrowheads="1"/>
          </p:cNvSpPr>
          <p:nvPr/>
        </p:nvSpPr>
        <p:spPr bwMode="auto">
          <a:xfrm>
            <a:off x="508000" y="2590800"/>
            <a:ext cx="11684000" cy="235756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spcBef>
                <a:spcPct val="20000"/>
              </a:spcBef>
              <a:buChar char="•"/>
              <a:defRPr sz="3200">
                <a:solidFill>
                  <a:schemeClr val="tx1"/>
                </a:solidFill>
                <a:latin typeface="Arial" pitchFamily="34" charset="0"/>
              </a:defRPr>
            </a:lvl1pPr>
            <a:lvl2pPr marL="742950" indent="-285750">
              <a:spcBef>
                <a:spcPct val="20000"/>
              </a:spcBef>
              <a:buChar char="–"/>
              <a:defRPr sz="2800">
                <a:solidFill>
                  <a:schemeClr val="tx1"/>
                </a:solidFill>
                <a:latin typeface="Arial" pitchFamily="34" charset="0"/>
              </a:defRPr>
            </a:lvl2pPr>
            <a:lvl3pPr marL="1143000" indent="-228600">
              <a:spcBef>
                <a:spcPct val="20000"/>
              </a:spcBef>
              <a:buChar char="•"/>
              <a:defRPr sz="2400">
                <a:solidFill>
                  <a:schemeClr val="tx1"/>
                </a:solidFill>
                <a:latin typeface="Arial" pitchFamily="34" charset="0"/>
              </a:defRPr>
            </a:lvl3pPr>
            <a:lvl4pPr marL="1600200" indent="-228600">
              <a:spcBef>
                <a:spcPct val="20000"/>
              </a:spcBef>
              <a:buChar char="–"/>
              <a:defRPr sz="2000">
                <a:solidFill>
                  <a:schemeClr val="tx1"/>
                </a:solidFill>
                <a:latin typeface="Arial" pitchFamily="34" charset="0"/>
              </a:defRPr>
            </a:lvl4pPr>
            <a:lvl5pPr marL="2057400" indent="-228600">
              <a:spcBef>
                <a:spcPct val="20000"/>
              </a:spcBef>
              <a:buChar char="»"/>
              <a:defRPr sz="2000">
                <a:solidFill>
                  <a:schemeClr val="tx1"/>
                </a:solidFill>
                <a:latin typeface="Arial" pitchFamily="34" charset="0"/>
              </a:defRPr>
            </a:lvl5pPr>
            <a:lvl6pPr marL="2514600" indent="-228600" eaLnBrk="0" fontAlgn="base" hangingPunct="0">
              <a:spcBef>
                <a:spcPct val="20000"/>
              </a:spcBef>
              <a:spcAft>
                <a:spcPct val="0"/>
              </a:spcAft>
              <a:buChar char="»"/>
              <a:defRPr sz="2000">
                <a:solidFill>
                  <a:schemeClr val="tx1"/>
                </a:solidFill>
                <a:latin typeface="Arial" pitchFamily="34" charset="0"/>
              </a:defRPr>
            </a:lvl6pPr>
            <a:lvl7pPr marL="2971800" indent="-228600" eaLnBrk="0" fontAlgn="base" hangingPunct="0">
              <a:spcBef>
                <a:spcPct val="20000"/>
              </a:spcBef>
              <a:spcAft>
                <a:spcPct val="0"/>
              </a:spcAft>
              <a:buChar char="»"/>
              <a:defRPr sz="2000">
                <a:solidFill>
                  <a:schemeClr val="tx1"/>
                </a:solidFill>
                <a:latin typeface="Arial" pitchFamily="34" charset="0"/>
              </a:defRPr>
            </a:lvl7pPr>
            <a:lvl8pPr marL="3429000" indent="-228600" eaLnBrk="0" fontAlgn="base" hangingPunct="0">
              <a:spcBef>
                <a:spcPct val="20000"/>
              </a:spcBef>
              <a:spcAft>
                <a:spcPct val="0"/>
              </a:spcAft>
              <a:buChar char="»"/>
              <a:defRPr sz="2000">
                <a:solidFill>
                  <a:schemeClr val="tx1"/>
                </a:solidFill>
                <a:latin typeface="Arial" pitchFamily="34" charset="0"/>
              </a:defRPr>
            </a:lvl8pPr>
            <a:lvl9pPr marL="3886200" indent="-228600" eaLnBrk="0" fontAlgn="base" hangingPunct="0">
              <a:spcBef>
                <a:spcPct val="20000"/>
              </a:spcBef>
              <a:spcAft>
                <a:spcPct val="0"/>
              </a:spcAft>
              <a:buChar char="»"/>
              <a:defRPr sz="2000">
                <a:solidFill>
                  <a:schemeClr val="tx1"/>
                </a:solidFill>
                <a:latin typeface="Arial" pitchFamily="34" charset="0"/>
              </a:defRPr>
            </a:lvl9pPr>
          </a:lstStyle>
          <a:p>
            <a:pPr algn="ctr" eaLnBrk="1" hangingPunct="1">
              <a:lnSpc>
                <a:spcPct val="90000"/>
              </a:lnSpc>
              <a:buFontTx/>
              <a:buNone/>
            </a:pPr>
            <a:r>
              <a:rPr lang="en-US" altLang="en-US" sz="2800" dirty="0" err="1">
                <a:solidFill>
                  <a:srgbClr val="FF0000"/>
                </a:solidFill>
                <a:latin typeface="Times New Roman" pitchFamily="18" charset="0"/>
              </a:rPr>
              <a:t>Điều</a:t>
            </a:r>
            <a:r>
              <a:rPr lang="en-US" altLang="en-US" sz="2800" dirty="0">
                <a:solidFill>
                  <a:srgbClr val="FF0000"/>
                </a:solidFill>
                <a:latin typeface="Times New Roman" pitchFamily="18" charset="0"/>
              </a:rPr>
              <a:t> 33 (</a:t>
            </a:r>
            <a:r>
              <a:rPr lang="en-US" altLang="en-US" sz="2800" dirty="0" err="1">
                <a:solidFill>
                  <a:srgbClr val="FF0000"/>
                </a:solidFill>
                <a:latin typeface="Times New Roman" pitchFamily="18" charset="0"/>
              </a:rPr>
              <a:t>Hiến</a:t>
            </a:r>
            <a:r>
              <a:rPr lang="en-US" altLang="en-US" sz="2800" dirty="0">
                <a:solidFill>
                  <a:srgbClr val="FF0000"/>
                </a:solidFill>
                <a:latin typeface="Times New Roman" pitchFamily="18" charset="0"/>
              </a:rPr>
              <a:t> </a:t>
            </a:r>
            <a:r>
              <a:rPr lang="en-US" altLang="en-US" sz="2800" dirty="0" err="1">
                <a:solidFill>
                  <a:srgbClr val="FF0000"/>
                </a:solidFill>
                <a:latin typeface="Times New Roman" pitchFamily="18" charset="0"/>
              </a:rPr>
              <a:t>pháp</a:t>
            </a:r>
            <a:r>
              <a:rPr lang="en-US" altLang="en-US" sz="2800" dirty="0">
                <a:solidFill>
                  <a:srgbClr val="FF0000"/>
                </a:solidFill>
                <a:latin typeface="Times New Roman" pitchFamily="18" charset="0"/>
              </a:rPr>
              <a:t> 2013)</a:t>
            </a:r>
          </a:p>
          <a:p>
            <a:pPr eaLnBrk="1" hangingPunct="1">
              <a:lnSpc>
                <a:spcPct val="90000"/>
              </a:lnSpc>
              <a:buFontTx/>
              <a:buNone/>
            </a:pPr>
            <a:r>
              <a:rPr lang="en-US" altLang="en-US" sz="2800" dirty="0">
                <a:latin typeface="Times New Roman" pitchFamily="18" charset="0"/>
              </a:rPr>
              <a:t>“</a:t>
            </a:r>
            <a:r>
              <a:rPr lang="en-US" altLang="en-US" sz="2800" dirty="0" err="1">
                <a:latin typeface="Times New Roman" pitchFamily="18" charset="0"/>
              </a:rPr>
              <a:t>Mọi</a:t>
            </a:r>
            <a:r>
              <a:rPr lang="en-US" altLang="en-US" sz="2800" dirty="0">
                <a:latin typeface="Times New Roman" pitchFamily="18" charset="0"/>
              </a:rPr>
              <a:t> </a:t>
            </a:r>
            <a:r>
              <a:rPr lang="en-US" altLang="en-US" sz="2800" dirty="0" err="1">
                <a:latin typeface="Times New Roman" pitchFamily="18" charset="0"/>
              </a:rPr>
              <a:t>người</a:t>
            </a:r>
            <a:r>
              <a:rPr lang="en-US" altLang="en-US" sz="2800" dirty="0">
                <a:latin typeface="Times New Roman" pitchFamily="18" charset="0"/>
              </a:rPr>
              <a:t> </a:t>
            </a:r>
            <a:r>
              <a:rPr lang="en-US" altLang="en-US" sz="2800" dirty="0" err="1">
                <a:latin typeface="Times New Roman" pitchFamily="18" charset="0"/>
              </a:rPr>
              <a:t>có</a:t>
            </a:r>
            <a:r>
              <a:rPr lang="en-US" altLang="en-US" sz="2800" dirty="0">
                <a:latin typeface="Times New Roman" pitchFamily="18" charset="0"/>
              </a:rPr>
              <a:t> </a:t>
            </a:r>
            <a:r>
              <a:rPr lang="en-US" altLang="en-US" sz="2800" dirty="0" err="1">
                <a:latin typeface="Times New Roman" pitchFamily="18" charset="0"/>
              </a:rPr>
              <a:t>quyền</a:t>
            </a:r>
            <a:r>
              <a:rPr lang="en-US" altLang="en-US" sz="2800" dirty="0">
                <a:latin typeface="Times New Roman" pitchFamily="18" charset="0"/>
              </a:rPr>
              <a:t> </a:t>
            </a:r>
            <a:r>
              <a:rPr lang="en-US" altLang="en-US" sz="2800" dirty="0" err="1">
                <a:latin typeface="Times New Roman" pitchFamily="18" charset="0"/>
              </a:rPr>
              <a:t>tự</a:t>
            </a:r>
            <a:r>
              <a:rPr lang="en-US" altLang="en-US" sz="2800" dirty="0">
                <a:latin typeface="Times New Roman" pitchFamily="18" charset="0"/>
              </a:rPr>
              <a:t> do </a:t>
            </a:r>
            <a:r>
              <a:rPr lang="en-US" altLang="en-US" sz="2800" dirty="0" err="1">
                <a:latin typeface="Times New Roman" pitchFamily="18" charset="0"/>
              </a:rPr>
              <a:t>kinh</a:t>
            </a:r>
            <a:r>
              <a:rPr lang="en-US" altLang="en-US" sz="2800" dirty="0">
                <a:latin typeface="Times New Roman" pitchFamily="18" charset="0"/>
              </a:rPr>
              <a:t> </a:t>
            </a:r>
            <a:r>
              <a:rPr lang="en-US" altLang="en-US" sz="2800" dirty="0" err="1">
                <a:latin typeface="Times New Roman" pitchFamily="18" charset="0"/>
              </a:rPr>
              <a:t>doanh</a:t>
            </a:r>
            <a:r>
              <a:rPr lang="en-US" altLang="en-US" sz="2800" dirty="0">
                <a:latin typeface="Times New Roman" pitchFamily="18" charset="0"/>
              </a:rPr>
              <a:t> </a:t>
            </a:r>
            <a:r>
              <a:rPr lang="en-US" altLang="en-US" sz="2800" dirty="0" err="1">
                <a:latin typeface="Times New Roman" pitchFamily="18" charset="0"/>
              </a:rPr>
              <a:t>trong</a:t>
            </a:r>
            <a:r>
              <a:rPr lang="en-US" altLang="en-US" sz="2800" dirty="0">
                <a:latin typeface="Times New Roman" pitchFamily="18" charset="0"/>
              </a:rPr>
              <a:t> </a:t>
            </a:r>
            <a:r>
              <a:rPr lang="en-US" altLang="en-US" sz="2800" dirty="0" err="1">
                <a:latin typeface="Times New Roman" pitchFamily="18" charset="0"/>
              </a:rPr>
              <a:t>những</a:t>
            </a:r>
            <a:r>
              <a:rPr lang="en-US" altLang="en-US" sz="2800" dirty="0">
                <a:latin typeface="Times New Roman" pitchFamily="18" charset="0"/>
              </a:rPr>
              <a:t> </a:t>
            </a:r>
            <a:r>
              <a:rPr lang="en-US" altLang="en-US" sz="2800" dirty="0" err="1">
                <a:latin typeface="Times New Roman" pitchFamily="18" charset="0"/>
              </a:rPr>
              <a:t>ngành</a:t>
            </a:r>
            <a:r>
              <a:rPr lang="en-US" altLang="en-US" sz="2800" dirty="0">
                <a:latin typeface="Times New Roman" pitchFamily="18" charset="0"/>
              </a:rPr>
              <a:t> </a:t>
            </a:r>
            <a:r>
              <a:rPr lang="en-US" altLang="en-US" sz="2800" dirty="0" err="1">
                <a:latin typeface="Times New Roman" pitchFamily="18" charset="0"/>
              </a:rPr>
              <a:t>nghề</a:t>
            </a:r>
            <a:r>
              <a:rPr lang="en-US" altLang="en-US" sz="2800" dirty="0">
                <a:latin typeface="Times New Roman" pitchFamily="18" charset="0"/>
              </a:rPr>
              <a:t> </a:t>
            </a:r>
            <a:r>
              <a:rPr lang="en-US" altLang="en-US" sz="2800" dirty="0" err="1">
                <a:latin typeface="Times New Roman" pitchFamily="18" charset="0"/>
              </a:rPr>
              <a:t>mà</a:t>
            </a:r>
            <a:r>
              <a:rPr lang="en-US" altLang="en-US" sz="2800" dirty="0">
                <a:latin typeface="Times New Roman" pitchFamily="18" charset="0"/>
              </a:rPr>
              <a:t> </a:t>
            </a:r>
            <a:r>
              <a:rPr lang="en-US" altLang="en-US" sz="2800" dirty="0" err="1">
                <a:latin typeface="Times New Roman" pitchFamily="18" charset="0"/>
              </a:rPr>
              <a:t>pháp</a:t>
            </a:r>
            <a:r>
              <a:rPr lang="en-US" altLang="en-US" sz="2800" dirty="0">
                <a:latin typeface="Times New Roman" pitchFamily="18" charset="0"/>
              </a:rPr>
              <a:t> </a:t>
            </a:r>
            <a:r>
              <a:rPr lang="en-US" altLang="en-US" sz="2800" dirty="0" err="1">
                <a:latin typeface="Times New Roman" pitchFamily="18" charset="0"/>
              </a:rPr>
              <a:t>luật</a:t>
            </a:r>
            <a:r>
              <a:rPr lang="en-US" altLang="en-US" sz="2800" dirty="0">
                <a:latin typeface="Times New Roman" pitchFamily="18" charset="0"/>
              </a:rPr>
              <a:t> </a:t>
            </a:r>
            <a:r>
              <a:rPr lang="en-US" altLang="en-US" sz="2800" dirty="0" err="1">
                <a:latin typeface="Times New Roman" pitchFamily="18" charset="0"/>
              </a:rPr>
              <a:t>không</a:t>
            </a:r>
            <a:r>
              <a:rPr lang="en-US" altLang="en-US" sz="2800" dirty="0">
                <a:latin typeface="Times New Roman" pitchFamily="18" charset="0"/>
              </a:rPr>
              <a:t> </a:t>
            </a:r>
            <a:r>
              <a:rPr lang="en-US" altLang="en-US" sz="2800" dirty="0" err="1">
                <a:latin typeface="Times New Roman" pitchFamily="18" charset="0"/>
              </a:rPr>
              <a:t>cấm</a:t>
            </a:r>
            <a:r>
              <a:rPr lang="en-US" altLang="en-US" sz="2800" dirty="0">
                <a:latin typeface="Times New Roman" pitchFamily="18" charset="0"/>
              </a:rPr>
              <a:t>”.</a:t>
            </a:r>
          </a:p>
          <a:p>
            <a:pPr algn="ctr" eaLnBrk="1" hangingPunct="1">
              <a:lnSpc>
                <a:spcPct val="90000"/>
              </a:lnSpc>
              <a:buFontTx/>
              <a:buNone/>
            </a:pPr>
            <a:r>
              <a:rPr lang="en-US" altLang="en-US" sz="2800" dirty="0" err="1" smtClean="0">
                <a:solidFill>
                  <a:srgbClr val="FF0000"/>
                </a:solidFill>
                <a:latin typeface="Times New Roman" pitchFamily="18" charset="0"/>
              </a:rPr>
              <a:t>Điều</a:t>
            </a:r>
            <a:r>
              <a:rPr lang="en-US" altLang="en-US" sz="2800" dirty="0" smtClean="0">
                <a:solidFill>
                  <a:srgbClr val="FF0000"/>
                </a:solidFill>
                <a:latin typeface="Times New Roman" pitchFamily="18" charset="0"/>
              </a:rPr>
              <a:t> </a:t>
            </a:r>
            <a:r>
              <a:rPr lang="en-US" altLang="en-US" sz="2800" dirty="0">
                <a:solidFill>
                  <a:srgbClr val="FF0000"/>
                </a:solidFill>
                <a:latin typeface="Times New Roman" pitchFamily="18" charset="0"/>
              </a:rPr>
              <a:t>47 (</a:t>
            </a:r>
            <a:r>
              <a:rPr lang="en-US" altLang="en-US" sz="2800" dirty="0" err="1">
                <a:solidFill>
                  <a:srgbClr val="FF0000"/>
                </a:solidFill>
                <a:latin typeface="Times New Roman" pitchFamily="18" charset="0"/>
              </a:rPr>
              <a:t>Hiến</a:t>
            </a:r>
            <a:r>
              <a:rPr lang="en-US" altLang="en-US" sz="2800" dirty="0">
                <a:solidFill>
                  <a:srgbClr val="FF0000"/>
                </a:solidFill>
                <a:latin typeface="Times New Roman" pitchFamily="18" charset="0"/>
              </a:rPr>
              <a:t> </a:t>
            </a:r>
            <a:r>
              <a:rPr lang="en-US" altLang="en-US" sz="2800" dirty="0" err="1">
                <a:solidFill>
                  <a:srgbClr val="FF0000"/>
                </a:solidFill>
                <a:latin typeface="Times New Roman" pitchFamily="18" charset="0"/>
              </a:rPr>
              <a:t>pháp</a:t>
            </a:r>
            <a:r>
              <a:rPr lang="en-US" altLang="en-US" sz="2800" dirty="0">
                <a:solidFill>
                  <a:srgbClr val="FF0000"/>
                </a:solidFill>
                <a:latin typeface="Times New Roman" pitchFamily="18" charset="0"/>
              </a:rPr>
              <a:t> 2013)</a:t>
            </a:r>
          </a:p>
          <a:p>
            <a:pPr eaLnBrk="1" hangingPunct="1">
              <a:lnSpc>
                <a:spcPct val="90000"/>
              </a:lnSpc>
              <a:buFontTx/>
              <a:buNone/>
            </a:pPr>
            <a:r>
              <a:rPr lang="en-US" altLang="en-US" sz="2800" dirty="0">
                <a:latin typeface="Times New Roman" pitchFamily="18" charset="0"/>
              </a:rPr>
              <a:t>“</a:t>
            </a:r>
            <a:r>
              <a:rPr lang="en-US" altLang="en-US" sz="2800" dirty="0" err="1">
                <a:latin typeface="Times New Roman" pitchFamily="18" charset="0"/>
              </a:rPr>
              <a:t>Mọi</a:t>
            </a:r>
            <a:r>
              <a:rPr lang="en-US" altLang="en-US" sz="2800" dirty="0">
                <a:latin typeface="Times New Roman" pitchFamily="18" charset="0"/>
              </a:rPr>
              <a:t> </a:t>
            </a:r>
            <a:r>
              <a:rPr lang="en-US" altLang="en-US" sz="2800" dirty="0" err="1">
                <a:latin typeface="Times New Roman" pitchFamily="18" charset="0"/>
              </a:rPr>
              <a:t>người</a:t>
            </a:r>
            <a:r>
              <a:rPr lang="en-US" altLang="en-US" sz="2800" dirty="0">
                <a:latin typeface="Times New Roman" pitchFamily="18" charset="0"/>
              </a:rPr>
              <a:t> </a:t>
            </a:r>
            <a:r>
              <a:rPr lang="en-US" altLang="en-US" sz="2800" dirty="0" err="1">
                <a:latin typeface="Times New Roman" pitchFamily="18" charset="0"/>
              </a:rPr>
              <a:t>có</a:t>
            </a:r>
            <a:r>
              <a:rPr lang="en-US" altLang="en-US" sz="2800" dirty="0">
                <a:latin typeface="Times New Roman" pitchFamily="18" charset="0"/>
              </a:rPr>
              <a:t> </a:t>
            </a:r>
            <a:r>
              <a:rPr lang="en-US" altLang="en-US" sz="2800" dirty="0" err="1">
                <a:latin typeface="Times New Roman" pitchFamily="18" charset="0"/>
              </a:rPr>
              <a:t>nghĩa</a:t>
            </a:r>
            <a:r>
              <a:rPr lang="en-US" altLang="en-US" sz="2800" dirty="0">
                <a:latin typeface="Times New Roman" pitchFamily="18" charset="0"/>
              </a:rPr>
              <a:t> </a:t>
            </a:r>
            <a:r>
              <a:rPr lang="en-US" altLang="en-US" sz="2800" dirty="0" err="1">
                <a:latin typeface="Times New Roman" pitchFamily="18" charset="0"/>
              </a:rPr>
              <a:t>vụ</a:t>
            </a:r>
            <a:r>
              <a:rPr lang="en-US" altLang="en-US" sz="2800" dirty="0">
                <a:latin typeface="Times New Roman" pitchFamily="18" charset="0"/>
              </a:rPr>
              <a:t> </a:t>
            </a:r>
            <a:r>
              <a:rPr lang="en-US" altLang="en-US" sz="2800" dirty="0" err="1">
                <a:latin typeface="Times New Roman" pitchFamily="18" charset="0"/>
              </a:rPr>
              <a:t>nộp</a:t>
            </a:r>
            <a:r>
              <a:rPr lang="en-US" altLang="en-US" sz="2800" dirty="0">
                <a:latin typeface="Times New Roman" pitchFamily="18" charset="0"/>
              </a:rPr>
              <a:t> </a:t>
            </a:r>
            <a:r>
              <a:rPr lang="en-US" altLang="en-US" sz="2800" dirty="0" err="1">
                <a:latin typeface="Times New Roman" pitchFamily="18" charset="0"/>
              </a:rPr>
              <a:t>thuế</a:t>
            </a:r>
            <a:r>
              <a:rPr lang="en-US" altLang="en-US" sz="2800" dirty="0">
                <a:latin typeface="Times New Roman" pitchFamily="18" charset="0"/>
              </a:rPr>
              <a:t> </a:t>
            </a:r>
            <a:r>
              <a:rPr lang="en-US" altLang="en-US" sz="2800" dirty="0" err="1">
                <a:latin typeface="Times New Roman" pitchFamily="18" charset="0"/>
              </a:rPr>
              <a:t>theo</a:t>
            </a:r>
            <a:r>
              <a:rPr lang="en-US" altLang="en-US" sz="2800" dirty="0">
                <a:latin typeface="Times New Roman" pitchFamily="18" charset="0"/>
              </a:rPr>
              <a:t> </a:t>
            </a:r>
            <a:r>
              <a:rPr lang="en-US" altLang="en-US" sz="2800" dirty="0" err="1">
                <a:latin typeface="Times New Roman" pitchFamily="18" charset="0"/>
              </a:rPr>
              <a:t>luật</a:t>
            </a:r>
            <a:r>
              <a:rPr lang="en-US" altLang="en-US" sz="2800" dirty="0">
                <a:latin typeface="Times New Roman" pitchFamily="18" charset="0"/>
              </a:rPr>
              <a:t> </a:t>
            </a:r>
            <a:r>
              <a:rPr lang="en-US" altLang="en-US" sz="2800" dirty="0" err="1">
                <a:latin typeface="Times New Roman" pitchFamily="18" charset="0"/>
              </a:rPr>
              <a:t>định</a:t>
            </a:r>
            <a:r>
              <a:rPr lang="en-US" altLang="en-US" sz="2800" dirty="0">
                <a:latin typeface="Times New Roman" pitchFamily="18" charset="0"/>
              </a:rPr>
              <a:t>”</a:t>
            </a:r>
            <a:r>
              <a:rPr lang="en-US" altLang="en-US" dirty="0">
                <a:latin typeface="Times New Roman" pitchFamily="18" charset="0"/>
              </a:rPr>
              <a:t>.</a:t>
            </a:r>
          </a:p>
        </p:txBody>
      </p:sp>
      <p:sp>
        <p:nvSpPr>
          <p:cNvPr id="5129" name="Rectangle 8"/>
          <p:cNvSpPr>
            <a:spLocks noChangeArrowheads="1"/>
          </p:cNvSpPr>
          <p:nvPr/>
        </p:nvSpPr>
        <p:spPr bwMode="auto">
          <a:xfrm>
            <a:off x="508000" y="0"/>
            <a:ext cx="11277600" cy="2678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tabLst>
                <a:tab pos="838200" algn="l"/>
              </a:tabLst>
              <a:defRPr sz="3200">
                <a:solidFill>
                  <a:schemeClr val="tx1"/>
                </a:solidFill>
                <a:latin typeface="Arial" pitchFamily="34" charset="0"/>
              </a:defRPr>
            </a:lvl1pPr>
            <a:lvl2pPr marL="742950" indent="-285750">
              <a:spcBef>
                <a:spcPct val="20000"/>
              </a:spcBef>
              <a:buChar char="–"/>
              <a:tabLst>
                <a:tab pos="838200" algn="l"/>
              </a:tabLst>
              <a:defRPr sz="2800">
                <a:solidFill>
                  <a:schemeClr val="tx1"/>
                </a:solidFill>
                <a:latin typeface="Arial" pitchFamily="34" charset="0"/>
              </a:defRPr>
            </a:lvl2pPr>
            <a:lvl3pPr marL="1143000" indent="-228600">
              <a:spcBef>
                <a:spcPct val="20000"/>
              </a:spcBef>
              <a:buChar char="•"/>
              <a:tabLst>
                <a:tab pos="838200" algn="l"/>
              </a:tabLst>
              <a:defRPr sz="2400">
                <a:solidFill>
                  <a:schemeClr val="tx1"/>
                </a:solidFill>
                <a:latin typeface="Arial" pitchFamily="34" charset="0"/>
              </a:defRPr>
            </a:lvl3pPr>
            <a:lvl4pPr marL="1600200" indent="-228600">
              <a:spcBef>
                <a:spcPct val="20000"/>
              </a:spcBef>
              <a:buChar char="–"/>
              <a:tabLst>
                <a:tab pos="838200" algn="l"/>
              </a:tabLst>
              <a:defRPr sz="2000">
                <a:solidFill>
                  <a:schemeClr val="tx1"/>
                </a:solidFill>
                <a:latin typeface="Arial" pitchFamily="34" charset="0"/>
              </a:defRPr>
            </a:lvl4pPr>
            <a:lvl5pPr marL="2057400" indent="-228600">
              <a:spcBef>
                <a:spcPct val="20000"/>
              </a:spcBef>
              <a:buChar char="»"/>
              <a:tabLst>
                <a:tab pos="838200" algn="l"/>
              </a:tabLst>
              <a:defRPr sz="2000">
                <a:solidFill>
                  <a:schemeClr val="tx1"/>
                </a:solidFill>
                <a:latin typeface="Arial" pitchFamily="34" charset="0"/>
              </a:defRPr>
            </a:lvl5pPr>
            <a:lvl6pPr marL="2514600" indent="-228600" eaLnBrk="0" fontAlgn="base" hangingPunct="0">
              <a:spcBef>
                <a:spcPct val="20000"/>
              </a:spcBef>
              <a:spcAft>
                <a:spcPct val="0"/>
              </a:spcAft>
              <a:buChar char="»"/>
              <a:tabLst>
                <a:tab pos="838200" algn="l"/>
              </a:tabLst>
              <a:defRPr sz="2000">
                <a:solidFill>
                  <a:schemeClr val="tx1"/>
                </a:solidFill>
                <a:latin typeface="Arial" pitchFamily="34" charset="0"/>
              </a:defRPr>
            </a:lvl6pPr>
            <a:lvl7pPr marL="2971800" indent="-228600" eaLnBrk="0" fontAlgn="base" hangingPunct="0">
              <a:spcBef>
                <a:spcPct val="20000"/>
              </a:spcBef>
              <a:spcAft>
                <a:spcPct val="0"/>
              </a:spcAft>
              <a:buChar char="»"/>
              <a:tabLst>
                <a:tab pos="838200" algn="l"/>
              </a:tabLst>
              <a:defRPr sz="2000">
                <a:solidFill>
                  <a:schemeClr val="tx1"/>
                </a:solidFill>
                <a:latin typeface="Arial" pitchFamily="34" charset="0"/>
              </a:defRPr>
            </a:lvl7pPr>
            <a:lvl8pPr marL="3429000" indent="-228600" eaLnBrk="0" fontAlgn="base" hangingPunct="0">
              <a:spcBef>
                <a:spcPct val="20000"/>
              </a:spcBef>
              <a:spcAft>
                <a:spcPct val="0"/>
              </a:spcAft>
              <a:buChar char="»"/>
              <a:tabLst>
                <a:tab pos="838200" algn="l"/>
              </a:tabLst>
              <a:defRPr sz="2000">
                <a:solidFill>
                  <a:schemeClr val="tx1"/>
                </a:solidFill>
                <a:latin typeface="Arial" pitchFamily="34" charset="0"/>
              </a:defRPr>
            </a:lvl8pPr>
            <a:lvl9pPr marL="3886200" indent="-228600" eaLnBrk="0" fontAlgn="base" hangingPunct="0">
              <a:spcBef>
                <a:spcPct val="20000"/>
              </a:spcBef>
              <a:spcAft>
                <a:spcPct val="0"/>
              </a:spcAft>
              <a:buChar char="»"/>
              <a:tabLst>
                <a:tab pos="838200" algn="l"/>
              </a:tabLst>
              <a:defRPr sz="2000">
                <a:solidFill>
                  <a:schemeClr val="tx1"/>
                </a:solidFill>
                <a:latin typeface="Arial" pitchFamily="34" charset="0"/>
              </a:defRPr>
            </a:lvl9pPr>
          </a:lstStyle>
          <a:p>
            <a:pPr algn="ctr">
              <a:spcBef>
                <a:spcPct val="0"/>
              </a:spcBef>
              <a:buFontTx/>
              <a:buNone/>
            </a:pPr>
            <a:r>
              <a:rPr lang="en-US" altLang="vi-VN" sz="2800" b="1" i="1" dirty="0" err="1">
                <a:solidFill>
                  <a:srgbClr val="FF0000"/>
                </a:solidFill>
                <a:latin typeface="Times New Roman" pitchFamily="18" charset="0"/>
                <a:cs typeface="Times New Roman" pitchFamily="18" charset="0"/>
              </a:rPr>
              <a:t>Điều</a:t>
            </a:r>
            <a:r>
              <a:rPr lang="en-US" altLang="vi-VN" sz="2800" b="1" i="1" dirty="0">
                <a:solidFill>
                  <a:srgbClr val="FF0000"/>
                </a:solidFill>
                <a:latin typeface="Times New Roman" pitchFamily="18" charset="0"/>
                <a:cs typeface="Times New Roman" pitchFamily="18" charset="0"/>
              </a:rPr>
              <a:t> 57</a:t>
            </a:r>
            <a:r>
              <a:rPr lang="en-US" altLang="vi-VN" sz="2800" i="1" dirty="0">
                <a:solidFill>
                  <a:srgbClr val="FF0000"/>
                </a:solidFill>
                <a:latin typeface="Times New Roman" pitchFamily="18" charset="0"/>
                <a:cs typeface="Times New Roman" pitchFamily="18" charset="0"/>
              </a:rPr>
              <a:t> (</a:t>
            </a:r>
            <a:r>
              <a:rPr lang="en-US" altLang="vi-VN" sz="2800" i="1" dirty="0" err="1">
                <a:solidFill>
                  <a:srgbClr val="FF0000"/>
                </a:solidFill>
                <a:latin typeface="Times New Roman" pitchFamily="18" charset="0"/>
                <a:cs typeface="Times New Roman" pitchFamily="18" charset="0"/>
              </a:rPr>
              <a:t>Hiến</a:t>
            </a:r>
            <a:r>
              <a:rPr lang="en-US" altLang="vi-VN" sz="2800" i="1" dirty="0">
                <a:solidFill>
                  <a:srgbClr val="FF0000"/>
                </a:solidFill>
                <a:latin typeface="Times New Roman" pitchFamily="18" charset="0"/>
                <a:cs typeface="Times New Roman" pitchFamily="18" charset="0"/>
              </a:rPr>
              <a:t> </a:t>
            </a:r>
            <a:r>
              <a:rPr lang="en-US" altLang="vi-VN" sz="2800" i="1" dirty="0" err="1">
                <a:solidFill>
                  <a:srgbClr val="FF0000"/>
                </a:solidFill>
                <a:latin typeface="Times New Roman" pitchFamily="18" charset="0"/>
                <a:cs typeface="Times New Roman" pitchFamily="18" charset="0"/>
              </a:rPr>
              <a:t>pháp</a:t>
            </a:r>
            <a:r>
              <a:rPr lang="en-US" altLang="vi-VN" sz="2800" i="1" dirty="0">
                <a:solidFill>
                  <a:srgbClr val="FF0000"/>
                </a:solidFill>
                <a:latin typeface="Times New Roman" pitchFamily="18" charset="0"/>
                <a:cs typeface="Times New Roman" pitchFamily="18" charset="0"/>
              </a:rPr>
              <a:t> 1992)</a:t>
            </a:r>
            <a:endParaRPr lang="en-US" altLang="vi-VN" sz="2800" dirty="0">
              <a:solidFill>
                <a:srgbClr val="FF0000"/>
              </a:solidFill>
              <a:latin typeface="Times New Roman" pitchFamily="18" charset="0"/>
              <a:cs typeface="Times New Roman" pitchFamily="18" charset="0"/>
            </a:endParaRPr>
          </a:p>
          <a:p>
            <a:pPr algn="ctr">
              <a:spcBef>
                <a:spcPct val="0"/>
              </a:spcBef>
              <a:buFontTx/>
              <a:buNone/>
            </a:pPr>
            <a:r>
              <a:rPr lang="en-US" altLang="vi-VN" sz="2800" dirty="0">
                <a:solidFill>
                  <a:schemeClr val="tx2"/>
                </a:solidFill>
                <a:latin typeface="Times New Roman" pitchFamily="18" charset="0"/>
                <a:cs typeface="Times New Roman" pitchFamily="18" charset="0"/>
              </a:rPr>
              <a:t>“</a:t>
            </a:r>
            <a:r>
              <a:rPr lang="en-US" altLang="vi-VN" sz="2800" dirty="0" err="1">
                <a:latin typeface="Times New Roman" pitchFamily="18" charset="0"/>
                <a:cs typeface="Times New Roman" pitchFamily="18" charset="0"/>
              </a:rPr>
              <a:t>Công</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dân</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có</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quyền</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tư</a:t>
            </a:r>
            <a:r>
              <a:rPr lang="en-US" altLang="vi-VN" sz="2800" dirty="0">
                <a:latin typeface="Times New Roman" pitchFamily="18" charset="0"/>
                <a:cs typeface="Times New Roman" pitchFamily="18" charset="0"/>
              </a:rPr>
              <a:t> do </a:t>
            </a:r>
            <a:r>
              <a:rPr lang="en-US" altLang="vi-VN" sz="2800" dirty="0" err="1">
                <a:latin typeface="Times New Roman" pitchFamily="18" charset="0"/>
                <a:cs typeface="Times New Roman" pitchFamily="18" charset="0"/>
              </a:rPr>
              <a:t>kinh</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doanh</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theo</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quy</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định</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của</a:t>
            </a:r>
            <a:endParaRPr lang="en-US" altLang="vi-VN" sz="2800" dirty="0">
              <a:latin typeface="Times New Roman" pitchFamily="18" charset="0"/>
              <a:cs typeface="Times New Roman" pitchFamily="18" charset="0"/>
            </a:endParaRPr>
          </a:p>
          <a:p>
            <a:pPr>
              <a:spcBef>
                <a:spcPct val="0"/>
              </a:spcBef>
              <a:buFontTx/>
              <a:buNone/>
            </a:pPr>
            <a:r>
              <a:rPr lang="en-US" altLang="vi-VN" sz="2800" dirty="0" err="1">
                <a:latin typeface="Times New Roman" pitchFamily="18" charset="0"/>
                <a:cs typeface="Times New Roman" pitchFamily="18" charset="0"/>
              </a:rPr>
              <a:t>pháp</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luật</a:t>
            </a:r>
            <a:r>
              <a:rPr lang="en-US" altLang="vi-VN" sz="2800" b="1" i="1" dirty="0">
                <a:solidFill>
                  <a:srgbClr val="0000FF"/>
                </a:solidFill>
                <a:latin typeface="Times New Roman" pitchFamily="18" charset="0"/>
                <a:cs typeface="Times New Roman" pitchFamily="18" charset="0"/>
              </a:rPr>
              <a:t> </a:t>
            </a:r>
            <a:r>
              <a:rPr lang="en-US" altLang="vi-VN" sz="2800" dirty="0">
                <a:solidFill>
                  <a:schemeClr val="tx2"/>
                </a:solidFill>
                <a:latin typeface="Times New Roman" pitchFamily="18" charset="0"/>
                <a:cs typeface="Times New Roman" pitchFamily="18" charset="0"/>
              </a:rPr>
              <a:t>”.</a:t>
            </a:r>
          </a:p>
          <a:p>
            <a:pPr algn="ctr">
              <a:spcBef>
                <a:spcPct val="0"/>
              </a:spcBef>
              <a:buFontTx/>
              <a:buNone/>
            </a:pPr>
            <a:r>
              <a:rPr lang="en-US" altLang="vi-VN" sz="2800" b="1" i="1" dirty="0" err="1">
                <a:solidFill>
                  <a:srgbClr val="FF0000"/>
                </a:solidFill>
                <a:latin typeface="Times New Roman" pitchFamily="18" charset="0"/>
                <a:cs typeface="Times New Roman" pitchFamily="18" charset="0"/>
              </a:rPr>
              <a:t>Điều</a:t>
            </a:r>
            <a:r>
              <a:rPr lang="en-US" altLang="vi-VN" sz="2800" b="1" i="1" dirty="0">
                <a:solidFill>
                  <a:srgbClr val="FF0000"/>
                </a:solidFill>
                <a:latin typeface="Times New Roman" pitchFamily="18" charset="0"/>
                <a:cs typeface="Times New Roman" pitchFamily="18" charset="0"/>
              </a:rPr>
              <a:t> 80</a:t>
            </a:r>
            <a:r>
              <a:rPr lang="en-US" altLang="vi-VN" sz="2800" i="1" dirty="0">
                <a:solidFill>
                  <a:srgbClr val="FF0000"/>
                </a:solidFill>
                <a:latin typeface="Times New Roman" pitchFamily="18" charset="0"/>
                <a:cs typeface="Times New Roman" pitchFamily="18" charset="0"/>
              </a:rPr>
              <a:t> (</a:t>
            </a:r>
            <a:r>
              <a:rPr lang="en-US" altLang="vi-VN" sz="2800" i="1" dirty="0" err="1">
                <a:solidFill>
                  <a:srgbClr val="FF0000"/>
                </a:solidFill>
                <a:latin typeface="Times New Roman" pitchFamily="18" charset="0"/>
                <a:cs typeface="Times New Roman" pitchFamily="18" charset="0"/>
              </a:rPr>
              <a:t>Hiến</a:t>
            </a:r>
            <a:r>
              <a:rPr lang="en-US" altLang="vi-VN" sz="2800" i="1" dirty="0">
                <a:solidFill>
                  <a:srgbClr val="FF0000"/>
                </a:solidFill>
                <a:latin typeface="Times New Roman" pitchFamily="18" charset="0"/>
                <a:cs typeface="Times New Roman" pitchFamily="18" charset="0"/>
              </a:rPr>
              <a:t> </a:t>
            </a:r>
            <a:r>
              <a:rPr lang="en-US" altLang="vi-VN" sz="2800" i="1" dirty="0" err="1">
                <a:solidFill>
                  <a:srgbClr val="FF0000"/>
                </a:solidFill>
                <a:latin typeface="Times New Roman" pitchFamily="18" charset="0"/>
                <a:cs typeface="Times New Roman" pitchFamily="18" charset="0"/>
              </a:rPr>
              <a:t>pháp</a:t>
            </a:r>
            <a:r>
              <a:rPr lang="en-US" altLang="vi-VN" sz="2800" i="1" dirty="0">
                <a:solidFill>
                  <a:srgbClr val="FF0000"/>
                </a:solidFill>
                <a:latin typeface="Times New Roman" pitchFamily="18" charset="0"/>
                <a:cs typeface="Times New Roman" pitchFamily="18" charset="0"/>
              </a:rPr>
              <a:t> 1992)</a:t>
            </a:r>
            <a:endParaRPr lang="en-US" altLang="vi-VN" sz="2800" dirty="0">
              <a:solidFill>
                <a:srgbClr val="FF0000"/>
              </a:solidFill>
              <a:latin typeface="Times New Roman" pitchFamily="18" charset="0"/>
              <a:cs typeface="Times New Roman" pitchFamily="18" charset="0"/>
            </a:endParaRPr>
          </a:p>
          <a:p>
            <a:pPr>
              <a:spcBef>
                <a:spcPct val="0"/>
              </a:spcBef>
              <a:buFontTx/>
              <a:buNone/>
            </a:pPr>
            <a:r>
              <a:rPr lang="en-US" altLang="vi-VN" sz="2800" dirty="0">
                <a:solidFill>
                  <a:schemeClr val="tx2"/>
                </a:solidFill>
                <a:latin typeface="Times New Roman" pitchFamily="18" charset="0"/>
                <a:cs typeface="Times New Roman" pitchFamily="18" charset="0"/>
              </a:rPr>
              <a:t>“</a:t>
            </a:r>
            <a:r>
              <a:rPr lang="en-US" altLang="vi-VN" sz="2800" dirty="0" err="1">
                <a:latin typeface="Times New Roman" pitchFamily="18" charset="0"/>
                <a:cs typeface="Times New Roman" pitchFamily="18" charset="0"/>
              </a:rPr>
              <a:t>Công</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dân</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có</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nghĩa</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vụ</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đóng</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thuế</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và</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lao</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động</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công</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ích</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theo</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quy</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định</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của</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pháp</a:t>
            </a:r>
            <a:r>
              <a:rPr lang="en-US" altLang="vi-VN" sz="2800" dirty="0">
                <a:latin typeface="Times New Roman" pitchFamily="18" charset="0"/>
                <a:cs typeface="Times New Roman" pitchFamily="18" charset="0"/>
              </a:rPr>
              <a:t> </a:t>
            </a:r>
            <a:r>
              <a:rPr lang="en-US" altLang="vi-VN" sz="2800" dirty="0" err="1">
                <a:latin typeface="Times New Roman" pitchFamily="18" charset="0"/>
                <a:cs typeface="Times New Roman" pitchFamily="18" charset="0"/>
              </a:rPr>
              <a:t>luật</a:t>
            </a:r>
            <a:r>
              <a:rPr lang="en-US" altLang="vi-VN" sz="2800" dirty="0">
                <a:latin typeface="Times New Roman" pitchFamily="18" charset="0"/>
                <a:cs typeface="Times New Roman" pitchFamily="18" charset="0"/>
              </a:rPr>
              <a:t> </a:t>
            </a:r>
            <a:r>
              <a:rPr lang="en-US" altLang="vi-VN" sz="2800" dirty="0">
                <a:solidFill>
                  <a:schemeClr val="tx2"/>
                </a:solidFill>
                <a:latin typeface="Times New Roman" pitchFamily="18" charset="0"/>
                <a:cs typeface="Times New Roman" pitchFamily="18" charset="0"/>
              </a:rPr>
              <a:t>”.</a:t>
            </a:r>
          </a:p>
        </p:txBody>
      </p:sp>
      <p:sp>
        <p:nvSpPr>
          <p:cNvPr id="10" name="Text Box 15"/>
          <p:cNvSpPr txBox="1">
            <a:spLocks noChangeArrowheads="1"/>
          </p:cNvSpPr>
          <p:nvPr/>
        </p:nvSpPr>
        <p:spPr bwMode="auto">
          <a:xfrm>
            <a:off x="1752600" y="5410200"/>
            <a:ext cx="8153400" cy="584775"/>
          </a:xfrm>
          <a:prstGeom prst="rect">
            <a:avLst/>
          </a:prstGeom>
          <a:solidFill>
            <a:schemeClr val="accent6">
              <a:lumMod val="20000"/>
              <a:lumOff val="80000"/>
            </a:schemeClr>
          </a:solidFill>
          <a:ln w="28575" algn="ctr">
            <a:solidFill>
              <a:schemeClr val="tx2"/>
            </a:solidFill>
            <a:miter lim="800000"/>
            <a:headEnd/>
            <a:tailEnd/>
          </a:ln>
        </p:spPr>
        <p:txBody>
          <a:bodyPr>
            <a:spAutoFit/>
          </a:bodyPr>
          <a:lstStyle>
            <a:lvl1pPr>
              <a:spcBef>
                <a:spcPts val="1000"/>
              </a:spcBef>
              <a:buClr>
                <a:schemeClr val="accent1"/>
              </a:buClr>
              <a:buSzPct val="80000"/>
              <a:buFont typeface="Wingdings 3" panose="05040102010807070707" pitchFamily="18" charset="2"/>
              <a:buChar char=""/>
              <a:defRPr>
                <a:solidFill>
                  <a:srgbClr val="404040"/>
                </a:solidFill>
                <a:latin typeface="Trebuchet MS" panose="020B0603020202020204" pitchFamily="34" charset="0"/>
              </a:defRPr>
            </a:lvl1pPr>
            <a:lvl2pPr marL="742950" indent="-285750">
              <a:spcBef>
                <a:spcPts val="1000"/>
              </a:spcBef>
              <a:buClr>
                <a:schemeClr val="accent1"/>
              </a:buClr>
              <a:buSzPct val="80000"/>
              <a:buFont typeface="Wingdings 3" panose="05040102010807070707" pitchFamily="18" charset="2"/>
              <a:buChar char=""/>
              <a:defRPr sz="1600">
                <a:solidFill>
                  <a:srgbClr val="404040"/>
                </a:solidFill>
                <a:latin typeface="Trebuchet MS" panose="020B0603020202020204" pitchFamily="34" charset="0"/>
              </a:defRPr>
            </a:lvl2pPr>
            <a:lvl3pPr marL="1143000" indent="-228600">
              <a:spcBef>
                <a:spcPts val="1000"/>
              </a:spcBef>
              <a:buClr>
                <a:schemeClr val="accent1"/>
              </a:buClr>
              <a:buSzPct val="80000"/>
              <a:buFont typeface="Wingdings 3" panose="05040102010807070707" pitchFamily="18" charset="2"/>
              <a:buChar char=""/>
              <a:defRPr sz="1400">
                <a:solidFill>
                  <a:srgbClr val="404040"/>
                </a:solidFill>
                <a:latin typeface="Trebuchet MS" panose="020B0603020202020204" pitchFamily="34" charset="0"/>
              </a:defRPr>
            </a:lvl3pPr>
            <a:lvl4pPr marL="16002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4pPr>
            <a:lvl5pPr marL="20574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5pPr>
            <a:lvl6pPr marL="25146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6pPr>
            <a:lvl7pPr marL="29718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7pPr>
            <a:lvl8pPr marL="34290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8pPr>
            <a:lvl9pPr marL="38862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9pPr>
          </a:lstStyle>
          <a:p>
            <a:pPr algn="just" eaLnBrk="1" hangingPunct="1">
              <a:spcBef>
                <a:spcPct val="0"/>
              </a:spcBef>
              <a:buClrTx/>
              <a:buSzTx/>
              <a:buFontTx/>
              <a:buNone/>
              <a:defRPr/>
            </a:pPr>
            <a:r>
              <a:rPr lang="pt-BR" altLang="en-US" sz="3200" b="0" dirty="0" smtClean="0">
                <a:solidFill>
                  <a:srgbClr val="0000FF"/>
                </a:solidFill>
                <a:latin typeface="+mj-lt"/>
              </a:rPr>
              <a:t>Quy định quyền và nghĩa vụ gì của công dân?</a:t>
            </a:r>
            <a:endParaRPr lang="pt-BR" altLang="en-US" sz="3200" b="0" dirty="0">
              <a:solidFill>
                <a:srgbClr val="0000FF"/>
              </a:solidFill>
              <a:latin typeface="+mj-lt"/>
            </a:endParaRPr>
          </a:p>
        </p:txBody>
      </p:sp>
    </p:spTree>
    <p:extLst>
      <p:ext uri="{BB962C8B-B14F-4D97-AF65-F5344CB8AC3E}">
        <p14:creationId xmlns:p14="http://schemas.microsoft.com/office/powerpoint/2010/main" val="3133194224"/>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5129">
                                            <p:txEl>
                                              <p:pRg st="0" end="0"/>
                                            </p:txEl>
                                          </p:spTgt>
                                        </p:tgtEl>
                                        <p:attrNameLst>
                                          <p:attrName>style.visibility</p:attrName>
                                        </p:attrNameLst>
                                      </p:cBhvr>
                                      <p:to>
                                        <p:strVal val="visible"/>
                                      </p:to>
                                    </p:set>
                                    <p:animEffect transition="in" filter="blinds(horizontal)">
                                      <p:cBhvr>
                                        <p:cTn id="7" dur="500"/>
                                        <p:tgtEl>
                                          <p:spTgt spid="5129">
                                            <p:txEl>
                                              <p:pRg st="0" end="0"/>
                                            </p:txEl>
                                          </p:spTgt>
                                        </p:tgtEl>
                                      </p:cBhvr>
                                    </p:animEffect>
                                  </p:childTnLst>
                                </p:cTn>
                              </p:par>
                              <p:par>
                                <p:cTn id="8" presetID="3" presetClass="entr" presetSubtype="10" fill="hold" nodeType="withEffect">
                                  <p:stCondLst>
                                    <p:cond delay="0"/>
                                  </p:stCondLst>
                                  <p:childTnLst>
                                    <p:set>
                                      <p:cBhvr>
                                        <p:cTn id="9" dur="1" fill="hold">
                                          <p:stCondLst>
                                            <p:cond delay="0"/>
                                          </p:stCondLst>
                                        </p:cTn>
                                        <p:tgtEl>
                                          <p:spTgt spid="5129">
                                            <p:txEl>
                                              <p:pRg st="1" end="1"/>
                                            </p:txEl>
                                          </p:spTgt>
                                        </p:tgtEl>
                                        <p:attrNameLst>
                                          <p:attrName>style.visibility</p:attrName>
                                        </p:attrNameLst>
                                      </p:cBhvr>
                                      <p:to>
                                        <p:strVal val="visible"/>
                                      </p:to>
                                    </p:set>
                                    <p:animEffect transition="in" filter="blinds(horizontal)">
                                      <p:cBhvr>
                                        <p:cTn id="10" dur="500"/>
                                        <p:tgtEl>
                                          <p:spTgt spid="5129">
                                            <p:txEl>
                                              <p:pRg st="1" end="1"/>
                                            </p:txEl>
                                          </p:spTgt>
                                        </p:tgtEl>
                                      </p:cBhvr>
                                    </p:animEffect>
                                  </p:childTnLst>
                                </p:cTn>
                              </p:par>
                              <p:par>
                                <p:cTn id="11" presetID="3" presetClass="entr" presetSubtype="10" fill="hold" nodeType="withEffect">
                                  <p:stCondLst>
                                    <p:cond delay="0"/>
                                  </p:stCondLst>
                                  <p:childTnLst>
                                    <p:set>
                                      <p:cBhvr>
                                        <p:cTn id="12" dur="1" fill="hold">
                                          <p:stCondLst>
                                            <p:cond delay="0"/>
                                          </p:stCondLst>
                                        </p:cTn>
                                        <p:tgtEl>
                                          <p:spTgt spid="5129">
                                            <p:txEl>
                                              <p:pRg st="2" end="2"/>
                                            </p:txEl>
                                          </p:spTgt>
                                        </p:tgtEl>
                                        <p:attrNameLst>
                                          <p:attrName>style.visibility</p:attrName>
                                        </p:attrNameLst>
                                      </p:cBhvr>
                                      <p:to>
                                        <p:strVal val="visible"/>
                                      </p:to>
                                    </p:set>
                                    <p:animEffect transition="in" filter="blinds(horizontal)">
                                      <p:cBhvr>
                                        <p:cTn id="13" dur="500"/>
                                        <p:tgtEl>
                                          <p:spTgt spid="5129">
                                            <p:txEl>
                                              <p:pRg st="2" end="2"/>
                                            </p:txEl>
                                          </p:spTgt>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3" presetClass="entr" presetSubtype="10" fill="hold" nodeType="clickEffect">
                                  <p:stCondLst>
                                    <p:cond delay="0"/>
                                  </p:stCondLst>
                                  <p:childTnLst>
                                    <p:set>
                                      <p:cBhvr>
                                        <p:cTn id="17" dur="1" fill="hold">
                                          <p:stCondLst>
                                            <p:cond delay="0"/>
                                          </p:stCondLst>
                                        </p:cTn>
                                        <p:tgtEl>
                                          <p:spTgt spid="5129">
                                            <p:txEl>
                                              <p:pRg st="3" end="3"/>
                                            </p:txEl>
                                          </p:spTgt>
                                        </p:tgtEl>
                                        <p:attrNameLst>
                                          <p:attrName>style.visibility</p:attrName>
                                        </p:attrNameLst>
                                      </p:cBhvr>
                                      <p:to>
                                        <p:strVal val="visible"/>
                                      </p:to>
                                    </p:set>
                                    <p:animEffect transition="in" filter="blinds(horizontal)">
                                      <p:cBhvr>
                                        <p:cTn id="18" dur="500"/>
                                        <p:tgtEl>
                                          <p:spTgt spid="5129">
                                            <p:txEl>
                                              <p:pRg st="3" end="3"/>
                                            </p:txEl>
                                          </p:spTgt>
                                        </p:tgtEl>
                                      </p:cBhvr>
                                    </p:animEffect>
                                  </p:childTnLst>
                                </p:cTn>
                              </p:par>
                              <p:par>
                                <p:cTn id="19" presetID="3" presetClass="entr" presetSubtype="10" fill="hold" nodeType="withEffect">
                                  <p:stCondLst>
                                    <p:cond delay="0"/>
                                  </p:stCondLst>
                                  <p:childTnLst>
                                    <p:set>
                                      <p:cBhvr>
                                        <p:cTn id="20" dur="1" fill="hold">
                                          <p:stCondLst>
                                            <p:cond delay="0"/>
                                          </p:stCondLst>
                                        </p:cTn>
                                        <p:tgtEl>
                                          <p:spTgt spid="5129">
                                            <p:txEl>
                                              <p:pRg st="4" end="4"/>
                                            </p:txEl>
                                          </p:spTgt>
                                        </p:tgtEl>
                                        <p:attrNameLst>
                                          <p:attrName>style.visibility</p:attrName>
                                        </p:attrNameLst>
                                      </p:cBhvr>
                                      <p:to>
                                        <p:strVal val="visible"/>
                                      </p:to>
                                    </p:set>
                                    <p:animEffect transition="in" filter="blinds(horizontal)">
                                      <p:cBhvr>
                                        <p:cTn id="21" dur="500"/>
                                        <p:tgtEl>
                                          <p:spTgt spid="5129">
                                            <p:txEl>
                                              <p:pRg st="4" end="4"/>
                                            </p:txEl>
                                          </p:spTgt>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3" presetClass="entr" presetSubtype="10" fill="hold" nodeType="clickEffect">
                                  <p:stCondLst>
                                    <p:cond delay="0"/>
                                  </p:stCondLst>
                                  <p:childTnLst>
                                    <p:set>
                                      <p:cBhvr>
                                        <p:cTn id="25" dur="1" fill="hold">
                                          <p:stCondLst>
                                            <p:cond delay="0"/>
                                          </p:stCondLst>
                                        </p:cTn>
                                        <p:tgtEl>
                                          <p:spTgt spid="5128">
                                            <p:txEl>
                                              <p:pRg st="0" end="0"/>
                                            </p:txEl>
                                          </p:spTgt>
                                        </p:tgtEl>
                                        <p:attrNameLst>
                                          <p:attrName>style.visibility</p:attrName>
                                        </p:attrNameLst>
                                      </p:cBhvr>
                                      <p:to>
                                        <p:strVal val="visible"/>
                                      </p:to>
                                    </p:set>
                                    <p:animEffect transition="in" filter="blinds(horizontal)">
                                      <p:cBhvr>
                                        <p:cTn id="26" dur="500"/>
                                        <p:tgtEl>
                                          <p:spTgt spid="5128">
                                            <p:txEl>
                                              <p:pRg st="0" end="0"/>
                                            </p:txEl>
                                          </p:spTgt>
                                        </p:tgtEl>
                                      </p:cBhvr>
                                    </p:animEffect>
                                  </p:childTnLst>
                                </p:cTn>
                              </p:par>
                              <p:par>
                                <p:cTn id="27" presetID="3" presetClass="entr" presetSubtype="10" fill="hold" nodeType="withEffect">
                                  <p:stCondLst>
                                    <p:cond delay="0"/>
                                  </p:stCondLst>
                                  <p:childTnLst>
                                    <p:set>
                                      <p:cBhvr>
                                        <p:cTn id="28" dur="1" fill="hold">
                                          <p:stCondLst>
                                            <p:cond delay="0"/>
                                          </p:stCondLst>
                                        </p:cTn>
                                        <p:tgtEl>
                                          <p:spTgt spid="5128">
                                            <p:txEl>
                                              <p:pRg st="1" end="1"/>
                                            </p:txEl>
                                          </p:spTgt>
                                        </p:tgtEl>
                                        <p:attrNameLst>
                                          <p:attrName>style.visibility</p:attrName>
                                        </p:attrNameLst>
                                      </p:cBhvr>
                                      <p:to>
                                        <p:strVal val="visible"/>
                                      </p:to>
                                    </p:set>
                                    <p:animEffect transition="in" filter="blinds(horizontal)">
                                      <p:cBhvr>
                                        <p:cTn id="29" dur="500"/>
                                        <p:tgtEl>
                                          <p:spTgt spid="5128">
                                            <p:txEl>
                                              <p:pRg st="1" end="1"/>
                                            </p:txEl>
                                          </p:spTgt>
                                        </p:tgtEl>
                                      </p:cBhvr>
                                    </p:animEffect>
                                  </p:childTnLst>
                                </p:cTn>
                              </p:par>
                            </p:childTnLst>
                          </p:cTn>
                        </p:par>
                      </p:childTnLst>
                    </p:cTn>
                  </p:par>
                  <p:par>
                    <p:cTn id="30" fill="hold" nodeType="clickPar">
                      <p:stCondLst>
                        <p:cond delay="indefinite"/>
                      </p:stCondLst>
                      <p:childTnLst>
                        <p:par>
                          <p:cTn id="31" fill="hold" nodeType="withGroup">
                            <p:stCondLst>
                              <p:cond delay="0"/>
                            </p:stCondLst>
                            <p:childTnLst>
                              <p:par>
                                <p:cTn id="32" presetID="3" presetClass="entr" presetSubtype="10" fill="hold" nodeType="clickEffect">
                                  <p:stCondLst>
                                    <p:cond delay="0"/>
                                  </p:stCondLst>
                                  <p:childTnLst>
                                    <p:set>
                                      <p:cBhvr>
                                        <p:cTn id="33" dur="1" fill="hold">
                                          <p:stCondLst>
                                            <p:cond delay="0"/>
                                          </p:stCondLst>
                                        </p:cTn>
                                        <p:tgtEl>
                                          <p:spTgt spid="5128">
                                            <p:txEl>
                                              <p:pRg st="2" end="2"/>
                                            </p:txEl>
                                          </p:spTgt>
                                        </p:tgtEl>
                                        <p:attrNameLst>
                                          <p:attrName>style.visibility</p:attrName>
                                        </p:attrNameLst>
                                      </p:cBhvr>
                                      <p:to>
                                        <p:strVal val="visible"/>
                                      </p:to>
                                    </p:set>
                                    <p:animEffect transition="in" filter="blinds(horizontal)">
                                      <p:cBhvr>
                                        <p:cTn id="34" dur="500"/>
                                        <p:tgtEl>
                                          <p:spTgt spid="5128">
                                            <p:txEl>
                                              <p:pRg st="2" end="2"/>
                                            </p:txEl>
                                          </p:spTgt>
                                        </p:tgtEl>
                                      </p:cBhvr>
                                    </p:animEffect>
                                  </p:childTnLst>
                                </p:cTn>
                              </p:par>
                              <p:par>
                                <p:cTn id="35" presetID="3" presetClass="entr" presetSubtype="10" fill="hold" nodeType="withEffect">
                                  <p:stCondLst>
                                    <p:cond delay="0"/>
                                  </p:stCondLst>
                                  <p:childTnLst>
                                    <p:set>
                                      <p:cBhvr>
                                        <p:cTn id="36" dur="1" fill="hold">
                                          <p:stCondLst>
                                            <p:cond delay="0"/>
                                          </p:stCondLst>
                                        </p:cTn>
                                        <p:tgtEl>
                                          <p:spTgt spid="5128">
                                            <p:txEl>
                                              <p:pRg st="3" end="3"/>
                                            </p:txEl>
                                          </p:spTgt>
                                        </p:tgtEl>
                                        <p:attrNameLst>
                                          <p:attrName>style.visibility</p:attrName>
                                        </p:attrNameLst>
                                      </p:cBhvr>
                                      <p:to>
                                        <p:strVal val="visible"/>
                                      </p:to>
                                    </p:set>
                                    <p:animEffect transition="in" filter="blinds(horizontal)">
                                      <p:cBhvr>
                                        <p:cTn id="37" dur="500"/>
                                        <p:tgtEl>
                                          <p:spTgt spid="5128">
                                            <p:txEl>
                                              <p:pRg st="3" end="3"/>
                                            </p:txEl>
                                          </p:spTgt>
                                        </p:tgtEl>
                                      </p:cBhvr>
                                    </p:animEffect>
                                  </p:childTnLst>
                                </p:cTn>
                              </p:par>
                            </p:childTnLst>
                          </p:cTn>
                        </p:par>
                        <p:par>
                          <p:cTn id="38" fill="hold">
                            <p:stCondLst>
                              <p:cond delay="500"/>
                            </p:stCondLst>
                            <p:childTnLst>
                              <p:par>
                                <p:cTn id="39" presetID="2" presetClass="entr" presetSubtype="4" fill="hold" grpId="0" nodeType="afterEffect">
                                  <p:stCondLst>
                                    <p:cond delay="0"/>
                                  </p:stCondLst>
                                  <p:childTnLst>
                                    <p:set>
                                      <p:cBhvr>
                                        <p:cTn id="40" dur="1" fill="hold">
                                          <p:stCondLst>
                                            <p:cond delay="0"/>
                                          </p:stCondLst>
                                        </p:cTn>
                                        <p:tgtEl>
                                          <p:spTgt spid="10"/>
                                        </p:tgtEl>
                                        <p:attrNameLst>
                                          <p:attrName>style.visibility</p:attrName>
                                        </p:attrNameLst>
                                      </p:cBhvr>
                                      <p:to>
                                        <p:strVal val="visible"/>
                                      </p:to>
                                    </p:set>
                                    <p:anim calcmode="lin" valueType="num">
                                      <p:cBhvr additive="base">
                                        <p:cTn id="41" dur="500" fill="hold"/>
                                        <p:tgtEl>
                                          <p:spTgt spid="10"/>
                                        </p:tgtEl>
                                        <p:attrNameLst>
                                          <p:attrName>ppt_x</p:attrName>
                                        </p:attrNameLst>
                                      </p:cBhvr>
                                      <p:tavLst>
                                        <p:tav tm="0">
                                          <p:val>
                                            <p:strVal val="#ppt_x"/>
                                          </p:val>
                                        </p:tav>
                                        <p:tav tm="100000">
                                          <p:val>
                                            <p:strVal val="#ppt_x"/>
                                          </p:val>
                                        </p:tav>
                                      </p:tavLst>
                                    </p:anim>
                                    <p:anim calcmode="lin" valueType="num">
                                      <p:cBhvr additive="base">
                                        <p:cTn id="42"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6" name="Picture 7" descr="IMG_0059"/>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200" y="0"/>
            <a:ext cx="12115800" cy="66865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987" name="Rectangle 8"/>
          <p:cNvSpPr>
            <a:spLocks noGrp="1" noChangeArrowheads="1"/>
          </p:cNvSpPr>
          <p:nvPr>
            <p:ph type="title" sz="quarter" idx="4294967295"/>
          </p:nvPr>
        </p:nvSpPr>
        <p:spPr>
          <a:xfrm>
            <a:off x="0" y="274638"/>
            <a:ext cx="5894388" cy="754062"/>
          </a:xfrm>
        </p:spPr>
        <p:txBody>
          <a:bodyPr rtlCol="0" anchor="b">
            <a:normAutofit fontScale="90000"/>
          </a:bodyPr>
          <a:lstStyle/>
          <a:p>
            <a:pPr eaLnBrk="1" fontAlgn="auto" hangingPunct="1">
              <a:spcAft>
                <a:spcPts val="0"/>
              </a:spcAft>
              <a:defRPr/>
            </a:pPr>
            <a:r>
              <a:rPr lang="en-US" altLang="en-US" sz="5200"/>
              <a:t>                </a:t>
            </a:r>
          </a:p>
        </p:txBody>
      </p:sp>
      <p:pic>
        <p:nvPicPr>
          <p:cNvPr id="20484" name="Picture 5" descr="IMG_0018"/>
          <p:cNvPicPr>
            <a:picLocks noChangeAspect="1" noChangeArrowheads="1"/>
          </p:cNvPicPr>
          <p:nvPr/>
        </p:nvPicPr>
        <p:blipFill>
          <a:blip r:embed="rId3">
            <a:lum contrast="20000"/>
            <a:extLst>
              <a:ext uri="{28A0092B-C50C-407E-A947-70E740481C1C}">
                <a14:useLocalDpi xmlns:a14="http://schemas.microsoft.com/office/drawing/2010/main" val="0"/>
              </a:ext>
            </a:extLst>
          </a:blip>
          <a:srcRect l="9746" r="4662" b="25989"/>
          <a:stretch>
            <a:fillRect/>
          </a:stretch>
        </p:blipFill>
        <p:spPr bwMode="auto">
          <a:xfrm>
            <a:off x="4899025" y="719138"/>
            <a:ext cx="7402513" cy="4800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0483" name="Picture 4" descr="IMG_0063"/>
          <p:cNvPicPr>
            <a:picLocks noChangeAspect="1" noChangeArrowheads="1"/>
          </p:cNvPicPr>
          <p:nvPr/>
        </p:nvPicPr>
        <p:blipFill>
          <a:blip r:embed="rId4">
            <a:extLst>
              <a:ext uri="{28A0092B-C50C-407E-A947-70E740481C1C}">
                <a14:useLocalDpi xmlns:a14="http://schemas.microsoft.com/office/drawing/2010/main" val="0"/>
              </a:ext>
            </a:extLst>
          </a:blip>
          <a:srcRect l="3967" t="21693" r="3571" b="13228"/>
          <a:stretch>
            <a:fillRect/>
          </a:stretch>
        </p:blipFill>
        <p:spPr bwMode="auto">
          <a:xfrm>
            <a:off x="228600" y="0"/>
            <a:ext cx="12039600" cy="647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9" presetClass="entr" presetSubtype="0" fill="hold" nodeType="withEffect">
                                  <p:stCondLst>
                                    <p:cond delay="0"/>
                                  </p:stCondLst>
                                  <p:childTnLst>
                                    <p:set>
                                      <p:cBhvr>
                                        <p:cTn id="6" dur="1" fill="hold">
                                          <p:stCondLst>
                                            <p:cond delay="0"/>
                                          </p:stCondLst>
                                        </p:cTn>
                                        <p:tgtEl>
                                          <p:spTgt spid="20486"/>
                                        </p:tgtEl>
                                        <p:attrNameLst>
                                          <p:attrName>style.visibility</p:attrName>
                                        </p:attrNameLst>
                                      </p:cBhvr>
                                      <p:to>
                                        <p:strVal val="visible"/>
                                      </p:to>
                                    </p:set>
                                    <p:anim calcmode="lin" valueType="num">
                                      <p:cBhvr>
                                        <p:cTn id="7" dur="1000" fill="hold"/>
                                        <p:tgtEl>
                                          <p:spTgt spid="20486"/>
                                        </p:tgtEl>
                                        <p:attrNameLst>
                                          <p:attrName>ppt_x</p:attrName>
                                        </p:attrNameLst>
                                      </p:cBhvr>
                                      <p:tavLst>
                                        <p:tav tm="0">
                                          <p:val>
                                            <p:strVal val="#ppt_x-.2"/>
                                          </p:val>
                                        </p:tav>
                                        <p:tav tm="100000">
                                          <p:val>
                                            <p:strVal val="#ppt_x"/>
                                          </p:val>
                                        </p:tav>
                                      </p:tavLst>
                                    </p:anim>
                                    <p:anim calcmode="lin" valueType="num">
                                      <p:cBhvr>
                                        <p:cTn id="8" dur="1000" fill="hold"/>
                                        <p:tgtEl>
                                          <p:spTgt spid="20486"/>
                                        </p:tgtEl>
                                        <p:attrNameLst>
                                          <p:attrName>ppt_y</p:attrName>
                                        </p:attrNameLst>
                                      </p:cBhvr>
                                      <p:tavLst>
                                        <p:tav tm="0">
                                          <p:val>
                                            <p:strVal val="#ppt_y"/>
                                          </p:val>
                                        </p:tav>
                                        <p:tav tm="100000">
                                          <p:val>
                                            <p:strVal val="#ppt_y"/>
                                          </p:val>
                                        </p:tav>
                                      </p:tavLst>
                                    </p:anim>
                                    <p:animEffect transition="in" filter="wipe(right)" prLst="gradientSize: 0.1">
                                      <p:cBhvr>
                                        <p:cTn id="9" dur="1000"/>
                                        <p:tgtEl>
                                          <p:spTgt spid="20486"/>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4" presetClass="exit" presetSubtype="16" fill="hold" nodeType="clickEffect">
                                  <p:stCondLst>
                                    <p:cond delay="0"/>
                                  </p:stCondLst>
                                  <p:childTnLst>
                                    <p:animEffect transition="out" filter="box(in)">
                                      <p:cBhvr>
                                        <p:cTn id="13" dur="500"/>
                                        <p:tgtEl>
                                          <p:spTgt spid="20486"/>
                                        </p:tgtEl>
                                      </p:cBhvr>
                                    </p:animEffect>
                                    <p:set>
                                      <p:cBhvr>
                                        <p:cTn id="14" dur="1" fill="hold">
                                          <p:stCondLst>
                                            <p:cond delay="499"/>
                                          </p:stCondLst>
                                        </p:cTn>
                                        <p:tgtEl>
                                          <p:spTgt spid="20486"/>
                                        </p:tgtEl>
                                        <p:attrNameLst>
                                          <p:attrName>style.visibility</p:attrName>
                                        </p:attrNameLst>
                                      </p:cBhvr>
                                      <p:to>
                                        <p:strVal val="hidden"/>
                                      </p:to>
                                    </p:set>
                                  </p:childTnLst>
                                </p:cTn>
                              </p:par>
                              <p:par>
                                <p:cTn id="15" presetID="53" presetClass="entr" presetSubtype="0" fill="hold" nodeType="withEffect">
                                  <p:stCondLst>
                                    <p:cond delay="0"/>
                                  </p:stCondLst>
                                  <p:childTnLst>
                                    <p:set>
                                      <p:cBhvr>
                                        <p:cTn id="16" dur="1" fill="hold">
                                          <p:stCondLst>
                                            <p:cond delay="0"/>
                                          </p:stCondLst>
                                        </p:cTn>
                                        <p:tgtEl>
                                          <p:spTgt spid="20484"/>
                                        </p:tgtEl>
                                        <p:attrNameLst>
                                          <p:attrName>style.visibility</p:attrName>
                                        </p:attrNameLst>
                                      </p:cBhvr>
                                      <p:to>
                                        <p:strVal val="visible"/>
                                      </p:to>
                                    </p:set>
                                    <p:anim calcmode="lin" valueType="num">
                                      <p:cBhvr>
                                        <p:cTn id="17" dur="500" fill="hold"/>
                                        <p:tgtEl>
                                          <p:spTgt spid="20484"/>
                                        </p:tgtEl>
                                        <p:attrNameLst>
                                          <p:attrName>ppt_w</p:attrName>
                                        </p:attrNameLst>
                                      </p:cBhvr>
                                      <p:tavLst>
                                        <p:tav tm="0">
                                          <p:val>
                                            <p:fltVal val="0"/>
                                          </p:val>
                                        </p:tav>
                                        <p:tav tm="100000">
                                          <p:val>
                                            <p:strVal val="#ppt_w"/>
                                          </p:val>
                                        </p:tav>
                                      </p:tavLst>
                                    </p:anim>
                                    <p:anim calcmode="lin" valueType="num">
                                      <p:cBhvr>
                                        <p:cTn id="18" dur="500" fill="hold"/>
                                        <p:tgtEl>
                                          <p:spTgt spid="20484"/>
                                        </p:tgtEl>
                                        <p:attrNameLst>
                                          <p:attrName>ppt_h</p:attrName>
                                        </p:attrNameLst>
                                      </p:cBhvr>
                                      <p:tavLst>
                                        <p:tav tm="0">
                                          <p:val>
                                            <p:fltVal val="0"/>
                                          </p:val>
                                        </p:tav>
                                        <p:tav tm="100000">
                                          <p:val>
                                            <p:strVal val="#ppt_h"/>
                                          </p:val>
                                        </p:tav>
                                      </p:tavLst>
                                    </p:anim>
                                    <p:animEffect transition="in" filter="fade">
                                      <p:cBhvr>
                                        <p:cTn id="19" dur="500"/>
                                        <p:tgtEl>
                                          <p:spTgt spid="20484"/>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4" presetClass="exit" presetSubtype="16" fill="hold" nodeType="clickEffect">
                                  <p:stCondLst>
                                    <p:cond delay="0"/>
                                  </p:stCondLst>
                                  <p:childTnLst>
                                    <p:animEffect transition="out" filter="box(in)">
                                      <p:cBhvr>
                                        <p:cTn id="23" dur="500"/>
                                        <p:tgtEl>
                                          <p:spTgt spid="20484"/>
                                        </p:tgtEl>
                                      </p:cBhvr>
                                    </p:animEffect>
                                    <p:set>
                                      <p:cBhvr>
                                        <p:cTn id="24" dur="1" fill="hold">
                                          <p:stCondLst>
                                            <p:cond delay="499"/>
                                          </p:stCondLst>
                                        </p:cTn>
                                        <p:tgtEl>
                                          <p:spTgt spid="20484"/>
                                        </p:tgtEl>
                                        <p:attrNameLst>
                                          <p:attrName>style.visibility</p:attrName>
                                        </p:attrNameLst>
                                      </p:cBhvr>
                                      <p:to>
                                        <p:strVal val="hidden"/>
                                      </p:to>
                                    </p:set>
                                  </p:childTnLst>
                                </p:cTn>
                              </p:par>
                              <p:par>
                                <p:cTn id="25" presetID="12" presetClass="entr" presetSubtype="4" fill="hold" nodeType="withEffect">
                                  <p:stCondLst>
                                    <p:cond delay="0"/>
                                  </p:stCondLst>
                                  <p:childTnLst>
                                    <p:set>
                                      <p:cBhvr>
                                        <p:cTn id="26" dur="1" fill="hold">
                                          <p:stCondLst>
                                            <p:cond delay="0"/>
                                          </p:stCondLst>
                                        </p:cTn>
                                        <p:tgtEl>
                                          <p:spTgt spid="20483"/>
                                        </p:tgtEl>
                                        <p:attrNameLst>
                                          <p:attrName>style.visibility</p:attrName>
                                        </p:attrNameLst>
                                      </p:cBhvr>
                                      <p:to>
                                        <p:strVal val="visible"/>
                                      </p:to>
                                    </p:set>
                                    <p:animEffect transition="in" filter="slide(fromBottom)">
                                      <p:cBhvr>
                                        <p:cTn id="27" dur="500"/>
                                        <p:tgtEl>
                                          <p:spTgt spid="204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131074" name="Picture 7" descr="ORCHID"/>
          <p:cNvPicPr>
            <a:picLocks noChangeAspect="1" noChangeArrowheads="1"/>
          </p:cNvPicPr>
          <p:nvPr/>
        </p:nvPicPr>
        <p:blipFill>
          <a:blip r:embed="rId4" cstate="print">
            <a:lum bright="30000"/>
            <a:extLst>
              <a:ext uri="{28A0092B-C50C-407E-A947-70E740481C1C}">
                <a14:useLocalDpi xmlns:a14="http://schemas.microsoft.com/office/drawing/2010/main" val="0"/>
              </a:ext>
            </a:extLst>
          </a:blip>
          <a:srcRect b="22736"/>
          <a:stretch>
            <a:fillRect/>
          </a:stretch>
        </p:blipFill>
        <p:spPr bwMode="auto">
          <a:xfrm>
            <a:off x="0" y="723900"/>
            <a:ext cx="3581400" cy="6172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131075" name="Object 8"/>
          <p:cNvGraphicFramePr>
            <a:graphicFrameLocks noGrp="1" noChangeAspect="1"/>
          </p:cNvGraphicFramePr>
          <p:nvPr>
            <p:ph/>
          </p:nvPr>
        </p:nvGraphicFramePr>
        <p:xfrm>
          <a:off x="10191750" y="5083175"/>
          <a:ext cx="2000250" cy="1831975"/>
        </p:xfrm>
        <a:graphic>
          <a:graphicData uri="http://schemas.openxmlformats.org/presentationml/2006/ole">
            <mc:AlternateContent xmlns:mc="http://schemas.openxmlformats.org/markup-compatibility/2006">
              <mc:Choice xmlns:v="urn:schemas-microsoft-com:vml" Requires="v">
                <p:oleObj spid="_x0000_s131081" r:id="rId5" imgW="1999793" imgH="1831543" progId="MS_ClipArt_Gallery">
                  <p:embed/>
                </p:oleObj>
              </mc:Choice>
              <mc:Fallback>
                <p:oleObj r:id="rId5" imgW="1999793" imgH="1831543" progId="MS_ClipArt_Gallery">
                  <p:embed/>
                  <p:pic>
                    <p:nvPicPr>
                      <p:cNvPr id="0" name="Object 8"/>
                      <p:cNvPicPr>
                        <a:picLocks noGrp="1"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0191750" y="5083175"/>
                        <a:ext cx="2000250" cy="1831975"/>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10" name="Hộp_Văn_Bản 1"/>
          <p:cNvSpPr txBox="1"/>
          <p:nvPr/>
        </p:nvSpPr>
        <p:spPr>
          <a:xfrm>
            <a:off x="1981200" y="1501775"/>
            <a:ext cx="9525000" cy="2308225"/>
          </a:xfrm>
          <a:prstGeom prst="rect">
            <a:avLst/>
          </a:prstGeom>
          <a:noFill/>
        </p:spPr>
        <p:txBody>
          <a:bodyPr>
            <a:spAutoFit/>
          </a:bodyPr>
          <a:lstStyle/>
          <a:p>
            <a:pPr algn="ctr" eaLnBrk="1" fontAlgn="auto" hangingPunct="1">
              <a:spcBef>
                <a:spcPts val="0"/>
              </a:spcBef>
              <a:spcAft>
                <a:spcPts val="0"/>
              </a:spcAft>
              <a:defRPr/>
            </a:pPr>
            <a:r>
              <a:rPr lang="en-US" sz="1800" b="0" kern="0" dirty="0">
                <a:latin typeface="Calibri"/>
              </a:rPr>
              <a:t> </a:t>
            </a:r>
            <a:r>
              <a:rPr lang="en-US" sz="4800" b="0" kern="0" dirty="0" err="1">
                <a:cs typeface="Times New Roman" panose="02020603050405020304" pitchFamily="18" charset="0"/>
              </a:rPr>
              <a:t>Bài</a:t>
            </a:r>
            <a:r>
              <a:rPr lang="en-US" sz="4800" b="0" kern="0" dirty="0">
                <a:cs typeface="Times New Roman" panose="02020603050405020304" pitchFamily="18" charset="0"/>
              </a:rPr>
              <a:t> 13:</a:t>
            </a:r>
          </a:p>
          <a:p>
            <a:pPr algn="ctr" eaLnBrk="1" fontAlgn="auto" hangingPunct="1">
              <a:spcBef>
                <a:spcPts val="0"/>
              </a:spcBef>
              <a:spcAft>
                <a:spcPts val="0"/>
              </a:spcAft>
              <a:defRPr/>
            </a:pPr>
            <a:r>
              <a:rPr lang="en-US" sz="4800" b="0" kern="0" dirty="0">
                <a:solidFill>
                  <a:prstClr val="black"/>
                </a:solidFill>
                <a:cs typeface="Times New Roman" panose="02020603050405020304" pitchFamily="18" charset="0"/>
              </a:rPr>
              <a:t>QUYỀN TỰ DO KINH DOANH VÀ NGHĨA VỤ ĐÓNG THUẾ</a:t>
            </a:r>
            <a:endParaRPr lang="vi-VN" sz="1800" b="0" kern="0" dirty="0">
              <a:solidFill>
                <a:prstClr val="black"/>
              </a:solidFill>
              <a:latin typeface="Arial" panose="020B0604020202020204" pitchFamily="34" charset="0"/>
            </a:endParaRP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Rectangle 5"/>
          <p:cNvSpPr>
            <a:spLocks noChangeArrowheads="1"/>
          </p:cNvSpPr>
          <p:nvPr/>
        </p:nvSpPr>
        <p:spPr bwMode="auto">
          <a:xfrm>
            <a:off x="1562100" y="990600"/>
            <a:ext cx="3733800" cy="95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457200" indent="-4572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r>
              <a:rPr lang="en-US" altLang="en-US" u="sng">
                <a:solidFill>
                  <a:srgbClr val="FF3300"/>
                </a:solidFill>
                <a:latin typeface="Times New Roman" pitchFamily="18" charset="0"/>
              </a:rPr>
              <a:t>I. ĐẶT VẤN ĐỀ:</a:t>
            </a:r>
          </a:p>
          <a:p>
            <a:pPr eaLnBrk="1" hangingPunct="1">
              <a:spcBef>
                <a:spcPct val="0"/>
              </a:spcBef>
              <a:buClrTx/>
              <a:buSzTx/>
              <a:buFontTx/>
              <a:buNone/>
            </a:pPr>
            <a:r>
              <a:rPr lang="en-US" altLang="en-US" i="1">
                <a:solidFill>
                  <a:srgbClr val="FF3300"/>
                </a:solidFill>
                <a:latin typeface="Times New Roman" pitchFamily="18" charset="0"/>
              </a:rPr>
              <a:t> ( HS tự học)</a:t>
            </a:r>
            <a:endParaRPr lang="en-US" altLang="en-US" i="1">
              <a:solidFill>
                <a:srgbClr val="0000FF"/>
              </a:solidFill>
              <a:latin typeface="Times New Roman" pitchFamily="18" charset="0"/>
            </a:endParaRPr>
          </a:p>
        </p:txBody>
      </p:sp>
    </p:spTree>
  </p:cSld>
  <p:clrMapOvr>
    <a:masterClrMapping/>
  </p:clrMapOvr>
  <p:transition spd="slow"/>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33" name="Picture 13" descr="ANd9GcTnUVLhfsD5SAxRz6AAboCkBzELMCPI_T3e41TsSFkUurzoaOuI"/>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334000" y="6350"/>
            <a:ext cx="4495800" cy="21193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34" name="Picture 14" descr="ANd9GcRZaGq6Cuqxv4315aKWGqK2s2HBRA88foKkauW1rKwHVfKwmPI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29200" y="4648200"/>
            <a:ext cx="3429000"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35" name="Picture 15" descr="ANd9GcTq_Fe3d63erpkgljSmqJKgAnmGb2tiFoma4h0WRRdFr1Si4Xzjsw"/>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9600" y="2743200"/>
            <a:ext cx="4267200" cy="1905000"/>
          </a:xfrm>
          <a:prstGeom prst="rect">
            <a:avLst/>
          </a:prstGeom>
          <a:solidFill>
            <a:schemeClr val="bg1"/>
          </a:solidFill>
          <a:ln>
            <a:noFill/>
          </a:ln>
          <a:extLst>
            <a:ext uri="{91240B29-F687-4F45-9708-019B960494DF}">
              <a14:hiddenLine xmlns:a14="http://schemas.microsoft.com/office/drawing/2010/main" w="9525">
                <a:solidFill>
                  <a:srgbClr val="000000"/>
                </a:solidFill>
                <a:miter lim="800000"/>
                <a:headEnd/>
                <a:tailEnd/>
              </a14:hiddenLine>
            </a:ext>
          </a:extLst>
        </p:spPr>
      </p:pic>
      <p:pic>
        <p:nvPicPr>
          <p:cNvPr id="5137" name="Picture 17" descr="ANd9GcSc42w95CHxS6m0ZSSXZ7C7zPio3wZ06l9-cuwWAUaiD2guP6LJ"/>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8305800" y="2057400"/>
            <a:ext cx="3886200" cy="2590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39" name="Picture 19" descr="ANd9GcTJaBuBLtORr8q6sL6BfcynftLxdyrUTeFcYpvP1nvxyEPYZ3OD"/>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029200" y="2667000"/>
            <a:ext cx="3214688" cy="1924050"/>
          </a:xfrm>
          <a:prstGeom prst="rect">
            <a:avLst/>
          </a:prstGeom>
          <a:noFill/>
          <a:ln w="9525">
            <a:solidFill>
              <a:schemeClr val="bg1"/>
            </a:solidFill>
            <a:miter lim="800000"/>
            <a:headEnd/>
            <a:tailEnd/>
          </a:ln>
          <a:extLst>
            <a:ext uri="{909E8E84-426E-40DD-AFC4-6F175D3DCCD1}">
              <a14:hiddenFill xmlns:a14="http://schemas.microsoft.com/office/drawing/2010/main">
                <a:solidFill>
                  <a:srgbClr val="FFFFFF"/>
                </a:solidFill>
              </a14:hiddenFill>
            </a:ext>
          </a:extLst>
        </p:spPr>
      </p:pic>
      <p:pic>
        <p:nvPicPr>
          <p:cNvPr id="5141" name="Picture 21" descr="ANd9GcR0AgIJcwswhPjkXmSCL2okuKY4BGD3ASpWU0tCmWWnbNaonlwq"/>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609600" y="4800600"/>
            <a:ext cx="4114800" cy="1695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43" name="Picture 23" descr="ANd9GcTlQMTc7tt3fkrd3CgBF9XV-eBBhMuoqvaExq6ZroeEOGItzMl4"/>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8534400" y="4800600"/>
            <a:ext cx="3581400" cy="2057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144" name="Oval 24"/>
          <p:cNvSpPr>
            <a:spLocks noChangeArrowheads="1"/>
          </p:cNvSpPr>
          <p:nvPr/>
        </p:nvSpPr>
        <p:spPr bwMode="auto">
          <a:xfrm>
            <a:off x="5345113" y="1706563"/>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1</a:t>
            </a:r>
          </a:p>
        </p:txBody>
      </p:sp>
      <p:sp>
        <p:nvSpPr>
          <p:cNvPr id="5146" name="Oval 26"/>
          <p:cNvSpPr>
            <a:spLocks noChangeArrowheads="1"/>
          </p:cNvSpPr>
          <p:nvPr/>
        </p:nvSpPr>
        <p:spPr bwMode="auto">
          <a:xfrm>
            <a:off x="1981200" y="4267200"/>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2</a:t>
            </a:r>
          </a:p>
        </p:txBody>
      </p:sp>
      <p:sp>
        <p:nvSpPr>
          <p:cNvPr id="5147" name="Oval 27"/>
          <p:cNvSpPr>
            <a:spLocks noChangeArrowheads="1"/>
          </p:cNvSpPr>
          <p:nvPr/>
        </p:nvSpPr>
        <p:spPr bwMode="auto">
          <a:xfrm>
            <a:off x="1981200" y="5943600"/>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3</a:t>
            </a:r>
          </a:p>
        </p:txBody>
      </p:sp>
      <p:sp>
        <p:nvSpPr>
          <p:cNvPr id="5148" name="Oval 28"/>
          <p:cNvSpPr>
            <a:spLocks noChangeArrowheads="1"/>
          </p:cNvSpPr>
          <p:nvPr/>
        </p:nvSpPr>
        <p:spPr bwMode="auto">
          <a:xfrm>
            <a:off x="5105400" y="3886200"/>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4</a:t>
            </a:r>
          </a:p>
        </p:txBody>
      </p:sp>
      <p:sp>
        <p:nvSpPr>
          <p:cNvPr id="5149" name="Oval 29"/>
          <p:cNvSpPr>
            <a:spLocks noChangeArrowheads="1"/>
          </p:cNvSpPr>
          <p:nvPr/>
        </p:nvSpPr>
        <p:spPr bwMode="auto">
          <a:xfrm>
            <a:off x="5029200" y="6172200"/>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5</a:t>
            </a:r>
          </a:p>
        </p:txBody>
      </p:sp>
      <p:sp>
        <p:nvSpPr>
          <p:cNvPr id="5150" name="Oval 30"/>
          <p:cNvSpPr>
            <a:spLocks noChangeArrowheads="1"/>
          </p:cNvSpPr>
          <p:nvPr/>
        </p:nvSpPr>
        <p:spPr bwMode="auto">
          <a:xfrm>
            <a:off x="8534400" y="4191000"/>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6</a:t>
            </a:r>
          </a:p>
        </p:txBody>
      </p:sp>
      <p:sp>
        <p:nvSpPr>
          <p:cNvPr id="5151" name="Oval 31"/>
          <p:cNvSpPr>
            <a:spLocks noChangeArrowheads="1"/>
          </p:cNvSpPr>
          <p:nvPr/>
        </p:nvSpPr>
        <p:spPr bwMode="auto">
          <a:xfrm>
            <a:off x="8686800" y="6477000"/>
            <a:ext cx="3048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000000"/>
                </a:solidFill>
                <a:latin typeface="Arial" pitchFamily="34" charset="0"/>
                <a:cs typeface="Arial" pitchFamily="34" charset="0"/>
              </a:rPr>
              <a:t>7</a:t>
            </a:r>
          </a:p>
        </p:txBody>
      </p:sp>
      <p:sp>
        <p:nvSpPr>
          <p:cNvPr id="5152" name="Text Box 32"/>
          <p:cNvSpPr txBox="1">
            <a:spLocks noChangeArrowheads="1"/>
          </p:cNvSpPr>
          <p:nvPr/>
        </p:nvSpPr>
        <p:spPr bwMode="auto">
          <a:xfrm>
            <a:off x="6019800" y="2135188"/>
            <a:ext cx="1789113" cy="406400"/>
          </a:xfrm>
          <a:prstGeom prst="rect">
            <a:avLst/>
          </a:prstGeom>
          <a:solidFill>
            <a:schemeClr val="bg1"/>
          </a:solidFill>
          <a:ln w="9525">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a:solidFill>
                  <a:srgbClr val="FF3300"/>
                </a:solidFill>
                <a:latin typeface="Arial" pitchFamily="34" charset="0"/>
                <a:cs typeface="Arial" pitchFamily="34" charset="0"/>
              </a:rPr>
              <a:t>Chợ hoa quả</a:t>
            </a:r>
          </a:p>
        </p:txBody>
      </p:sp>
      <p:sp>
        <p:nvSpPr>
          <p:cNvPr id="5153" name="Rectangle 33"/>
          <p:cNvSpPr>
            <a:spLocks noChangeArrowheads="1"/>
          </p:cNvSpPr>
          <p:nvPr/>
        </p:nvSpPr>
        <p:spPr bwMode="auto">
          <a:xfrm>
            <a:off x="1524000" y="2971800"/>
            <a:ext cx="1676400" cy="304800"/>
          </a:xfrm>
          <a:prstGeom prst="rect">
            <a:avLst/>
          </a:prstGeom>
          <a:solidFill>
            <a:schemeClr val="bg1"/>
          </a:solidFill>
          <a:ln w="9525">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FF3300"/>
                </a:solidFill>
                <a:latin typeface="Arial" pitchFamily="34" charset="0"/>
                <a:cs typeface="Arial" pitchFamily="34" charset="0"/>
              </a:rPr>
              <a:t>Khách sạn</a:t>
            </a:r>
          </a:p>
        </p:txBody>
      </p:sp>
      <p:sp>
        <p:nvSpPr>
          <p:cNvPr id="5154" name="Text Box 34"/>
          <p:cNvSpPr txBox="1">
            <a:spLocks noChangeArrowheads="1"/>
          </p:cNvSpPr>
          <p:nvPr/>
        </p:nvSpPr>
        <p:spPr bwMode="auto">
          <a:xfrm>
            <a:off x="2209800" y="6248400"/>
            <a:ext cx="2057400" cy="396875"/>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a:solidFill>
                  <a:srgbClr val="FF3300"/>
                </a:solidFill>
                <a:latin typeface="Arial" pitchFamily="34" charset="0"/>
                <a:cs typeface="Arial" pitchFamily="34" charset="0"/>
              </a:rPr>
              <a:t>Chợ vùng cao</a:t>
            </a:r>
          </a:p>
        </p:txBody>
      </p:sp>
      <p:sp>
        <p:nvSpPr>
          <p:cNvPr id="5155" name="Rectangle 35"/>
          <p:cNvSpPr>
            <a:spLocks noChangeArrowheads="1"/>
          </p:cNvSpPr>
          <p:nvPr/>
        </p:nvSpPr>
        <p:spPr bwMode="auto">
          <a:xfrm>
            <a:off x="6096000" y="2743200"/>
            <a:ext cx="1752600" cy="381000"/>
          </a:xfrm>
          <a:prstGeom prst="rect">
            <a:avLst/>
          </a:prstGeom>
          <a:solidFill>
            <a:schemeClr val="bg1"/>
          </a:solidFill>
          <a:ln w="9525">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FF3300"/>
                </a:solidFill>
                <a:latin typeface="Arial" pitchFamily="34" charset="0"/>
                <a:cs typeface="Arial" pitchFamily="34" charset="0"/>
              </a:rPr>
              <a:t>Khu du lịch</a:t>
            </a:r>
          </a:p>
        </p:txBody>
      </p:sp>
      <p:sp>
        <p:nvSpPr>
          <p:cNvPr id="5156" name="Rectangle 36"/>
          <p:cNvSpPr>
            <a:spLocks noChangeArrowheads="1"/>
          </p:cNvSpPr>
          <p:nvPr/>
        </p:nvSpPr>
        <p:spPr bwMode="auto">
          <a:xfrm>
            <a:off x="4876800" y="4572000"/>
            <a:ext cx="3200400" cy="304800"/>
          </a:xfrm>
          <a:prstGeom prst="rect">
            <a:avLst/>
          </a:prstGeom>
          <a:solidFill>
            <a:schemeClr val="bg1"/>
          </a:solidFill>
          <a:ln w="9525">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FF3300"/>
                </a:solidFill>
                <a:latin typeface="Arial" pitchFamily="34" charset="0"/>
                <a:cs typeface="Arial" pitchFamily="34" charset="0"/>
              </a:rPr>
              <a:t>Công ty giày dép</a:t>
            </a:r>
          </a:p>
        </p:txBody>
      </p:sp>
      <p:sp>
        <p:nvSpPr>
          <p:cNvPr id="5157" name="Rectangle 37"/>
          <p:cNvSpPr>
            <a:spLocks noChangeArrowheads="1"/>
          </p:cNvSpPr>
          <p:nvPr/>
        </p:nvSpPr>
        <p:spPr bwMode="auto">
          <a:xfrm>
            <a:off x="8763000" y="4343400"/>
            <a:ext cx="1676400" cy="304800"/>
          </a:xfrm>
          <a:prstGeom prst="rect">
            <a:avLst/>
          </a:prstGeom>
          <a:solidFill>
            <a:schemeClr val="bg1"/>
          </a:solidFill>
          <a:ln w="9525">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FF3300"/>
                </a:solidFill>
                <a:latin typeface="Arial" pitchFamily="34" charset="0"/>
                <a:cs typeface="Arial" pitchFamily="34" charset="0"/>
              </a:rPr>
              <a:t>Siêu thị  bánh</a:t>
            </a:r>
          </a:p>
        </p:txBody>
      </p:sp>
      <p:sp>
        <p:nvSpPr>
          <p:cNvPr id="5158" name="Rectangle 38"/>
          <p:cNvSpPr>
            <a:spLocks noChangeArrowheads="1"/>
          </p:cNvSpPr>
          <p:nvPr/>
        </p:nvSpPr>
        <p:spPr bwMode="auto">
          <a:xfrm>
            <a:off x="8534400" y="4953000"/>
            <a:ext cx="2133600" cy="304800"/>
          </a:xfrm>
          <a:prstGeom prst="rect">
            <a:avLst/>
          </a:prstGeom>
          <a:solidFill>
            <a:schemeClr val="bg1"/>
          </a:solidFill>
          <a:ln w="9525">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a:solidFill>
                  <a:srgbClr val="FF3300"/>
                </a:solidFill>
                <a:latin typeface="Arial" pitchFamily="34" charset="0"/>
                <a:cs typeface="Arial" pitchFamily="34" charset="0"/>
              </a:rPr>
              <a:t>Nhà máy giấy</a:t>
            </a:r>
          </a:p>
        </p:txBody>
      </p:sp>
      <p:sp>
        <p:nvSpPr>
          <p:cNvPr id="135191" name="Rectangle 5"/>
          <p:cNvSpPr>
            <a:spLocks noChangeArrowheads="1"/>
          </p:cNvSpPr>
          <p:nvPr/>
        </p:nvSpPr>
        <p:spPr bwMode="auto">
          <a:xfrm>
            <a:off x="266700" y="90488"/>
            <a:ext cx="4000500" cy="95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457200" indent="-4572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r>
              <a:rPr lang="en-US" altLang="en-US" u="sng">
                <a:solidFill>
                  <a:srgbClr val="FF3300"/>
                </a:solidFill>
                <a:latin typeface="Times New Roman" pitchFamily="18" charset="0"/>
              </a:rPr>
              <a:t>II. NỘI DUNG BÀI HỌC:</a:t>
            </a:r>
          </a:p>
          <a:p>
            <a:pPr eaLnBrk="1" hangingPunct="1">
              <a:spcBef>
                <a:spcPct val="0"/>
              </a:spcBef>
              <a:buClrTx/>
              <a:buSzTx/>
              <a:buFontTx/>
              <a:buNone/>
            </a:pPr>
            <a:r>
              <a:rPr lang="en-US" altLang="en-US" i="1">
                <a:solidFill>
                  <a:srgbClr val="FF3300"/>
                </a:solidFill>
                <a:latin typeface="Times New Roman" pitchFamily="18" charset="0"/>
              </a:rPr>
              <a:t> </a:t>
            </a:r>
            <a:r>
              <a:rPr lang="en-US" altLang="en-US" sz="2400" i="1">
                <a:solidFill>
                  <a:srgbClr val="FF3300"/>
                </a:solidFill>
                <a:latin typeface="Times New Roman" pitchFamily="18" charset="0"/>
              </a:rPr>
              <a:t>1. Quyền tự do kinh doanh.</a:t>
            </a:r>
          </a:p>
          <a:p>
            <a:pPr eaLnBrk="1" hangingPunct="1">
              <a:spcBef>
                <a:spcPct val="0"/>
              </a:spcBef>
              <a:buClrTx/>
              <a:buSzTx/>
              <a:buFontTx/>
              <a:buNone/>
            </a:pPr>
            <a:r>
              <a:rPr lang="en-US" altLang="en-US" sz="1800" i="1">
                <a:solidFill>
                  <a:srgbClr val="FF3300"/>
                </a:solidFill>
                <a:latin typeface="Times New Roman" pitchFamily="18" charset="0"/>
              </a:rPr>
              <a:t>   </a:t>
            </a:r>
            <a:r>
              <a:rPr lang="en-US" altLang="en-US" i="1">
                <a:solidFill>
                  <a:srgbClr val="0000FF"/>
                </a:solidFill>
                <a:latin typeface="Times New Roman" pitchFamily="18" charset="0"/>
              </a:rPr>
              <a:t>a. Kinh doanh là gì?</a:t>
            </a:r>
          </a:p>
          <a:p>
            <a:pPr eaLnBrk="1" hangingPunct="1">
              <a:spcBef>
                <a:spcPct val="0"/>
              </a:spcBef>
              <a:buClrTx/>
              <a:buSzTx/>
              <a:buFontTx/>
              <a:buNone/>
            </a:pPr>
            <a:endParaRPr lang="en-US" altLang="en-US" i="1">
              <a:solidFill>
                <a:srgbClr val="0000FF"/>
              </a:solidFill>
              <a:latin typeface="Times New Roman"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5133"/>
                                        </p:tgtEl>
                                        <p:attrNameLst>
                                          <p:attrName>style.visibility</p:attrName>
                                        </p:attrNameLst>
                                      </p:cBhvr>
                                      <p:to>
                                        <p:strVal val="visible"/>
                                      </p:to>
                                    </p:set>
                                    <p:animEffect transition="in" filter="blinds(horizontal)">
                                      <p:cBhvr>
                                        <p:cTn id="7" dur="1000"/>
                                        <p:tgtEl>
                                          <p:spTgt spid="5133"/>
                                        </p:tgtEl>
                                      </p:cBhvr>
                                    </p:animEffect>
                                  </p:childTnLst>
                                </p:cTn>
                              </p:par>
                              <p:par>
                                <p:cTn id="8" presetID="3" presetClass="entr" presetSubtype="10" fill="hold" nodeType="withEffect">
                                  <p:stCondLst>
                                    <p:cond delay="0"/>
                                  </p:stCondLst>
                                  <p:childTnLst>
                                    <p:set>
                                      <p:cBhvr>
                                        <p:cTn id="9" dur="1" fill="hold">
                                          <p:stCondLst>
                                            <p:cond delay="0"/>
                                          </p:stCondLst>
                                        </p:cTn>
                                        <p:tgtEl>
                                          <p:spTgt spid="5135"/>
                                        </p:tgtEl>
                                        <p:attrNameLst>
                                          <p:attrName>style.visibility</p:attrName>
                                        </p:attrNameLst>
                                      </p:cBhvr>
                                      <p:to>
                                        <p:strVal val="visible"/>
                                      </p:to>
                                    </p:set>
                                    <p:animEffect transition="in" filter="blinds(horizontal)">
                                      <p:cBhvr>
                                        <p:cTn id="10" dur="1000"/>
                                        <p:tgtEl>
                                          <p:spTgt spid="5135"/>
                                        </p:tgtEl>
                                      </p:cBhvr>
                                    </p:animEffect>
                                  </p:childTnLst>
                                </p:cTn>
                              </p:par>
                              <p:par>
                                <p:cTn id="11" presetID="3" presetClass="entr" presetSubtype="10" fill="hold" nodeType="withEffect">
                                  <p:stCondLst>
                                    <p:cond delay="0"/>
                                  </p:stCondLst>
                                  <p:childTnLst>
                                    <p:set>
                                      <p:cBhvr>
                                        <p:cTn id="12" dur="1" fill="hold">
                                          <p:stCondLst>
                                            <p:cond delay="0"/>
                                          </p:stCondLst>
                                        </p:cTn>
                                        <p:tgtEl>
                                          <p:spTgt spid="5139"/>
                                        </p:tgtEl>
                                        <p:attrNameLst>
                                          <p:attrName>style.visibility</p:attrName>
                                        </p:attrNameLst>
                                      </p:cBhvr>
                                      <p:to>
                                        <p:strVal val="visible"/>
                                      </p:to>
                                    </p:set>
                                    <p:animEffect transition="in" filter="blinds(horizontal)">
                                      <p:cBhvr>
                                        <p:cTn id="13" dur="1000"/>
                                        <p:tgtEl>
                                          <p:spTgt spid="5139"/>
                                        </p:tgtEl>
                                      </p:cBhvr>
                                    </p:animEffect>
                                  </p:childTnLst>
                                </p:cTn>
                              </p:par>
                              <p:par>
                                <p:cTn id="14" presetID="3" presetClass="entr" presetSubtype="10" fill="hold" nodeType="withEffect">
                                  <p:stCondLst>
                                    <p:cond delay="0"/>
                                  </p:stCondLst>
                                  <p:childTnLst>
                                    <p:set>
                                      <p:cBhvr>
                                        <p:cTn id="15" dur="1" fill="hold">
                                          <p:stCondLst>
                                            <p:cond delay="0"/>
                                          </p:stCondLst>
                                        </p:cTn>
                                        <p:tgtEl>
                                          <p:spTgt spid="5137"/>
                                        </p:tgtEl>
                                        <p:attrNameLst>
                                          <p:attrName>style.visibility</p:attrName>
                                        </p:attrNameLst>
                                      </p:cBhvr>
                                      <p:to>
                                        <p:strVal val="visible"/>
                                      </p:to>
                                    </p:set>
                                    <p:animEffect transition="in" filter="blinds(horizontal)">
                                      <p:cBhvr>
                                        <p:cTn id="16" dur="1000"/>
                                        <p:tgtEl>
                                          <p:spTgt spid="5137"/>
                                        </p:tgtEl>
                                      </p:cBhvr>
                                    </p:animEffect>
                                  </p:childTnLst>
                                </p:cTn>
                              </p:par>
                              <p:par>
                                <p:cTn id="17" presetID="8" presetClass="entr" presetSubtype="16" fill="hold" nodeType="withEffect">
                                  <p:stCondLst>
                                    <p:cond delay="0"/>
                                  </p:stCondLst>
                                  <p:childTnLst>
                                    <p:set>
                                      <p:cBhvr>
                                        <p:cTn id="18" dur="1" fill="hold">
                                          <p:stCondLst>
                                            <p:cond delay="0"/>
                                          </p:stCondLst>
                                        </p:cTn>
                                        <p:tgtEl>
                                          <p:spTgt spid="5141"/>
                                        </p:tgtEl>
                                        <p:attrNameLst>
                                          <p:attrName>style.visibility</p:attrName>
                                        </p:attrNameLst>
                                      </p:cBhvr>
                                      <p:to>
                                        <p:strVal val="visible"/>
                                      </p:to>
                                    </p:set>
                                    <p:animEffect transition="in" filter="diamond(in)">
                                      <p:cBhvr>
                                        <p:cTn id="19" dur="1000"/>
                                        <p:tgtEl>
                                          <p:spTgt spid="5141"/>
                                        </p:tgtEl>
                                      </p:cBhvr>
                                    </p:animEffect>
                                  </p:childTnLst>
                                </p:cTn>
                              </p:par>
                              <p:par>
                                <p:cTn id="20" presetID="4" presetClass="entr" presetSubtype="16" fill="hold" nodeType="withEffect">
                                  <p:stCondLst>
                                    <p:cond delay="0"/>
                                  </p:stCondLst>
                                  <p:childTnLst>
                                    <p:set>
                                      <p:cBhvr>
                                        <p:cTn id="21" dur="1" fill="hold">
                                          <p:stCondLst>
                                            <p:cond delay="0"/>
                                          </p:stCondLst>
                                        </p:cTn>
                                        <p:tgtEl>
                                          <p:spTgt spid="5134"/>
                                        </p:tgtEl>
                                        <p:attrNameLst>
                                          <p:attrName>style.visibility</p:attrName>
                                        </p:attrNameLst>
                                      </p:cBhvr>
                                      <p:to>
                                        <p:strVal val="visible"/>
                                      </p:to>
                                    </p:set>
                                    <p:animEffect transition="in" filter="box(in)">
                                      <p:cBhvr>
                                        <p:cTn id="22" dur="1000"/>
                                        <p:tgtEl>
                                          <p:spTgt spid="5134"/>
                                        </p:tgtEl>
                                      </p:cBhvr>
                                    </p:animEffect>
                                  </p:childTnLst>
                                </p:cTn>
                              </p:par>
                              <p:par>
                                <p:cTn id="23" presetID="3" presetClass="entr" presetSubtype="10" fill="hold" nodeType="withEffect">
                                  <p:stCondLst>
                                    <p:cond delay="0"/>
                                  </p:stCondLst>
                                  <p:childTnLst>
                                    <p:set>
                                      <p:cBhvr>
                                        <p:cTn id="24" dur="1" fill="hold">
                                          <p:stCondLst>
                                            <p:cond delay="0"/>
                                          </p:stCondLst>
                                        </p:cTn>
                                        <p:tgtEl>
                                          <p:spTgt spid="5143"/>
                                        </p:tgtEl>
                                        <p:attrNameLst>
                                          <p:attrName>style.visibility</p:attrName>
                                        </p:attrNameLst>
                                      </p:cBhvr>
                                      <p:to>
                                        <p:strVal val="visible"/>
                                      </p:to>
                                    </p:set>
                                    <p:animEffect transition="in" filter="blinds(horizontal)">
                                      <p:cBhvr>
                                        <p:cTn id="25" dur="1000"/>
                                        <p:tgtEl>
                                          <p:spTgt spid="5143"/>
                                        </p:tgtEl>
                                      </p:cBhvr>
                                    </p:animEffect>
                                  </p:childTnLst>
                                </p:cTn>
                              </p:par>
                              <p:par>
                                <p:cTn id="26" presetID="3" presetClass="entr" presetSubtype="10" fill="hold" grpId="0" nodeType="withEffect">
                                  <p:stCondLst>
                                    <p:cond delay="0"/>
                                  </p:stCondLst>
                                  <p:childTnLst>
                                    <p:set>
                                      <p:cBhvr>
                                        <p:cTn id="27" dur="1" fill="hold">
                                          <p:stCondLst>
                                            <p:cond delay="0"/>
                                          </p:stCondLst>
                                        </p:cTn>
                                        <p:tgtEl>
                                          <p:spTgt spid="5144"/>
                                        </p:tgtEl>
                                        <p:attrNameLst>
                                          <p:attrName>style.visibility</p:attrName>
                                        </p:attrNameLst>
                                      </p:cBhvr>
                                      <p:to>
                                        <p:strVal val="visible"/>
                                      </p:to>
                                    </p:set>
                                    <p:animEffect transition="in" filter="blinds(horizontal)">
                                      <p:cBhvr>
                                        <p:cTn id="28" dur="500"/>
                                        <p:tgtEl>
                                          <p:spTgt spid="5144"/>
                                        </p:tgtEl>
                                      </p:cBhvr>
                                    </p:animEffect>
                                  </p:childTnLst>
                                </p:cTn>
                              </p:par>
                              <p:par>
                                <p:cTn id="29" presetID="3" presetClass="entr" presetSubtype="10" fill="hold" grpId="0" nodeType="withEffect">
                                  <p:stCondLst>
                                    <p:cond delay="0"/>
                                  </p:stCondLst>
                                  <p:childTnLst>
                                    <p:set>
                                      <p:cBhvr>
                                        <p:cTn id="30" dur="1" fill="hold">
                                          <p:stCondLst>
                                            <p:cond delay="0"/>
                                          </p:stCondLst>
                                        </p:cTn>
                                        <p:tgtEl>
                                          <p:spTgt spid="5146"/>
                                        </p:tgtEl>
                                        <p:attrNameLst>
                                          <p:attrName>style.visibility</p:attrName>
                                        </p:attrNameLst>
                                      </p:cBhvr>
                                      <p:to>
                                        <p:strVal val="visible"/>
                                      </p:to>
                                    </p:set>
                                    <p:animEffect transition="in" filter="blinds(horizontal)">
                                      <p:cBhvr>
                                        <p:cTn id="31" dur="500"/>
                                        <p:tgtEl>
                                          <p:spTgt spid="5146"/>
                                        </p:tgtEl>
                                      </p:cBhvr>
                                    </p:animEffect>
                                  </p:childTnLst>
                                </p:cTn>
                              </p:par>
                              <p:par>
                                <p:cTn id="32" presetID="3" presetClass="entr" presetSubtype="10" fill="hold" grpId="0" nodeType="withEffect">
                                  <p:stCondLst>
                                    <p:cond delay="0"/>
                                  </p:stCondLst>
                                  <p:childTnLst>
                                    <p:set>
                                      <p:cBhvr>
                                        <p:cTn id="33" dur="1" fill="hold">
                                          <p:stCondLst>
                                            <p:cond delay="0"/>
                                          </p:stCondLst>
                                        </p:cTn>
                                        <p:tgtEl>
                                          <p:spTgt spid="5147"/>
                                        </p:tgtEl>
                                        <p:attrNameLst>
                                          <p:attrName>style.visibility</p:attrName>
                                        </p:attrNameLst>
                                      </p:cBhvr>
                                      <p:to>
                                        <p:strVal val="visible"/>
                                      </p:to>
                                    </p:set>
                                    <p:animEffect transition="in" filter="blinds(horizontal)">
                                      <p:cBhvr>
                                        <p:cTn id="34" dur="500"/>
                                        <p:tgtEl>
                                          <p:spTgt spid="5147"/>
                                        </p:tgtEl>
                                      </p:cBhvr>
                                    </p:animEffect>
                                  </p:childTnLst>
                                </p:cTn>
                              </p:par>
                              <p:par>
                                <p:cTn id="35" presetID="3" presetClass="entr" presetSubtype="10" fill="hold" grpId="0" nodeType="withEffect">
                                  <p:stCondLst>
                                    <p:cond delay="0"/>
                                  </p:stCondLst>
                                  <p:childTnLst>
                                    <p:set>
                                      <p:cBhvr>
                                        <p:cTn id="36" dur="1" fill="hold">
                                          <p:stCondLst>
                                            <p:cond delay="0"/>
                                          </p:stCondLst>
                                        </p:cTn>
                                        <p:tgtEl>
                                          <p:spTgt spid="5148"/>
                                        </p:tgtEl>
                                        <p:attrNameLst>
                                          <p:attrName>style.visibility</p:attrName>
                                        </p:attrNameLst>
                                      </p:cBhvr>
                                      <p:to>
                                        <p:strVal val="visible"/>
                                      </p:to>
                                    </p:set>
                                    <p:animEffect transition="in" filter="blinds(horizontal)">
                                      <p:cBhvr>
                                        <p:cTn id="37" dur="500"/>
                                        <p:tgtEl>
                                          <p:spTgt spid="5148"/>
                                        </p:tgtEl>
                                      </p:cBhvr>
                                    </p:animEffect>
                                  </p:childTnLst>
                                </p:cTn>
                              </p:par>
                              <p:par>
                                <p:cTn id="38" presetID="3" presetClass="entr" presetSubtype="10" fill="hold" grpId="0" nodeType="withEffect">
                                  <p:stCondLst>
                                    <p:cond delay="0"/>
                                  </p:stCondLst>
                                  <p:childTnLst>
                                    <p:set>
                                      <p:cBhvr>
                                        <p:cTn id="39" dur="1" fill="hold">
                                          <p:stCondLst>
                                            <p:cond delay="0"/>
                                          </p:stCondLst>
                                        </p:cTn>
                                        <p:tgtEl>
                                          <p:spTgt spid="5149"/>
                                        </p:tgtEl>
                                        <p:attrNameLst>
                                          <p:attrName>style.visibility</p:attrName>
                                        </p:attrNameLst>
                                      </p:cBhvr>
                                      <p:to>
                                        <p:strVal val="visible"/>
                                      </p:to>
                                    </p:set>
                                    <p:animEffect transition="in" filter="blinds(horizontal)">
                                      <p:cBhvr>
                                        <p:cTn id="40" dur="500"/>
                                        <p:tgtEl>
                                          <p:spTgt spid="5149"/>
                                        </p:tgtEl>
                                      </p:cBhvr>
                                    </p:animEffect>
                                  </p:childTnLst>
                                </p:cTn>
                              </p:par>
                              <p:par>
                                <p:cTn id="41" presetID="3" presetClass="entr" presetSubtype="10" fill="hold" grpId="0" nodeType="withEffect">
                                  <p:stCondLst>
                                    <p:cond delay="0"/>
                                  </p:stCondLst>
                                  <p:childTnLst>
                                    <p:set>
                                      <p:cBhvr>
                                        <p:cTn id="42" dur="1" fill="hold">
                                          <p:stCondLst>
                                            <p:cond delay="0"/>
                                          </p:stCondLst>
                                        </p:cTn>
                                        <p:tgtEl>
                                          <p:spTgt spid="5150"/>
                                        </p:tgtEl>
                                        <p:attrNameLst>
                                          <p:attrName>style.visibility</p:attrName>
                                        </p:attrNameLst>
                                      </p:cBhvr>
                                      <p:to>
                                        <p:strVal val="visible"/>
                                      </p:to>
                                    </p:set>
                                    <p:animEffect transition="in" filter="blinds(horizontal)">
                                      <p:cBhvr>
                                        <p:cTn id="43" dur="500"/>
                                        <p:tgtEl>
                                          <p:spTgt spid="5150"/>
                                        </p:tgtEl>
                                      </p:cBhvr>
                                    </p:animEffect>
                                  </p:childTnLst>
                                </p:cTn>
                              </p:par>
                              <p:par>
                                <p:cTn id="44" presetID="4" presetClass="entr" presetSubtype="16" fill="hold" grpId="0" nodeType="withEffect">
                                  <p:stCondLst>
                                    <p:cond delay="0"/>
                                  </p:stCondLst>
                                  <p:childTnLst>
                                    <p:set>
                                      <p:cBhvr>
                                        <p:cTn id="45" dur="1" fill="hold">
                                          <p:stCondLst>
                                            <p:cond delay="0"/>
                                          </p:stCondLst>
                                        </p:cTn>
                                        <p:tgtEl>
                                          <p:spTgt spid="5151"/>
                                        </p:tgtEl>
                                        <p:attrNameLst>
                                          <p:attrName>style.visibility</p:attrName>
                                        </p:attrNameLst>
                                      </p:cBhvr>
                                      <p:to>
                                        <p:strVal val="visible"/>
                                      </p:to>
                                    </p:set>
                                    <p:animEffect transition="in" filter="box(in)">
                                      <p:cBhvr>
                                        <p:cTn id="46" dur="500"/>
                                        <p:tgtEl>
                                          <p:spTgt spid="5151"/>
                                        </p:tgtEl>
                                      </p:cBhvr>
                                    </p:animEffect>
                                  </p:childTnLst>
                                </p:cTn>
                              </p:par>
                              <p:par>
                                <p:cTn id="47" presetID="4" presetClass="entr" presetSubtype="16" fill="hold" grpId="0" nodeType="withEffect">
                                  <p:stCondLst>
                                    <p:cond delay="0"/>
                                  </p:stCondLst>
                                  <p:childTnLst>
                                    <p:set>
                                      <p:cBhvr>
                                        <p:cTn id="48" dur="1" fill="hold">
                                          <p:stCondLst>
                                            <p:cond delay="0"/>
                                          </p:stCondLst>
                                        </p:cTn>
                                        <p:tgtEl>
                                          <p:spTgt spid="5152"/>
                                        </p:tgtEl>
                                        <p:attrNameLst>
                                          <p:attrName>style.visibility</p:attrName>
                                        </p:attrNameLst>
                                      </p:cBhvr>
                                      <p:to>
                                        <p:strVal val="visible"/>
                                      </p:to>
                                    </p:set>
                                    <p:animEffect transition="in" filter="box(in)">
                                      <p:cBhvr>
                                        <p:cTn id="49" dur="1000"/>
                                        <p:tgtEl>
                                          <p:spTgt spid="5152"/>
                                        </p:tgtEl>
                                      </p:cBhvr>
                                    </p:animEffect>
                                  </p:childTnLst>
                                </p:cTn>
                              </p:par>
                              <p:par>
                                <p:cTn id="50" presetID="8" presetClass="entr" presetSubtype="16" fill="hold" nodeType="withEffect">
                                  <p:stCondLst>
                                    <p:cond delay="0"/>
                                  </p:stCondLst>
                                  <p:childTnLst>
                                    <p:set>
                                      <p:cBhvr>
                                        <p:cTn id="51" dur="1" fill="hold">
                                          <p:stCondLst>
                                            <p:cond delay="0"/>
                                          </p:stCondLst>
                                        </p:cTn>
                                        <p:tgtEl>
                                          <p:spTgt spid="5153">
                                            <p:txEl>
                                              <p:pRg st="0" end="0"/>
                                            </p:txEl>
                                          </p:spTgt>
                                        </p:tgtEl>
                                        <p:attrNameLst>
                                          <p:attrName>style.visibility</p:attrName>
                                        </p:attrNameLst>
                                      </p:cBhvr>
                                      <p:to>
                                        <p:strVal val="visible"/>
                                      </p:to>
                                    </p:set>
                                    <p:animEffect transition="in" filter="diamond(in)">
                                      <p:cBhvr>
                                        <p:cTn id="52" dur="2000"/>
                                        <p:tgtEl>
                                          <p:spTgt spid="5153">
                                            <p:txEl>
                                              <p:pRg st="0" end="0"/>
                                            </p:txEl>
                                          </p:spTgt>
                                        </p:tgtEl>
                                      </p:cBhvr>
                                    </p:animEffect>
                                  </p:childTnLst>
                                </p:cTn>
                              </p:par>
                              <p:par>
                                <p:cTn id="53" presetID="3" presetClass="entr" presetSubtype="10" fill="hold" nodeType="withEffect">
                                  <p:stCondLst>
                                    <p:cond delay="0"/>
                                  </p:stCondLst>
                                  <p:childTnLst>
                                    <p:set>
                                      <p:cBhvr>
                                        <p:cTn id="54" dur="1" fill="hold">
                                          <p:stCondLst>
                                            <p:cond delay="0"/>
                                          </p:stCondLst>
                                        </p:cTn>
                                        <p:tgtEl>
                                          <p:spTgt spid="5154">
                                            <p:txEl>
                                              <p:pRg st="0" end="0"/>
                                            </p:txEl>
                                          </p:spTgt>
                                        </p:tgtEl>
                                        <p:attrNameLst>
                                          <p:attrName>style.visibility</p:attrName>
                                        </p:attrNameLst>
                                      </p:cBhvr>
                                      <p:to>
                                        <p:strVal val="visible"/>
                                      </p:to>
                                    </p:set>
                                    <p:animEffect transition="in" filter="blinds(horizontal)">
                                      <p:cBhvr>
                                        <p:cTn id="55" dur="1000"/>
                                        <p:tgtEl>
                                          <p:spTgt spid="5154">
                                            <p:txEl>
                                              <p:pRg st="0" end="0"/>
                                            </p:txEl>
                                          </p:spTgt>
                                        </p:tgtEl>
                                      </p:cBhvr>
                                    </p:animEffect>
                                  </p:childTnLst>
                                </p:cTn>
                              </p:par>
                              <p:par>
                                <p:cTn id="56" presetID="4" presetClass="entr" presetSubtype="16" fill="hold" nodeType="withEffect">
                                  <p:stCondLst>
                                    <p:cond delay="0"/>
                                  </p:stCondLst>
                                  <p:childTnLst>
                                    <p:set>
                                      <p:cBhvr>
                                        <p:cTn id="57" dur="1" fill="hold">
                                          <p:stCondLst>
                                            <p:cond delay="0"/>
                                          </p:stCondLst>
                                        </p:cTn>
                                        <p:tgtEl>
                                          <p:spTgt spid="5155">
                                            <p:txEl>
                                              <p:pRg st="0" end="0"/>
                                            </p:txEl>
                                          </p:spTgt>
                                        </p:tgtEl>
                                        <p:attrNameLst>
                                          <p:attrName>style.visibility</p:attrName>
                                        </p:attrNameLst>
                                      </p:cBhvr>
                                      <p:to>
                                        <p:strVal val="visible"/>
                                      </p:to>
                                    </p:set>
                                    <p:animEffect transition="in" filter="box(in)">
                                      <p:cBhvr>
                                        <p:cTn id="58" dur="1000"/>
                                        <p:tgtEl>
                                          <p:spTgt spid="5155">
                                            <p:txEl>
                                              <p:pRg st="0" end="0"/>
                                            </p:txEl>
                                          </p:spTgt>
                                        </p:tgtEl>
                                      </p:cBhvr>
                                    </p:animEffect>
                                  </p:childTnLst>
                                </p:cTn>
                              </p:par>
                              <p:par>
                                <p:cTn id="59" presetID="3" presetClass="entr" presetSubtype="10" fill="hold" nodeType="withEffect">
                                  <p:stCondLst>
                                    <p:cond delay="0"/>
                                  </p:stCondLst>
                                  <p:childTnLst>
                                    <p:set>
                                      <p:cBhvr>
                                        <p:cTn id="60" dur="1" fill="hold">
                                          <p:stCondLst>
                                            <p:cond delay="0"/>
                                          </p:stCondLst>
                                        </p:cTn>
                                        <p:tgtEl>
                                          <p:spTgt spid="5156">
                                            <p:txEl>
                                              <p:pRg st="0" end="0"/>
                                            </p:txEl>
                                          </p:spTgt>
                                        </p:tgtEl>
                                        <p:attrNameLst>
                                          <p:attrName>style.visibility</p:attrName>
                                        </p:attrNameLst>
                                      </p:cBhvr>
                                      <p:to>
                                        <p:strVal val="visible"/>
                                      </p:to>
                                    </p:set>
                                    <p:animEffect transition="in" filter="blinds(horizontal)">
                                      <p:cBhvr>
                                        <p:cTn id="61" dur="1000"/>
                                        <p:tgtEl>
                                          <p:spTgt spid="5156">
                                            <p:txEl>
                                              <p:pRg st="0" end="0"/>
                                            </p:txEl>
                                          </p:spTgt>
                                        </p:tgtEl>
                                      </p:cBhvr>
                                    </p:animEffect>
                                  </p:childTnLst>
                                </p:cTn>
                              </p:par>
                              <p:par>
                                <p:cTn id="62" presetID="4" presetClass="entr" presetSubtype="16" fill="hold" nodeType="withEffect">
                                  <p:stCondLst>
                                    <p:cond delay="0"/>
                                  </p:stCondLst>
                                  <p:childTnLst>
                                    <p:set>
                                      <p:cBhvr>
                                        <p:cTn id="63" dur="1" fill="hold">
                                          <p:stCondLst>
                                            <p:cond delay="0"/>
                                          </p:stCondLst>
                                        </p:cTn>
                                        <p:tgtEl>
                                          <p:spTgt spid="5157">
                                            <p:txEl>
                                              <p:pRg st="0" end="0"/>
                                            </p:txEl>
                                          </p:spTgt>
                                        </p:tgtEl>
                                        <p:attrNameLst>
                                          <p:attrName>style.visibility</p:attrName>
                                        </p:attrNameLst>
                                      </p:cBhvr>
                                      <p:to>
                                        <p:strVal val="visible"/>
                                      </p:to>
                                    </p:set>
                                    <p:animEffect transition="in" filter="box(in)">
                                      <p:cBhvr>
                                        <p:cTn id="64" dur="1000"/>
                                        <p:tgtEl>
                                          <p:spTgt spid="5157">
                                            <p:txEl>
                                              <p:pRg st="0" end="0"/>
                                            </p:txEl>
                                          </p:spTgt>
                                        </p:tgtEl>
                                      </p:cBhvr>
                                    </p:animEffect>
                                  </p:childTnLst>
                                </p:cTn>
                              </p:par>
                              <p:par>
                                <p:cTn id="65" presetID="4" presetClass="entr" presetSubtype="16" fill="hold" nodeType="withEffect">
                                  <p:stCondLst>
                                    <p:cond delay="0"/>
                                  </p:stCondLst>
                                  <p:childTnLst>
                                    <p:set>
                                      <p:cBhvr>
                                        <p:cTn id="66" dur="1" fill="hold">
                                          <p:stCondLst>
                                            <p:cond delay="0"/>
                                          </p:stCondLst>
                                        </p:cTn>
                                        <p:tgtEl>
                                          <p:spTgt spid="5158">
                                            <p:txEl>
                                              <p:pRg st="0" end="0"/>
                                            </p:txEl>
                                          </p:spTgt>
                                        </p:tgtEl>
                                        <p:attrNameLst>
                                          <p:attrName>style.visibility</p:attrName>
                                        </p:attrNameLst>
                                      </p:cBhvr>
                                      <p:to>
                                        <p:strVal val="visible"/>
                                      </p:to>
                                    </p:set>
                                    <p:animEffect transition="in" filter="box(in)">
                                      <p:cBhvr>
                                        <p:cTn id="67" dur="1000"/>
                                        <p:tgtEl>
                                          <p:spTgt spid="5158">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44" grpId="0" animBg="1"/>
      <p:bldP spid="5146" grpId="0" animBg="1"/>
      <p:bldP spid="5147" grpId="0" animBg="1"/>
      <p:bldP spid="5148" grpId="0" animBg="1"/>
      <p:bldP spid="5149" grpId="0" animBg="1"/>
      <p:bldP spid="5150" grpId="0" animBg="1"/>
      <p:bldP spid="5151" grpId="0" animBg="1"/>
      <p:bldP spid="5152"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5928" name="Text Box 8"/>
          <p:cNvSpPr txBox="1">
            <a:spLocks noChangeArrowheads="1"/>
          </p:cNvSpPr>
          <p:nvPr/>
        </p:nvSpPr>
        <p:spPr bwMode="auto">
          <a:xfrm>
            <a:off x="2249488" y="2335213"/>
            <a:ext cx="1657350" cy="461962"/>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50000"/>
              </a:spcBef>
              <a:buClrTx/>
              <a:buSzTx/>
              <a:buFontTx/>
              <a:buNone/>
            </a:pPr>
            <a:r>
              <a:rPr lang="en-US" altLang="en-US" sz="2400">
                <a:solidFill>
                  <a:srgbClr val="FF3300"/>
                </a:solidFill>
                <a:latin typeface="Times New Roman" pitchFamily="18" charset="0"/>
                <a:sym typeface="Wingdings" pitchFamily="2" charset="2"/>
              </a:rPr>
              <a:t>Hoạt động</a:t>
            </a:r>
            <a:endParaRPr lang="en-US" altLang="en-US" sz="2400">
              <a:solidFill>
                <a:srgbClr val="FF3300"/>
              </a:solidFill>
              <a:latin typeface=".VnArial" pitchFamily="34" charset="0"/>
            </a:endParaRPr>
          </a:p>
        </p:txBody>
      </p:sp>
      <p:sp>
        <p:nvSpPr>
          <p:cNvPr id="465930" name="Text Box 10"/>
          <p:cNvSpPr txBox="1">
            <a:spLocks noChangeArrowheads="1"/>
          </p:cNvSpPr>
          <p:nvPr/>
        </p:nvSpPr>
        <p:spPr bwMode="auto">
          <a:xfrm>
            <a:off x="4721225" y="681038"/>
            <a:ext cx="1295400" cy="369887"/>
          </a:xfrm>
          <a:prstGeom prst="rect">
            <a:avLst/>
          </a:prstGeom>
          <a:solidFill>
            <a:schemeClr val="accent6">
              <a:lumMod val="20000"/>
              <a:lumOff val="80000"/>
            </a:schemeClr>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anose="05040102010807070707" pitchFamily="18" charset="2"/>
              <a:buChar char=""/>
              <a:defRPr>
                <a:solidFill>
                  <a:srgbClr val="404040"/>
                </a:solidFill>
                <a:latin typeface="Trebuchet MS" panose="020B0603020202020204" pitchFamily="34" charset="0"/>
              </a:defRPr>
            </a:lvl1pPr>
            <a:lvl2pPr marL="742950" indent="-285750">
              <a:spcBef>
                <a:spcPts val="1000"/>
              </a:spcBef>
              <a:buClr>
                <a:schemeClr val="accent1"/>
              </a:buClr>
              <a:buSzPct val="80000"/>
              <a:buFont typeface="Wingdings 3" panose="05040102010807070707" pitchFamily="18" charset="2"/>
              <a:buChar char=""/>
              <a:defRPr sz="1600">
                <a:solidFill>
                  <a:srgbClr val="404040"/>
                </a:solidFill>
                <a:latin typeface="Trebuchet MS" panose="020B0603020202020204" pitchFamily="34" charset="0"/>
              </a:defRPr>
            </a:lvl2pPr>
            <a:lvl3pPr marL="1143000" indent="-228600">
              <a:spcBef>
                <a:spcPts val="1000"/>
              </a:spcBef>
              <a:buClr>
                <a:schemeClr val="accent1"/>
              </a:buClr>
              <a:buSzPct val="80000"/>
              <a:buFont typeface="Wingdings 3" panose="05040102010807070707" pitchFamily="18" charset="2"/>
              <a:buChar char=""/>
              <a:defRPr sz="1400">
                <a:solidFill>
                  <a:srgbClr val="404040"/>
                </a:solidFill>
                <a:latin typeface="Trebuchet MS" panose="020B0603020202020204" pitchFamily="34" charset="0"/>
              </a:defRPr>
            </a:lvl3pPr>
            <a:lvl4pPr marL="16002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4pPr>
            <a:lvl5pPr marL="20574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5pPr>
            <a:lvl6pPr marL="25146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6pPr>
            <a:lvl7pPr marL="29718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7pPr>
            <a:lvl8pPr marL="34290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8pPr>
            <a:lvl9pPr marL="38862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9pPr>
          </a:lstStyle>
          <a:p>
            <a:pPr eaLnBrk="1" hangingPunct="1">
              <a:spcBef>
                <a:spcPct val="50000"/>
              </a:spcBef>
              <a:buClrTx/>
              <a:buSzTx/>
              <a:buFontTx/>
              <a:buNone/>
              <a:defRPr/>
            </a:pPr>
            <a:r>
              <a:rPr lang="en-US" altLang="en-US" sz="1800" dirty="0" err="1">
                <a:solidFill>
                  <a:srgbClr val="0000FF"/>
                </a:solidFill>
                <a:latin typeface="Times New Roman" panose="02020603050405020304" pitchFamily="18" charset="0"/>
              </a:rPr>
              <a:t>Sản</a:t>
            </a:r>
            <a:r>
              <a:rPr lang="en-US" altLang="en-US" sz="1800" dirty="0">
                <a:solidFill>
                  <a:srgbClr val="0000FF"/>
                </a:solidFill>
                <a:latin typeface="Times New Roman" panose="02020603050405020304" pitchFamily="18" charset="0"/>
              </a:rPr>
              <a:t> </a:t>
            </a:r>
            <a:r>
              <a:rPr lang="en-US" altLang="en-US" sz="1800" dirty="0" err="1">
                <a:solidFill>
                  <a:srgbClr val="0000FF"/>
                </a:solidFill>
                <a:latin typeface="Times New Roman" panose="02020603050405020304" pitchFamily="18" charset="0"/>
              </a:rPr>
              <a:t>xuất</a:t>
            </a:r>
            <a:endParaRPr lang="en-US" altLang="en-US" sz="1800" dirty="0">
              <a:solidFill>
                <a:srgbClr val="0000FF"/>
              </a:solidFill>
              <a:latin typeface="Times New Roman" panose="02020603050405020304" pitchFamily="18" charset="0"/>
            </a:endParaRPr>
          </a:p>
        </p:txBody>
      </p:sp>
      <p:sp>
        <p:nvSpPr>
          <p:cNvPr id="465931" name="Text Box 11"/>
          <p:cNvSpPr txBox="1">
            <a:spLocks noChangeArrowheads="1"/>
          </p:cNvSpPr>
          <p:nvPr/>
        </p:nvSpPr>
        <p:spPr bwMode="auto">
          <a:xfrm>
            <a:off x="4699000" y="2481263"/>
            <a:ext cx="1295400" cy="369887"/>
          </a:xfrm>
          <a:prstGeom prst="rect">
            <a:avLst/>
          </a:prstGeom>
          <a:solidFill>
            <a:schemeClr val="accent6">
              <a:lumMod val="20000"/>
              <a:lumOff val="80000"/>
            </a:schemeClr>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anose="05040102010807070707" pitchFamily="18" charset="2"/>
              <a:buChar char=""/>
              <a:defRPr>
                <a:solidFill>
                  <a:srgbClr val="404040"/>
                </a:solidFill>
                <a:latin typeface="Trebuchet MS" panose="020B0603020202020204" pitchFamily="34" charset="0"/>
              </a:defRPr>
            </a:lvl1pPr>
            <a:lvl2pPr marL="742950" indent="-285750">
              <a:spcBef>
                <a:spcPts val="1000"/>
              </a:spcBef>
              <a:buClr>
                <a:schemeClr val="accent1"/>
              </a:buClr>
              <a:buSzPct val="80000"/>
              <a:buFont typeface="Wingdings 3" panose="05040102010807070707" pitchFamily="18" charset="2"/>
              <a:buChar char=""/>
              <a:defRPr sz="1600">
                <a:solidFill>
                  <a:srgbClr val="404040"/>
                </a:solidFill>
                <a:latin typeface="Trebuchet MS" panose="020B0603020202020204" pitchFamily="34" charset="0"/>
              </a:defRPr>
            </a:lvl2pPr>
            <a:lvl3pPr marL="1143000" indent="-228600">
              <a:spcBef>
                <a:spcPts val="1000"/>
              </a:spcBef>
              <a:buClr>
                <a:schemeClr val="accent1"/>
              </a:buClr>
              <a:buSzPct val="80000"/>
              <a:buFont typeface="Wingdings 3" panose="05040102010807070707" pitchFamily="18" charset="2"/>
              <a:buChar char=""/>
              <a:defRPr sz="1400">
                <a:solidFill>
                  <a:srgbClr val="404040"/>
                </a:solidFill>
                <a:latin typeface="Trebuchet MS" panose="020B0603020202020204" pitchFamily="34" charset="0"/>
              </a:defRPr>
            </a:lvl3pPr>
            <a:lvl4pPr marL="16002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4pPr>
            <a:lvl5pPr marL="20574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5pPr>
            <a:lvl6pPr marL="25146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6pPr>
            <a:lvl7pPr marL="29718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7pPr>
            <a:lvl8pPr marL="34290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8pPr>
            <a:lvl9pPr marL="38862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9pPr>
          </a:lstStyle>
          <a:p>
            <a:pPr eaLnBrk="1" hangingPunct="1">
              <a:spcBef>
                <a:spcPct val="50000"/>
              </a:spcBef>
              <a:buClrTx/>
              <a:buSzTx/>
              <a:buFontTx/>
              <a:buNone/>
              <a:defRPr/>
            </a:pPr>
            <a:r>
              <a:rPr lang="en-US" altLang="en-US" sz="1800" dirty="0" err="1">
                <a:solidFill>
                  <a:srgbClr val="0000FF"/>
                </a:solidFill>
                <a:latin typeface="Times New Roman" panose="02020603050405020304" pitchFamily="18" charset="0"/>
              </a:rPr>
              <a:t>Dịch</a:t>
            </a:r>
            <a:r>
              <a:rPr lang="en-US" altLang="en-US" sz="1800" dirty="0">
                <a:solidFill>
                  <a:srgbClr val="0000FF"/>
                </a:solidFill>
                <a:latin typeface="Times New Roman" panose="02020603050405020304" pitchFamily="18" charset="0"/>
              </a:rPr>
              <a:t> </a:t>
            </a:r>
            <a:r>
              <a:rPr lang="en-US" altLang="en-US" sz="1800" dirty="0" err="1">
                <a:solidFill>
                  <a:srgbClr val="0000FF"/>
                </a:solidFill>
                <a:latin typeface="Times New Roman" panose="02020603050405020304" pitchFamily="18" charset="0"/>
              </a:rPr>
              <a:t>vụ</a:t>
            </a:r>
            <a:endParaRPr lang="en-US" altLang="en-US" sz="1800" dirty="0">
              <a:solidFill>
                <a:srgbClr val="0000FF"/>
              </a:solidFill>
              <a:latin typeface="Times New Roman" panose="02020603050405020304" pitchFamily="18" charset="0"/>
            </a:endParaRPr>
          </a:p>
        </p:txBody>
      </p:sp>
      <p:sp>
        <p:nvSpPr>
          <p:cNvPr id="465932" name="Text Box 12"/>
          <p:cNvSpPr txBox="1">
            <a:spLocks noChangeArrowheads="1"/>
          </p:cNvSpPr>
          <p:nvPr/>
        </p:nvSpPr>
        <p:spPr bwMode="auto">
          <a:xfrm>
            <a:off x="4814888" y="4427538"/>
            <a:ext cx="1179512" cy="369887"/>
          </a:xfrm>
          <a:prstGeom prst="rect">
            <a:avLst/>
          </a:prstGeom>
          <a:solidFill>
            <a:schemeClr val="accent6">
              <a:lumMod val="20000"/>
              <a:lumOff val="80000"/>
            </a:schemeClr>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anose="05040102010807070707" pitchFamily="18" charset="2"/>
              <a:buChar char=""/>
              <a:defRPr>
                <a:solidFill>
                  <a:srgbClr val="404040"/>
                </a:solidFill>
                <a:latin typeface="Trebuchet MS" panose="020B0603020202020204" pitchFamily="34" charset="0"/>
              </a:defRPr>
            </a:lvl1pPr>
            <a:lvl2pPr marL="742950" indent="-285750">
              <a:spcBef>
                <a:spcPts val="1000"/>
              </a:spcBef>
              <a:buClr>
                <a:schemeClr val="accent1"/>
              </a:buClr>
              <a:buSzPct val="80000"/>
              <a:buFont typeface="Wingdings 3" panose="05040102010807070707" pitchFamily="18" charset="2"/>
              <a:buChar char=""/>
              <a:defRPr sz="1600">
                <a:solidFill>
                  <a:srgbClr val="404040"/>
                </a:solidFill>
                <a:latin typeface="Trebuchet MS" panose="020B0603020202020204" pitchFamily="34" charset="0"/>
              </a:defRPr>
            </a:lvl2pPr>
            <a:lvl3pPr marL="1143000" indent="-228600">
              <a:spcBef>
                <a:spcPts val="1000"/>
              </a:spcBef>
              <a:buClr>
                <a:schemeClr val="accent1"/>
              </a:buClr>
              <a:buSzPct val="80000"/>
              <a:buFont typeface="Wingdings 3" panose="05040102010807070707" pitchFamily="18" charset="2"/>
              <a:buChar char=""/>
              <a:defRPr sz="1400">
                <a:solidFill>
                  <a:srgbClr val="404040"/>
                </a:solidFill>
                <a:latin typeface="Trebuchet MS" panose="020B0603020202020204" pitchFamily="34" charset="0"/>
              </a:defRPr>
            </a:lvl3pPr>
            <a:lvl4pPr marL="16002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4pPr>
            <a:lvl5pPr marL="20574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5pPr>
            <a:lvl6pPr marL="25146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6pPr>
            <a:lvl7pPr marL="29718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7pPr>
            <a:lvl8pPr marL="34290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8pPr>
            <a:lvl9pPr marL="38862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9pPr>
          </a:lstStyle>
          <a:p>
            <a:pPr eaLnBrk="1" hangingPunct="1">
              <a:spcBef>
                <a:spcPct val="50000"/>
              </a:spcBef>
              <a:buClrTx/>
              <a:buSzTx/>
              <a:buFontTx/>
              <a:buNone/>
              <a:defRPr/>
            </a:pPr>
            <a:r>
              <a:rPr lang="en-US" altLang="en-US" sz="1800" dirty="0" err="1">
                <a:solidFill>
                  <a:srgbClr val="0000FF"/>
                </a:solidFill>
                <a:latin typeface="Times New Roman" panose="02020603050405020304" pitchFamily="18" charset="0"/>
              </a:rPr>
              <a:t>Trao</a:t>
            </a:r>
            <a:r>
              <a:rPr lang="en-US" altLang="en-US" sz="1800" dirty="0">
                <a:solidFill>
                  <a:srgbClr val="0000FF"/>
                </a:solidFill>
                <a:latin typeface="Times New Roman" panose="02020603050405020304" pitchFamily="18" charset="0"/>
              </a:rPr>
              <a:t> </a:t>
            </a:r>
            <a:r>
              <a:rPr lang="en-US" altLang="en-US" sz="1800" dirty="0" err="1">
                <a:solidFill>
                  <a:srgbClr val="0000FF"/>
                </a:solidFill>
                <a:latin typeface="Times New Roman" panose="02020603050405020304" pitchFamily="18" charset="0"/>
              </a:rPr>
              <a:t>đổi</a:t>
            </a:r>
            <a:r>
              <a:rPr lang="en-US" altLang="en-US" sz="1800" dirty="0">
                <a:solidFill>
                  <a:srgbClr val="0000FF"/>
                </a:solidFill>
                <a:latin typeface="Times New Roman" panose="02020603050405020304" pitchFamily="18" charset="0"/>
              </a:rPr>
              <a:t> </a:t>
            </a:r>
          </a:p>
        </p:txBody>
      </p:sp>
      <p:sp>
        <p:nvSpPr>
          <p:cNvPr id="465934" name="Text Box 14"/>
          <p:cNvSpPr txBox="1">
            <a:spLocks noChangeArrowheads="1"/>
          </p:cNvSpPr>
          <p:nvPr/>
        </p:nvSpPr>
        <p:spPr bwMode="auto">
          <a:xfrm>
            <a:off x="9482138" y="2724150"/>
            <a:ext cx="1676400" cy="784225"/>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r>
              <a:rPr lang="en-US" altLang="en-US" sz="1800">
                <a:solidFill>
                  <a:srgbClr val="FF3300"/>
                </a:solidFill>
                <a:latin typeface="Times New Roman" pitchFamily="18" charset="0"/>
              </a:rPr>
              <a:t>THU</a:t>
            </a:r>
          </a:p>
          <a:p>
            <a:pPr algn="ctr" eaLnBrk="1" hangingPunct="1">
              <a:spcBef>
                <a:spcPct val="50000"/>
              </a:spcBef>
              <a:buClrTx/>
              <a:buSzTx/>
              <a:buFontTx/>
              <a:buNone/>
            </a:pPr>
            <a:r>
              <a:rPr lang="en-US" altLang="en-US" sz="1800">
                <a:solidFill>
                  <a:srgbClr val="FF3300"/>
                </a:solidFill>
                <a:latin typeface="Times New Roman" pitchFamily="18" charset="0"/>
              </a:rPr>
              <a:t> LỢI NHUẬN</a:t>
            </a:r>
          </a:p>
        </p:txBody>
      </p:sp>
      <p:sp>
        <p:nvSpPr>
          <p:cNvPr id="465935" name="Line 15"/>
          <p:cNvSpPr>
            <a:spLocks noChangeShapeType="1"/>
          </p:cNvSpPr>
          <p:nvPr/>
        </p:nvSpPr>
        <p:spPr bwMode="auto">
          <a:xfrm flipV="1">
            <a:off x="3429000" y="914400"/>
            <a:ext cx="1306513" cy="1371600"/>
          </a:xfrm>
          <a:prstGeom prst="line">
            <a:avLst/>
          </a:prstGeom>
          <a:noFill/>
          <a:ln w="28575">
            <a:solidFill>
              <a:srgbClr val="FF3300"/>
            </a:solidFill>
            <a:round/>
            <a:headEnd/>
            <a:tailEnd type="triangle" w="med" len="med"/>
          </a:ln>
          <a:extLst>
            <a:ext uri="{909E8E84-426E-40DD-AFC4-6F175D3DCCD1}">
              <a14:hiddenFill xmlns:a14="http://schemas.microsoft.com/office/drawing/2010/main">
                <a:noFill/>
              </a14:hiddenFill>
            </a:ext>
          </a:extLst>
        </p:spPr>
        <p:txBody>
          <a:bodyPr>
            <a:spAutoFit/>
          </a:bodyPr>
          <a:lstStyle/>
          <a:p>
            <a:endParaRPr lang="en-NZ"/>
          </a:p>
        </p:txBody>
      </p:sp>
      <p:sp>
        <p:nvSpPr>
          <p:cNvPr id="465936" name="Line 16"/>
          <p:cNvSpPr>
            <a:spLocks noChangeShapeType="1"/>
          </p:cNvSpPr>
          <p:nvPr/>
        </p:nvSpPr>
        <p:spPr bwMode="auto">
          <a:xfrm>
            <a:off x="3581400" y="2822575"/>
            <a:ext cx="1179513" cy="1951038"/>
          </a:xfrm>
          <a:prstGeom prst="line">
            <a:avLst/>
          </a:prstGeom>
          <a:noFill/>
          <a:ln w="28575">
            <a:solidFill>
              <a:srgbClr val="FF3300"/>
            </a:solidFill>
            <a:round/>
            <a:headEnd/>
            <a:tailEnd type="triangle" w="med" len="med"/>
          </a:ln>
          <a:extLst>
            <a:ext uri="{909E8E84-426E-40DD-AFC4-6F175D3DCCD1}">
              <a14:hiddenFill xmlns:a14="http://schemas.microsoft.com/office/drawing/2010/main">
                <a:noFill/>
              </a14:hiddenFill>
            </a:ext>
          </a:extLst>
        </p:spPr>
        <p:txBody>
          <a:bodyPr>
            <a:spAutoFit/>
          </a:bodyPr>
          <a:lstStyle/>
          <a:p>
            <a:endParaRPr lang="en-NZ"/>
          </a:p>
        </p:txBody>
      </p:sp>
      <p:sp>
        <p:nvSpPr>
          <p:cNvPr id="465938" name="Line 18"/>
          <p:cNvSpPr>
            <a:spLocks noChangeShapeType="1"/>
          </p:cNvSpPr>
          <p:nvPr/>
        </p:nvSpPr>
        <p:spPr bwMode="auto">
          <a:xfrm>
            <a:off x="3962400" y="2590800"/>
            <a:ext cx="609600" cy="0"/>
          </a:xfrm>
          <a:prstGeom prst="line">
            <a:avLst/>
          </a:prstGeom>
          <a:noFill/>
          <a:ln w="28575">
            <a:solidFill>
              <a:srgbClr val="FF3300"/>
            </a:solidFill>
            <a:round/>
            <a:headEnd/>
            <a:tailEnd type="triangle" w="med" len="med"/>
          </a:ln>
          <a:extLst>
            <a:ext uri="{909E8E84-426E-40DD-AFC4-6F175D3DCCD1}">
              <a14:hiddenFill xmlns:a14="http://schemas.microsoft.com/office/drawing/2010/main">
                <a:noFill/>
              </a14:hiddenFill>
            </a:ext>
          </a:extLst>
        </p:spPr>
        <p:txBody>
          <a:bodyPr>
            <a:spAutoFit/>
          </a:bodyPr>
          <a:lstStyle/>
          <a:p>
            <a:endParaRPr lang="en-NZ"/>
          </a:p>
        </p:txBody>
      </p:sp>
      <p:sp>
        <p:nvSpPr>
          <p:cNvPr id="465939" name="Text Box 19"/>
          <p:cNvSpPr txBox="1">
            <a:spLocks noChangeArrowheads="1"/>
          </p:cNvSpPr>
          <p:nvPr/>
        </p:nvSpPr>
        <p:spPr bwMode="auto">
          <a:xfrm>
            <a:off x="4057650" y="5889625"/>
            <a:ext cx="2990850" cy="460375"/>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sz="2400">
                <a:solidFill>
                  <a:srgbClr val="FF3300"/>
                </a:solidFill>
                <a:latin typeface="Times New Roman" pitchFamily="18" charset="0"/>
              </a:rPr>
              <a:t>=&gt; KINH DOANH</a:t>
            </a:r>
          </a:p>
        </p:txBody>
      </p:sp>
      <p:sp>
        <p:nvSpPr>
          <p:cNvPr id="136203" name="AutoShape 21"/>
          <p:cNvSpPr>
            <a:spLocks/>
          </p:cNvSpPr>
          <p:nvPr/>
        </p:nvSpPr>
        <p:spPr bwMode="auto">
          <a:xfrm>
            <a:off x="9448800" y="3665538"/>
            <a:ext cx="304800" cy="441325"/>
          </a:xfrm>
          <a:prstGeom prst="rightBrace">
            <a:avLst>
              <a:gd name="adj1" fmla="val 24923"/>
              <a:gd name="adj2" fmla="val 5000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endParaRPr lang="en-US" altLang="en-US">
              <a:solidFill>
                <a:srgbClr val="FF0000"/>
              </a:solidFill>
              <a:latin typeface="Times New Roman" pitchFamily="18" charset="0"/>
            </a:endParaRPr>
          </a:p>
        </p:txBody>
      </p:sp>
      <p:sp>
        <p:nvSpPr>
          <p:cNvPr id="91162" name="AutoShape 26"/>
          <p:cNvSpPr>
            <a:spLocks/>
          </p:cNvSpPr>
          <p:nvPr/>
        </p:nvSpPr>
        <p:spPr bwMode="auto">
          <a:xfrm>
            <a:off x="8637588" y="1138238"/>
            <a:ext cx="779462" cy="3956050"/>
          </a:xfrm>
          <a:prstGeom prst="rightBrace">
            <a:avLst>
              <a:gd name="adj1" fmla="val 54208"/>
              <a:gd name="adj2" fmla="val 50000"/>
            </a:avLst>
          </a:prstGeom>
          <a:noFill/>
          <a:ln w="76200">
            <a:solidFill>
              <a:srgbClr val="FF0000"/>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endParaRPr lang="en-US" altLang="en-US">
              <a:solidFill>
                <a:srgbClr val="FF0000"/>
              </a:solidFill>
              <a:latin typeface="Times New Roman" pitchFamily="18" charset="0"/>
            </a:endParaRP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6164263" y="363538"/>
            <a:ext cx="2325687" cy="1547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6122988" y="2147888"/>
            <a:ext cx="2366962" cy="14335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 name="Picture 3"/>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a:off x="6164263" y="3817938"/>
            <a:ext cx="2446337" cy="1749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465928"/>
                                        </p:tgtEl>
                                        <p:attrNameLst>
                                          <p:attrName>style.visibility</p:attrName>
                                        </p:attrNameLst>
                                      </p:cBhvr>
                                      <p:to>
                                        <p:strVal val="visible"/>
                                      </p:to>
                                    </p:set>
                                    <p:animEffect transition="in" filter="box(in)">
                                      <p:cBhvr>
                                        <p:cTn id="7" dur="500"/>
                                        <p:tgtEl>
                                          <p:spTgt spid="465928"/>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grpId="0" nodeType="clickEffect">
                                  <p:stCondLst>
                                    <p:cond delay="0"/>
                                  </p:stCondLst>
                                  <p:childTnLst>
                                    <p:set>
                                      <p:cBhvr>
                                        <p:cTn id="11" dur="1" fill="hold">
                                          <p:stCondLst>
                                            <p:cond delay="0"/>
                                          </p:stCondLst>
                                        </p:cTn>
                                        <p:tgtEl>
                                          <p:spTgt spid="465935"/>
                                        </p:tgtEl>
                                        <p:attrNameLst>
                                          <p:attrName>style.visibility</p:attrName>
                                        </p:attrNameLst>
                                      </p:cBhvr>
                                      <p:to>
                                        <p:strVal val="visible"/>
                                      </p:to>
                                    </p:set>
                                    <p:animEffect transition="in" filter="box(in)">
                                      <p:cBhvr>
                                        <p:cTn id="12" dur="500"/>
                                        <p:tgtEl>
                                          <p:spTgt spid="465935"/>
                                        </p:tgtEl>
                                      </p:cBhvr>
                                    </p:animEffect>
                                  </p:childTnLst>
                                </p:cTn>
                              </p:par>
                            </p:childTnLst>
                          </p:cTn>
                        </p:par>
                        <p:par>
                          <p:cTn id="13" fill="hold" nodeType="afterGroup">
                            <p:stCondLst>
                              <p:cond delay="500"/>
                            </p:stCondLst>
                            <p:childTnLst>
                              <p:par>
                                <p:cTn id="14" presetID="4" presetClass="entr" presetSubtype="16" fill="hold" grpId="0" nodeType="afterEffect">
                                  <p:stCondLst>
                                    <p:cond delay="0"/>
                                  </p:stCondLst>
                                  <p:childTnLst>
                                    <p:set>
                                      <p:cBhvr>
                                        <p:cTn id="15" dur="1" fill="hold">
                                          <p:stCondLst>
                                            <p:cond delay="0"/>
                                          </p:stCondLst>
                                        </p:cTn>
                                        <p:tgtEl>
                                          <p:spTgt spid="465930"/>
                                        </p:tgtEl>
                                        <p:attrNameLst>
                                          <p:attrName>style.visibility</p:attrName>
                                        </p:attrNameLst>
                                      </p:cBhvr>
                                      <p:to>
                                        <p:strVal val="visible"/>
                                      </p:to>
                                    </p:set>
                                    <p:animEffect transition="in" filter="box(in)">
                                      <p:cBhvr>
                                        <p:cTn id="16" dur="500"/>
                                        <p:tgtEl>
                                          <p:spTgt spid="465930"/>
                                        </p:tgtEl>
                                      </p:cBhvr>
                                    </p:animEffect>
                                  </p:childTnLst>
                                </p:cTn>
                              </p:par>
                              <p:par>
                                <p:cTn id="17" presetID="2" presetClass="entr" presetSubtype="4" fill="hold" nodeType="withEffect">
                                  <p:stCondLst>
                                    <p:cond delay="0"/>
                                  </p:stCondLst>
                                  <p:childTnLst>
                                    <p:set>
                                      <p:cBhvr>
                                        <p:cTn id="18" dur="1" fill="hold">
                                          <p:stCondLst>
                                            <p:cond delay="0"/>
                                          </p:stCondLst>
                                        </p:cTn>
                                        <p:tgtEl>
                                          <p:spTgt spid="2"/>
                                        </p:tgtEl>
                                        <p:attrNameLst>
                                          <p:attrName>style.visibility</p:attrName>
                                        </p:attrNameLst>
                                      </p:cBhvr>
                                      <p:to>
                                        <p:strVal val="visible"/>
                                      </p:to>
                                    </p:set>
                                    <p:anim calcmode="lin" valueType="num">
                                      <p:cBhvr additive="base">
                                        <p:cTn id="19" dur="500" fill="hold"/>
                                        <p:tgtEl>
                                          <p:spTgt spid="2"/>
                                        </p:tgtEl>
                                        <p:attrNameLst>
                                          <p:attrName>ppt_x</p:attrName>
                                        </p:attrNameLst>
                                      </p:cBhvr>
                                      <p:tavLst>
                                        <p:tav tm="0">
                                          <p:val>
                                            <p:strVal val="#ppt_x"/>
                                          </p:val>
                                        </p:tav>
                                        <p:tav tm="100000">
                                          <p:val>
                                            <p:strVal val="#ppt_x"/>
                                          </p:val>
                                        </p:tav>
                                      </p:tavLst>
                                    </p:anim>
                                    <p:anim calcmode="lin" valueType="num">
                                      <p:cBhvr additive="base">
                                        <p:cTn id="20"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4" presetClass="entr" presetSubtype="16" fill="hold" grpId="0" nodeType="clickEffect">
                                  <p:stCondLst>
                                    <p:cond delay="0"/>
                                  </p:stCondLst>
                                  <p:childTnLst>
                                    <p:set>
                                      <p:cBhvr>
                                        <p:cTn id="24" dur="1" fill="hold">
                                          <p:stCondLst>
                                            <p:cond delay="0"/>
                                          </p:stCondLst>
                                        </p:cTn>
                                        <p:tgtEl>
                                          <p:spTgt spid="465938"/>
                                        </p:tgtEl>
                                        <p:attrNameLst>
                                          <p:attrName>style.visibility</p:attrName>
                                        </p:attrNameLst>
                                      </p:cBhvr>
                                      <p:to>
                                        <p:strVal val="visible"/>
                                      </p:to>
                                    </p:set>
                                    <p:animEffect transition="in" filter="box(in)">
                                      <p:cBhvr>
                                        <p:cTn id="25" dur="500"/>
                                        <p:tgtEl>
                                          <p:spTgt spid="465938"/>
                                        </p:tgtEl>
                                      </p:cBhvr>
                                    </p:animEffect>
                                  </p:childTnLst>
                                </p:cTn>
                              </p:par>
                            </p:childTnLst>
                          </p:cTn>
                        </p:par>
                        <p:par>
                          <p:cTn id="26" fill="hold" nodeType="afterGroup">
                            <p:stCondLst>
                              <p:cond delay="500"/>
                            </p:stCondLst>
                            <p:childTnLst>
                              <p:par>
                                <p:cTn id="27" presetID="4" presetClass="entr" presetSubtype="16" fill="hold" grpId="0" nodeType="afterEffect">
                                  <p:stCondLst>
                                    <p:cond delay="0"/>
                                  </p:stCondLst>
                                  <p:childTnLst>
                                    <p:set>
                                      <p:cBhvr>
                                        <p:cTn id="28" dur="1" fill="hold">
                                          <p:stCondLst>
                                            <p:cond delay="0"/>
                                          </p:stCondLst>
                                        </p:cTn>
                                        <p:tgtEl>
                                          <p:spTgt spid="465931"/>
                                        </p:tgtEl>
                                        <p:attrNameLst>
                                          <p:attrName>style.visibility</p:attrName>
                                        </p:attrNameLst>
                                      </p:cBhvr>
                                      <p:to>
                                        <p:strVal val="visible"/>
                                      </p:to>
                                    </p:set>
                                    <p:animEffect transition="in" filter="box(in)">
                                      <p:cBhvr>
                                        <p:cTn id="29" dur="500"/>
                                        <p:tgtEl>
                                          <p:spTgt spid="465931"/>
                                        </p:tgtEl>
                                      </p:cBhvr>
                                    </p:animEffect>
                                  </p:childTnLst>
                                </p:cTn>
                              </p:par>
                              <p:par>
                                <p:cTn id="30" presetID="1" presetClass="entr" presetSubtype="0" fill="hold" nodeType="withEffect">
                                  <p:stCondLst>
                                    <p:cond delay="0"/>
                                  </p:stCondLst>
                                  <p:childTnLst>
                                    <p:set>
                                      <p:cBhvr>
                                        <p:cTn id="31" dur="1" fill="hold">
                                          <p:stCondLst>
                                            <p:cond delay="0"/>
                                          </p:stCondLst>
                                        </p:cTn>
                                        <p:tgtEl>
                                          <p:spTgt spid="3"/>
                                        </p:tgtEl>
                                        <p:attrNameLst>
                                          <p:attrName>style.visibility</p:attrName>
                                        </p:attrNameLst>
                                      </p:cBhvr>
                                      <p:to>
                                        <p:strVal val="visible"/>
                                      </p:to>
                                    </p:set>
                                  </p:childTnLst>
                                </p:cTn>
                              </p:par>
                            </p:childTnLst>
                          </p:cTn>
                        </p:par>
                      </p:childTnLst>
                    </p:cTn>
                  </p:par>
                  <p:par>
                    <p:cTn id="32" fill="hold" nodeType="clickPar">
                      <p:stCondLst>
                        <p:cond delay="indefinite"/>
                      </p:stCondLst>
                      <p:childTnLst>
                        <p:par>
                          <p:cTn id="33" fill="hold" nodeType="withGroup">
                            <p:stCondLst>
                              <p:cond delay="0"/>
                            </p:stCondLst>
                            <p:childTnLst>
                              <p:par>
                                <p:cTn id="34" presetID="4" presetClass="entr" presetSubtype="16" fill="hold" grpId="0" nodeType="clickEffect">
                                  <p:stCondLst>
                                    <p:cond delay="0"/>
                                  </p:stCondLst>
                                  <p:childTnLst>
                                    <p:set>
                                      <p:cBhvr>
                                        <p:cTn id="35" dur="1" fill="hold">
                                          <p:stCondLst>
                                            <p:cond delay="0"/>
                                          </p:stCondLst>
                                        </p:cTn>
                                        <p:tgtEl>
                                          <p:spTgt spid="465936"/>
                                        </p:tgtEl>
                                        <p:attrNameLst>
                                          <p:attrName>style.visibility</p:attrName>
                                        </p:attrNameLst>
                                      </p:cBhvr>
                                      <p:to>
                                        <p:strVal val="visible"/>
                                      </p:to>
                                    </p:set>
                                    <p:animEffect transition="in" filter="box(in)">
                                      <p:cBhvr>
                                        <p:cTn id="36" dur="500"/>
                                        <p:tgtEl>
                                          <p:spTgt spid="465936"/>
                                        </p:tgtEl>
                                      </p:cBhvr>
                                    </p:animEffect>
                                  </p:childTnLst>
                                </p:cTn>
                              </p:par>
                            </p:childTnLst>
                          </p:cTn>
                        </p:par>
                        <p:par>
                          <p:cTn id="37" fill="hold" nodeType="afterGroup">
                            <p:stCondLst>
                              <p:cond delay="500"/>
                            </p:stCondLst>
                            <p:childTnLst>
                              <p:par>
                                <p:cTn id="38" presetID="4" presetClass="entr" presetSubtype="16" fill="hold" grpId="0" nodeType="afterEffect">
                                  <p:stCondLst>
                                    <p:cond delay="0"/>
                                  </p:stCondLst>
                                  <p:childTnLst>
                                    <p:set>
                                      <p:cBhvr>
                                        <p:cTn id="39" dur="1" fill="hold">
                                          <p:stCondLst>
                                            <p:cond delay="0"/>
                                          </p:stCondLst>
                                        </p:cTn>
                                        <p:tgtEl>
                                          <p:spTgt spid="465932"/>
                                        </p:tgtEl>
                                        <p:attrNameLst>
                                          <p:attrName>style.visibility</p:attrName>
                                        </p:attrNameLst>
                                      </p:cBhvr>
                                      <p:to>
                                        <p:strVal val="visible"/>
                                      </p:to>
                                    </p:set>
                                    <p:animEffect transition="in" filter="box(in)">
                                      <p:cBhvr>
                                        <p:cTn id="40" dur="500"/>
                                        <p:tgtEl>
                                          <p:spTgt spid="465932"/>
                                        </p:tgtEl>
                                      </p:cBhvr>
                                    </p:animEffect>
                                  </p:childTnLst>
                                </p:cTn>
                              </p:par>
                              <p:par>
                                <p:cTn id="41" presetID="16" presetClass="entr" presetSubtype="21" fill="hold" nodeType="withEffect">
                                  <p:stCondLst>
                                    <p:cond delay="0"/>
                                  </p:stCondLst>
                                  <p:childTnLst>
                                    <p:set>
                                      <p:cBhvr>
                                        <p:cTn id="42" dur="1" fill="hold">
                                          <p:stCondLst>
                                            <p:cond delay="0"/>
                                          </p:stCondLst>
                                        </p:cTn>
                                        <p:tgtEl>
                                          <p:spTgt spid="4"/>
                                        </p:tgtEl>
                                        <p:attrNameLst>
                                          <p:attrName>style.visibility</p:attrName>
                                        </p:attrNameLst>
                                      </p:cBhvr>
                                      <p:to>
                                        <p:strVal val="visible"/>
                                      </p:to>
                                    </p:set>
                                    <p:animEffect transition="in" filter="barn(inVertical)">
                                      <p:cBhvr>
                                        <p:cTn id="43" dur="500"/>
                                        <p:tgtEl>
                                          <p:spTgt spid="4"/>
                                        </p:tgtEl>
                                      </p:cBhvr>
                                    </p:animEffect>
                                  </p:childTnLst>
                                </p:cTn>
                              </p:par>
                            </p:childTnLst>
                          </p:cTn>
                        </p:par>
                      </p:childTnLst>
                    </p:cTn>
                  </p:par>
                  <p:par>
                    <p:cTn id="44" fill="hold" nodeType="clickPar">
                      <p:stCondLst>
                        <p:cond delay="indefinite"/>
                      </p:stCondLst>
                      <p:childTnLst>
                        <p:par>
                          <p:cTn id="45" fill="hold" nodeType="withGroup">
                            <p:stCondLst>
                              <p:cond delay="0"/>
                            </p:stCondLst>
                            <p:childTnLst>
                              <p:par>
                                <p:cTn id="46" presetID="3" presetClass="entr" presetSubtype="10" fill="hold" grpId="0" nodeType="clickEffect">
                                  <p:stCondLst>
                                    <p:cond delay="0"/>
                                  </p:stCondLst>
                                  <p:childTnLst>
                                    <p:set>
                                      <p:cBhvr>
                                        <p:cTn id="47" dur="1" fill="hold">
                                          <p:stCondLst>
                                            <p:cond delay="0"/>
                                          </p:stCondLst>
                                        </p:cTn>
                                        <p:tgtEl>
                                          <p:spTgt spid="91162"/>
                                        </p:tgtEl>
                                        <p:attrNameLst>
                                          <p:attrName>style.visibility</p:attrName>
                                        </p:attrNameLst>
                                      </p:cBhvr>
                                      <p:to>
                                        <p:strVal val="visible"/>
                                      </p:to>
                                    </p:set>
                                    <p:animEffect transition="in" filter="blinds(horizontal)">
                                      <p:cBhvr>
                                        <p:cTn id="48" dur="500"/>
                                        <p:tgtEl>
                                          <p:spTgt spid="91162"/>
                                        </p:tgtEl>
                                      </p:cBhvr>
                                    </p:animEffect>
                                  </p:childTnLst>
                                </p:cTn>
                              </p:par>
                            </p:childTnLst>
                          </p:cTn>
                        </p:par>
                      </p:childTnLst>
                    </p:cTn>
                  </p:par>
                  <p:par>
                    <p:cTn id="49" fill="hold" nodeType="clickPar">
                      <p:stCondLst>
                        <p:cond delay="indefinite"/>
                      </p:stCondLst>
                      <p:childTnLst>
                        <p:par>
                          <p:cTn id="50" fill="hold" nodeType="withGroup">
                            <p:stCondLst>
                              <p:cond delay="0"/>
                            </p:stCondLst>
                            <p:childTnLst>
                              <p:par>
                                <p:cTn id="51" presetID="14" presetClass="entr" presetSubtype="10" fill="hold" grpId="0" nodeType="clickEffect">
                                  <p:stCondLst>
                                    <p:cond delay="0"/>
                                  </p:stCondLst>
                                  <p:childTnLst>
                                    <p:set>
                                      <p:cBhvr>
                                        <p:cTn id="52" dur="1" fill="hold">
                                          <p:stCondLst>
                                            <p:cond delay="0"/>
                                          </p:stCondLst>
                                        </p:cTn>
                                        <p:tgtEl>
                                          <p:spTgt spid="465934"/>
                                        </p:tgtEl>
                                        <p:attrNameLst>
                                          <p:attrName>style.visibility</p:attrName>
                                        </p:attrNameLst>
                                      </p:cBhvr>
                                      <p:to>
                                        <p:strVal val="visible"/>
                                      </p:to>
                                    </p:set>
                                    <p:animEffect transition="in" filter="randombar(horizontal)">
                                      <p:cBhvr>
                                        <p:cTn id="53" dur="500"/>
                                        <p:tgtEl>
                                          <p:spTgt spid="465934"/>
                                        </p:tgtEl>
                                      </p:cBhvr>
                                    </p:animEffect>
                                  </p:childTnLst>
                                </p:cTn>
                              </p:par>
                            </p:childTnLst>
                          </p:cTn>
                        </p:par>
                      </p:childTnLst>
                    </p:cTn>
                  </p:par>
                  <p:par>
                    <p:cTn id="54" fill="hold" nodeType="clickPar">
                      <p:stCondLst>
                        <p:cond delay="indefinite"/>
                      </p:stCondLst>
                      <p:childTnLst>
                        <p:par>
                          <p:cTn id="55" fill="hold" nodeType="withGroup">
                            <p:stCondLst>
                              <p:cond delay="0"/>
                            </p:stCondLst>
                            <p:childTnLst>
                              <p:par>
                                <p:cTn id="56" presetID="55" presetClass="entr" presetSubtype="0" fill="hold" grpId="0" nodeType="clickEffect">
                                  <p:stCondLst>
                                    <p:cond delay="0"/>
                                  </p:stCondLst>
                                  <p:childTnLst>
                                    <p:set>
                                      <p:cBhvr>
                                        <p:cTn id="57" dur="1" fill="hold">
                                          <p:stCondLst>
                                            <p:cond delay="0"/>
                                          </p:stCondLst>
                                        </p:cTn>
                                        <p:tgtEl>
                                          <p:spTgt spid="465939"/>
                                        </p:tgtEl>
                                        <p:attrNameLst>
                                          <p:attrName>style.visibility</p:attrName>
                                        </p:attrNameLst>
                                      </p:cBhvr>
                                      <p:to>
                                        <p:strVal val="visible"/>
                                      </p:to>
                                    </p:set>
                                    <p:anim calcmode="lin" valueType="num">
                                      <p:cBhvr>
                                        <p:cTn id="58" dur="1000" fill="hold"/>
                                        <p:tgtEl>
                                          <p:spTgt spid="465939"/>
                                        </p:tgtEl>
                                        <p:attrNameLst>
                                          <p:attrName>ppt_w</p:attrName>
                                        </p:attrNameLst>
                                      </p:cBhvr>
                                      <p:tavLst>
                                        <p:tav tm="0">
                                          <p:val>
                                            <p:strVal val="#ppt_w*0.70"/>
                                          </p:val>
                                        </p:tav>
                                        <p:tav tm="100000">
                                          <p:val>
                                            <p:strVal val="#ppt_w"/>
                                          </p:val>
                                        </p:tav>
                                      </p:tavLst>
                                    </p:anim>
                                    <p:anim calcmode="lin" valueType="num">
                                      <p:cBhvr>
                                        <p:cTn id="59" dur="1000" fill="hold"/>
                                        <p:tgtEl>
                                          <p:spTgt spid="465939"/>
                                        </p:tgtEl>
                                        <p:attrNameLst>
                                          <p:attrName>ppt_h</p:attrName>
                                        </p:attrNameLst>
                                      </p:cBhvr>
                                      <p:tavLst>
                                        <p:tav tm="0">
                                          <p:val>
                                            <p:strVal val="#ppt_h"/>
                                          </p:val>
                                        </p:tav>
                                        <p:tav tm="100000">
                                          <p:val>
                                            <p:strVal val="#ppt_h"/>
                                          </p:val>
                                        </p:tav>
                                      </p:tavLst>
                                    </p:anim>
                                    <p:animEffect transition="in" filter="fade">
                                      <p:cBhvr>
                                        <p:cTn id="60" dur="1000"/>
                                        <p:tgtEl>
                                          <p:spTgt spid="46593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65928" grpId="0" animBg="1"/>
      <p:bldP spid="465930" grpId="0" animBg="1"/>
      <p:bldP spid="465931" grpId="0" animBg="1"/>
      <p:bldP spid="465932" grpId="0" animBg="1"/>
      <p:bldP spid="465934" grpId="0" animBg="1"/>
      <p:bldP spid="465935" grpId="0" animBg="1"/>
      <p:bldP spid="465936" grpId="0" animBg="1"/>
      <p:bldP spid="465938" grpId="0" animBg="1"/>
      <p:bldP spid="465939" grpId="0" animBg="1"/>
      <p:bldP spid="91162"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2578" name="Picture 2" descr="a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676400"/>
            <a:ext cx="5715000" cy="449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2579" name="Picture 3" descr="untitle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019800" y="1600200"/>
            <a:ext cx="5791200" cy="449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2580" name="Rectangle 4"/>
          <p:cNvSpPr>
            <a:spLocks noChangeArrowheads="1"/>
          </p:cNvSpPr>
          <p:nvPr/>
        </p:nvSpPr>
        <p:spPr bwMode="auto">
          <a:xfrm>
            <a:off x="2514600" y="304800"/>
            <a:ext cx="7467600" cy="838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a:spcBef>
                <a:spcPct val="0"/>
              </a:spcBef>
              <a:buClrTx/>
              <a:buSzTx/>
              <a:buFontTx/>
              <a:buNone/>
            </a:pPr>
            <a:r>
              <a:rPr lang="en-US" altLang="en-US" sz="2800">
                <a:solidFill>
                  <a:schemeClr val="tx1"/>
                </a:solidFill>
                <a:latin typeface="VNtimes new roman"/>
              </a:rPr>
              <a:t>  </a:t>
            </a:r>
            <a:r>
              <a:rPr lang="en-US" altLang="en-US" sz="2800">
                <a:solidFill>
                  <a:schemeClr val="tx1"/>
                </a:solidFill>
                <a:latin typeface="Arial" pitchFamily="34" charset="0"/>
              </a:rPr>
              <a:t>Một số hình ảnh về hoạt động kinh doanh:</a:t>
            </a:r>
            <a:r>
              <a:rPr lang="en-US" altLang="en-US" sz="2800">
                <a:solidFill>
                  <a:schemeClr val="tx1"/>
                </a:solidFill>
                <a:latin typeface="VNtimes new roman"/>
              </a:rPr>
              <a:t> </a:t>
            </a:r>
          </a:p>
        </p:txBody>
      </p:sp>
      <p:sp>
        <p:nvSpPr>
          <p:cNvPr id="152581" name="Oval 5"/>
          <p:cNvSpPr>
            <a:spLocks noChangeArrowheads="1"/>
          </p:cNvSpPr>
          <p:nvPr/>
        </p:nvSpPr>
        <p:spPr bwMode="auto">
          <a:xfrm>
            <a:off x="1409700" y="6286500"/>
            <a:ext cx="2895600" cy="3048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a:spcBef>
                <a:spcPct val="0"/>
              </a:spcBef>
              <a:buClrTx/>
              <a:buSzTx/>
              <a:buFontTx/>
              <a:buNone/>
            </a:pPr>
            <a:r>
              <a:rPr lang="en-US" altLang="en-US" b="0">
                <a:solidFill>
                  <a:schemeClr val="tx1"/>
                </a:solidFill>
                <a:latin typeface="Arial" pitchFamily="34" charset="0"/>
              </a:rPr>
              <a:t>Dịch vụ Internet</a:t>
            </a:r>
          </a:p>
        </p:txBody>
      </p:sp>
      <p:sp>
        <p:nvSpPr>
          <p:cNvPr id="152582" name="Oval 6"/>
          <p:cNvSpPr>
            <a:spLocks noChangeArrowheads="1"/>
          </p:cNvSpPr>
          <p:nvPr/>
        </p:nvSpPr>
        <p:spPr bwMode="auto">
          <a:xfrm>
            <a:off x="6858000" y="6400800"/>
            <a:ext cx="2743200" cy="381000"/>
          </a:xfrm>
          <a:prstGeom prst="ellipse">
            <a:avLst/>
          </a:prstGeom>
          <a:solidFill>
            <a:schemeClr val="accent1"/>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a:spcBef>
                <a:spcPct val="0"/>
              </a:spcBef>
              <a:buClrTx/>
              <a:buSzTx/>
              <a:buFontTx/>
              <a:buNone/>
            </a:pPr>
            <a:r>
              <a:rPr lang="en-US" altLang="en-US" b="0">
                <a:solidFill>
                  <a:schemeClr val="tx1"/>
                </a:solidFill>
                <a:latin typeface="Arial" pitchFamily="34" charset="0"/>
              </a:rPr>
              <a:t>Hoạt động mua bán</a:t>
            </a: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3" presetClass="entr" presetSubtype="16" fill="hold" nodeType="clickEffect">
                                  <p:stCondLst>
                                    <p:cond delay="0"/>
                                  </p:stCondLst>
                                  <p:childTnLst>
                                    <p:set>
                                      <p:cBhvr>
                                        <p:cTn id="6" dur="1" fill="hold">
                                          <p:stCondLst>
                                            <p:cond delay="0"/>
                                          </p:stCondLst>
                                        </p:cTn>
                                        <p:tgtEl>
                                          <p:spTgt spid="152580">
                                            <p:txEl>
                                              <p:pRg st="0" end="0"/>
                                            </p:txEl>
                                          </p:spTgt>
                                        </p:tgtEl>
                                        <p:attrNameLst>
                                          <p:attrName>style.visibility</p:attrName>
                                        </p:attrNameLst>
                                      </p:cBhvr>
                                      <p:to>
                                        <p:strVal val="visible"/>
                                      </p:to>
                                    </p:set>
                                    <p:animEffect transition="in" filter="plus(in)">
                                      <p:cBhvr>
                                        <p:cTn id="7" dur="2000"/>
                                        <p:tgtEl>
                                          <p:spTgt spid="152580">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1" presetClass="entr" presetSubtype="0" fill="hold" nodeType="clickEffect">
                                  <p:stCondLst>
                                    <p:cond delay="0"/>
                                  </p:stCondLst>
                                  <p:iterate type="lt">
                                    <p:tmPct val="5000"/>
                                  </p:iterate>
                                  <p:childTnLst>
                                    <p:set>
                                      <p:cBhvr>
                                        <p:cTn id="11" dur="1" fill="hold">
                                          <p:stCondLst>
                                            <p:cond delay="0"/>
                                          </p:stCondLst>
                                        </p:cTn>
                                        <p:tgtEl>
                                          <p:spTgt spid="152578"/>
                                        </p:tgtEl>
                                        <p:attrNameLst>
                                          <p:attrName>style.visibility</p:attrName>
                                        </p:attrNameLst>
                                      </p:cBhvr>
                                      <p:to>
                                        <p:strVal val="visible"/>
                                      </p:to>
                                    </p:set>
                                    <p:anim calcmode="lin" valueType="num">
                                      <p:cBhvr>
                                        <p:cTn id="12" dur="1000" fill="hold"/>
                                        <p:tgtEl>
                                          <p:spTgt spid="152578"/>
                                        </p:tgtEl>
                                        <p:attrNameLst>
                                          <p:attrName>ppt_w</p:attrName>
                                        </p:attrNameLst>
                                      </p:cBhvr>
                                      <p:tavLst>
                                        <p:tav tm="0">
                                          <p:val>
                                            <p:fltVal val="0"/>
                                          </p:val>
                                        </p:tav>
                                        <p:tav tm="100000">
                                          <p:val>
                                            <p:strVal val="#ppt_w"/>
                                          </p:val>
                                        </p:tav>
                                      </p:tavLst>
                                    </p:anim>
                                    <p:anim calcmode="lin" valueType="num">
                                      <p:cBhvr>
                                        <p:cTn id="13" dur="1000" fill="hold"/>
                                        <p:tgtEl>
                                          <p:spTgt spid="152578"/>
                                        </p:tgtEl>
                                        <p:attrNameLst>
                                          <p:attrName>ppt_h</p:attrName>
                                        </p:attrNameLst>
                                      </p:cBhvr>
                                      <p:tavLst>
                                        <p:tav tm="0">
                                          <p:val>
                                            <p:fltVal val="0"/>
                                          </p:val>
                                        </p:tav>
                                        <p:tav tm="100000">
                                          <p:val>
                                            <p:strVal val="#ppt_h"/>
                                          </p:val>
                                        </p:tav>
                                      </p:tavLst>
                                    </p:anim>
                                    <p:anim calcmode="lin" valueType="num">
                                      <p:cBhvr>
                                        <p:cTn id="14" dur="1000" fill="hold"/>
                                        <p:tgtEl>
                                          <p:spTgt spid="152578"/>
                                        </p:tgtEl>
                                        <p:attrNameLst>
                                          <p:attrName>style.rotation</p:attrName>
                                        </p:attrNameLst>
                                      </p:cBhvr>
                                      <p:tavLst>
                                        <p:tav tm="0">
                                          <p:val>
                                            <p:fltVal val="90"/>
                                          </p:val>
                                        </p:tav>
                                        <p:tav tm="100000">
                                          <p:val>
                                            <p:fltVal val="0"/>
                                          </p:val>
                                        </p:tav>
                                      </p:tavLst>
                                    </p:anim>
                                    <p:animEffect transition="in" filter="fade">
                                      <p:cBhvr>
                                        <p:cTn id="15" dur="1000"/>
                                        <p:tgtEl>
                                          <p:spTgt spid="152578"/>
                                        </p:tgtEl>
                                      </p:cBhvr>
                                    </p:animEffect>
                                  </p:childTnLst>
                                </p:cTn>
                              </p:par>
                              <p:par>
                                <p:cTn id="16" presetID="31" presetClass="entr" presetSubtype="0" fill="hold" grpId="0" nodeType="withEffect">
                                  <p:stCondLst>
                                    <p:cond delay="0"/>
                                  </p:stCondLst>
                                  <p:iterate type="lt">
                                    <p:tmPct val="5000"/>
                                  </p:iterate>
                                  <p:childTnLst>
                                    <p:set>
                                      <p:cBhvr>
                                        <p:cTn id="17" dur="1" fill="hold">
                                          <p:stCondLst>
                                            <p:cond delay="0"/>
                                          </p:stCondLst>
                                        </p:cTn>
                                        <p:tgtEl>
                                          <p:spTgt spid="152581"/>
                                        </p:tgtEl>
                                        <p:attrNameLst>
                                          <p:attrName>style.visibility</p:attrName>
                                        </p:attrNameLst>
                                      </p:cBhvr>
                                      <p:to>
                                        <p:strVal val="visible"/>
                                      </p:to>
                                    </p:set>
                                    <p:anim calcmode="lin" valueType="num">
                                      <p:cBhvr>
                                        <p:cTn id="18" dur="1000" fill="hold"/>
                                        <p:tgtEl>
                                          <p:spTgt spid="152581"/>
                                        </p:tgtEl>
                                        <p:attrNameLst>
                                          <p:attrName>ppt_w</p:attrName>
                                        </p:attrNameLst>
                                      </p:cBhvr>
                                      <p:tavLst>
                                        <p:tav tm="0">
                                          <p:val>
                                            <p:fltVal val="0"/>
                                          </p:val>
                                        </p:tav>
                                        <p:tav tm="100000">
                                          <p:val>
                                            <p:strVal val="#ppt_w"/>
                                          </p:val>
                                        </p:tav>
                                      </p:tavLst>
                                    </p:anim>
                                    <p:anim calcmode="lin" valueType="num">
                                      <p:cBhvr>
                                        <p:cTn id="19" dur="1000" fill="hold"/>
                                        <p:tgtEl>
                                          <p:spTgt spid="152581"/>
                                        </p:tgtEl>
                                        <p:attrNameLst>
                                          <p:attrName>ppt_h</p:attrName>
                                        </p:attrNameLst>
                                      </p:cBhvr>
                                      <p:tavLst>
                                        <p:tav tm="0">
                                          <p:val>
                                            <p:fltVal val="0"/>
                                          </p:val>
                                        </p:tav>
                                        <p:tav tm="100000">
                                          <p:val>
                                            <p:strVal val="#ppt_h"/>
                                          </p:val>
                                        </p:tav>
                                      </p:tavLst>
                                    </p:anim>
                                    <p:anim calcmode="lin" valueType="num">
                                      <p:cBhvr>
                                        <p:cTn id="20" dur="1000" fill="hold"/>
                                        <p:tgtEl>
                                          <p:spTgt spid="152581"/>
                                        </p:tgtEl>
                                        <p:attrNameLst>
                                          <p:attrName>style.rotation</p:attrName>
                                        </p:attrNameLst>
                                      </p:cBhvr>
                                      <p:tavLst>
                                        <p:tav tm="0">
                                          <p:val>
                                            <p:fltVal val="90"/>
                                          </p:val>
                                        </p:tav>
                                        <p:tav tm="100000">
                                          <p:val>
                                            <p:fltVal val="0"/>
                                          </p:val>
                                        </p:tav>
                                      </p:tavLst>
                                    </p:anim>
                                    <p:animEffect transition="in" filter="fade">
                                      <p:cBhvr>
                                        <p:cTn id="21" dur="1000"/>
                                        <p:tgtEl>
                                          <p:spTgt spid="152581"/>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13" presetClass="entr" presetSubtype="16" fill="hold" nodeType="clickEffect">
                                  <p:stCondLst>
                                    <p:cond delay="0"/>
                                  </p:stCondLst>
                                  <p:childTnLst>
                                    <p:set>
                                      <p:cBhvr>
                                        <p:cTn id="25" dur="1" fill="hold">
                                          <p:stCondLst>
                                            <p:cond delay="0"/>
                                          </p:stCondLst>
                                        </p:cTn>
                                        <p:tgtEl>
                                          <p:spTgt spid="152579"/>
                                        </p:tgtEl>
                                        <p:attrNameLst>
                                          <p:attrName>style.visibility</p:attrName>
                                        </p:attrNameLst>
                                      </p:cBhvr>
                                      <p:to>
                                        <p:strVal val="visible"/>
                                      </p:to>
                                    </p:set>
                                    <p:animEffect transition="in" filter="plus(in)">
                                      <p:cBhvr>
                                        <p:cTn id="26" dur="2000"/>
                                        <p:tgtEl>
                                          <p:spTgt spid="152579"/>
                                        </p:tgtEl>
                                      </p:cBhvr>
                                    </p:animEffect>
                                  </p:childTnLst>
                                </p:cTn>
                              </p:par>
                              <p:par>
                                <p:cTn id="27" presetID="13" presetClass="entr" presetSubtype="16" fill="hold" grpId="0" nodeType="withEffect">
                                  <p:stCondLst>
                                    <p:cond delay="0"/>
                                  </p:stCondLst>
                                  <p:childTnLst>
                                    <p:set>
                                      <p:cBhvr>
                                        <p:cTn id="28" dur="1" fill="hold">
                                          <p:stCondLst>
                                            <p:cond delay="0"/>
                                          </p:stCondLst>
                                        </p:cTn>
                                        <p:tgtEl>
                                          <p:spTgt spid="152582"/>
                                        </p:tgtEl>
                                        <p:attrNameLst>
                                          <p:attrName>style.visibility</p:attrName>
                                        </p:attrNameLst>
                                      </p:cBhvr>
                                      <p:to>
                                        <p:strVal val="visible"/>
                                      </p:to>
                                    </p:set>
                                    <p:animEffect transition="in" filter="plus(in)">
                                      <p:cBhvr>
                                        <p:cTn id="29" dur="2000"/>
                                        <p:tgtEl>
                                          <p:spTgt spid="15258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2581" grpId="0" animBg="1"/>
      <p:bldP spid="152582"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9266" name="Picture 6" descr="42-15131999"/>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209550"/>
            <a:ext cx="5638800" cy="30670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39267" name="Picture 8" descr="KD"/>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1000" y="3429000"/>
            <a:ext cx="5638800" cy="32385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sp>
        <p:nvSpPr>
          <p:cNvPr id="139268" name="Text Box 15"/>
          <p:cNvSpPr txBox="1">
            <a:spLocks noChangeArrowheads="1"/>
          </p:cNvSpPr>
          <p:nvPr/>
        </p:nvSpPr>
        <p:spPr bwMode="auto">
          <a:xfrm>
            <a:off x="3105150" y="2714625"/>
            <a:ext cx="1219200" cy="461963"/>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sz="2400">
                <a:solidFill>
                  <a:srgbClr val="0000FF"/>
                </a:solidFill>
                <a:latin typeface="Times New Roman" pitchFamily="18" charset="0"/>
              </a:rPr>
              <a:t>Siêu thị</a:t>
            </a:r>
          </a:p>
        </p:txBody>
      </p:sp>
      <p:sp>
        <p:nvSpPr>
          <p:cNvPr id="139269" name="Text Box 17"/>
          <p:cNvSpPr txBox="1">
            <a:spLocks noChangeArrowheads="1"/>
          </p:cNvSpPr>
          <p:nvPr/>
        </p:nvSpPr>
        <p:spPr bwMode="auto">
          <a:xfrm>
            <a:off x="3276600" y="6143625"/>
            <a:ext cx="2743200" cy="461963"/>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sz="2400">
                <a:solidFill>
                  <a:srgbClr val="0000FF"/>
                </a:solidFill>
                <a:latin typeface="Times New Roman" pitchFamily="18" charset="0"/>
              </a:rPr>
              <a:t>Công ty may mặc</a:t>
            </a:r>
          </a:p>
        </p:txBody>
      </p:sp>
      <p:pic>
        <p:nvPicPr>
          <p:cNvPr id="139270" name="Picture 6" descr="MAY TRE DAN"/>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172200" y="228600"/>
            <a:ext cx="5638800" cy="3048000"/>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139271" name="Text Box 17"/>
          <p:cNvSpPr txBox="1">
            <a:spLocks noChangeArrowheads="1"/>
          </p:cNvSpPr>
          <p:nvPr/>
        </p:nvSpPr>
        <p:spPr bwMode="auto">
          <a:xfrm>
            <a:off x="8610600" y="2743200"/>
            <a:ext cx="1828800" cy="461963"/>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sz="2400">
                <a:solidFill>
                  <a:srgbClr val="0000FF"/>
                </a:solidFill>
                <a:latin typeface="Times New Roman" pitchFamily="18" charset="0"/>
              </a:rPr>
              <a:t>Hộ gia đình</a:t>
            </a:r>
          </a:p>
        </p:txBody>
      </p:sp>
      <p:pic>
        <p:nvPicPr>
          <p:cNvPr id="139272" name="Picture 5" descr="htx"/>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172200" y="3429000"/>
            <a:ext cx="5715000" cy="3181350"/>
          </a:xfrm>
          <a:prstGeom prst="rect">
            <a:avLst/>
          </a:prstGeom>
          <a:noFill/>
          <a:ln w="9525">
            <a:solidFill>
              <a:srgbClr val="FF0000"/>
            </a:solidFill>
            <a:miter lim="800000"/>
            <a:headEnd/>
            <a:tailEnd/>
          </a:ln>
          <a:extLst>
            <a:ext uri="{909E8E84-426E-40DD-AFC4-6F175D3DCCD1}">
              <a14:hiddenFill xmlns:a14="http://schemas.microsoft.com/office/drawing/2010/main">
                <a:solidFill>
                  <a:srgbClr val="FFFFFF"/>
                </a:solidFill>
              </a14:hiddenFill>
            </a:ext>
          </a:extLst>
        </p:spPr>
      </p:pic>
      <p:sp>
        <p:nvSpPr>
          <p:cNvPr id="139273" name="Text Box 18"/>
          <p:cNvSpPr txBox="1">
            <a:spLocks noChangeArrowheads="1"/>
          </p:cNvSpPr>
          <p:nvPr/>
        </p:nvSpPr>
        <p:spPr bwMode="auto">
          <a:xfrm>
            <a:off x="8534400" y="6096000"/>
            <a:ext cx="1828800" cy="461963"/>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r>
              <a:rPr lang="en-US" altLang="en-US" sz="2400">
                <a:solidFill>
                  <a:srgbClr val="0000FF"/>
                </a:solidFill>
                <a:latin typeface="Times New Roman" pitchFamily="18" charset="0"/>
              </a:rPr>
              <a:t>Hợp tác xã</a:t>
            </a:r>
          </a:p>
        </p:txBody>
      </p:sp>
    </p:spTree>
  </p:cSld>
  <p:clrMapOvr>
    <a:masterClrMapping/>
  </p:clrMapOvr>
  <p:transition>
    <p:wheel spokes="2"/>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1314" name="Rectangle 5"/>
          <p:cNvSpPr>
            <a:spLocks noChangeArrowheads="1"/>
          </p:cNvSpPr>
          <p:nvPr/>
        </p:nvSpPr>
        <p:spPr bwMode="auto">
          <a:xfrm>
            <a:off x="1297488" y="381000"/>
            <a:ext cx="8456112" cy="95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457200" indent="-4572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r>
              <a:rPr lang="en-US" altLang="en-US" sz="3200" u="sng" dirty="0">
                <a:solidFill>
                  <a:srgbClr val="FF3300"/>
                </a:solidFill>
                <a:latin typeface="Times New Roman" pitchFamily="18" charset="0"/>
              </a:rPr>
              <a:t>I. NỘI DUNG BÀI HỌC:</a:t>
            </a:r>
          </a:p>
          <a:p>
            <a:pPr eaLnBrk="1" hangingPunct="1">
              <a:spcBef>
                <a:spcPct val="0"/>
              </a:spcBef>
              <a:buClrTx/>
              <a:buSzTx/>
              <a:buFontTx/>
              <a:buNone/>
            </a:pPr>
            <a:r>
              <a:rPr lang="en-US" altLang="en-US" sz="3200" i="1" dirty="0">
                <a:solidFill>
                  <a:srgbClr val="FF3300"/>
                </a:solidFill>
                <a:latin typeface="Times New Roman" pitchFamily="18" charset="0"/>
              </a:rPr>
              <a:t> 1.Quyền </a:t>
            </a:r>
            <a:r>
              <a:rPr lang="en-US" altLang="en-US" sz="3200" i="1" dirty="0" err="1">
                <a:solidFill>
                  <a:srgbClr val="FF3300"/>
                </a:solidFill>
                <a:latin typeface="Times New Roman" pitchFamily="18" charset="0"/>
              </a:rPr>
              <a:t>tự</a:t>
            </a:r>
            <a:r>
              <a:rPr lang="en-US" altLang="en-US" sz="3200" i="1" dirty="0">
                <a:solidFill>
                  <a:srgbClr val="FF3300"/>
                </a:solidFill>
                <a:latin typeface="Times New Roman" pitchFamily="18" charset="0"/>
              </a:rPr>
              <a:t> do </a:t>
            </a:r>
            <a:r>
              <a:rPr lang="en-US" altLang="en-US" sz="3200" i="1" dirty="0" err="1">
                <a:solidFill>
                  <a:srgbClr val="FF3300"/>
                </a:solidFill>
                <a:latin typeface="Times New Roman" pitchFamily="18" charset="0"/>
              </a:rPr>
              <a:t>kinh</a:t>
            </a:r>
            <a:r>
              <a:rPr lang="en-US" altLang="en-US" sz="3200" i="1" dirty="0">
                <a:solidFill>
                  <a:srgbClr val="FF3300"/>
                </a:solidFill>
                <a:latin typeface="Times New Roman" pitchFamily="18" charset="0"/>
              </a:rPr>
              <a:t> </a:t>
            </a:r>
            <a:r>
              <a:rPr lang="en-US" altLang="en-US" sz="3200" i="1" dirty="0" err="1">
                <a:solidFill>
                  <a:srgbClr val="FF3300"/>
                </a:solidFill>
                <a:latin typeface="Times New Roman" pitchFamily="18" charset="0"/>
              </a:rPr>
              <a:t>doanh</a:t>
            </a:r>
            <a:r>
              <a:rPr lang="en-US" altLang="en-US" sz="3200" i="1" dirty="0">
                <a:solidFill>
                  <a:srgbClr val="FF3300"/>
                </a:solidFill>
                <a:latin typeface="Times New Roman" pitchFamily="18" charset="0"/>
              </a:rPr>
              <a:t>.</a:t>
            </a:r>
          </a:p>
          <a:p>
            <a:pPr eaLnBrk="1" hangingPunct="1">
              <a:spcBef>
                <a:spcPct val="0"/>
              </a:spcBef>
              <a:buClrTx/>
              <a:buSzTx/>
              <a:buFontTx/>
              <a:buNone/>
            </a:pPr>
            <a:r>
              <a:rPr lang="en-US" altLang="en-US" sz="3200" i="1" dirty="0">
                <a:solidFill>
                  <a:srgbClr val="FF3300"/>
                </a:solidFill>
                <a:latin typeface="Times New Roman" pitchFamily="18" charset="0"/>
              </a:rPr>
              <a:t>   </a:t>
            </a:r>
            <a:r>
              <a:rPr lang="en-US" altLang="en-US" sz="3200" i="1" dirty="0" smtClean="0">
                <a:solidFill>
                  <a:srgbClr val="0000FF"/>
                </a:solidFill>
                <a:latin typeface="Times New Roman" pitchFamily="18" charset="0"/>
              </a:rPr>
              <a:t>1. </a:t>
            </a:r>
            <a:r>
              <a:rPr lang="en-US" altLang="en-US" sz="3200" i="1" dirty="0" err="1" smtClean="0">
                <a:solidFill>
                  <a:srgbClr val="0000FF"/>
                </a:solidFill>
                <a:latin typeface="Times New Roman" pitchFamily="18" charset="0"/>
              </a:rPr>
              <a:t>Thế</a:t>
            </a:r>
            <a:r>
              <a:rPr lang="en-US" altLang="en-US" sz="3200" i="1" dirty="0" smtClean="0">
                <a:solidFill>
                  <a:srgbClr val="0000FF"/>
                </a:solidFill>
                <a:latin typeface="Times New Roman" pitchFamily="18" charset="0"/>
              </a:rPr>
              <a:t> </a:t>
            </a:r>
            <a:r>
              <a:rPr lang="en-US" altLang="en-US" sz="3200" i="1" dirty="0" err="1" smtClean="0">
                <a:solidFill>
                  <a:srgbClr val="0000FF"/>
                </a:solidFill>
                <a:latin typeface="Times New Roman" pitchFamily="18" charset="0"/>
              </a:rPr>
              <a:t>nào</a:t>
            </a:r>
            <a:r>
              <a:rPr lang="en-US" altLang="en-US" sz="3200" i="1" dirty="0" smtClean="0">
                <a:solidFill>
                  <a:srgbClr val="0000FF"/>
                </a:solidFill>
                <a:latin typeface="Times New Roman" pitchFamily="18" charset="0"/>
              </a:rPr>
              <a:t> </a:t>
            </a:r>
            <a:r>
              <a:rPr lang="en-US" altLang="en-US" sz="3200" i="1" dirty="0" err="1" smtClean="0">
                <a:solidFill>
                  <a:srgbClr val="0000FF"/>
                </a:solidFill>
                <a:latin typeface="Times New Roman" pitchFamily="18" charset="0"/>
              </a:rPr>
              <a:t>là</a:t>
            </a:r>
            <a:r>
              <a:rPr lang="en-US" altLang="en-US" sz="3200" i="1" dirty="0" smtClean="0">
                <a:solidFill>
                  <a:srgbClr val="0000FF"/>
                </a:solidFill>
                <a:latin typeface="Times New Roman" pitchFamily="18" charset="0"/>
              </a:rPr>
              <a:t> </a:t>
            </a:r>
            <a:r>
              <a:rPr lang="en-US" altLang="en-US" sz="3200" i="1" dirty="0" err="1" smtClean="0">
                <a:solidFill>
                  <a:srgbClr val="0000FF"/>
                </a:solidFill>
                <a:latin typeface="Times New Roman" pitchFamily="18" charset="0"/>
              </a:rPr>
              <a:t>quyền</a:t>
            </a:r>
            <a:r>
              <a:rPr lang="en-US" altLang="en-US" sz="3200" i="1" dirty="0" smtClean="0">
                <a:solidFill>
                  <a:srgbClr val="0000FF"/>
                </a:solidFill>
                <a:latin typeface="Times New Roman" pitchFamily="18" charset="0"/>
              </a:rPr>
              <a:t> </a:t>
            </a:r>
            <a:r>
              <a:rPr lang="en-US" altLang="en-US" sz="3200" i="1" dirty="0" err="1" smtClean="0">
                <a:solidFill>
                  <a:srgbClr val="0000FF"/>
                </a:solidFill>
                <a:latin typeface="Times New Roman" pitchFamily="18" charset="0"/>
              </a:rPr>
              <a:t>tự</a:t>
            </a:r>
            <a:r>
              <a:rPr lang="en-US" altLang="en-US" sz="3200" i="1" dirty="0" smtClean="0">
                <a:solidFill>
                  <a:srgbClr val="0000FF"/>
                </a:solidFill>
                <a:latin typeface="Times New Roman" pitchFamily="18" charset="0"/>
              </a:rPr>
              <a:t> do </a:t>
            </a:r>
            <a:r>
              <a:rPr lang="en-US" altLang="en-US" sz="3200" i="1" dirty="0" err="1" smtClean="0">
                <a:solidFill>
                  <a:srgbClr val="0000FF"/>
                </a:solidFill>
                <a:latin typeface="Times New Roman" pitchFamily="18" charset="0"/>
              </a:rPr>
              <a:t>kinh</a:t>
            </a:r>
            <a:r>
              <a:rPr lang="en-US" altLang="en-US" sz="3200" i="1" dirty="0" smtClean="0">
                <a:solidFill>
                  <a:srgbClr val="0000FF"/>
                </a:solidFill>
                <a:latin typeface="Times New Roman" pitchFamily="18" charset="0"/>
              </a:rPr>
              <a:t> </a:t>
            </a:r>
            <a:r>
              <a:rPr lang="en-US" altLang="en-US" sz="3200" i="1" dirty="0" err="1">
                <a:solidFill>
                  <a:srgbClr val="0000FF"/>
                </a:solidFill>
                <a:latin typeface="Times New Roman" pitchFamily="18" charset="0"/>
              </a:rPr>
              <a:t>doanh</a:t>
            </a:r>
            <a:r>
              <a:rPr lang="en-US" altLang="en-US" sz="3200" i="1" dirty="0">
                <a:solidFill>
                  <a:srgbClr val="0000FF"/>
                </a:solidFill>
                <a:latin typeface="Times New Roman" pitchFamily="18" charset="0"/>
              </a:rPr>
              <a:t> </a:t>
            </a:r>
            <a:r>
              <a:rPr lang="en-US" altLang="en-US" sz="3200" i="1" dirty="0" err="1">
                <a:solidFill>
                  <a:srgbClr val="0000FF"/>
                </a:solidFill>
                <a:latin typeface="Times New Roman" pitchFamily="18" charset="0"/>
              </a:rPr>
              <a:t>là</a:t>
            </a:r>
            <a:r>
              <a:rPr lang="en-US" altLang="en-US" sz="3200" i="1" dirty="0">
                <a:solidFill>
                  <a:srgbClr val="0000FF"/>
                </a:solidFill>
                <a:latin typeface="Times New Roman" pitchFamily="18" charset="0"/>
              </a:rPr>
              <a:t> </a:t>
            </a:r>
            <a:r>
              <a:rPr lang="en-US" altLang="en-US" sz="3200" i="1" dirty="0" err="1">
                <a:solidFill>
                  <a:srgbClr val="0000FF"/>
                </a:solidFill>
                <a:latin typeface="Times New Roman" pitchFamily="18" charset="0"/>
              </a:rPr>
              <a:t>gì</a:t>
            </a:r>
            <a:r>
              <a:rPr lang="en-US" altLang="en-US" sz="3200" i="1" dirty="0">
                <a:solidFill>
                  <a:srgbClr val="0000FF"/>
                </a:solidFill>
                <a:latin typeface="Times New Roman" pitchFamily="18" charset="0"/>
              </a:rPr>
              <a:t>?</a:t>
            </a:r>
          </a:p>
          <a:p>
            <a:pPr eaLnBrk="1" hangingPunct="1">
              <a:spcBef>
                <a:spcPct val="0"/>
              </a:spcBef>
              <a:buClrTx/>
              <a:buSzTx/>
              <a:buFontTx/>
              <a:buNone/>
            </a:pPr>
            <a:endParaRPr lang="en-US" altLang="en-US" i="1" dirty="0">
              <a:solidFill>
                <a:srgbClr val="0000FF"/>
              </a:solidFill>
              <a:latin typeface="Times New Roman" pitchFamily="18" charset="0"/>
            </a:endParaRPr>
          </a:p>
        </p:txBody>
      </p:sp>
      <p:sp>
        <p:nvSpPr>
          <p:cNvPr id="141315" name="Text Box 4"/>
          <p:cNvSpPr txBox="1">
            <a:spLocks noChangeArrowheads="1"/>
          </p:cNvSpPr>
          <p:nvPr/>
        </p:nvSpPr>
        <p:spPr bwMode="auto">
          <a:xfrm>
            <a:off x="1297488" y="1983962"/>
            <a:ext cx="8763000" cy="10779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50000"/>
              </a:spcBef>
              <a:buClrTx/>
              <a:buSzTx/>
              <a:buFontTx/>
              <a:buNone/>
            </a:pPr>
            <a:r>
              <a:rPr lang="en-US" altLang="en-US" sz="3200" dirty="0" smtClean="0">
                <a:solidFill>
                  <a:srgbClr val="FF0000"/>
                </a:solidFill>
                <a:latin typeface="Times New Roman" pitchFamily="18" charset="0"/>
              </a:rPr>
              <a:t>-</a:t>
            </a:r>
            <a:r>
              <a:rPr lang="en-US" altLang="en-US" sz="3200" dirty="0" smtClean="0">
                <a:solidFill>
                  <a:schemeClr val="tx1"/>
                </a:solidFill>
                <a:latin typeface="Times New Roman" pitchFamily="18" charset="0"/>
              </a:rPr>
              <a:t> </a:t>
            </a:r>
            <a:r>
              <a:rPr lang="en-US" altLang="en-US" sz="3200" dirty="0" err="1" smtClean="0">
                <a:solidFill>
                  <a:srgbClr val="FF0000"/>
                </a:solidFill>
                <a:latin typeface="Times New Roman" pitchFamily="18" charset="0"/>
              </a:rPr>
              <a:t>Kinh</a:t>
            </a:r>
            <a:r>
              <a:rPr lang="en-US" altLang="en-US" sz="3200" dirty="0" smtClean="0">
                <a:solidFill>
                  <a:srgbClr val="FF0000"/>
                </a:solidFill>
                <a:latin typeface="Times New Roman" pitchFamily="18" charset="0"/>
              </a:rPr>
              <a:t> </a:t>
            </a:r>
            <a:r>
              <a:rPr lang="en-US" altLang="en-US" sz="3200" dirty="0" err="1">
                <a:solidFill>
                  <a:srgbClr val="FF0000"/>
                </a:solidFill>
                <a:latin typeface="Times New Roman" pitchFamily="18" charset="0"/>
              </a:rPr>
              <a:t>doanh</a:t>
            </a:r>
            <a:r>
              <a:rPr lang="en-US" altLang="en-US" sz="3200" dirty="0">
                <a:solidFill>
                  <a:srgbClr val="FF0000"/>
                </a:solidFill>
                <a:latin typeface="Times New Roman" pitchFamily="18" charset="0"/>
              </a:rPr>
              <a:t> </a:t>
            </a:r>
            <a:r>
              <a:rPr lang="en-US" altLang="en-US" sz="3200" dirty="0" err="1">
                <a:solidFill>
                  <a:schemeClr val="tx1"/>
                </a:solidFill>
                <a:latin typeface="Times New Roman" pitchFamily="18" charset="0"/>
              </a:rPr>
              <a:t>là</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hoạt</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động</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sản</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xuất</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dịch</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vụ</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và</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trao</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đổi</a:t>
            </a:r>
            <a:r>
              <a:rPr lang="en-US" altLang="en-US" sz="3200" dirty="0">
                <a:solidFill>
                  <a:schemeClr val="tx1"/>
                </a:solidFill>
                <a:latin typeface="Times New Roman" pitchFamily="18" charset="0"/>
              </a:rPr>
              <a:t> hang </a:t>
            </a:r>
            <a:r>
              <a:rPr lang="en-US" altLang="en-US" sz="3200" dirty="0" err="1">
                <a:solidFill>
                  <a:schemeClr val="tx1"/>
                </a:solidFill>
                <a:latin typeface="Times New Roman" pitchFamily="18" charset="0"/>
              </a:rPr>
              <a:t>hoá</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nhằm</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mục</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đích</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thu</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lợi</a:t>
            </a:r>
            <a:r>
              <a:rPr lang="en-US" altLang="en-US" sz="3200" dirty="0">
                <a:solidFill>
                  <a:schemeClr val="tx1"/>
                </a:solidFill>
                <a:latin typeface="Times New Roman" pitchFamily="18" charset="0"/>
              </a:rPr>
              <a:t> </a:t>
            </a:r>
            <a:r>
              <a:rPr lang="en-US" altLang="en-US" sz="3200" dirty="0" err="1">
                <a:solidFill>
                  <a:schemeClr val="tx1"/>
                </a:solidFill>
                <a:latin typeface="Times New Roman" pitchFamily="18" charset="0"/>
              </a:rPr>
              <a:t>nhuận</a:t>
            </a:r>
            <a:endParaRPr lang="en-US" altLang="en-US" sz="3200" dirty="0">
              <a:solidFill>
                <a:srgbClr val="FF0000"/>
              </a:solidFill>
              <a:latin typeface="Times New Roman" pitchFamily="18" charset="0"/>
            </a:endParaRPr>
          </a:p>
        </p:txBody>
      </p:sp>
      <p:sp>
        <p:nvSpPr>
          <p:cNvPr id="132102" name="Text Box 6"/>
          <p:cNvSpPr txBox="1">
            <a:spLocks noChangeArrowheads="1"/>
          </p:cNvSpPr>
          <p:nvPr/>
        </p:nvSpPr>
        <p:spPr bwMode="auto">
          <a:xfrm>
            <a:off x="1297488" y="3066051"/>
            <a:ext cx="9675312" cy="265303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20000"/>
              </a:spcBef>
              <a:buSzTx/>
              <a:buNone/>
            </a:pPr>
            <a:r>
              <a:rPr lang="pt-BR" altLang="en-US" sz="3200" dirty="0" smtClean="0">
                <a:solidFill>
                  <a:srgbClr val="FF0000"/>
                </a:solidFill>
                <a:latin typeface="Times New Roman" pitchFamily="18" charset="0"/>
                <a:cs typeface="Times New Roman" panose="02020603050405020304" pitchFamily="18" charset="0"/>
              </a:rPr>
              <a:t>- Quyền tự do kinh doanh </a:t>
            </a:r>
            <a:r>
              <a:rPr lang="pt-BR" altLang="en-US" sz="3200" dirty="0" smtClean="0">
                <a:solidFill>
                  <a:schemeClr val="tx1"/>
                </a:solidFill>
                <a:latin typeface="Times New Roman" pitchFamily="18" charset="0"/>
                <a:cs typeface="Times New Roman" panose="02020603050405020304" pitchFamily="18" charset="0"/>
              </a:rPr>
              <a:t>là </a:t>
            </a:r>
            <a:r>
              <a:rPr lang="pt-BR" altLang="en-US" sz="3200" dirty="0">
                <a:solidFill>
                  <a:schemeClr val="tx1"/>
                </a:solidFill>
                <a:latin typeface="Times New Roman" pitchFamily="18" charset="0"/>
                <a:cs typeface="Times New Roman" panose="02020603050405020304" pitchFamily="18" charset="0"/>
              </a:rPr>
              <a:t>quyền của công dân được lựa chọn hình thức tổ chức kinh </a:t>
            </a:r>
            <a:r>
              <a:rPr lang="pt-BR" altLang="en-US" sz="3200" dirty="0" smtClean="0">
                <a:solidFill>
                  <a:schemeClr val="tx1"/>
                </a:solidFill>
                <a:latin typeface="Times New Roman" pitchFamily="18" charset="0"/>
                <a:cs typeface="Times New Roman" panose="02020603050405020304" pitchFamily="18" charset="0"/>
              </a:rPr>
              <a:t>doanh, </a:t>
            </a:r>
            <a:r>
              <a:rPr lang="pt-BR" altLang="en-US" sz="3200" dirty="0">
                <a:solidFill>
                  <a:schemeClr val="tx1"/>
                </a:solidFill>
                <a:latin typeface="Times New Roman" pitchFamily="18" charset="0"/>
                <a:cs typeface="Times New Roman" panose="02020603050405020304" pitchFamily="18" charset="0"/>
              </a:rPr>
              <a:t>ngành nghề, quy mô kinh </a:t>
            </a:r>
            <a:r>
              <a:rPr lang="pt-BR" altLang="en-US" sz="3200" dirty="0" smtClean="0">
                <a:solidFill>
                  <a:schemeClr val="tx1"/>
                </a:solidFill>
                <a:latin typeface="Times New Roman" pitchFamily="18" charset="0"/>
                <a:cs typeface="Times New Roman" panose="02020603050405020304" pitchFamily="18" charset="0"/>
              </a:rPr>
              <a:t>doanh.</a:t>
            </a:r>
          </a:p>
          <a:p>
            <a:pPr algn="just" eaLnBrk="1" hangingPunct="1">
              <a:spcBef>
                <a:spcPct val="20000"/>
              </a:spcBef>
              <a:buSzTx/>
              <a:buNone/>
            </a:pPr>
            <a:r>
              <a:rPr lang="en-US" sz="3200" dirty="0" smtClean="0">
                <a:solidFill>
                  <a:schemeClr val="tx1"/>
                </a:solidFill>
                <a:latin typeface="Times New Roman" panose="02020603050405020304" pitchFamily="18" charset="0"/>
                <a:cs typeface="Times New Roman" panose="02020603050405020304" pitchFamily="18" charset="0"/>
              </a:rPr>
              <a:t>- </a:t>
            </a:r>
            <a:r>
              <a:rPr lang="en-US" sz="3200" dirty="0" err="1" smtClean="0">
                <a:solidFill>
                  <a:schemeClr val="tx1"/>
                </a:solidFill>
                <a:latin typeface="Times New Roman" panose="02020603050405020304" pitchFamily="18" charset="0"/>
                <a:cs typeface="Times New Roman" panose="02020603050405020304" pitchFamily="18" charset="0"/>
              </a:rPr>
              <a:t>Tự</a:t>
            </a:r>
            <a:r>
              <a:rPr lang="en-US" sz="3200" dirty="0" smtClean="0">
                <a:solidFill>
                  <a:schemeClr val="tx1"/>
                </a:solidFill>
                <a:latin typeface="Times New Roman" panose="02020603050405020304" pitchFamily="18" charset="0"/>
                <a:cs typeface="Times New Roman" panose="02020603050405020304" pitchFamily="18" charset="0"/>
              </a:rPr>
              <a:t> </a:t>
            </a:r>
            <a:r>
              <a:rPr lang="en-US" sz="3200" dirty="0">
                <a:solidFill>
                  <a:schemeClr val="tx1"/>
                </a:solidFill>
                <a:latin typeface="Times New Roman" panose="02020603050405020304" pitchFamily="18" charset="0"/>
                <a:cs typeface="Times New Roman" panose="02020603050405020304" pitchFamily="18" charset="0"/>
              </a:rPr>
              <a:t>do </a:t>
            </a:r>
            <a:r>
              <a:rPr lang="en-US" sz="3200" dirty="0" err="1">
                <a:solidFill>
                  <a:schemeClr val="tx1"/>
                </a:solidFill>
                <a:latin typeface="Times New Roman" panose="02020603050405020304" pitchFamily="18" charset="0"/>
                <a:cs typeface="Times New Roman" panose="02020603050405020304" pitchFamily="18" charset="0"/>
              </a:rPr>
              <a:t>kinh</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doanh</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phải</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theo</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đúng</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quy</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định</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của</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pháp</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luật</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và</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sự</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quản</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lí</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của</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Nhà</a:t>
            </a:r>
            <a:r>
              <a:rPr lang="en-US" sz="3200" dirty="0">
                <a:solidFill>
                  <a:schemeClr val="tx1"/>
                </a:solidFill>
                <a:latin typeface="Times New Roman" panose="02020603050405020304" pitchFamily="18" charset="0"/>
                <a:cs typeface="Times New Roman" panose="02020603050405020304" pitchFamily="18" charset="0"/>
              </a:rPr>
              <a:t> </a:t>
            </a:r>
            <a:r>
              <a:rPr lang="en-US" sz="3200" dirty="0" err="1">
                <a:solidFill>
                  <a:schemeClr val="tx1"/>
                </a:solidFill>
                <a:latin typeface="Times New Roman" panose="02020603050405020304" pitchFamily="18" charset="0"/>
                <a:cs typeface="Times New Roman" panose="02020603050405020304" pitchFamily="18" charset="0"/>
              </a:rPr>
              <a:t>nước</a:t>
            </a:r>
            <a:r>
              <a:rPr lang="en-US" sz="3200" dirty="0">
                <a:solidFill>
                  <a:schemeClr val="tx1"/>
                </a:solidFill>
                <a:latin typeface="Times New Roman" panose="02020603050405020304" pitchFamily="18" charset="0"/>
                <a:cs typeface="Times New Roman" panose="02020603050405020304" pitchFamily="18" charset="0"/>
              </a:rPr>
              <a:t>.</a:t>
            </a:r>
            <a:endParaRPr lang="en-NZ" sz="3200" dirty="0">
              <a:solidFill>
                <a:schemeClr val="tx1"/>
              </a:solidFill>
              <a:latin typeface="Times New Roman" panose="02020603050405020304" pitchFamily="18" charset="0"/>
              <a:cs typeface="Times New Roman" panose="02020603050405020304" pitchFamily="18" charset="0"/>
            </a:endParaRP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8" presetClass="entr" presetSubtype="12" fill="hold" nodeType="clickEffect">
                                  <p:stCondLst>
                                    <p:cond delay="0"/>
                                  </p:stCondLst>
                                  <p:childTnLst>
                                    <p:set>
                                      <p:cBhvr>
                                        <p:cTn id="6" dur="1" fill="hold">
                                          <p:stCondLst>
                                            <p:cond delay="0"/>
                                          </p:stCondLst>
                                        </p:cTn>
                                        <p:tgtEl>
                                          <p:spTgt spid="132102">
                                            <p:txEl>
                                              <p:pRg st="0" end="0"/>
                                            </p:txEl>
                                          </p:spTgt>
                                        </p:tgtEl>
                                        <p:attrNameLst>
                                          <p:attrName>style.visibility</p:attrName>
                                        </p:attrNameLst>
                                      </p:cBhvr>
                                      <p:to>
                                        <p:strVal val="visible"/>
                                      </p:to>
                                    </p:set>
                                    <p:animEffect transition="in" filter="strips(downLeft)">
                                      <p:cBhvr>
                                        <p:cTn id="7" dur="500"/>
                                        <p:tgtEl>
                                          <p:spTgt spid="13210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8" presetClass="entr" presetSubtype="12" fill="hold" nodeType="clickEffect">
                                  <p:stCondLst>
                                    <p:cond delay="0"/>
                                  </p:stCondLst>
                                  <p:childTnLst>
                                    <p:set>
                                      <p:cBhvr>
                                        <p:cTn id="11" dur="1" fill="hold">
                                          <p:stCondLst>
                                            <p:cond delay="0"/>
                                          </p:stCondLst>
                                        </p:cTn>
                                        <p:tgtEl>
                                          <p:spTgt spid="132102">
                                            <p:txEl>
                                              <p:pRg st="1" end="1"/>
                                            </p:txEl>
                                          </p:spTgt>
                                        </p:tgtEl>
                                        <p:attrNameLst>
                                          <p:attrName>style.visibility</p:attrName>
                                        </p:attrNameLst>
                                      </p:cBhvr>
                                      <p:to>
                                        <p:strVal val="visible"/>
                                      </p:to>
                                    </p:set>
                                    <p:animEffect transition="in" filter="strips(downLeft)">
                                      <p:cBhvr>
                                        <p:cTn id="12" dur="500"/>
                                        <p:tgtEl>
                                          <p:spTgt spid="132102">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259079" name="Freeform 7"/>
          <p:cNvSpPr>
            <a:spLocks/>
          </p:cNvSpPr>
          <p:nvPr/>
        </p:nvSpPr>
        <p:spPr bwMode="auto">
          <a:xfrm>
            <a:off x="3657600" y="647700"/>
            <a:ext cx="1074738" cy="865188"/>
          </a:xfrm>
          <a:custGeom>
            <a:avLst/>
            <a:gdLst>
              <a:gd name="T0" fmla="*/ 2147483646 w 336"/>
              <a:gd name="T1" fmla="*/ 0 h 960"/>
              <a:gd name="T2" fmla="*/ 0 w 336"/>
              <a:gd name="T3" fmla="*/ 0 h 960"/>
              <a:gd name="T4" fmla="*/ 0 w 336"/>
              <a:gd name="T5" fmla="*/ 2147483646 h 960"/>
              <a:gd name="T6" fmla="*/ 0 60000 65536"/>
              <a:gd name="T7" fmla="*/ 0 60000 65536"/>
              <a:gd name="T8" fmla="*/ 0 60000 65536"/>
              <a:gd name="T9" fmla="*/ 0 w 336"/>
              <a:gd name="T10" fmla="*/ 0 h 960"/>
              <a:gd name="T11" fmla="*/ 336 w 336"/>
              <a:gd name="T12" fmla="*/ 960 h 960"/>
            </a:gdLst>
            <a:ahLst/>
            <a:cxnLst>
              <a:cxn ang="T6">
                <a:pos x="T0" y="T1"/>
              </a:cxn>
              <a:cxn ang="T7">
                <a:pos x="T2" y="T3"/>
              </a:cxn>
              <a:cxn ang="T8">
                <a:pos x="T4" y="T5"/>
              </a:cxn>
            </a:cxnLst>
            <a:rect l="T9" t="T10" r="T11" b="T12"/>
            <a:pathLst>
              <a:path w="336" h="960">
                <a:moveTo>
                  <a:pt x="336" y="0"/>
                </a:moveTo>
                <a:lnTo>
                  <a:pt x="0" y="0"/>
                </a:lnTo>
                <a:lnTo>
                  <a:pt x="0" y="960"/>
                </a:lnTo>
              </a:path>
            </a:pathLst>
          </a:custGeom>
          <a:noFill/>
          <a:ln w="76200" cmpd="sng">
            <a:solidFill>
              <a:srgbClr val="FF3300"/>
            </a:solidFill>
            <a:round/>
            <a:headEnd type="none" w="med" len="med"/>
            <a:tailEnd type="triangle" w="med" len="med"/>
          </a:ln>
          <a:extLst>
            <a:ext uri="{909E8E84-426E-40DD-AFC4-6F175D3DCCD1}">
              <a14:hiddenFill xmlns:a14="http://schemas.microsoft.com/office/drawing/2010/main">
                <a:solidFill>
                  <a:srgbClr val="FFFFFF"/>
                </a:solidFill>
              </a14:hiddenFill>
            </a:ext>
          </a:extLst>
        </p:spPr>
        <p:txBody>
          <a:bodyPr/>
          <a:lstStyle/>
          <a:p>
            <a:endParaRPr lang="en-NZ"/>
          </a:p>
        </p:txBody>
      </p:sp>
      <p:sp>
        <p:nvSpPr>
          <p:cNvPr id="259080" name="Freeform 8"/>
          <p:cNvSpPr>
            <a:spLocks/>
          </p:cNvSpPr>
          <p:nvPr/>
        </p:nvSpPr>
        <p:spPr bwMode="auto">
          <a:xfrm>
            <a:off x="7824788" y="762000"/>
            <a:ext cx="469900" cy="750888"/>
          </a:xfrm>
          <a:custGeom>
            <a:avLst/>
            <a:gdLst>
              <a:gd name="T0" fmla="*/ 0 w 144"/>
              <a:gd name="T1" fmla="*/ 0 h 864"/>
              <a:gd name="T2" fmla="*/ 2147483646 w 144"/>
              <a:gd name="T3" fmla="*/ 0 h 864"/>
              <a:gd name="T4" fmla="*/ 2147483646 w 144"/>
              <a:gd name="T5" fmla="*/ 2147483646 h 864"/>
              <a:gd name="T6" fmla="*/ 0 60000 65536"/>
              <a:gd name="T7" fmla="*/ 0 60000 65536"/>
              <a:gd name="T8" fmla="*/ 0 60000 65536"/>
              <a:gd name="T9" fmla="*/ 0 w 144"/>
              <a:gd name="T10" fmla="*/ 0 h 864"/>
              <a:gd name="T11" fmla="*/ 144 w 144"/>
              <a:gd name="T12" fmla="*/ 864 h 864"/>
            </a:gdLst>
            <a:ahLst/>
            <a:cxnLst>
              <a:cxn ang="T6">
                <a:pos x="T0" y="T1"/>
              </a:cxn>
              <a:cxn ang="T7">
                <a:pos x="T2" y="T3"/>
              </a:cxn>
              <a:cxn ang="T8">
                <a:pos x="T4" y="T5"/>
              </a:cxn>
            </a:cxnLst>
            <a:rect l="T9" t="T10" r="T11" b="T12"/>
            <a:pathLst>
              <a:path w="144" h="864">
                <a:moveTo>
                  <a:pt x="0" y="0"/>
                </a:moveTo>
                <a:lnTo>
                  <a:pt x="144" y="0"/>
                </a:lnTo>
                <a:lnTo>
                  <a:pt x="144" y="864"/>
                </a:lnTo>
              </a:path>
            </a:pathLst>
          </a:custGeom>
          <a:noFill/>
          <a:ln w="76200" cmpd="sng">
            <a:solidFill>
              <a:srgbClr val="FF3300"/>
            </a:solidFill>
            <a:round/>
            <a:headEnd type="none" w="med" len="med"/>
            <a:tailEnd type="triangle" w="med" len="med"/>
          </a:ln>
          <a:extLst>
            <a:ext uri="{909E8E84-426E-40DD-AFC4-6F175D3DCCD1}">
              <a14:hiddenFill xmlns:a14="http://schemas.microsoft.com/office/drawing/2010/main">
                <a:solidFill>
                  <a:srgbClr val="FFFFFF"/>
                </a:solidFill>
              </a14:hiddenFill>
            </a:ext>
          </a:extLst>
        </p:spPr>
        <p:txBody>
          <a:bodyPr/>
          <a:lstStyle/>
          <a:p>
            <a:endParaRPr lang="en-NZ"/>
          </a:p>
        </p:txBody>
      </p:sp>
      <p:sp>
        <p:nvSpPr>
          <p:cNvPr id="143364" name="Text Box 16"/>
          <p:cNvSpPr txBox="1">
            <a:spLocks noChangeArrowheads="1"/>
          </p:cNvSpPr>
          <p:nvPr/>
        </p:nvSpPr>
        <p:spPr bwMode="auto">
          <a:xfrm>
            <a:off x="2057400" y="2438400"/>
            <a:ext cx="1676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endParaRPr lang="vi-VN" altLang="en-US" sz="1800" b="0">
              <a:solidFill>
                <a:srgbClr val="000000"/>
              </a:solidFill>
              <a:latin typeface="Arial" pitchFamily="34" charset="0"/>
            </a:endParaRPr>
          </a:p>
        </p:txBody>
      </p:sp>
      <p:grpSp>
        <p:nvGrpSpPr>
          <p:cNvPr id="2" name="Group 34"/>
          <p:cNvGrpSpPr>
            <a:grpSpLocks/>
          </p:cNvGrpSpPr>
          <p:nvPr/>
        </p:nvGrpSpPr>
        <p:grpSpPr bwMode="auto">
          <a:xfrm>
            <a:off x="387350" y="1319213"/>
            <a:ext cx="5562600" cy="2743200"/>
            <a:chOff x="0" y="1344"/>
            <a:chExt cx="1488" cy="960"/>
          </a:xfrm>
        </p:grpSpPr>
        <p:sp>
          <p:nvSpPr>
            <p:cNvPr id="143372" name="Rectangle 3"/>
            <p:cNvSpPr>
              <a:spLocks noChangeArrowheads="1"/>
            </p:cNvSpPr>
            <p:nvPr/>
          </p:nvSpPr>
          <p:spPr bwMode="auto">
            <a:xfrm>
              <a:off x="0" y="1344"/>
              <a:ext cx="1488" cy="960"/>
            </a:xfrm>
            <a:prstGeom prst="rect">
              <a:avLst/>
            </a:prstGeom>
            <a:solidFill>
              <a:srgbClr val="00FFFF"/>
            </a:solidFill>
            <a:ln w="38100" cmpd="dbl">
              <a:solidFill>
                <a:schemeClr val="tx1"/>
              </a:solidFill>
              <a:miter lim="800000"/>
              <a:headEnd/>
              <a:tailEnd/>
            </a:ln>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endParaRPr lang="vi-VN" altLang="en-US" sz="1800" b="0">
                <a:solidFill>
                  <a:srgbClr val="000000"/>
                </a:solidFill>
                <a:latin typeface="Arial" pitchFamily="34" charset="0"/>
                <a:cs typeface="Arial" pitchFamily="34" charset="0"/>
              </a:endParaRPr>
            </a:p>
          </p:txBody>
        </p:sp>
        <p:sp>
          <p:nvSpPr>
            <p:cNvPr id="143373" name="Text Box 17"/>
            <p:cNvSpPr txBox="1">
              <a:spLocks noChangeArrowheads="1"/>
            </p:cNvSpPr>
            <p:nvPr/>
          </p:nvSpPr>
          <p:spPr bwMode="auto">
            <a:xfrm>
              <a:off x="80" y="1370"/>
              <a:ext cx="1328" cy="9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0"/>
                </a:spcBef>
                <a:buClrTx/>
                <a:buSzTx/>
                <a:buFontTx/>
                <a:buNone/>
              </a:pPr>
              <a:r>
                <a:rPr lang="vi-VN" altLang="en-US" sz="1800" u="sng">
                  <a:solidFill>
                    <a:srgbClr val="0000FF"/>
                  </a:solidFill>
                  <a:latin typeface="Times New Roman" pitchFamily="18" charset="0"/>
                </a:rPr>
                <a:t>Tình huống 1:</a:t>
              </a:r>
              <a:r>
                <a:rPr lang="vi-VN" altLang="en-US" sz="1800">
                  <a:solidFill>
                    <a:srgbClr val="0000FF"/>
                  </a:solidFill>
                  <a:latin typeface="Times New Roman" pitchFamily="18" charset="0"/>
                </a:rPr>
                <a:t> </a:t>
              </a:r>
              <a:endParaRPr lang="en-US" altLang="en-US" sz="1800">
                <a:solidFill>
                  <a:srgbClr val="0000FF"/>
                </a:solidFill>
                <a:latin typeface="Times New Roman" pitchFamily="18" charset="0"/>
              </a:endParaRPr>
            </a:p>
            <a:p>
              <a:pPr algn="just" eaLnBrk="1" hangingPunct="1">
                <a:spcBef>
                  <a:spcPct val="0"/>
                </a:spcBef>
                <a:buClrTx/>
                <a:buSzTx/>
                <a:buFontTx/>
                <a:buNone/>
              </a:pPr>
              <a:r>
                <a:rPr lang="en-US" altLang="en-US" sz="1800">
                  <a:solidFill>
                    <a:schemeClr val="tx1"/>
                  </a:solidFill>
                  <a:latin typeface="Times New Roman" pitchFamily="18" charset="0"/>
                </a:rPr>
                <a:t>         </a:t>
              </a:r>
              <a:r>
                <a:rPr lang="vi-VN" altLang="en-US" sz="1800">
                  <a:solidFill>
                    <a:schemeClr val="tx1"/>
                  </a:solidFill>
                  <a:latin typeface="Times New Roman" pitchFamily="18" charset="0"/>
                </a:rPr>
                <a:t>Qua công tác kiểm tra nắm tình hình sản xuất và buôn bán, chi cục quản lí thị trường tỉnh T đã phát hiện X có hành vi sản xuất, buôn bán mì chính Ajinomoto và Vedan giả. Theo lời khai nhận, thì X đã mua mì ch</a:t>
              </a:r>
              <a:r>
                <a:rPr lang="en-US" altLang="en-US" sz="1800">
                  <a:solidFill>
                    <a:schemeClr val="tx1"/>
                  </a:solidFill>
                  <a:latin typeface="Times New Roman" pitchFamily="18" charset="0"/>
                </a:rPr>
                <a:t>ính</a:t>
              </a:r>
              <a:r>
                <a:rPr lang="vi-VN" altLang="en-US" sz="1800">
                  <a:solidFill>
                    <a:schemeClr val="tx1"/>
                  </a:solidFill>
                  <a:latin typeface="Times New Roman" pitchFamily="18" charset="0"/>
                </a:rPr>
                <a:t> Saji, mỗi bao 25kg, rồi đóng m</a:t>
              </a:r>
              <a:r>
                <a:rPr lang="en-US" altLang="en-US" sz="1800">
                  <a:solidFill>
                    <a:schemeClr val="tx1"/>
                  </a:solidFill>
                  <a:latin typeface="Times New Roman" pitchFamily="18" charset="0"/>
                </a:rPr>
                <a:t>ì</a:t>
              </a:r>
              <a:r>
                <a:rPr lang="vi-VN" altLang="en-US" sz="1800">
                  <a:solidFill>
                    <a:schemeClr val="tx1"/>
                  </a:solidFill>
                  <a:latin typeface="Times New Roman" pitchFamily="18" charset="0"/>
                </a:rPr>
                <a:t> chính đó vào vỏ bao mì chính nhãn hiệu Ajinomoto và Vedan, mỗi túi 454</a:t>
              </a:r>
              <a:r>
                <a:rPr lang="en-US" altLang="en-US" sz="1800">
                  <a:solidFill>
                    <a:schemeClr val="tx1"/>
                  </a:solidFill>
                  <a:latin typeface="Times New Roman" pitchFamily="18" charset="0"/>
                </a:rPr>
                <a:t> </a:t>
              </a:r>
              <a:r>
                <a:rPr lang="vi-VN" altLang="en-US" sz="1800">
                  <a:solidFill>
                    <a:schemeClr val="tx1"/>
                  </a:solidFill>
                  <a:latin typeface="Times New Roman" pitchFamily="18" charset="0"/>
                </a:rPr>
                <a:t>gam và bán ra thị trường để thu lãi cao.</a:t>
              </a:r>
              <a:endParaRPr lang="vi-VN" altLang="en-US" sz="1800" u="sng">
                <a:solidFill>
                  <a:schemeClr val="tx1"/>
                </a:solidFill>
                <a:latin typeface="Times New Roman" pitchFamily="18" charset="0"/>
              </a:endParaRPr>
            </a:p>
          </p:txBody>
        </p:sp>
      </p:grpSp>
      <p:sp>
        <p:nvSpPr>
          <p:cNvPr id="143366" name="Text Box 19"/>
          <p:cNvSpPr txBox="1">
            <a:spLocks noChangeArrowheads="1"/>
          </p:cNvSpPr>
          <p:nvPr/>
        </p:nvSpPr>
        <p:spPr bwMode="auto">
          <a:xfrm>
            <a:off x="5051425" y="2887663"/>
            <a:ext cx="184150" cy="366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endParaRPr lang="vi-VN" altLang="en-US" sz="1800" b="0">
              <a:solidFill>
                <a:srgbClr val="000000"/>
              </a:solidFill>
              <a:latin typeface="Arial" pitchFamily="34" charset="0"/>
            </a:endParaRPr>
          </a:p>
        </p:txBody>
      </p:sp>
      <p:sp>
        <p:nvSpPr>
          <p:cNvPr id="143367" name="Rectangle 25"/>
          <p:cNvSpPr>
            <a:spLocks noChangeArrowheads="1"/>
          </p:cNvSpPr>
          <p:nvPr/>
        </p:nvSpPr>
        <p:spPr bwMode="auto">
          <a:xfrm>
            <a:off x="3149600" y="39688"/>
            <a:ext cx="6019800" cy="823912"/>
          </a:xfrm>
          <a:prstGeom prst="rect">
            <a:avLst/>
          </a:prstGeom>
          <a:solidFill>
            <a:srgbClr val="FFFF99"/>
          </a:solidFill>
          <a:ln w="57150" cmpd="thinThick">
            <a:solidFill>
              <a:schemeClr val="tx1"/>
            </a:solidFill>
            <a:miter lim="800000"/>
            <a:headEnd/>
            <a:tailEnd/>
          </a:ln>
        </p:spPr>
        <p:txBody>
          <a:bodyPr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3200">
                <a:solidFill>
                  <a:srgbClr val="000000"/>
                </a:solidFill>
                <a:latin typeface="Times New Roman" pitchFamily="18" charset="0"/>
                <a:cs typeface="Arial" pitchFamily="34" charset="0"/>
              </a:rPr>
              <a:t>PHIẾU BÀI TẬP</a:t>
            </a:r>
          </a:p>
        </p:txBody>
      </p:sp>
      <p:sp>
        <p:nvSpPr>
          <p:cNvPr id="259100" name="Rectangle 28"/>
          <p:cNvSpPr>
            <a:spLocks noChangeArrowheads="1"/>
          </p:cNvSpPr>
          <p:nvPr/>
        </p:nvSpPr>
        <p:spPr bwMode="auto">
          <a:xfrm>
            <a:off x="6529388" y="1393825"/>
            <a:ext cx="5638800" cy="2571750"/>
          </a:xfrm>
          <a:prstGeom prst="rect">
            <a:avLst/>
          </a:prstGeom>
          <a:solidFill>
            <a:srgbClr val="00FFFF"/>
          </a:solidFill>
          <a:ln w="38100" cmpd="dbl">
            <a:solidFill>
              <a:schemeClr val="tx1"/>
            </a:solidFill>
            <a:miter lim="800000"/>
            <a:headEnd/>
            <a:tailEnd/>
          </a:ln>
        </p:spPr>
        <p:txBody>
          <a:bodyPr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r>
              <a:rPr lang="en-US" altLang="en-US" sz="1800">
                <a:solidFill>
                  <a:srgbClr val="0000FF"/>
                </a:solidFill>
                <a:latin typeface="Times New Roman" pitchFamily="18" charset="0"/>
                <a:cs typeface="Times New Roman" pitchFamily="18" charset="0"/>
              </a:rPr>
              <a:t>Tình huống 2:</a:t>
            </a:r>
          </a:p>
          <a:p>
            <a:pPr eaLnBrk="1" hangingPunct="1">
              <a:spcBef>
                <a:spcPct val="0"/>
              </a:spcBef>
              <a:buClrTx/>
              <a:buSzTx/>
              <a:buFontTx/>
              <a:buNone/>
            </a:pPr>
            <a:r>
              <a:rPr lang="pt-BR" altLang="en-US" sz="1800">
                <a:solidFill>
                  <a:schemeClr val="tx1"/>
                </a:solidFill>
                <a:latin typeface="Times New Roman" pitchFamily="18" charset="0"/>
                <a:cs typeface="Arial" pitchFamily="34" charset="0"/>
              </a:rPr>
              <a:t>Nhà ông An trước kia mở xưởng mộc sản xuất đồ gỗ. Song vì nhiều lí do nên ông không sản xuất nữa mà ông mở rộng quy mô, lấy hàng đóng sẵn về bán. Hình thức kinh doanh của ông đã được phòng thuế cho phép.</a:t>
            </a:r>
          </a:p>
          <a:p>
            <a:pPr eaLnBrk="1" hangingPunct="1">
              <a:spcBef>
                <a:spcPct val="0"/>
              </a:spcBef>
              <a:buClrTx/>
              <a:buSzTx/>
              <a:buFontTx/>
              <a:buNone/>
            </a:pPr>
            <a:r>
              <a:rPr lang="pt-BR" altLang="en-US" sz="1800">
                <a:solidFill>
                  <a:schemeClr val="tx1"/>
                </a:solidFill>
                <a:latin typeface="Times New Roman" pitchFamily="18" charset="0"/>
                <a:cs typeface="Arial" pitchFamily="34" charset="0"/>
              </a:rPr>
              <a:t>Hỏi: Hình thức kinh doanh của ông An có đúng pháp luật không? Vì sao?</a:t>
            </a:r>
            <a:endParaRPr lang="en-US" altLang="en-US" sz="1800" u="sng">
              <a:solidFill>
                <a:schemeClr val="tx1"/>
              </a:solidFill>
              <a:latin typeface="Times New Roman" pitchFamily="18" charset="0"/>
              <a:cs typeface="Arial" pitchFamily="34" charset="0"/>
            </a:endParaRPr>
          </a:p>
        </p:txBody>
      </p:sp>
      <p:grpSp>
        <p:nvGrpSpPr>
          <p:cNvPr id="4" name="Group 35"/>
          <p:cNvGrpSpPr>
            <a:grpSpLocks/>
          </p:cNvGrpSpPr>
          <p:nvPr/>
        </p:nvGrpSpPr>
        <p:grpSpPr bwMode="auto">
          <a:xfrm>
            <a:off x="76200" y="4517571"/>
            <a:ext cx="6082636" cy="2609850"/>
            <a:chOff x="1512" y="2688"/>
            <a:chExt cx="1560" cy="1632"/>
          </a:xfrm>
          <a:solidFill>
            <a:schemeClr val="accent1">
              <a:lumMod val="60000"/>
              <a:lumOff val="40000"/>
            </a:schemeClr>
          </a:solidFill>
        </p:grpSpPr>
        <p:sp>
          <p:nvSpPr>
            <p:cNvPr id="25621" name="AutoShape 12"/>
            <p:cNvSpPr>
              <a:spLocks noChangeArrowheads="1"/>
            </p:cNvSpPr>
            <p:nvPr/>
          </p:nvSpPr>
          <p:spPr bwMode="auto">
            <a:xfrm>
              <a:off x="1512" y="2688"/>
              <a:ext cx="1560" cy="1632"/>
            </a:xfrm>
            <a:prstGeom prst="wedgeEllipseCallout">
              <a:avLst>
                <a:gd name="adj1" fmla="val 8278"/>
                <a:gd name="adj2" fmla="val -75806"/>
              </a:avLst>
            </a:prstGeom>
            <a:grpFill/>
            <a:ln w="9525">
              <a:solidFill>
                <a:schemeClr val="tx1"/>
              </a:solidFill>
              <a:miter lim="800000"/>
              <a:headEnd/>
              <a:tailEnd/>
            </a:ln>
          </p:spPr>
          <p:txBody>
            <a:bodyPr/>
            <a:lstStyle/>
            <a:p>
              <a:pPr algn="ctr" eaLnBrk="1" fontAlgn="auto" hangingPunct="1">
                <a:spcBef>
                  <a:spcPts val="0"/>
                </a:spcBef>
                <a:spcAft>
                  <a:spcPts val="0"/>
                </a:spcAft>
                <a:defRPr/>
              </a:pPr>
              <a:endParaRPr lang="vi-VN" sz="1800" dirty="0">
                <a:solidFill>
                  <a:srgbClr val="000000"/>
                </a:solidFill>
                <a:latin typeface="Arial" panose="020B0604020202020204" pitchFamily="34" charset="0"/>
              </a:endParaRPr>
            </a:p>
          </p:txBody>
        </p:sp>
        <p:sp>
          <p:nvSpPr>
            <p:cNvPr id="25622" name="Rectangle 30"/>
            <p:cNvSpPr>
              <a:spLocks noChangeArrowheads="1"/>
            </p:cNvSpPr>
            <p:nvPr/>
          </p:nvSpPr>
          <p:spPr bwMode="auto">
            <a:xfrm>
              <a:off x="1653" y="2965"/>
              <a:ext cx="1275" cy="971"/>
            </a:xfrm>
            <a:prstGeom prst="rect">
              <a:avLst/>
            </a:prstGeom>
            <a:grpFill/>
            <a:ln w="57150" cmpd="thinThick">
              <a:solidFill>
                <a:schemeClr val="bg1"/>
              </a:solidFill>
              <a:miter lim="800000"/>
              <a:headEnd/>
              <a:tailEnd/>
            </a:ln>
          </p:spPr>
          <p:txBody>
            <a:bodyPr anchor="ctr"/>
            <a:lstStyle/>
            <a:p>
              <a:pPr algn="just" eaLnBrk="1" hangingPunct="1">
                <a:buFontTx/>
                <a:buChar char="-"/>
                <a:defRPr/>
              </a:pPr>
              <a:r>
                <a:rPr lang="pt-BR" altLang="en-US" sz="1800" dirty="0">
                  <a:solidFill>
                    <a:srgbClr val="0000FF"/>
                  </a:solidFill>
                  <a:latin typeface="VNI-Times" pitchFamily="2" charset="0"/>
                </a:rPr>
                <a:t>.....................................................................................................................................................................................................................................................................................................................................................................................................................</a:t>
              </a:r>
              <a:endParaRPr lang="vi-VN" altLang="en-US" sz="1800" b="0" dirty="0">
                <a:solidFill>
                  <a:prstClr val="black"/>
                </a:solidFill>
              </a:endParaRPr>
            </a:p>
          </p:txBody>
        </p:sp>
      </p:grpSp>
      <p:grpSp>
        <p:nvGrpSpPr>
          <p:cNvPr id="5" name="Group 36"/>
          <p:cNvGrpSpPr>
            <a:grpSpLocks/>
          </p:cNvGrpSpPr>
          <p:nvPr/>
        </p:nvGrpSpPr>
        <p:grpSpPr bwMode="auto">
          <a:xfrm>
            <a:off x="6019801" y="4170240"/>
            <a:ext cx="6148072" cy="2840160"/>
            <a:chOff x="3086" y="2660"/>
            <a:chExt cx="912" cy="1248"/>
          </a:xfrm>
          <a:solidFill>
            <a:schemeClr val="accent6"/>
          </a:solidFill>
        </p:grpSpPr>
        <p:sp>
          <p:nvSpPr>
            <p:cNvPr id="25619" name="AutoShape 13"/>
            <p:cNvSpPr>
              <a:spLocks noChangeArrowheads="1"/>
            </p:cNvSpPr>
            <p:nvPr/>
          </p:nvSpPr>
          <p:spPr bwMode="auto">
            <a:xfrm>
              <a:off x="3086" y="2660"/>
              <a:ext cx="912" cy="1248"/>
            </a:xfrm>
            <a:prstGeom prst="cloudCallout">
              <a:avLst>
                <a:gd name="adj1" fmla="val 29824"/>
                <a:gd name="adj2" fmla="val -85176"/>
              </a:avLst>
            </a:prstGeom>
            <a:grpFill/>
            <a:ln w="9525">
              <a:solidFill>
                <a:schemeClr val="tx1"/>
              </a:solidFill>
              <a:round/>
              <a:headEnd/>
              <a:tailEnd/>
            </a:ln>
          </p:spPr>
          <p:txBody>
            <a:bodyPr/>
            <a:lstStyle/>
            <a:p>
              <a:pPr algn="ctr" eaLnBrk="1" fontAlgn="auto" hangingPunct="1">
                <a:spcBef>
                  <a:spcPts val="0"/>
                </a:spcBef>
                <a:spcAft>
                  <a:spcPts val="0"/>
                </a:spcAft>
                <a:defRPr/>
              </a:pPr>
              <a:endParaRPr lang="vi-VN" sz="1800" dirty="0">
                <a:solidFill>
                  <a:srgbClr val="000000"/>
                </a:solidFill>
                <a:latin typeface="Arial" panose="020B0604020202020204" pitchFamily="34" charset="0"/>
              </a:endParaRPr>
            </a:p>
          </p:txBody>
        </p:sp>
        <p:sp>
          <p:nvSpPr>
            <p:cNvPr id="25620" name="Rectangle 31"/>
            <p:cNvSpPr>
              <a:spLocks noChangeArrowheads="1"/>
            </p:cNvSpPr>
            <p:nvPr/>
          </p:nvSpPr>
          <p:spPr bwMode="auto">
            <a:xfrm>
              <a:off x="3162" y="2874"/>
              <a:ext cx="795" cy="816"/>
            </a:xfrm>
            <a:prstGeom prst="rect">
              <a:avLst/>
            </a:prstGeom>
            <a:grpFill/>
            <a:ln w="57150" cmpd="thinThick">
              <a:solidFill>
                <a:schemeClr val="bg1"/>
              </a:solidFill>
              <a:miter lim="800000"/>
              <a:headEnd/>
              <a:tailEnd/>
            </a:ln>
          </p:spPr>
          <p:txBody>
            <a:bodyPr anchor="ctr"/>
            <a:lstStyle/>
            <a:p>
              <a:pPr algn="just" eaLnBrk="1" hangingPunct="1">
                <a:defRPr/>
              </a:pPr>
              <a:endParaRPr lang="en-US" altLang="en-US" sz="1800" dirty="0">
                <a:solidFill>
                  <a:srgbClr val="0000FF"/>
                </a:solidFill>
              </a:endParaRPr>
            </a:p>
          </p:txBody>
        </p:sp>
      </p:grpSp>
      <p:sp>
        <p:nvSpPr>
          <p:cNvPr id="143371" name="Rectangle 6"/>
          <p:cNvSpPr>
            <a:spLocks noChangeArrowheads="1"/>
          </p:cNvSpPr>
          <p:nvPr/>
        </p:nvSpPr>
        <p:spPr bwMode="auto">
          <a:xfrm>
            <a:off x="6781800" y="4935538"/>
            <a:ext cx="5321300" cy="1476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spcBef>
                <a:spcPct val="0"/>
              </a:spcBef>
              <a:buClrTx/>
              <a:buSzTx/>
              <a:buFontTx/>
              <a:buNone/>
            </a:pPr>
            <a:r>
              <a:rPr lang="pt-BR" altLang="en-US" sz="1800">
                <a:solidFill>
                  <a:srgbClr val="0000FF"/>
                </a:solidFill>
                <a:latin typeface="VNI-Times" pitchFamily="2" charset="0"/>
              </a:rPr>
              <a:t>....................................................................................................................................................................................................................................................................................................................................................................................................................</a:t>
            </a:r>
            <a:endParaRPr lang="en-US" altLang="en-US">
              <a:solidFill>
                <a:srgbClr val="FF0000"/>
              </a:solidFill>
              <a:latin typeface="Times New Roman" pitchFamily="18" charset="0"/>
            </a:endParaRPr>
          </a:p>
        </p:txBody>
      </p:sp>
    </p:spTree>
  </p:cSld>
  <p:clrMapOvr>
    <a:masterClrMapping/>
  </p:clrMapOvr>
  <p:transition spd="med"/>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8" presetClass="entr" presetSubtype="12" fill="hold" grpId="0" nodeType="clickEffect">
                                  <p:stCondLst>
                                    <p:cond delay="0"/>
                                  </p:stCondLst>
                                  <p:childTnLst>
                                    <p:set>
                                      <p:cBhvr>
                                        <p:cTn id="6" dur="1" fill="hold">
                                          <p:stCondLst>
                                            <p:cond delay="0"/>
                                          </p:stCondLst>
                                        </p:cTn>
                                        <p:tgtEl>
                                          <p:spTgt spid="259079"/>
                                        </p:tgtEl>
                                        <p:attrNameLst>
                                          <p:attrName>style.visibility</p:attrName>
                                        </p:attrNameLst>
                                      </p:cBhvr>
                                      <p:to>
                                        <p:strVal val="visible"/>
                                      </p:to>
                                    </p:set>
                                    <p:animEffect transition="in" filter="strips(downLeft)">
                                      <p:cBhvr>
                                        <p:cTn id="7" dur="500"/>
                                        <p:tgtEl>
                                          <p:spTgt spid="259079"/>
                                        </p:tgtEl>
                                      </p:cBhvr>
                                    </p:animEffect>
                                  </p:childTnLst>
                                </p:cTn>
                              </p:par>
                            </p:childTnLst>
                          </p:cTn>
                        </p:par>
                        <p:par>
                          <p:cTn id="8" fill="hold" nodeType="afterGroup">
                            <p:stCondLst>
                              <p:cond delay="500"/>
                            </p:stCondLst>
                            <p:childTnLst>
                              <p:par>
                                <p:cTn id="9" presetID="8" presetClass="entr" presetSubtype="16" fill="hold" nodeType="afterEffect">
                                  <p:stCondLst>
                                    <p:cond delay="0"/>
                                  </p:stCondLst>
                                  <p:childTnLst>
                                    <p:set>
                                      <p:cBhvr>
                                        <p:cTn id="10" dur="1" fill="hold">
                                          <p:stCondLst>
                                            <p:cond delay="0"/>
                                          </p:stCondLst>
                                        </p:cTn>
                                        <p:tgtEl>
                                          <p:spTgt spid="2"/>
                                        </p:tgtEl>
                                        <p:attrNameLst>
                                          <p:attrName>style.visibility</p:attrName>
                                        </p:attrNameLst>
                                      </p:cBhvr>
                                      <p:to>
                                        <p:strVal val="visible"/>
                                      </p:to>
                                    </p:set>
                                    <p:animEffect transition="in" filter="diamond(in)">
                                      <p:cBhvr>
                                        <p:cTn id="11" dur="2000"/>
                                        <p:tgtEl>
                                          <p:spTgt spid="2"/>
                                        </p:tgtEl>
                                      </p:cBhvr>
                                    </p:animEffect>
                                  </p:childTnLst>
                                </p:cTn>
                              </p:par>
                            </p:childTnLst>
                          </p:cTn>
                        </p:par>
                      </p:childTnLst>
                    </p:cTn>
                  </p:par>
                  <p:par>
                    <p:cTn id="12" fill="hold" nodeType="clickPar">
                      <p:stCondLst>
                        <p:cond delay="indefinite"/>
                      </p:stCondLst>
                      <p:childTnLst>
                        <p:par>
                          <p:cTn id="13" fill="hold" nodeType="withGroup">
                            <p:stCondLst>
                              <p:cond delay="0"/>
                            </p:stCondLst>
                            <p:childTnLst>
                              <p:par>
                                <p:cTn id="14" presetID="23" presetClass="entr" presetSubtype="16" fill="hold" nodeType="clickEffect">
                                  <p:stCondLst>
                                    <p:cond delay="0"/>
                                  </p:stCondLst>
                                  <p:childTnLst>
                                    <p:set>
                                      <p:cBhvr>
                                        <p:cTn id="15" dur="1" fill="hold">
                                          <p:stCondLst>
                                            <p:cond delay="0"/>
                                          </p:stCondLst>
                                        </p:cTn>
                                        <p:tgtEl>
                                          <p:spTgt spid="4"/>
                                        </p:tgtEl>
                                        <p:attrNameLst>
                                          <p:attrName>style.visibility</p:attrName>
                                        </p:attrNameLst>
                                      </p:cBhvr>
                                      <p:to>
                                        <p:strVal val="visible"/>
                                      </p:to>
                                    </p:set>
                                    <p:anim calcmode="lin" valueType="num">
                                      <p:cBhvr>
                                        <p:cTn id="16" dur="500" fill="hold"/>
                                        <p:tgtEl>
                                          <p:spTgt spid="4"/>
                                        </p:tgtEl>
                                        <p:attrNameLst>
                                          <p:attrName>ppt_w</p:attrName>
                                        </p:attrNameLst>
                                      </p:cBhvr>
                                      <p:tavLst>
                                        <p:tav tm="0">
                                          <p:val>
                                            <p:fltVal val="0"/>
                                          </p:val>
                                        </p:tav>
                                        <p:tav tm="100000">
                                          <p:val>
                                            <p:strVal val="#ppt_w"/>
                                          </p:val>
                                        </p:tav>
                                      </p:tavLst>
                                    </p:anim>
                                    <p:anim calcmode="lin" valueType="num">
                                      <p:cBhvr>
                                        <p:cTn id="17" dur="500" fill="hold"/>
                                        <p:tgtEl>
                                          <p:spTgt spid="4"/>
                                        </p:tgtEl>
                                        <p:attrNameLst>
                                          <p:attrName>ppt_h</p:attrName>
                                        </p:attrNameLst>
                                      </p:cBhvr>
                                      <p:tavLst>
                                        <p:tav tm="0">
                                          <p:val>
                                            <p:fltVal val="0"/>
                                          </p:val>
                                        </p:tav>
                                        <p:tav tm="100000">
                                          <p:val>
                                            <p:strVal val="#ppt_h"/>
                                          </p:val>
                                        </p:tav>
                                      </p:tavLst>
                                    </p:anim>
                                  </p:childTnLst>
                                </p:cTn>
                              </p:par>
                            </p:childTnLst>
                          </p:cTn>
                        </p:par>
                      </p:childTnLst>
                    </p:cTn>
                  </p:par>
                  <p:par>
                    <p:cTn id="18" fill="hold" nodeType="clickPar">
                      <p:stCondLst>
                        <p:cond delay="indefinite"/>
                      </p:stCondLst>
                      <p:childTnLst>
                        <p:par>
                          <p:cTn id="19" fill="hold" nodeType="withGroup">
                            <p:stCondLst>
                              <p:cond delay="0"/>
                            </p:stCondLst>
                            <p:childTnLst>
                              <p:par>
                                <p:cTn id="20" presetID="23" presetClass="entr" presetSubtype="16" fill="hold" nodeType="clickEffect">
                                  <p:stCondLst>
                                    <p:cond delay="0"/>
                                  </p:stCondLst>
                                  <p:childTnLst>
                                    <p:set>
                                      <p:cBhvr>
                                        <p:cTn id="21" dur="1" fill="hold">
                                          <p:stCondLst>
                                            <p:cond delay="0"/>
                                          </p:stCondLst>
                                        </p:cTn>
                                        <p:tgtEl>
                                          <p:spTgt spid="5"/>
                                        </p:tgtEl>
                                        <p:attrNameLst>
                                          <p:attrName>style.visibility</p:attrName>
                                        </p:attrNameLst>
                                      </p:cBhvr>
                                      <p:to>
                                        <p:strVal val="visible"/>
                                      </p:to>
                                    </p:set>
                                    <p:anim calcmode="lin" valueType="num">
                                      <p:cBhvr>
                                        <p:cTn id="22" dur="500" fill="hold"/>
                                        <p:tgtEl>
                                          <p:spTgt spid="5"/>
                                        </p:tgtEl>
                                        <p:attrNameLst>
                                          <p:attrName>ppt_w</p:attrName>
                                        </p:attrNameLst>
                                      </p:cBhvr>
                                      <p:tavLst>
                                        <p:tav tm="0">
                                          <p:val>
                                            <p:fltVal val="0"/>
                                          </p:val>
                                        </p:tav>
                                        <p:tav tm="100000">
                                          <p:val>
                                            <p:strVal val="#ppt_w"/>
                                          </p:val>
                                        </p:tav>
                                      </p:tavLst>
                                    </p:anim>
                                    <p:anim calcmode="lin" valueType="num">
                                      <p:cBhvr>
                                        <p:cTn id="23" dur="500" fill="hold"/>
                                        <p:tgtEl>
                                          <p:spTgt spid="5"/>
                                        </p:tgtEl>
                                        <p:attrNameLst>
                                          <p:attrName>ppt_h</p:attrName>
                                        </p:attrNameLst>
                                      </p:cBhvr>
                                      <p:tavLst>
                                        <p:tav tm="0">
                                          <p:val>
                                            <p:fltVal val="0"/>
                                          </p:val>
                                        </p:tav>
                                        <p:tav tm="100000">
                                          <p:val>
                                            <p:strVal val="#ppt_h"/>
                                          </p:val>
                                        </p:tav>
                                      </p:tavLst>
                                    </p:anim>
                                  </p:childTnLst>
                                </p:cTn>
                              </p:par>
                            </p:childTnLst>
                          </p:cTn>
                        </p:par>
                      </p:childTnLst>
                    </p:cTn>
                  </p:par>
                  <p:par>
                    <p:cTn id="24" fill="hold" nodeType="clickPar">
                      <p:stCondLst>
                        <p:cond delay="indefinite"/>
                      </p:stCondLst>
                      <p:childTnLst>
                        <p:par>
                          <p:cTn id="25" fill="hold" nodeType="withGroup">
                            <p:stCondLst>
                              <p:cond delay="0"/>
                            </p:stCondLst>
                            <p:childTnLst>
                              <p:par>
                                <p:cTn id="26" presetID="18" presetClass="entr" presetSubtype="12" fill="hold" grpId="0" nodeType="clickEffect">
                                  <p:stCondLst>
                                    <p:cond delay="0"/>
                                  </p:stCondLst>
                                  <p:childTnLst>
                                    <p:set>
                                      <p:cBhvr>
                                        <p:cTn id="27" dur="1" fill="hold">
                                          <p:stCondLst>
                                            <p:cond delay="0"/>
                                          </p:stCondLst>
                                        </p:cTn>
                                        <p:tgtEl>
                                          <p:spTgt spid="259080"/>
                                        </p:tgtEl>
                                        <p:attrNameLst>
                                          <p:attrName>style.visibility</p:attrName>
                                        </p:attrNameLst>
                                      </p:cBhvr>
                                      <p:to>
                                        <p:strVal val="visible"/>
                                      </p:to>
                                    </p:set>
                                    <p:animEffect transition="in" filter="strips(downLeft)">
                                      <p:cBhvr>
                                        <p:cTn id="28" dur="500"/>
                                        <p:tgtEl>
                                          <p:spTgt spid="259080"/>
                                        </p:tgtEl>
                                      </p:cBhvr>
                                    </p:animEffect>
                                  </p:childTnLst>
                                </p:cTn>
                              </p:par>
                            </p:childTnLst>
                          </p:cTn>
                        </p:par>
                        <p:par>
                          <p:cTn id="29" fill="hold" nodeType="afterGroup">
                            <p:stCondLst>
                              <p:cond delay="500"/>
                            </p:stCondLst>
                            <p:childTnLst>
                              <p:par>
                                <p:cTn id="30" presetID="8" presetClass="entr" presetSubtype="16" fill="hold" grpId="0" nodeType="afterEffect">
                                  <p:stCondLst>
                                    <p:cond delay="0"/>
                                  </p:stCondLst>
                                  <p:childTnLst>
                                    <p:set>
                                      <p:cBhvr>
                                        <p:cTn id="31" dur="1" fill="hold">
                                          <p:stCondLst>
                                            <p:cond delay="0"/>
                                          </p:stCondLst>
                                        </p:cTn>
                                        <p:tgtEl>
                                          <p:spTgt spid="259100"/>
                                        </p:tgtEl>
                                        <p:attrNameLst>
                                          <p:attrName>style.visibility</p:attrName>
                                        </p:attrNameLst>
                                      </p:cBhvr>
                                      <p:to>
                                        <p:strVal val="visible"/>
                                      </p:to>
                                    </p:set>
                                    <p:animEffect transition="in" filter="diamond(in)">
                                      <p:cBhvr>
                                        <p:cTn id="32" dur="2000"/>
                                        <p:tgtEl>
                                          <p:spTgt spid="25910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9079" grpId="0" animBg="1"/>
      <p:bldP spid="259080" grpId="0" animBg="1"/>
      <p:bldP spid="259100" grpId="0" animBg="1"/>
    </p:bldLst>
  </p:timing>
</p:sld>
</file>

<file path=ppt/slides/slide1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259079" name="Freeform 7"/>
          <p:cNvSpPr>
            <a:spLocks/>
          </p:cNvSpPr>
          <p:nvPr/>
        </p:nvSpPr>
        <p:spPr bwMode="auto">
          <a:xfrm>
            <a:off x="3657600" y="647700"/>
            <a:ext cx="1074738" cy="865188"/>
          </a:xfrm>
          <a:custGeom>
            <a:avLst/>
            <a:gdLst>
              <a:gd name="T0" fmla="*/ 2147483646 w 336"/>
              <a:gd name="T1" fmla="*/ 0 h 960"/>
              <a:gd name="T2" fmla="*/ 0 w 336"/>
              <a:gd name="T3" fmla="*/ 0 h 960"/>
              <a:gd name="T4" fmla="*/ 0 w 336"/>
              <a:gd name="T5" fmla="*/ 2147483646 h 960"/>
              <a:gd name="T6" fmla="*/ 0 60000 65536"/>
              <a:gd name="T7" fmla="*/ 0 60000 65536"/>
              <a:gd name="T8" fmla="*/ 0 60000 65536"/>
              <a:gd name="T9" fmla="*/ 0 w 336"/>
              <a:gd name="T10" fmla="*/ 0 h 960"/>
              <a:gd name="T11" fmla="*/ 336 w 336"/>
              <a:gd name="T12" fmla="*/ 960 h 960"/>
            </a:gdLst>
            <a:ahLst/>
            <a:cxnLst>
              <a:cxn ang="T6">
                <a:pos x="T0" y="T1"/>
              </a:cxn>
              <a:cxn ang="T7">
                <a:pos x="T2" y="T3"/>
              </a:cxn>
              <a:cxn ang="T8">
                <a:pos x="T4" y="T5"/>
              </a:cxn>
            </a:cxnLst>
            <a:rect l="T9" t="T10" r="T11" b="T12"/>
            <a:pathLst>
              <a:path w="336" h="960">
                <a:moveTo>
                  <a:pt x="336" y="0"/>
                </a:moveTo>
                <a:lnTo>
                  <a:pt x="0" y="0"/>
                </a:lnTo>
                <a:lnTo>
                  <a:pt x="0" y="960"/>
                </a:lnTo>
              </a:path>
            </a:pathLst>
          </a:custGeom>
          <a:noFill/>
          <a:ln w="76200" cmpd="sng">
            <a:solidFill>
              <a:srgbClr val="FF3300"/>
            </a:solidFill>
            <a:round/>
            <a:headEnd type="none" w="med" len="med"/>
            <a:tailEnd type="triangle" w="med" len="med"/>
          </a:ln>
          <a:extLst>
            <a:ext uri="{909E8E84-426E-40DD-AFC4-6F175D3DCCD1}">
              <a14:hiddenFill xmlns:a14="http://schemas.microsoft.com/office/drawing/2010/main">
                <a:solidFill>
                  <a:srgbClr val="FFFFFF"/>
                </a:solidFill>
              </a14:hiddenFill>
            </a:ext>
          </a:extLst>
        </p:spPr>
        <p:txBody>
          <a:bodyPr/>
          <a:lstStyle/>
          <a:p>
            <a:endParaRPr lang="en-NZ"/>
          </a:p>
        </p:txBody>
      </p:sp>
      <p:sp>
        <p:nvSpPr>
          <p:cNvPr id="259080" name="Freeform 8"/>
          <p:cNvSpPr>
            <a:spLocks/>
          </p:cNvSpPr>
          <p:nvPr/>
        </p:nvSpPr>
        <p:spPr bwMode="auto">
          <a:xfrm>
            <a:off x="7824788" y="762000"/>
            <a:ext cx="469900" cy="750888"/>
          </a:xfrm>
          <a:custGeom>
            <a:avLst/>
            <a:gdLst>
              <a:gd name="T0" fmla="*/ 0 w 144"/>
              <a:gd name="T1" fmla="*/ 0 h 864"/>
              <a:gd name="T2" fmla="*/ 2147483646 w 144"/>
              <a:gd name="T3" fmla="*/ 0 h 864"/>
              <a:gd name="T4" fmla="*/ 2147483646 w 144"/>
              <a:gd name="T5" fmla="*/ 2147483646 h 864"/>
              <a:gd name="T6" fmla="*/ 0 60000 65536"/>
              <a:gd name="T7" fmla="*/ 0 60000 65536"/>
              <a:gd name="T8" fmla="*/ 0 60000 65536"/>
              <a:gd name="T9" fmla="*/ 0 w 144"/>
              <a:gd name="T10" fmla="*/ 0 h 864"/>
              <a:gd name="T11" fmla="*/ 144 w 144"/>
              <a:gd name="T12" fmla="*/ 864 h 864"/>
            </a:gdLst>
            <a:ahLst/>
            <a:cxnLst>
              <a:cxn ang="T6">
                <a:pos x="T0" y="T1"/>
              </a:cxn>
              <a:cxn ang="T7">
                <a:pos x="T2" y="T3"/>
              </a:cxn>
              <a:cxn ang="T8">
                <a:pos x="T4" y="T5"/>
              </a:cxn>
            </a:cxnLst>
            <a:rect l="T9" t="T10" r="T11" b="T12"/>
            <a:pathLst>
              <a:path w="144" h="864">
                <a:moveTo>
                  <a:pt x="0" y="0"/>
                </a:moveTo>
                <a:lnTo>
                  <a:pt x="144" y="0"/>
                </a:lnTo>
                <a:lnTo>
                  <a:pt x="144" y="864"/>
                </a:lnTo>
              </a:path>
            </a:pathLst>
          </a:custGeom>
          <a:noFill/>
          <a:ln w="76200" cmpd="sng">
            <a:solidFill>
              <a:srgbClr val="FF3300"/>
            </a:solidFill>
            <a:round/>
            <a:headEnd type="none" w="med" len="med"/>
            <a:tailEnd type="triangle" w="med" len="med"/>
          </a:ln>
          <a:extLst>
            <a:ext uri="{909E8E84-426E-40DD-AFC4-6F175D3DCCD1}">
              <a14:hiddenFill xmlns:a14="http://schemas.microsoft.com/office/drawing/2010/main">
                <a:solidFill>
                  <a:srgbClr val="FFFFFF"/>
                </a:solidFill>
              </a14:hiddenFill>
            </a:ext>
          </a:extLst>
        </p:spPr>
        <p:txBody>
          <a:bodyPr/>
          <a:lstStyle/>
          <a:p>
            <a:endParaRPr lang="en-NZ"/>
          </a:p>
        </p:txBody>
      </p:sp>
      <p:sp>
        <p:nvSpPr>
          <p:cNvPr id="144388" name="Text Box 16"/>
          <p:cNvSpPr txBox="1">
            <a:spLocks noChangeArrowheads="1"/>
          </p:cNvSpPr>
          <p:nvPr/>
        </p:nvSpPr>
        <p:spPr bwMode="auto">
          <a:xfrm>
            <a:off x="2057400" y="2438400"/>
            <a:ext cx="1676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endParaRPr lang="vi-VN" altLang="en-US" sz="1800" b="0">
              <a:solidFill>
                <a:srgbClr val="000000"/>
              </a:solidFill>
              <a:latin typeface="Arial" pitchFamily="34" charset="0"/>
            </a:endParaRPr>
          </a:p>
        </p:txBody>
      </p:sp>
      <p:grpSp>
        <p:nvGrpSpPr>
          <p:cNvPr id="2" name="Group 34"/>
          <p:cNvGrpSpPr>
            <a:grpSpLocks/>
          </p:cNvGrpSpPr>
          <p:nvPr/>
        </p:nvGrpSpPr>
        <p:grpSpPr bwMode="auto">
          <a:xfrm>
            <a:off x="387350" y="1319213"/>
            <a:ext cx="5562600" cy="2743200"/>
            <a:chOff x="0" y="1344"/>
            <a:chExt cx="1488" cy="960"/>
          </a:xfrm>
        </p:grpSpPr>
        <p:sp>
          <p:nvSpPr>
            <p:cNvPr id="144395" name="Rectangle 3"/>
            <p:cNvSpPr>
              <a:spLocks noChangeArrowheads="1"/>
            </p:cNvSpPr>
            <p:nvPr/>
          </p:nvSpPr>
          <p:spPr bwMode="auto">
            <a:xfrm>
              <a:off x="0" y="1344"/>
              <a:ext cx="1488" cy="960"/>
            </a:xfrm>
            <a:prstGeom prst="rect">
              <a:avLst/>
            </a:prstGeom>
            <a:solidFill>
              <a:srgbClr val="00FFFF"/>
            </a:solidFill>
            <a:ln w="38100" cmpd="dbl">
              <a:solidFill>
                <a:schemeClr val="tx1"/>
              </a:solidFill>
              <a:miter lim="800000"/>
              <a:headEnd/>
              <a:tailEnd/>
            </a:ln>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endParaRPr lang="vi-VN" altLang="en-US" sz="1800" b="0">
                <a:solidFill>
                  <a:srgbClr val="000000"/>
                </a:solidFill>
                <a:latin typeface="Arial" pitchFamily="34" charset="0"/>
                <a:cs typeface="Arial" pitchFamily="34" charset="0"/>
              </a:endParaRPr>
            </a:p>
          </p:txBody>
        </p:sp>
        <p:sp>
          <p:nvSpPr>
            <p:cNvPr id="144396" name="Text Box 17"/>
            <p:cNvSpPr txBox="1">
              <a:spLocks noChangeArrowheads="1"/>
            </p:cNvSpPr>
            <p:nvPr/>
          </p:nvSpPr>
          <p:spPr bwMode="auto">
            <a:xfrm>
              <a:off x="80" y="1370"/>
              <a:ext cx="1328" cy="90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0"/>
                </a:spcBef>
                <a:buClrTx/>
                <a:buSzTx/>
                <a:buFontTx/>
                <a:buNone/>
              </a:pPr>
              <a:r>
                <a:rPr lang="vi-VN" altLang="en-US" sz="1800" u="sng">
                  <a:solidFill>
                    <a:srgbClr val="0000FF"/>
                  </a:solidFill>
                  <a:latin typeface="Times New Roman" pitchFamily="18" charset="0"/>
                </a:rPr>
                <a:t>Tình huống 1:</a:t>
              </a:r>
              <a:r>
                <a:rPr lang="vi-VN" altLang="en-US" sz="1800">
                  <a:solidFill>
                    <a:srgbClr val="0000FF"/>
                  </a:solidFill>
                  <a:latin typeface="Times New Roman" pitchFamily="18" charset="0"/>
                </a:rPr>
                <a:t> </a:t>
              </a:r>
              <a:endParaRPr lang="en-US" altLang="en-US" sz="1800">
                <a:solidFill>
                  <a:srgbClr val="0000FF"/>
                </a:solidFill>
                <a:latin typeface="Times New Roman" pitchFamily="18" charset="0"/>
              </a:endParaRPr>
            </a:p>
            <a:p>
              <a:pPr algn="just" eaLnBrk="1" hangingPunct="1">
                <a:spcBef>
                  <a:spcPct val="0"/>
                </a:spcBef>
                <a:buClrTx/>
                <a:buSzTx/>
                <a:buFontTx/>
                <a:buNone/>
              </a:pPr>
              <a:r>
                <a:rPr lang="en-US" altLang="en-US" sz="1800">
                  <a:solidFill>
                    <a:srgbClr val="000000"/>
                  </a:solidFill>
                  <a:latin typeface="Times New Roman" pitchFamily="18" charset="0"/>
                </a:rPr>
                <a:t>         </a:t>
              </a:r>
              <a:r>
                <a:rPr lang="vi-VN" altLang="en-US" sz="1800">
                  <a:solidFill>
                    <a:srgbClr val="000000"/>
                  </a:solidFill>
                  <a:latin typeface="Times New Roman" pitchFamily="18" charset="0"/>
                </a:rPr>
                <a:t>Qua công tác kiểm tra nắm tình hình sản xuất và buôn bán, chi cục quản lí thị trường tỉnh T đã phát hiện X có hành vi sản xuất, buôn bán mì chính Ajinomoto và Vedan giả. Theo lời khai nhận, thì X đã mua mì ch</a:t>
              </a:r>
              <a:r>
                <a:rPr lang="en-US" altLang="en-US" sz="1800">
                  <a:solidFill>
                    <a:srgbClr val="000000"/>
                  </a:solidFill>
                  <a:latin typeface="Times New Roman" pitchFamily="18" charset="0"/>
                </a:rPr>
                <a:t>ính</a:t>
              </a:r>
              <a:r>
                <a:rPr lang="vi-VN" altLang="en-US" sz="1800">
                  <a:solidFill>
                    <a:srgbClr val="000000"/>
                  </a:solidFill>
                  <a:latin typeface="Times New Roman" pitchFamily="18" charset="0"/>
                </a:rPr>
                <a:t> Saji, mỗi bao 25kg, rồi đóng m</a:t>
              </a:r>
              <a:r>
                <a:rPr lang="en-US" altLang="en-US" sz="1800">
                  <a:solidFill>
                    <a:srgbClr val="000000"/>
                  </a:solidFill>
                  <a:latin typeface="Times New Roman" pitchFamily="18" charset="0"/>
                </a:rPr>
                <a:t>ì</a:t>
              </a:r>
              <a:r>
                <a:rPr lang="vi-VN" altLang="en-US" sz="1800">
                  <a:solidFill>
                    <a:srgbClr val="000000"/>
                  </a:solidFill>
                  <a:latin typeface="Times New Roman" pitchFamily="18" charset="0"/>
                </a:rPr>
                <a:t> chính đó vào vỏ bao mì chính nhãn hiệu Ajinomoto và Vedan, mỗi túi 454</a:t>
              </a:r>
              <a:r>
                <a:rPr lang="en-US" altLang="en-US" sz="1800">
                  <a:solidFill>
                    <a:srgbClr val="000000"/>
                  </a:solidFill>
                  <a:latin typeface="Times New Roman" pitchFamily="18" charset="0"/>
                </a:rPr>
                <a:t> </a:t>
              </a:r>
              <a:r>
                <a:rPr lang="vi-VN" altLang="en-US" sz="1800">
                  <a:solidFill>
                    <a:srgbClr val="000000"/>
                  </a:solidFill>
                  <a:latin typeface="Times New Roman" pitchFamily="18" charset="0"/>
                </a:rPr>
                <a:t>gam và bán ra thị trường để thu lãi cao.</a:t>
              </a:r>
              <a:endParaRPr lang="vi-VN" altLang="en-US" sz="1800" u="sng">
                <a:solidFill>
                  <a:srgbClr val="000000"/>
                </a:solidFill>
                <a:latin typeface="Times New Roman" pitchFamily="18" charset="0"/>
              </a:endParaRPr>
            </a:p>
          </p:txBody>
        </p:sp>
      </p:grpSp>
      <p:sp>
        <p:nvSpPr>
          <p:cNvPr id="144390" name="Text Box 19"/>
          <p:cNvSpPr txBox="1">
            <a:spLocks noChangeArrowheads="1"/>
          </p:cNvSpPr>
          <p:nvPr/>
        </p:nvSpPr>
        <p:spPr bwMode="auto">
          <a:xfrm>
            <a:off x="5051425" y="2887663"/>
            <a:ext cx="184150" cy="366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endParaRPr lang="vi-VN" altLang="en-US" sz="1800" b="0">
              <a:solidFill>
                <a:srgbClr val="000000"/>
              </a:solidFill>
              <a:latin typeface="Arial" pitchFamily="34" charset="0"/>
            </a:endParaRPr>
          </a:p>
        </p:txBody>
      </p:sp>
      <p:sp>
        <p:nvSpPr>
          <p:cNvPr id="144391" name="Rectangle 25"/>
          <p:cNvSpPr>
            <a:spLocks noChangeArrowheads="1"/>
          </p:cNvSpPr>
          <p:nvPr/>
        </p:nvSpPr>
        <p:spPr bwMode="auto">
          <a:xfrm>
            <a:off x="3149600" y="39688"/>
            <a:ext cx="6019800" cy="823912"/>
          </a:xfrm>
          <a:prstGeom prst="rect">
            <a:avLst/>
          </a:prstGeom>
          <a:solidFill>
            <a:srgbClr val="FFFF99"/>
          </a:solidFill>
          <a:ln w="57150" cmpd="thinThick">
            <a:solidFill>
              <a:schemeClr val="tx1"/>
            </a:solidFill>
            <a:miter lim="800000"/>
            <a:headEnd/>
            <a:tailEnd/>
          </a:ln>
        </p:spPr>
        <p:txBody>
          <a:bodyPr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3200">
                <a:solidFill>
                  <a:srgbClr val="000000"/>
                </a:solidFill>
                <a:latin typeface="Times New Roman" pitchFamily="18" charset="0"/>
                <a:cs typeface="Arial" pitchFamily="34" charset="0"/>
              </a:rPr>
              <a:t>PHIẾU BÀI TẬP</a:t>
            </a:r>
          </a:p>
        </p:txBody>
      </p:sp>
      <p:sp>
        <p:nvSpPr>
          <p:cNvPr id="259100" name="Rectangle 28"/>
          <p:cNvSpPr>
            <a:spLocks noChangeArrowheads="1"/>
          </p:cNvSpPr>
          <p:nvPr/>
        </p:nvSpPr>
        <p:spPr bwMode="auto">
          <a:xfrm>
            <a:off x="6529388" y="1393825"/>
            <a:ext cx="5638800" cy="2571750"/>
          </a:xfrm>
          <a:prstGeom prst="rect">
            <a:avLst/>
          </a:prstGeom>
          <a:solidFill>
            <a:srgbClr val="00FFFF"/>
          </a:solidFill>
          <a:ln w="38100" cmpd="dbl">
            <a:solidFill>
              <a:schemeClr val="tx1"/>
            </a:solidFill>
            <a:miter lim="800000"/>
            <a:headEnd/>
            <a:tailEnd/>
          </a:ln>
        </p:spPr>
        <p:txBody>
          <a:bodyPr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r>
              <a:rPr lang="en-US" altLang="en-US" sz="1800">
                <a:solidFill>
                  <a:srgbClr val="0000FF"/>
                </a:solidFill>
                <a:latin typeface="Times New Roman" pitchFamily="18" charset="0"/>
                <a:cs typeface="Times New Roman" pitchFamily="18" charset="0"/>
              </a:rPr>
              <a:t>Tình huống 2:</a:t>
            </a:r>
          </a:p>
          <a:p>
            <a:pPr eaLnBrk="1" hangingPunct="1">
              <a:spcBef>
                <a:spcPct val="0"/>
              </a:spcBef>
              <a:buClrTx/>
              <a:buSzTx/>
              <a:buFontTx/>
              <a:buNone/>
            </a:pPr>
            <a:r>
              <a:rPr lang="pt-BR" altLang="en-US" sz="1800">
                <a:solidFill>
                  <a:srgbClr val="000000"/>
                </a:solidFill>
                <a:latin typeface="Times New Roman" pitchFamily="18" charset="0"/>
                <a:cs typeface="Arial" pitchFamily="34" charset="0"/>
              </a:rPr>
              <a:t>Nhà ông An trước kia mở xưởng mộc sản xuất đồ gỗ. Song vì nhiều lí do nên ông không sản xuất nữa mà ông mở rộng quy mô, lấy hàng đóng sẵn về bán. Hình thức kinh doanh của ông đã được phòng thuế cho phép.</a:t>
            </a:r>
          </a:p>
          <a:p>
            <a:pPr eaLnBrk="1" hangingPunct="1">
              <a:spcBef>
                <a:spcPct val="0"/>
              </a:spcBef>
              <a:buClrTx/>
              <a:buSzTx/>
              <a:buFontTx/>
              <a:buNone/>
            </a:pPr>
            <a:r>
              <a:rPr lang="pt-BR" altLang="en-US" sz="1800">
                <a:solidFill>
                  <a:srgbClr val="000000"/>
                </a:solidFill>
                <a:latin typeface="Times New Roman" pitchFamily="18" charset="0"/>
                <a:cs typeface="Arial" pitchFamily="34" charset="0"/>
              </a:rPr>
              <a:t>Hỏi: Hình thức kinh doanh của ông An có đúng pháp luật không? Vì sao?</a:t>
            </a:r>
            <a:endParaRPr lang="en-US" altLang="en-US" sz="1800" u="sng">
              <a:solidFill>
                <a:srgbClr val="000000"/>
              </a:solidFill>
              <a:latin typeface="Times New Roman" pitchFamily="18" charset="0"/>
              <a:cs typeface="Arial" pitchFamily="34" charset="0"/>
            </a:endParaRPr>
          </a:p>
        </p:txBody>
      </p:sp>
      <p:grpSp>
        <p:nvGrpSpPr>
          <p:cNvPr id="4" name="Group 35"/>
          <p:cNvGrpSpPr>
            <a:grpSpLocks/>
          </p:cNvGrpSpPr>
          <p:nvPr/>
        </p:nvGrpSpPr>
        <p:grpSpPr bwMode="auto">
          <a:xfrm>
            <a:off x="76200" y="4517571"/>
            <a:ext cx="6082636" cy="2609850"/>
            <a:chOff x="1512" y="2688"/>
            <a:chExt cx="1560" cy="1632"/>
          </a:xfrm>
          <a:solidFill>
            <a:schemeClr val="accent1">
              <a:lumMod val="60000"/>
              <a:lumOff val="40000"/>
            </a:schemeClr>
          </a:solidFill>
        </p:grpSpPr>
        <p:sp>
          <p:nvSpPr>
            <p:cNvPr id="25621" name="AutoShape 12"/>
            <p:cNvSpPr>
              <a:spLocks noChangeArrowheads="1"/>
            </p:cNvSpPr>
            <p:nvPr/>
          </p:nvSpPr>
          <p:spPr bwMode="auto">
            <a:xfrm>
              <a:off x="1512" y="2688"/>
              <a:ext cx="1560" cy="1632"/>
            </a:xfrm>
            <a:prstGeom prst="wedgeEllipseCallout">
              <a:avLst>
                <a:gd name="adj1" fmla="val 8278"/>
                <a:gd name="adj2" fmla="val -75806"/>
              </a:avLst>
            </a:prstGeom>
            <a:grpFill/>
            <a:ln w="9525">
              <a:solidFill>
                <a:schemeClr val="tx1"/>
              </a:solidFill>
              <a:miter lim="800000"/>
              <a:headEnd/>
              <a:tailEnd/>
            </a:ln>
          </p:spPr>
          <p:txBody>
            <a:bodyPr/>
            <a:lstStyle/>
            <a:p>
              <a:pPr algn="ctr" eaLnBrk="1" fontAlgn="auto" hangingPunct="1">
                <a:spcBef>
                  <a:spcPts val="0"/>
                </a:spcBef>
                <a:spcAft>
                  <a:spcPts val="0"/>
                </a:spcAft>
                <a:defRPr/>
              </a:pPr>
              <a:endParaRPr lang="vi-VN" sz="1800" dirty="0">
                <a:solidFill>
                  <a:srgbClr val="000000"/>
                </a:solidFill>
                <a:latin typeface="Arial" panose="020B0604020202020204" pitchFamily="34" charset="0"/>
              </a:endParaRPr>
            </a:p>
          </p:txBody>
        </p:sp>
        <p:sp>
          <p:nvSpPr>
            <p:cNvPr id="25622" name="Rectangle 30"/>
            <p:cNvSpPr>
              <a:spLocks noChangeArrowheads="1"/>
            </p:cNvSpPr>
            <p:nvPr/>
          </p:nvSpPr>
          <p:spPr bwMode="auto">
            <a:xfrm>
              <a:off x="1653" y="2965"/>
              <a:ext cx="1275" cy="971"/>
            </a:xfrm>
            <a:prstGeom prst="rect">
              <a:avLst/>
            </a:prstGeom>
            <a:grpFill/>
            <a:ln w="57150" cmpd="thinThick">
              <a:solidFill>
                <a:schemeClr val="bg1"/>
              </a:solidFill>
              <a:miter lim="800000"/>
              <a:headEnd/>
              <a:tailEnd/>
            </a:ln>
          </p:spPr>
          <p:txBody>
            <a:bodyPr anchor="ctr"/>
            <a:lstStyle/>
            <a:p>
              <a:pPr algn="just" eaLnBrk="1" hangingPunct="1">
                <a:buFontTx/>
                <a:buChar char="-"/>
                <a:defRPr/>
              </a:pPr>
              <a:r>
                <a:rPr lang="en-US" sz="1800" dirty="0">
                  <a:solidFill>
                    <a:srgbClr val="0000FF"/>
                  </a:solidFill>
                </a:rPr>
                <a:t> </a:t>
              </a:r>
              <a:br>
                <a:rPr lang="en-US" sz="1800" dirty="0">
                  <a:solidFill>
                    <a:srgbClr val="0000FF"/>
                  </a:solidFill>
                </a:rPr>
              </a:br>
              <a:r>
                <a:rPr lang="pt-BR" altLang="en-US" sz="1800" dirty="0">
                  <a:solidFill>
                    <a:srgbClr val="0000FF"/>
                  </a:solidFill>
                  <a:latin typeface="VNI-Times" pitchFamily="2" charset="0"/>
                </a:rPr>
                <a:t> - </a:t>
              </a:r>
              <a:r>
                <a:rPr lang="pt-BR" altLang="en-US" sz="1800" dirty="0" smtClean="0">
                  <a:solidFill>
                    <a:srgbClr val="0000FF"/>
                  </a:solidFill>
                  <a:cs typeface="Times New Roman" panose="02020603050405020304" pitchFamily="18" charset="0"/>
                </a:rPr>
                <a:t>Hành vi vi phạm của X thuộc lĩnh vực sản xuất, buôn bán hàng giả, hàng lậu.</a:t>
              </a:r>
              <a:r>
                <a:rPr lang="pt-BR" altLang="en-US" sz="1800" dirty="0" smtClean="0">
                  <a:solidFill>
                    <a:srgbClr val="0000FF"/>
                  </a:solidFill>
                  <a:latin typeface="VNI-Times" pitchFamily="2" charset="0"/>
                </a:rPr>
                <a:t> </a:t>
              </a:r>
              <a:endParaRPr lang="pt-BR" altLang="en-US" sz="1800" dirty="0">
                <a:solidFill>
                  <a:srgbClr val="0000FF"/>
                </a:solidFill>
                <a:latin typeface="VNI-Times" pitchFamily="2" charset="0"/>
              </a:endParaRPr>
            </a:p>
            <a:p>
              <a:pPr algn="just" eaLnBrk="1" hangingPunct="1">
                <a:defRPr/>
              </a:pPr>
              <a:r>
                <a:rPr lang="pt-BR" altLang="en-US" sz="1800" dirty="0">
                  <a:solidFill>
                    <a:srgbClr val="0000FF"/>
                  </a:solidFill>
                  <a:latin typeface="VNI-Times" pitchFamily="2" charset="0"/>
                </a:rPr>
                <a:t>- </a:t>
              </a:r>
              <a:r>
                <a:rPr lang="pt-BR" altLang="en-US" sz="1800" dirty="0">
                  <a:solidFill>
                    <a:srgbClr val="0000FF"/>
                  </a:solidFill>
                </a:rPr>
                <a:t>Hình thức kinh doanh này không phù hợp với quy định của pháp luật, không công bằng</a:t>
              </a:r>
              <a:endParaRPr lang="vi-VN" altLang="en-US" sz="1800" b="0" dirty="0">
                <a:solidFill>
                  <a:prstClr val="black"/>
                </a:solidFill>
              </a:endParaRPr>
            </a:p>
          </p:txBody>
        </p:sp>
      </p:grpSp>
      <p:grpSp>
        <p:nvGrpSpPr>
          <p:cNvPr id="5" name="Group 36"/>
          <p:cNvGrpSpPr>
            <a:grpSpLocks/>
          </p:cNvGrpSpPr>
          <p:nvPr/>
        </p:nvGrpSpPr>
        <p:grpSpPr bwMode="auto">
          <a:xfrm>
            <a:off x="6161369" y="4097415"/>
            <a:ext cx="6148072" cy="2840160"/>
            <a:chOff x="3107" y="2628"/>
            <a:chExt cx="912" cy="1248"/>
          </a:xfrm>
          <a:solidFill>
            <a:schemeClr val="accent6"/>
          </a:solidFill>
        </p:grpSpPr>
        <p:sp>
          <p:nvSpPr>
            <p:cNvPr id="25619" name="AutoShape 13"/>
            <p:cNvSpPr>
              <a:spLocks noChangeArrowheads="1"/>
            </p:cNvSpPr>
            <p:nvPr/>
          </p:nvSpPr>
          <p:spPr bwMode="auto">
            <a:xfrm>
              <a:off x="3107" y="2628"/>
              <a:ext cx="912" cy="1248"/>
            </a:xfrm>
            <a:prstGeom prst="cloudCallout">
              <a:avLst>
                <a:gd name="adj1" fmla="val 29824"/>
                <a:gd name="adj2" fmla="val -85176"/>
              </a:avLst>
            </a:prstGeom>
            <a:grpFill/>
            <a:ln w="9525">
              <a:solidFill>
                <a:schemeClr val="tx1"/>
              </a:solidFill>
              <a:round/>
              <a:headEnd/>
              <a:tailEnd/>
            </a:ln>
          </p:spPr>
          <p:txBody>
            <a:bodyPr/>
            <a:lstStyle/>
            <a:p>
              <a:pPr algn="ctr" eaLnBrk="1" fontAlgn="auto" hangingPunct="1">
                <a:spcBef>
                  <a:spcPts val="0"/>
                </a:spcBef>
                <a:spcAft>
                  <a:spcPts val="0"/>
                </a:spcAft>
                <a:defRPr/>
              </a:pPr>
              <a:endParaRPr lang="vi-VN" sz="1800" dirty="0">
                <a:solidFill>
                  <a:srgbClr val="000000"/>
                </a:solidFill>
                <a:latin typeface="Arial" panose="020B0604020202020204" pitchFamily="34" charset="0"/>
              </a:endParaRPr>
            </a:p>
          </p:txBody>
        </p:sp>
        <p:sp>
          <p:nvSpPr>
            <p:cNvPr id="25620" name="Rectangle 31"/>
            <p:cNvSpPr>
              <a:spLocks noChangeArrowheads="1"/>
            </p:cNvSpPr>
            <p:nvPr/>
          </p:nvSpPr>
          <p:spPr bwMode="auto">
            <a:xfrm>
              <a:off x="3184" y="2863"/>
              <a:ext cx="795" cy="816"/>
            </a:xfrm>
            <a:prstGeom prst="rect">
              <a:avLst/>
            </a:prstGeom>
            <a:grpFill/>
            <a:ln w="57150" cmpd="thinThick">
              <a:solidFill>
                <a:schemeClr val="bg1"/>
              </a:solidFill>
              <a:miter lim="800000"/>
              <a:headEnd/>
              <a:tailEnd/>
            </a:ln>
          </p:spPr>
          <p:txBody>
            <a:bodyPr anchor="ctr"/>
            <a:lstStyle/>
            <a:p>
              <a:pPr algn="just" eaLnBrk="1" hangingPunct="1">
                <a:defRPr/>
              </a:pPr>
              <a:r>
                <a:rPr lang="pt-BR" altLang="en-US" sz="1800" dirty="0">
                  <a:solidFill>
                    <a:srgbClr val="0000FF"/>
                  </a:solidFill>
                  <a:cs typeface="Times New Roman" panose="02020603050405020304" pitchFamily="18" charset="0"/>
                </a:rPr>
                <a:t>- Hình thức kinh doanh của ông An đúng pháp luật.</a:t>
              </a:r>
            </a:p>
            <a:p>
              <a:pPr eaLnBrk="1" hangingPunct="1">
                <a:defRPr/>
              </a:pPr>
              <a:r>
                <a:rPr lang="pt-BR" altLang="en-US" sz="1800" dirty="0">
                  <a:solidFill>
                    <a:srgbClr val="0000FF"/>
                  </a:solidFill>
                  <a:cs typeface="Times New Roman" panose="02020603050405020304" pitchFamily="18" charset="0"/>
                </a:rPr>
                <a:t>- Vì: Việc ông An thay </a:t>
              </a:r>
              <a:r>
                <a:rPr lang="pt-BR" altLang="en-US" sz="1800" dirty="0" smtClean="0">
                  <a:solidFill>
                    <a:srgbClr val="0000FF"/>
                  </a:solidFill>
                  <a:cs typeface="Times New Roman" panose="02020603050405020304" pitchFamily="18" charset="0"/>
                </a:rPr>
                <a:t>đổi </a:t>
              </a:r>
              <a:r>
                <a:rPr lang="pt-BR" altLang="en-US" sz="1800" dirty="0">
                  <a:solidFill>
                    <a:srgbClr val="0000FF"/>
                  </a:solidFill>
                  <a:cs typeface="Times New Roman" panose="02020603050405020304" pitchFamily="18" charset="0"/>
                </a:rPr>
                <a:t>quy mô </a:t>
              </a:r>
              <a:r>
                <a:rPr lang="pt-BR" altLang="en-US" sz="1800" dirty="0" smtClean="0">
                  <a:solidFill>
                    <a:srgbClr val="0000FF"/>
                  </a:solidFill>
                  <a:cs typeface="Times New Roman" panose="02020603050405020304" pitchFamily="18" charset="0"/>
                </a:rPr>
                <a:t>sản xuất, </a:t>
              </a:r>
              <a:r>
                <a:rPr lang="pt-BR" altLang="en-US" sz="1800" dirty="0">
                  <a:solidFill>
                    <a:srgbClr val="0000FF"/>
                  </a:solidFill>
                  <a:cs typeface="Times New Roman" panose="02020603050405020304" pitchFamily="18" charset="0"/>
                </a:rPr>
                <a:t>thay </a:t>
              </a:r>
              <a:r>
                <a:rPr lang="pt-BR" altLang="en-US" sz="1800" dirty="0" smtClean="0">
                  <a:solidFill>
                    <a:srgbClr val="0000FF"/>
                  </a:solidFill>
                  <a:cs typeface="Times New Roman" panose="02020603050405020304" pitchFamily="18" charset="0"/>
                </a:rPr>
                <a:t>đổi hình thức sản xuất trong </a:t>
              </a:r>
              <a:r>
                <a:rPr lang="pt-BR" altLang="en-US" sz="1800" dirty="0">
                  <a:solidFill>
                    <a:srgbClr val="0000FF"/>
                  </a:solidFill>
                  <a:cs typeface="Times New Roman" panose="02020603050405020304" pitchFamily="18" charset="0"/>
                </a:rPr>
                <a:t>kinh doanh </a:t>
              </a:r>
              <a:r>
                <a:rPr lang="pt-BR" altLang="en-US" sz="1800" dirty="0" smtClean="0">
                  <a:solidFill>
                    <a:srgbClr val="0000FF"/>
                  </a:solidFill>
                  <a:cs typeface="Times New Roman" panose="02020603050405020304" pitchFamily="18" charset="0"/>
                </a:rPr>
                <a:t>là </a:t>
              </a:r>
              <a:r>
                <a:rPr lang="pt-BR" altLang="en-US" sz="1800" dirty="0">
                  <a:solidFill>
                    <a:srgbClr val="0000FF"/>
                  </a:solidFill>
                  <a:cs typeface="Times New Roman" panose="02020603050405020304" pitchFamily="18" charset="0"/>
                </a:rPr>
                <a:t>quyền tự do của ng</a:t>
              </a:r>
              <a:r>
                <a:rPr lang="vi-VN" altLang="en-US" sz="1800" dirty="0">
                  <a:solidFill>
                    <a:srgbClr val="0000FF"/>
                  </a:solidFill>
                  <a:cs typeface="Times New Roman" panose="02020603050405020304" pitchFamily="18" charset="0"/>
                </a:rPr>
                <a:t>ười</a:t>
              </a:r>
              <a:r>
                <a:rPr lang="pt-BR" altLang="en-US" sz="1800" dirty="0">
                  <a:solidFill>
                    <a:srgbClr val="0000FF"/>
                  </a:solidFill>
                  <a:cs typeface="Times New Roman" panose="02020603050405020304" pitchFamily="18" charset="0"/>
                </a:rPr>
                <a:t> </a:t>
              </a:r>
              <a:r>
                <a:rPr lang="pt-BR" altLang="en-US" sz="1800" dirty="0" smtClean="0">
                  <a:solidFill>
                    <a:srgbClr val="0000FF"/>
                  </a:solidFill>
                  <a:cs typeface="Times New Roman" panose="02020603050405020304" pitchFamily="18" charset="0"/>
                </a:rPr>
                <a:t>kinh doanh và </a:t>
              </a:r>
              <a:r>
                <a:rPr lang="pt-BR" altLang="en-US" sz="1800" dirty="0">
                  <a:solidFill>
                    <a:srgbClr val="0000FF"/>
                  </a:solidFill>
                  <a:cs typeface="Times New Roman" panose="02020603050405020304" pitchFamily="18" charset="0"/>
                </a:rPr>
                <a:t>hình thức kinh doanh của ông đã được phòng thuế cho phép.</a:t>
              </a:r>
              <a:endParaRPr lang="en-US" altLang="en-US" sz="1800" dirty="0">
                <a:solidFill>
                  <a:srgbClr val="0000FF"/>
                </a:solidFill>
                <a:cs typeface="Times New Roman" panose="02020603050405020304" pitchFamily="18" charset="0"/>
              </a:endParaRPr>
            </a:p>
          </p:txBody>
        </p:sp>
      </p:grpSp>
    </p:spTree>
  </p:cSld>
  <p:clrMapOvr>
    <a:masterClrMapping/>
  </p:clrMapOvr>
  <p:transition spd="med"/>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8" presetClass="entr" presetSubtype="12" fill="hold" grpId="0" nodeType="clickEffect">
                                  <p:stCondLst>
                                    <p:cond delay="0"/>
                                  </p:stCondLst>
                                  <p:childTnLst>
                                    <p:set>
                                      <p:cBhvr>
                                        <p:cTn id="6" dur="1" fill="hold">
                                          <p:stCondLst>
                                            <p:cond delay="0"/>
                                          </p:stCondLst>
                                        </p:cTn>
                                        <p:tgtEl>
                                          <p:spTgt spid="259079"/>
                                        </p:tgtEl>
                                        <p:attrNameLst>
                                          <p:attrName>style.visibility</p:attrName>
                                        </p:attrNameLst>
                                      </p:cBhvr>
                                      <p:to>
                                        <p:strVal val="visible"/>
                                      </p:to>
                                    </p:set>
                                    <p:animEffect transition="in" filter="strips(downLeft)">
                                      <p:cBhvr>
                                        <p:cTn id="7" dur="500"/>
                                        <p:tgtEl>
                                          <p:spTgt spid="259079"/>
                                        </p:tgtEl>
                                      </p:cBhvr>
                                    </p:animEffect>
                                  </p:childTnLst>
                                </p:cTn>
                              </p:par>
                            </p:childTnLst>
                          </p:cTn>
                        </p:par>
                        <p:par>
                          <p:cTn id="8" fill="hold" nodeType="afterGroup">
                            <p:stCondLst>
                              <p:cond delay="500"/>
                            </p:stCondLst>
                            <p:childTnLst>
                              <p:par>
                                <p:cTn id="9" presetID="8" presetClass="entr" presetSubtype="16" fill="hold" nodeType="afterEffect">
                                  <p:stCondLst>
                                    <p:cond delay="0"/>
                                  </p:stCondLst>
                                  <p:childTnLst>
                                    <p:set>
                                      <p:cBhvr>
                                        <p:cTn id="10" dur="1" fill="hold">
                                          <p:stCondLst>
                                            <p:cond delay="0"/>
                                          </p:stCondLst>
                                        </p:cTn>
                                        <p:tgtEl>
                                          <p:spTgt spid="2"/>
                                        </p:tgtEl>
                                        <p:attrNameLst>
                                          <p:attrName>style.visibility</p:attrName>
                                        </p:attrNameLst>
                                      </p:cBhvr>
                                      <p:to>
                                        <p:strVal val="visible"/>
                                      </p:to>
                                    </p:set>
                                    <p:animEffect transition="in" filter="diamond(in)">
                                      <p:cBhvr>
                                        <p:cTn id="11" dur="2000"/>
                                        <p:tgtEl>
                                          <p:spTgt spid="2"/>
                                        </p:tgtEl>
                                      </p:cBhvr>
                                    </p:animEffect>
                                  </p:childTnLst>
                                </p:cTn>
                              </p:par>
                            </p:childTnLst>
                          </p:cTn>
                        </p:par>
                      </p:childTnLst>
                    </p:cTn>
                  </p:par>
                  <p:par>
                    <p:cTn id="12" fill="hold" nodeType="clickPar">
                      <p:stCondLst>
                        <p:cond delay="indefinite"/>
                      </p:stCondLst>
                      <p:childTnLst>
                        <p:par>
                          <p:cTn id="13" fill="hold" nodeType="withGroup">
                            <p:stCondLst>
                              <p:cond delay="0"/>
                            </p:stCondLst>
                            <p:childTnLst>
                              <p:par>
                                <p:cTn id="14" presetID="23" presetClass="entr" presetSubtype="16" fill="hold" nodeType="clickEffect">
                                  <p:stCondLst>
                                    <p:cond delay="0"/>
                                  </p:stCondLst>
                                  <p:childTnLst>
                                    <p:set>
                                      <p:cBhvr>
                                        <p:cTn id="15" dur="1" fill="hold">
                                          <p:stCondLst>
                                            <p:cond delay="0"/>
                                          </p:stCondLst>
                                        </p:cTn>
                                        <p:tgtEl>
                                          <p:spTgt spid="4"/>
                                        </p:tgtEl>
                                        <p:attrNameLst>
                                          <p:attrName>style.visibility</p:attrName>
                                        </p:attrNameLst>
                                      </p:cBhvr>
                                      <p:to>
                                        <p:strVal val="visible"/>
                                      </p:to>
                                    </p:set>
                                    <p:anim calcmode="lin" valueType="num">
                                      <p:cBhvr>
                                        <p:cTn id="16" dur="500" fill="hold"/>
                                        <p:tgtEl>
                                          <p:spTgt spid="4"/>
                                        </p:tgtEl>
                                        <p:attrNameLst>
                                          <p:attrName>ppt_w</p:attrName>
                                        </p:attrNameLst>
                                      </p:cBhvr>
                                      <p:tavLst>
                                        <p:tav tm="0">
                                          <p:val>
                                            <p:fltVal val="0"/>
                                          </p:val>
                                        </p:tav>
                                        <p:tav tm="100000">
                                          <p:val>
                                            <p:strVal val="#ppt_w"/>
                                          </p:val>
                                        </p:tav>
                                      </p:tavLst>
                                    </p:anim>
                                    <p:anim calcmode="lin" valueType="num">
                                      <p:cBhvr>
                                        <p:cTn id="17" dur="500" fill="hold"/>
                                        <p:tgtEl>
                                          <p:spTgt spid="4"/>
                                        </p:tgtEl>
                                        <p:attrNameLst>
                                          <p:attrName>ppt_h</p:attrName>
                                        </p:attrNameLst>
                                      </p:cBhvr>
                                      <p:tavLst>
                                        <p:tav tm="0">
                                          <p:val>
                                            <p:fltVal val="0"/>
                                          </p:val>
                                        </p:tav>
                                        <p:tav tm="100000">
                                          <p:val>
                                            <p:strVal val="#ppt_h"/>
                                          </p:val>
                                        </p:tav>
                                      </p:tavLst>
                                    </p:anim>
                                  </p:childTnLst>
                                </p:cTn>
                              </p:par>
                            </p:childTnLst>
                          </p:cTn>
                        </p:par>
                      </p:childTnLst>
                    </p:cTn>
                  </p:par>
                  <p:par>
                    <p:cTn id="18" fill="hold" nodeType="clickPar">
                      <p:stCondLst>
                        <p:cond delay="indefinite"/>
                      </p:stCondLst>
                      <p:childTnLst>
                        <p:par>
                          <p:cTn id="19" fill="hold" nodeType="withGroup">
                            <p:stCondLst>
                              <p:cond delay="0"/>
                            </p:stCondLst>
                            <p:childTnLst>
                              <p:par>
                                <p:cTn id="20" presetID="23" presetClass="entr" presetSubtype="16" fill="hold" nodeType="clickEffect">
                                  <p:stCondLst>
                                    <p:cond delay="0"/>
                                  </p:stCondLst>
                                  <p:childTnLst>
                                    <p:set>
                                      <p:cBhvr>
                                        <p:cTn id="21" dur="1" fill="hold">
                                          <p:stCondLst>
                                            <p:cond delay="0"/>
                                          </p:stCondLst>
                                        </p:cTn>
                                        <p:tgtEl>
                                          <p:spTgt spid="5"/>
                                        </p:tgtEl>
                                        <p:attrNameLst>
                                          <p:attrName>style.visibility</p:attrName>
                                        </p:attrNameLst>
                                      </p:cBhvr>
                                      <p:to>
                                        <p:strVal val="visible"/>
                                      </p:to>
                                    </p:set>
                                    <p:anim calcmode="lin" valueType="num">
                                      <p:cBhvr>
                                        <p:cTn id="22" dur="500" fill="hold"/>
                                        <p:tgtEl>
                                          <p:spTgt spid="5"/>
                                        </p:tgtEl>
                                        <p:attrNameLst>
                                          <p:attrName>ppt_w</p:attrName>
                                        </p:attrNameLst>
                                      </p:cBhvr>
                                      <p:tavLst>
                                        <p:tav tm="0">
                                          <p:val>
                                            <p:fltVal val="0"/>
                                          </p:val>
                                        </p:tav>
                                        <p:tav tm="100000">
                                          <p:val>
                                            <p:strVal val="#ppt_w"/>
                                          </p:val>
                                        </p:tav>
                                      </p:tavLst>
                                    </p:anim>
                                    <p:anim calcmode="lin" valueType="num">
                                      <p:cBhvr>
                                        <p:cTn id="23" dur="500" fill="hold"/>
                                        <p:tgtEl>
                                          <p:spTgt spid="5"/>
                                        </p:tgtEl>
                                        <p:attrNameLst>
                                          <p:attrName>ppt_h</p:attrName>
                                        </p:attrNameLst>
                                      </p:cBhvr>
                                      <p:tavLst>
                                        <p:tav tm="0">
                                          <p:val>
                                            <p:fltVal val="0"/>
                                          </p:val>
                                        </p:tav>
                                        <p:tav tm="100000">
                                          <p:val>
                                            <p:strVal val="#ppt_h"/>
                                          </p:val>
                                        </p:tav>
                                      </p:tavLst>
                                    </p:anim>
                                  </p:childTnLst>
                                </p:cTn>
                              </p:par>
                            </p:childTnLst>
                          </p:cTn>
                        </p:par>
                      </p:childTnLst>
                    </p:cTn>
                  </p:par>
                  <p:par>
                    <p:cTn id="24" fill="hold" nodeType="clickPar">
                      <p:stCondLst>
                        <p:cond delay="indefinite"/>
                      </p:stCondLst>
                      <p:childTnLst>
                        <p:par>
                          <p:cTn id="25" fill="hold" nodeType="withGroup">
                            <p:stCondLst>
                              <p:cond delay="0"/>
                            </p:stCondLst>
                            <p:childTnLst>
                              <p:par>
                                <p:cTn id="26" presetID="18" presetClass="entr" presetSubtype="12" fill="hold" grpId="0" nodeType="clickEffect">
                                  <p:stCondLst>
                                    <p:cond delay="0"/>
                                  </p:stCondLst>
                                  <p:childTnLst>
                                    <p:set>
                                      <p:cBhvr>
                                        <p:cTn id="27" dur="1" fill="hold">
                                          <p:stCondLst>
                                            <p:cond delay="0"/>
                                          </p:stCondLst>
                                        </p:cTn>
                                        <p:tgtEl>
                                          <p:spTgt spid="259080"/>
                                        </p:tgtEl>
                                        <p:attrNameLst>
                                          <p:attrName>style.visibility</p:attrName>
                                        </p:attrNameLst>
                                      </p:cBhvr>
                                      <p:to>
                                        <p:strVal val="visible"/>
                                      </p:to>
                                    </p:set>
                                    <p:animEffect transition="in" filter="strips(downLeft)">
                                      <p:cBhvr>
                                        <p:cTn id="28" dur="500"/>
                                        <p:tgtEl>
                                          <p:spTgt spid="259080"/>
                                        </p:tgtEl>
                                      </p:cBhvr>
                                    </p:animEffect>
                                  </p:childTnLst>
                                </p:cTn>
                              </p:par>
                            </p:childTnLst>
                          </p:cTn>
                        </p:par>
                        <p:par>
                          <p:cTn id="29" fill="hold" nodeType="afterGroup">
                            <p:stCondLst>
                              <p:cond delay="500"/>
                            </p:stCondLst>
                            <p:childTnLst>
                              <p:par>
                                <p:cTn id="30" presetID="8" presetClass="entr" presetSubtype="16" fill="hold" grpId="0" nodeType="afterEffect">
                                  <p:stCondLst>
                                    <p:cond delay="0"/>
                                  </p:stCondLst>
                                  <p:childTnLst>
                                    <p:set>
                                      <p:cBhvr>
                                        <p:cTn id="31" dur="1" fill="hold">
                                          <p:stCondLst>
                                            <p:cond delay="0"/>
                                          </p:stCondLst>
                                        </p:cTn>
                                        <p:tgtEl>
                                          <p:spTgt spid="259100"/>
                                        </p:tgtEl>
                                        <p:attrNameLst>
                                          <p:attrName>style.visibility</p:attrName>
                                        </p:attrNameLst>
                                      </p:cBhvr>
                                      <p:to>
                                        <p:strVal val="visible"/>
                                      </p:to>
                                    </p:set>
                                    <p:animEffect transition="in" filter="diamond(in)">
                                      <p:cBhvr>
                                        <p:cTn id="32" dur="2000"/>
                                        <p:tgtEl>
                                          <p:spTgt spid="25910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9079" grpId="0" animBg="1"/>
      <p:bldP spid="259080" grpId="0" animBg="1"/>
      <p:bldP spid="259100"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3602" name="Picture 2" descr="061111111645_DucTho[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 y="914400"/>
            <a:ext cx="7010400" cy="594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03" name="Picture 3" descr="original86770_mu_bhiem"/>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315200" y="3733800"/>
            <a:ext cx="4724400" cy="31242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pic>
        <p:nvPicPr>
          <p:cNvPr id="153604" name="Picture 4" descr="t1c"/>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315200" y="990600"/>
            <a:ext cx="4724400" cy="266700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sp>
        <p:nvSpPr>
          <p:cNvPr id="147461" name="Rectangle 5"/>
          <p:cNvSpPr>
            <a:spLocks noChangeArrowheads="1"/>
          </p:cNvSpPr>
          <p:nvPr/>
        </p:nvSpPr>
        <p:spPr bwMode="auto">
          <a:xfrm>
            <a:off x="3810000" y="228600"/>
            <a:ext cx="556260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r>
              <a:rPr lang="en-US" altLang="en-US" sz="3600" b="0">
                <a:solidFill>
                  <a:schemeClr val="tx1"/>
                </a:solidFill>
                <a:latin typeface="Arial" pitchFamily="34" charset="0"/>
              </a:rPr>
              <a:t>Hàng kém chất lượng</a:t>
            </a: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8" presetClass="entr" presetSubtype="16" fill="hold" nodeType="clickEffect">
                                  <p:stCondLst>
                                    <p:cond delay="0"/>
                                  </p:stCondLst>
                                  <p:childTnLst>
                                    <p:set>
                                      <p:cBhvr>
                                        <p:cTn id="6" dur="1" fill="hold">
                                          <p:stCondLst>
                                            <p:cond delay="0"/>
                                          </p:stCondLst>
                                        </p:cTn>
                                        <p:tgtEl>
                                          <p:spTgt spid="153602"/>
                                        </p:tgtEl>
                                        <p:attrNameLst>
                                          <p:attrName>style.visibility</p:attrName>
                                        </p:attrNameLst>
                                      </p:cBhvr>
                                      <p:to>
                                        <p:strVal val="visible"/>
                                      </p:to>
                                    </p:set>
                                    <p:animEffect transition="in" filter="diamond(in)">
                                      <p:cBhvr>
                                        <p:cTn id="7" dur="2000"/>
                                        <p:tgtEl>
                                          <p:spTgt spid="153602"/>
                                        </p:tgtEl>
                                      </p:cBhvr>
                                    </p:animEffect>
                                  </p:childTnLst>
                                </p:cTn>
                              </p:par>
                              <p:par>
                                <p:cTn id="8" presetID="8" presetClass="entr" presetSubtype="16" fill="hold" nodeType="withEffect">
                                  <p:stCondLst>
                                    <p:cond delay="0"/>
                                  </p:stCondLst>
                                  <p:childTnLst>
                                    <p:set>
                                      <p:cBhvr>
                                        <p:cTn id="9" dur="1" fill="hold">
                                          <p:stCondLst>
                                            <p:cond delay="0"/>
                                          </p:stCondLst>
                                        </p:cTn>
                                        <p:tgtEl>
                                          <p:spTgt spid="153604"/>
                                        </p:tgtEl>
                                        <p:attrNameLst>
                                          <p:attrName>style.visibility</p:attrName>
                                        </p:attrNameLst>
                                      </p:cBhvr>
                                      <p:to>
                                        <p:strVal val="visible"/>
                                      </p:to>
                                    </p:set>
                                    <p:animEffect transition="in" filter="diamond(in)">
                                      <p:cBhvr>
                                        <p:cTn id="10" dur="2000"/>
                                        <p:tgtEl>
                                          <p:spTgt spid="153604"/>
                                        </p:tgtEl>
                                      </p:cBhvr>
                                    </p:animEffect>
                                  </p:childTnLst>
                                </p:cTn>
                              </p:par>
                              <p:par>
                                <p:cTn id="11" presetID="8" presetClass="entr" presetSubtype="16" fill="hold" nodeType="withEffect">
                                  <p:stCondLst>
                                    <p:cond delay="0"/>
                                  </p:stCondLst>
                                  <p:childTnLst>
                                    <p:set>
                                      <p:cBhvr>
                                        <p:cTn id="12" dur="1" fill="hold">
                                          <p:stCondLst>
                                            <p:cond delay="0"/>
                                          </p:stCondLst>
                                        </p:cTn>
                                        <p:tgtEl>
                                          <p:spTgt spid="153603"/>
                                        </p:tgtEl>
                                        <p:attrNameLst>
                                          <p:attrName>style.visibility</p:attrName>
                                        </p:attrNameLst>
                                      </p:cBhvr>
                                      <p:to>
                                        <p:strVal val="visible"/>
                                      </p:to>
                                    </p:set>
                                    <p:animEffect transition="in" filter="diamond(in)">
                                      <p:cBhvr>
                                        <p:cTn id="13" dur="2000"/>
                                        <p:tgtEl>
                                          <p:spTgt spid="15360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8482" name="Picture 4" descr="50799824_1[1]"/>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04800" y="76200"/>
            <a:ext cx="5867400" cy="28956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48483" name="Picture 5" descr="batmatuy[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324600" y="3105150"/>
            <a:ext cx="5562600" cy="30670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48484" name="Picture 6" descr="Thuốc_lá_ngoại_nhập_lậu_chuẩn_bị_được_tiêu_hủy[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324600" y="95250"/>
            <a:ext cx="5562600" cy="28765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sp>
        <p:nvSpPr>
          <p:cNvPr id="148485" name="Text Box 8"/>
          <p:cNvSpPr txBox="1">
            <a:spLocks noChangeArrowheads="1"/>
          </p:cNvSpPr>
          <p:nvPr/>
        </p:nvSpPr>
        <p:spPr bwMode="auto">
          <a:xfrm>
            <a:off x="1676400" y="2514600"/>
            <a:ext cx="1295400" cy="400050"/>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a:solidFill>
                  <a:srgbClr val="FF3300"/>
                </a:solidFill>
                <a:latin typeface="Times New Roman" pitchFamily="18" charset="0"/>
              </a:rPr>
              <a:t>Rượu</a:t>
            </a:r>
            <a:r>
              <a:rPr lang="en-US" altLang="en-US">
                <a:solidFill>
                  <a:schemeClr val="tx1"/>
                </a:solidFill>
                <a:latin typeface="Times New Roman" pitchFamily="18" charset="0"/>
              </a:rPr>
              <a:t> </a:t>
            </a:r>
            <a:r>
              <a:rPr lang="en-US" altLang="en-US">
                <a:solidFill>
                  <a:srgbClr val="FF3300"/>
                </a:solidFill>
                <a:latin typeface="Times New Roman" pitchFamily="18" charset="0"/>
              </a:rPr>
              <a:t>giả</a:t>
            </a:r>
          </a:p>
        </p:txBody>
      </p:sp>
      <p:sp>
        <p:nvSpPr>
          <p:cNvPr id="148486" name="Text Box 9"/>
          <p:cNvSpPr txBox="1">
            <a:spLocks noChangeArrowheads="1"/>
          </p:cNvSpPr>
          <p:nvPr/>
        </p:nvSpPr>
        <p:spPr bwMode="auto">
          <a:xfrm>
            <a:off x="6324600" y="2590800"/>
            <a:ext cx="2209800" cy="400050"/>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a:solidFill>
                  <a:srgbClr val="FF3300"/>
                </a:solidFill>
                <a:latin typeface="Times New Roman" pitchFamily="18" charset="0"/>
              </a:rPr>
              <a:t>Thuốc lá buôn lậu</a:t>
            </a:r>
          </a:p>
        </p:txBody>
      </p:sp>
      <p:sp>
        <p:nvSpPr>
          <p:cNvPr id="148487" name="Text Box 10"/>
          <p:cNvSpPr txBox="1">
            <a:spLocks noChangeArrowheads="1"/>
          </p:cNvSpPr>
          <p:nvPr/>
        </p:nvSpPr>
        <p:spPr bwMode="auto">
          <a:xfrm>
            <a:off x="6324600" y="5746750"/>
            <a:ext cx="2057400" cy="400050"/>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a:solidFill>
                  <a:srgbClr val="FF3300"/>
                </a:solidFill>
                <a:latin typeface="Times New Roman" pitchFamily="18" charset="0"/>
              </a:rPr>
              <a:t>Ma túy tổng hợp</a:t>
            </a:r>
          </a:p>
        </p:txBody>
      </p:sp>
      <p:pic>
        <p:nvPicPr>
          <p:cNvPr id="148488" name="Picture 15" descr="xhd4[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04800" y="3095625"/>
            <a:ext cx="5867400" cy="3076575"/>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sp>
        <p:nvSpPr>
          <p:cNvPr id="148489" name="Text Box 16"/>
          <p:cNvSpPr txBox="1">
            <a:spLocks noChangeArrowheads="1"/>
          </p:cNvSpPr>
          <p:nvPr/>
        </p:nvSpPr>
        <p:spPr bwMode="auto">
          <a:xfrm>
            <a:off x="1657350" y="5695950"/>
            <a:ext cx="3124200" cy="400050"/>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a:solidFill>
                  <a:srgbClr val="FF3300"/>
                </a:solidFill>
                <a:latin typeface="Times New Roman" pitchFamily="18" charset="0"/>
              </a:rPr>
              <a:t>Buôn bán vũ khí trái phép</a:t>
            </a:r>
          </a:p>
        </p:txBody>
      </p:sp>
      <p:sp>
        <p:nvSpPr>
          <p:cNvPr id="500753" name="Text Box 17"/>
          <p:cNvSpPr txBox="1">
            <a:spLocks noChangeArrowheads="1"/>
          </p:cNvSpPr>
          <p:nvPr/>
        </p:nvSpPr>
        <p:spPr bwMode="auto">
          <a:xfrm>
            <a:off x="1752600" y="6267450"/>
            <a:ext cx="8610600" cy="430213"/>
          </a:xfrm>
          <a:prstGeom prst="rect">
            <a:avLst/>
          </a:prstGeom>
          <a:noFill/>
          <a:ln w="28575" algn="ctr">
            <a:solidFill>
              <a:srgbClr val="FF3300"/>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r>
              <a:rPr lang="pt-BR" altLang="en-US" sz="2200">
                <a:solidFill>
                  <a:schemeClr val="tx1"/>
                </a:solidFill>
                <a:latin typeface="Times New Roman" pitchFamily="18" charset="0"/>
              </a:rPr>
              <a:t>Vì sao nhà nước cấm kinh doanh các mặt hàng và các hình thức trên?</a:t>
            </a:r>
            <a:endParaRPr lang="en-US" altLang="en-US" sz="2200" b="0">
              <a:solidFill>
                <a:schemeClr val="tx1"/>
              </a:solidFill>
              <a:latin typeface="Times New Roman" pitchFamily="18" charset="0"/>
            </a:endParaRP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500753"/>
                                        </p:tgtEl>
                                        <p:attrNameLst>
                                          <p:attrName>style.visibility</p:attrName>
                                        </p:attrNameLst>
                                      </p:cBhvr>
                                      <p:to>
                                        <p:strVal val="visible"/>
                                      </p:to>
                                    </p:set>
                                    <p:animEffect transition="in" filter="box(in)">
                                      <p:cBhvr>
                                        <p:cTn id="7" dur="500"/>
                                        <p:tgtEl>
                                          <p:spTgt spid="50075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00753"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2530" name="Group 3"/>
          <p:cNvGrpSpPr>
            <a:grpSpLocks/>
          </p:cNvGrpSpPr>
          <p:nvPr/>
        </p:nvGrpSpPr>
        <p:grpSpPr bwMode="auto">
          <a:xfrm>
            <a:off x="0" y="0"/>
            <a:ext cx="12192000" cy="6858000"/>
            <a:chOff x="0" y="0"/>
            <a:chExt cx="9143998" cy="6857997"/>
          </a:xfrm>
        </p:grpSpPr>
        <p:pic>
          <p:nvPicPr>
            <p:cNvPr id="22534" name="Picture 4"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16200000" flipH="1">
              <a:off x="-2164" y="2164"/>
              <a:ext cx="1143000" cy="11386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535" name="Picture 5"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flipH="1">
              <a:off x="7996652" y="0"/>
              <a:ext cx="1147346"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536" name="Picture 6"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10800000" flipH="1">
              <a:off x="1" y="5947061"/>
              <a:ext cx="914399" cy="91093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2537" name="Picture 7" descr="POINSET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rot="5400000" flipH="1">
              <a:off x="7994564" y="5708764"/>
              <a:ext cx="1101825" cy="10976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sp>
        <p:nvSpPr>
          <p:cNvPr id="20483" name="Title 1"/>
          <p:cNvSpPr>
            <a:spLocks noGrp="1" noChangeArrowheads="1"/>
          </p:cNvSpPr>
          <p:nvPr>
            <p:ph type="title"/>
          </p:nvPr>
        </p:nvSpPr>
        <p:spPr>
          <a:xfrm>
            <a:off x="304800" y="3276600"/>
            <a:ext cx="11582400" cy="1676400"/>
          </a:xfrm>
        </p:spPr>
        <p:txBody>
          <a:bodyPr/>
          <a:lstStyle/>
          <a:p>
            <a:pPr algn="l"/>
            <a:r>
              <a:rPr lang="en-US" altLang="en-US" sz="2000" b="1" smtClean="0"/>
              <a:t/>
            </a:r>
            <a:br>
              <a:rPr lang="en-US" altLang="en-US" sz="2000" b="1" smtClean="0"/>
            </a:br>
            <a:r>
              <a:rPr lang="vi-VN" altLang="vi-VN" sz="2000" b="1" u="sng" smtClean="0">
                <a:solidFill>
                  <a:srgbClr val="FF0000"/>
                </a:solidFill>
                <a:latin typeface="Times New Roman" pitchFamily="18" charset="0"/>
                <a:cs typeface="Times New Roman" pitchFamily="18" charset="0"/>
              </a:rPr>
              <a:t>Điều 194</a:t>
            </a:r>
            <a:r>
              <a:rPr lang="vi-VN" altLang="vi-VN" sz="2000" b="1" smtClean="0">
                <a:solidFill>
                  <a:srgbClr val="FF0000"/>
                </a:solidFill>
                <a:latin typeface="Times New Roman" pitchFamily="18" charset="0"/>
                <a:cs typeface="Times New Roman" pitchFamily="18" charset="0"/>
              </a:rPr>
              <a:t>. Tội sản xuất, buôn bán hàng giả là thuốc chữa bệnh, thuốc phòng bệnh</a:t>
            </a:r>
            <a:r>
              <a:rPr lang="vi-VN" altLang="vi-VN" sz="2000" smtClean="0">
                <a:latin typeface="Times New Roman" pitchFamily="18" charset="0"/>
                <a:cs typeface="Times New Roman" pitchFamily="18" charset="0"/>
              </a:rPr>
              <a:t/>
            </a:r>
            <a:br>
              <a:rPr lang="vi-VN" altLang="vi-VN" sz="2000" smtClean="0">
                <a:latin typeface="Times New Roman" pitchFamily="18" charset="0"/>
                <a:cs typeface="Times New Roman" pitchFamily="18" charset="0"/>
              </a:rPr>
            </a:br>
            <a:r>
              <a:rPr lang="vi-VN" altLang="vi-VN" sz="2000" smtClean="0">
                <a:latin typeface="Times New Roman" pitchFamily="18" charset="0"/>
                <a:cs typeface="Times New Roman" pitchFamily="18" charset="0"/>
              </a:rPr>
              <a:t>1. Người nào sản xuất, buôn bán hàng giả là thuốc chữa bệnh, thuốc phòng bệnh, thì bị phạt tù từ 02 năm đến 07 năm</a:t>
            </a:r>
            <a:r>
              <a:rPr lang="en-US" altLang="en-US" sz="2000" smtClean="0">
                <a:latin typeface="Times New Roman" pitchFamily="18" charset="0"/>
                <a:cs typeface="Times New Roman" pitchFamily="18" charset="0"/>
              </a:rPr>
              <a:t>…..</a:t>
            </a:r>
            <a:r>
              <a:rPr lang="vi-VN" altLang="vi-VN" sz="2000" smtClean="0">
                <a:latin typeface="Times New Roman" pitchFamily="18" charset="0"/>
                <a:cs typeface="Times New Roman" pitchFamily="18" charset="0"/>
              </a:rPr>
              <a:t/>
            </a:r>
            <a:br>
              <a:rPr lang="vi-VN" altLang="vi-VN" sz="2000" smtClean="0">
                <a:latin typeface="Times New Roman" pitchFamily="18" charset="0"/>
                <a:cs typeface="Times New Roman" pitchFamily="18" charset="0"/>
              </a:rPr>
            </a:br>
            <a:endParaRPr lang="en-US" altLang="en-US" sz="2000" smtClean="0">
              <a:latin typeface="Times New Roman" pitchFamily="18" charset="0"/>
              <a:cs typeface="Times New Roman" pitchFamily="18" charset="0"/>
            </a:endParaRPr>
          </a:p>
        </p:txBody>
      </p:sp>
      <p:sp>
        <p:nvSpPr>
          <p:cNvPr id="20484" name="Content Placeholder 2"/>
          <p:cNvSpPr>
            <a:spLocks noGrp="1" noChangeArrowheads="1"/>
          </p:cNvSpPr>
          <p:nvPr>
            <p:ph idx="1"/>
          </p:nvPr>
        </p:nvSpPr>
        <p:spPr>
          <a:xfrm>
            <a:off x="304800" y="228600"/>
            <a:ext cx="11582400" cy="2438400"/>
          </a:xfrm>
        </p:spPr>
        <p:txBody>
          <a:bodyPr/>
          <a:lstStyle/>
          <a:p>
            <a:pPr marL="0" indent="0" algn="ctr">
              <a:buFontTx/>
              <a:buNone/>
            </a:pPr>
            <a:r>
              <a:rPr lang="en-US" altLang="en-US" b="1" smtClean="0">
                <a:solidFill>
                  <a:srgbClr val="0000FF"/>
                </a:solidFill>
                <a:latin typeface="Times New Roman" pitchFamily="18" charset="0"/>
                <a:cs typeface="Times New Roman" pitchFamily="18" charset="0"/>
              </a:rPr>
              <a:t>Bộ luật hình sự 2015</a:t>
            </a:r>
          </a:p>
          <a:p>
            <a:pPr marL="0" indent="0">
              <a:buFontTx/>
              <a:buNone/>
            </a:pPr>
            <a:r>
              <a:rPr lang="vi-VN" altLang="vi-VN" sz="2000" b="1" u="sng" smtClean="0">
                <a:solidFill>
                  <a:srgbClr val="FF0000"/>
                </a:solidFill>
                <a:latin typeface="Times New Roman" pitchFamily="18" charset="0"/>
                <a:cs typeface="Times New Roman" pitchFamily="18" charset="0"/>
              </a:rPr>
              <a:t>Điều 192</a:t>
            </a:r>
            <a:r>
              <a:rPr lang="vi-VN" altLang="vi-VN" sz="2000" b="1" smtClean="0">
                <a:solidFill>
                  <a:srgbClr val="FF0000"/>
                </a:solidFill>
                <a:latin typeface="Times New Roman" pitchFamily="18" charset="0"/>
                <a:cs typeface="Times New Roman" pitchFamily="18" charset="0"/>
              </a:rPr>
              <a:t>. Tội sản xuất, buôn bán hàng giả</a:t>
            </a:r>
            <a:r>
              <a:rPr lang="en-US" altLang="en-US" sz="2000" b="1" smtClean="0">
                <a:solidFill>
                  <a:srgbClr val="FF0000"/>
                </a:solidFill>
                <a:latin typeface="Times New Roman" pitchFamily="18" charset="0"/>
                <a:cs typeface="Times New Roman" pitchFamily="18" charset="0"/>
              </a:rPr>
              <a:t> </a:t>
            </a:r>
            <a:endParaRPr lang="vi-VN" altLang="vi-VN" sz="2000" smtClean="0">
              <a:solidFill>
                <a:srgbClr val="FF0000"/>
              </a:solidFill>
              <a:latin typeface="Times New Roman" pitchFamily="18" charset="0"/>
              <a:cs typeface="Times New Roman" pitchFamily="18" charset="0"/>
            </a:endParaRPr>
          </a:p>
          <a:p>
            <a:pPr marL="0" indent="0">
              <a:buFontTx/>
              <a:buNone/>
            </a:pPr>
            <a:r>
              <a:rPr lang="en-US" altLang="en-US" sz="2000" smtClean="0">
                <a:latin typeface="Times New Roman" pitchFamily="18" charset="0"/>
                <a:cs typeface="Times New Roman" pitchFamily="18" charset="0"/>
              </a:rPr>
              <a:t>  </a:t>
            </a:r>
            <a:r>
              <a:rPr lang="vi-VN" altLang="vi-VN" sz="2000" smtClean="0">
                <a:latin typeface="Times New Roman" pitchFamily="18" charset="0"/>
                <a:cs typeface="Times New Roman" pitchFamily="18" charset="0"/>
              </a:rPr>
              <a:t>1. Người nào sản xuất, buôn bán hàng giả thuộc một trong các trường hợp sau đây, thì bị phạt tiền từ 100.000.000 đồng đến 1.000.000.000 đồng hoặc bị phạt tù từ 01 năm đến 05 năm</a:t>
            </a:r>
            <a:r>
              <a:rPr lang="en-US" altLang="en-US" sz="2000" smtClean="0">
                <a:latin typeface="Times New Roman" pitchFamily="18" charset="0"/>
                <a:cs typeface="Times New Roman" pitchFamily="18" charset="0"/>
              </a:rPr>
              <a:t>……</a:t>
            </a:r>
            <a:endParaRPr lang="vi-VN" altLang="vi-VN" sz="2000" smtClean="0">
              <a:latin typeface="Times New Roman" pitchFamily="18" charset="0"/>
              <a:cs typeface="Times New Roman" pitchFamily="18" charset="0"/>
            </a:endParaRPr>
          </a:p>
          <a:p>
            <a:pPr marL="0" indent="0">
              <a:buFontTx/>
              <a:buNone/>
            </a:pPr>
            <a:r>
              <a:rPr lang="vi-VN" altLang="vi-VN" sz="2000" b="1" u="sng" smtClean="0">
                <a:solidFill>
                  <a:srgbClr val="FF0000"/>
                </a:solidFill>
                <a:latin typeface="Times New Roman" pitchFamily="18" charset="0"/>
                <a:cs typeface="Times New Roman" pitchFamily="18" charset="0"/>
              </a:rPr>
              <a:t>Điều 193</a:t>
            </a:r>
            <a:r>
              <a:rPr lang="vi-VN" altLang="vi-VN" sz="2000" b="1" smtClean="0">
                <a:solidFill>
                  <a:srgbClr val="FF0000"/>
                </a:solidFill>
                <a:latin typeface="Times New Roman" pitchFamily="18" charset="0"/>
                <a:cs typeface="Times New Roman" pitchFamily="18" charset="0"/>
              </a:rPr>
              <a:t>. Tội sản xuất, buôn bán hàng giả là lương thực, thực phẩm, phụ gia thực phẩm</a:t>
            </a:r>
            <a:endParaRPr lang="vi-VN" altLang="vi-VN" sz="2000" smtClean="0">
              <a:solidFill>
                <a:srgbClr val="FF0000"/>
              </a:solidFill>
              <a:latin typeface="Times New Roman" pitchFamily="18" charset="0"/>
              <a:cs typeface="Times New Roman" pitchFamily="18" charset="0"/>
            </a:endParaRPr>
          </a:p>
          <a:p>
            <a:pPr marL="0" indent="0">
              <a:buFontTx/>
              <a:buNone/>
            </a:pPr>
            <a:r>
              <a:rPr lang="en-US" altLang="en-US" sz="2000" smtClean="0"/>
              <a:t> </a:t>
            </a:r>
            <a:r>
              <a:rPr lang="vi-VN" altLang="vi-VN" sz="2000" smtClean="0">
                <a:latin typeface="Times New Roman" pitchFamily="18" charset="0"/>
                <a:cs typeface="Times New Roman" pitchFamily="18" charset="0"/>
              </a:rPr>
              <a:t>1. Người nào sản xuất, buôn bán hàng giả là lương thực, thực phẩm, phụ gia thực phẩm, thì bị phạt tù từ 02 năm đến 05 năm</a:t>
            </a:r>
            <a:r>
              <a:rPr lang="en-US" altLang="en-US" sz="2000" smtClean="0">
                <a:latin typeface="Times New Roman" pitchFamily="18" charset="0"/>
                <a:cs typeface="Times New Roman" pitchFamily="18" charset="0"/>
              </a:rPr>
              <a:t>…….</a:t>
            </a:r>
            <a:endParaRPr lang="vi-VN" altLang="vi-VN" sz="2000" smtClean="0">
              <a:latin typeface="Times New Roman" pitchFamily="18" charset="0"/>
              <a:cs typeface="Times New Roman" pitchFamily="18" charset="0"/>
            </a:endParaRPr>
          </a:p>
        </p:txBody>
      </p:sp>
      <p:sp>
        <p:nvSpPr>
          <p:cNvPr id="9" name="Rectangle 8"/>
          <p:cNvSpPr>
            <a:spLocks noChangeArrowheads="1"/>
          </p:cNvSpPr>
          <p:nvPr/>
        </p:nvSpPr>
        <p:spPr bwMode="auto">
          <a:xfrm>
            <a:off x="304800" y="4826000"/>
            <a:ext cx="11582400" cy="17543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ct val="20000"/>
              </a:spcBef>
              <a:buChar char="•"/>
              <a:defRPr sz="3200">
                <a:solidFill>
                  <a:schemeClr val="tx1"/>
                </a:solidFill>
                <a:latin typeface="Arial" pitchFamily="34" charset="0"/>
              </a:defRPr>
            </a:lvl1pPr>
            <a:lvl2pPr marL="742950" indent="-285750">
              <a:spcBef>
                <a:spcPct val="20000"/>
              </a:spcBef>
              <a:buChar char="–"/>
              <a:defRPr sz="2800">
                <a:solidFill>
                  <a:schemeClr val="tx1"/>
                </a:solidFill>
                <a:latin typeface="Arial" pitchFamily="34" charset="0"/>
              </a:defRPr>
            </a:lvl2pPr>
            <a:lvl3pPr marL="1143000" indent="-228600">
              <a:spcBef>
                <a:spcPct val="20000"/>
              </a:spcBef>
              <a:buChar char="•"/>
              <a:defRPr sz="2400">
                <a:solidFill>
                  <a:schemeClr val="tx1"/>
                </a:solidFill>
                <a:latin typeface="Arial" pitchFamily="34" charset="0"/>
              </a:defRPr>
            </a:lvl3pPr>
            <a:lvl4pPr marL="1600200" indent="-228600">
              <a:spcBef>
                <a:spcPct val="20000"/>
              </a:spcBef>
              <a:buChar char="–"/>
              <a:defRPr sz="2000">
                <a:solidFill>
                  <a:schemeClr val="tx1"/>
                </a:solidFill>
                <a:latin typeface="Arial" pitchFamily="34" charset="0"/>
              </a:defRPr>
            </a:lvl4pPr>
            <a:lvl5pPr marL="2057400" indent="-228600">
              <a:spcBef>
                <a:spcPct val="20000"/>
              </a:spcBef>
              <a:buChar char="»"/>
              <a:defRPr sz="2000">
                <a:solidFill>
                  <a:schemeClr val="tx1"/>
                </a:solidFill>
                <a:latin typeface="Arial" pitchFamily="34" charset="0"/>
              </a:defRPr>
            </a:lvl5pPr>
            <a:lvl6pPr marL="2514600" indent="-228600" eaLnBrk="0" fontAlgn="base" hangingPunct="0">
              <a:spcBef>
                <a:spcPct val="20000"/>
              </a:spcBef>
              <a:spcAft>
                <a:spcPct val="0"/>
              </a:spcAft>
              <a:buChar char="»"/>
              <a:defRPr sz="2000">
                <a:solidFill>
                  <a:schemeClr val="tx1"/>
                </a:solidFill>
                <a:latin typeface="Arial" pitchFamily="34" charset="0"/>
              </a:defRPr>
            </a:lvl6pPr>
            <a:lvl7pPr marL="2971800" indent="-228600" eaLnBrk="0" fontAlgn="base" hangingPunct="0">
              <a:spcBef>
                <a:spcPct val="20000"/>
              </a:spcBef>
              <a:spcAft>
                <a:spcPct val="0"/>
              </a:spcAft>
              <a:buChar char="»"/>
              <a:defRPr sz="2000">
                <a:solidFill>
                  <a:schemeClr val="tx1"/>
                </a:solidFill>
                <a:latin typeface="Arial" pitchFamily="34" charset="0"/>
              </a:defRPr>
            </a:lvl7pPr>
            <a:lvl8pPr marL="3429000" indent="-228600" eaLnBrk="0" fontAlgn="base" hangingPunct="0">
              <a:spcBef>
                <a:spcPct val="20000"/>
              </a:spcBef>
              <a:spcAft>
                <a:spcPct val="0"/>
              </a:spcAft>
              <a:buChar char="»"/>
              <a:defRPr sz="2000">
                <a:solidFill>
                  <a:schemeClr val="tx1"/>
                </a:solidFill>
                <a:latin typeface="Arial" pitchFamily="34" charset="0"/>
              </a:defRPr>
            </a:lvl8pPr>
            <a:lvl9pPr marL="3886200" indent="-228600" eaLnBrk="0" fontAlgn="base" hangingPunct="0">
              <a:spcBef>
                <a:spcPct val="20000"/>
              </a:spcBef>
              <a:spcAft>
                <a:spcPct val="0"/>
              </a:spcAft>
              <a:buChar char="»"/>
              <a:defRPr sz="2000">
                <a:solidFill>
                  <a:schemeClr val="tx1"/>
                </a:solidFill>
                <a:latin typeface="Arial" pitchFamily="34" charset="0"/>
              </a:defRPr>
            </a:lvl9pPr>
          </a:lstStyle>
          <a:p>
            <a:pPr>
              <a:spcBef>
                <a:spcPct val="0"/>
              </a:spcBef>
              <a:buFontTx/>
              <a:buNone/>
            </a:pPr>
            <a:r>
              <a:rPr lang="vi-VN" altLang="vi-VN" sz="1800" b="1" u="sng">
                <a:solidFill>
                  <a:srgbClr val="FF0000"/>
                </a:solidFill>
                <a:latin typeface="Times New Roman" pitchFamily="18" charset="0"/>
                <a:cs typeface="Times New Roman" pitchFamily="18" charset="0"/>
              </a:rPr>
              <a:t>Điều 195. </a:t>
            </a:r>
            <a:r>
              <a:rPr lang="vi-VN" altLang="vi-VN" sz="1800" b="1">
                <a:solidFill>
                  <a:srgbClr val="FF0000"/>
                </a:solidFill>
                <a:latin typeface="Times New Roman" pitchFamily="18" charset="0"/>
                <a:cs typeface="Times New Roman" pitchFamily="18" charset="0"/>
              </a:rPr>
              <a:t>Tội sản xuất, buôn bán hàng giả là thức ăn dùng để chăn nuôi, phân bón, thuốc thú y, thuốc bảo vệ thực vật, giống cây trồng, vật nuôi</a:t>
            </a:r>
            <a:r>
              <a:rPr lang="vi-VN" altLang="vi-VN" sz="1800">
                <a:solidFill>
                  <a:srgbClr val="FF0000"/>
                </a:solidFill>
                <a:latin typeface="Times New Roman" pitchFamily="18" charset="0"/>
              </a:rPr>
              <a:t/>
            </a:r>
            <a:br>
              <a:rPr lang="vi-VN" altLang="vi-VN" sz="1800">
                <a:solidFill>
                  <a:srgbClr val="FF0000"/>
                </a:solidFill>
                <a:latin typeface="Times New Roman" pitchFamily="18" charset="0"/>
              </a:rPr>
            </a:br>
            <a:r>
              <a:rPr lang="vi-VN" altLang="vi-VN" sz="1800">
                <a:latin typeface="Times New Roman" pitchFamily="18" charset="0"/>
                <a:cs typeface="Times New Roman" pitchFamily="18" charset="0"/>
              </a:rPr>
              <a:t>1. Người nào sản xuất, buôn bán hàng giả là thức ăn dùng để chăn nuôi, phân bón, thuốc thú y, thuốc bảo vệ thực vật, giống cây trồng, vật nuôi thuộc một trong các trường hợp sau đây, thì bị phạt tiền từ 100.000.000 đồng đến 1.000.000.000 đồng hoặc phạt tù từ 01 năm đến 05 năm</a:t>
            </a:r>
            <a:r>
              <a:rPr lang="en-US" altLang="en-US" sz="1800">
                <a:latin typeface="Times New Roman" pitchFamily="18" charset="0"/>
                <a:cs typeface="Times New Roman" pitchFamily="18" charset="0"/>
              </a:rPr>
              <a:t>…..</a:t>
            </a:r>
            <a:r>
              <a:rPr lang="vi-VN" altLang="vi-VN" sz="1800">
                <a:latin typeface="Times New Roman" pitchFamily="18" charset="0"/>
                <a:cs typeface="Times New Roman" pitchFamily="18" charset="0"/>
              </a:rPr>
              <a:t/>
            </a:r>
            <a:br>
              <a:rPr lang="vi-VN" altLang="vi-VN" sz="1800">
                <a:latin typeface="Times New Roman" pitchFamily="18" charset="0"/>
                <a:cs typeface="Times New Roman" pitchFamily="18" charset="0"/>
              </a:rPr>
            </a:br>
            <a:endParaRPr lang="en-US" altLang="vi-VN" sz="1800">
              <a:latin typeface="Times New Roman" pitchFamily="18" charset="0"/>
            </a:endParaRPr>
          </a:p>
        </p:txBody>
      </p:sp>
    </p:spTree>
    <p:extLst>
      <p:ext uri="{BB962C8B-B14F-4D97-AF65-F5344CB8AC3E}">
        <p14:creationId xmlns:p14="http://schemas.microsoft.com/office/powerpoint/2010/main" val="355345493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20484">
                                            <p:txEl>
                                              <p:pRg st="0" end="0"/>
                                            </p:txEl>
                                          </p:spTgt>
                                        </p:tgtEl>
                                        <p:attrNameLst>
                                          <p:attrName>style.visibility</p:attrName>
                                        </p:attrNameLst>
                                      </p:cBhvr>
                                      <p:to>
                                        <p:strVal val="visible"/>
                                      </p:to>
                                    </p:set>
                                    <p:animEffect transition="in" filter="blinds(horizontal)">
                                      <p:cBhvr>
                                        <p:cTn id="7" dur="500"/>
                                        <p:tgtEl>
                                          <p:spTgt spid="20484">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20484">
                                            <p:txEl>
                                              <p:pRg st="1" end="1"/>
                                            </p:txEl>
                                          </p:spTgt>
                                        </p:tgtEl>
                                        <p:attrNameLst>
                                          <p:attrName>style.visibility</p:attrName>
                                        </p:attrNameLst>
                                      </p:cBhvr>
                                      <p:to>
                                        <p:strVal val="visible"/>
                                      </p:to>
                                    </p:set>
                                    <p:animEffect transition="in" filter="blinds(horizontal)">
                                      <p:cBhvr>
                                        <p:cTn id="12" dur="500"/>
                                        <p:tgtEl>
                                          <p:spTgt spid="20484">
                                            <p:txEl>
                                              <p:pRg st="1" end="1"/>
                                            </p:txEl>
                                          </p:spTgt>
                                        </p:tgtEl>
                                      </p:cBhvr>
                                    </p:animEffect>
                                  </p:childTnLst>
                                </p:cTn>
                              </p:par>
                              <p:par>
                                <p:cTn id="13" presetID="3" presetClass="entr" presetSubtype="10" fill="hold" nodeType="withEffect">
                                  <p:stCondLst>
                                    <p:cond delay="0"/>
                                  </p:stCondLst>
                                  <p:childTnLst>
                                    <p:set>
                                      <p:cBhvr>
                                        <p:cTn id="14" dur="1" fill="hold">
                                          <p:stCondLst>
                                            <p:cond delay="0"/>
                                          </p:stCondLst>
                                        </p:cTn>
                                        <p:tgtEl>
                                          <p:spTgt spid="20484">
                                            <p:txEl>
                                              <p:pRg st="2" end="2"/>
                                            </p:txEl>
                                          </p:spTgt>
                                        </p:tgtEl>
                                        <p:attrNameLst>
                                          <p:attrName>style.visibility</p:attrName>
                                        </p:attrNameLst>
                                      </p:cBhvr>
                                      <p:to>
                                        <p:strVal val="visible"/>
                                      </p:to>
                                    </p:set>
                                    <p:animEffect transition="in" filter="blinds(horizontal)">
                                      <p:cBhvr>
                                        <p:cTn id="15" dur="500"/>
                                        <p:tgtEl>
                                          <p:spTgt spid="20484">
                                            <p:txEl>
                                              <p:pRg st="2" end="2"/>
                                            </p:txEl>
                                          </p:spTgt>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3" presetClass="entr" presetSubtype="10" fill="hold" nodeType="clickEffect">
                                  <p:stCondLst>
                                    <p:cond delay="0"/>
                                  </p:stCondLst>
                                  <p:childTnLst>
                                    <p:set>
                                      <p:cBhvr>
                                        <p:cTn id="19" dur="1" fill="hold">
                                          <p:stCondLst>
                                            <p:cond delay="0"/>
                                          </p:stCondLst>
                                        </p:cTn>
                                        <p:tgtEl>
                                          <p:spTgt spid="20484">
                                            <p:txEl>
                                              <p:pRg st="3" end="3"/>
                                            </p:txEl>
                                          </p:spTgt>
                                        </p:tgtEl>
                                        <p:attrNameLst>
                                          <p:attrName>style.visibility</p:attrName>
                                        </p:attrNameLst>
                                      </p:cBhvr>
                                      <p:to>
                                        <p:strVal val="visible"/>
                                      </p:to>
                                    </p:set>
                                    <p:animEffect transition="in" filter="blinds(horizontal)">
                                      <p:cBhvr>
                                        <p:cTn id="20" dur="500"/>
                                        <p:tgtEl>
                                          <p:spTgt spid="20484">
                                            <p:txEl>
                                              <p:pRg st="3" end="3"/>
                                            </p:txEl>
                                          </p:spTgt>
                                        </p:tgtEl>
                                      </p:cBhvr>
                                    </p:animEffect>
                                  </p:childTnLst>
                                </p:cTn>
                              </p:par>
                              <p:par>
                                <p:cTn id="21" presetID="3" presetClass="entr" presetSubtype="10" fill="hold" nodeType="withEffect">
                                  <p:stCondLst>
                                    <p:cond delay="0"/>
                                  </p:stCondLst>
                                  <p:childTnLst>
                                    <p:set>
                                      <p:cBhvr>
                                        <p:cTn id="22" dur="1" fill="hold">
                                          <p:stCondLst>
                                            <p:cond delay="0"/>
                                          </p:stCondLst>
                                        </p:cTn>
                                        <p:tgtEl>
                                          <p:spTgt spid="20484">
                                            <p:txEl>
                                              <p:pRg st="4" end="4"/>
                                            </p:txEl>
                                          </p:spTgt>
                                        </p:tgtEl>
                                        <p:attrNameLst>
                                          <p:attrName>style.visibility</p:attrName>
                                        </p:attrNameLst>
                                      </p:cBhvr>
                                      <p:to>
                                        <p:strVal val="visible"/>
                                      </p:to>
                                    </p:set>
                                    <p:animEffect transition="in" filter="blinds(horizontal)">
                                      <p:cBhvr>
                                        <p:cTn id="23" dur="500"/>
                                        <p:tgtEl>
                                          <p:spTgt spid="20484">
                                            <p:txEl>
                                              <p:pRg st="4" end="4"/>
                                            </p:txEl>
                                          </p:spTgt>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3" presetClass="entr" presetSubtype="10" fill="hold" grpId="0" nodeType="clickEffect">
                                  <p:stCondLst>
                                    <p:cond delay="0"/>
                                  </p:stCondLst>
                                  <p:childTnLst>
                                    <p:set>
                                      <p:cBhvr>
                                        <p:cTn id="27" dur="1" fill="hold">
                                          <p:stCondLst>
                                            <p:cond delay="0"/>
                                          </p:stCondLst>
                                        </p:cTn>
                                        <p:tgtEl>
                                          <p:spTgt spid="20483"/>
                                        </p:tgtEl>
                                        <p:attrNameLst>
                                          <p:attrName>style.visibility</p:attrName>
                                        </p:attrNameLst>
                                      </p:cBhvr>
                                      <p:to>
                                        <p:strVal val="visible"/>
                                      </p:to>
                                    </p:set>
                                    <p:animEffect transition="in" filter="blinds(horizontal)">
                                      <p:cBhvr>
                                        <p:cTn id="28" dur="500"/>
                                        <p:tgtEl>
                                          <p:spTgt spid="20483"/>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3" presetClass="entr" presetSubtype="10" fill="hold" nodeType="clickEffect">
                                  <p:stCondLst>
                                    <p:cond delay="0"/>
                                  </p:stCondLst>
                                  <p:childTnLst>
                                    <p:set>
                                      <p:cBhvr>
                                        <p:cTn id="32" dur="1" fill="hold">
                                          <p:stCondLst>
                                            <p:cond delay="0"/>
                                          </p:stCondLst>
                                        </p:cTn>
                                        <p:tgtEl>
                                          <p:spTgt spid="9">
                                            <p:txEl>
                                              <p:pRg st="0" end="0"/>
                                            </p:txEl>
                                          </p:spTgt>
                                        </p:tgtEl>
                                        <p:attrNameLst>
                                          <p:attrName>style.visibility</p:attrName>
                                        </p:attrNameLst>
                                      </p:cBhvr>
                                      <p:to>
                                        <p:strVal val="visible"/>
                                      </p:to>
                                    </p:set>
                                    <p:animEffect transition="in" filter="blinds(horizontal)">
                                      <p:cBhvr>
                                        <p:cTn id="33" dur="500"/>
                                        <p:tgtEl>
                                          <p:spTgt spid="9">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483"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5380" name="Text Box 4"/>
          <p:cNvSpPr txBox="1">
            <a:spLocks noChangeArrowheads="1"/>
          </p:cNvSpPr>
          <p:nvPr/>
        </p:nvSpPr>
        <p:spPr bwMode="auto">
          <a:xfrm>
            <a:off x="1600200" y="1382713"/>
            <a:ext cx="9677400" cy="4524315"/>
          </a:xfrm>
          <a:prstGeom prst="rect">
            <a:avLst/>
          </a:prstGeom>
          <a:solidFill>
            <a:srgbClr val="FEFEA0"/>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0"/>
              </a:spcBef>
              <a:buClrTx/>
              <a:buSzTx/>
              <a:buFontTx/>
              <a:buNone/>
            </a:pPr>
            <a:r>
              <a:rPr lang="pt-BR" altLang="en-US" sz="3200" dirty="0">
                <a:solidFill>
                  <a:schemeClr val="tx1"/>
                </a:solidFill>
                <a:latin typeface="Times New Roman" panose="02020603050405020304" pitchFamily="18" charset="0"/>
                <a:cs typeface="Times New Roman" panose="02020603050405020304" pitchFamily="18" charset="0"/>
              </a:rPr>
              <a:t>  </a:t>
            </a:r>
            <a:r>
              <a:rPr lang="pt-BR" altLang="en-US" sz="3200" dirty="0">
                <a:solidFill>
                  <a:srgbClr val="0000FF"/>
                </a:solidFill>
                <a:latin typeface="Times New Roman" panose="02020603050405020304" pitchFamily="18" charset="0"/>
                <a:cs typeface="Times New Roman" panose="02020603050405020304" pitchFamily="18" charset="0"/>
              </a:rPr>
              <a:t>Em </a:t>
            </a:r>
            <a:r>
              <a:rPr lang="pt-BR" altLang="en-US" sz="3200" dirty="0" smtClean="0">
                <a:solidFill>
                  <a:srgbClr val="0000FF"/>
                </a:solidFill>
                <a:latin typeface="Times New Roman" panose="02020603050405020304" pitchFamily="18" charset="0"/>
                <a:cs typeface="Times New Roman" panose="02020603050405020304" pitchFamily="18" charset="0"/>
              </a:rPr>
              <a:t>đồng ý với những ý kiến nào sau đây? Vì sao?</a:t>
            </a:r>
            <a:endParaRPr lang="en-US" altLang="en-US" sz="3200" dirty="0">
              <a:solidFill>
                <a:schemeClr val="folHlink"/>
              </a:solidFill>
              <a:latin typeface="Times New Roman" panose="02020603050405020304" pitchFamily="18" charset="0"/>
              <a:cs typeface="Times New Roman" panose="02020603050405020304" pitchFamily="18" charset="0"/>
            </a:endParaRPr>
          </a:p>
          <a:p>
            <a:pPr algn="just" eaLnBrk="1" hangingPunct="1">
              <a:spcBef>
                <a:spcPct val="0"/>
              </a:spcBef>
              <a:buClrTx/>
              <a:buSzTx/>
              <a:buFontTx/>
              <a:buNone/>
            </a:pPr>
            <a:r>
              <a:rPr lang="en-US" altLang="en-US" sz="3200" dirty="0">
                <a:solidFill>
                  <a:schemeClr val="tx1"/>
                </a:solidFill>
                <a:latin typeface="Times New Roman" panose="02020603050405020304" pitchFamily="18" charset="0"/>
                <a:cs typeface="Times New Roman" panose="02020603050405020304" pitchFamily="18" charset="0"/>
              </a:rPr>
              <a:t>a/  </a:t>
            </a:r>
            <a:r>
              <a:rPr lang="en-US" altLang="en-US" sz="3200" dirty="0" err="1">
                <a:solidFill>
                  <a:schemeClr val="tx1"/>
                </a:solidFill>
                <a:latin typeface="Times New Roman" panose="02020603050405020304" pitchFamily="18" charset="0"/>
                <a:cs typeface="Times New Roman" panose="02020603050405020304" pitchFamily="18" charset="0"/>
              </a:rPr>
              <a:t>Kinh</a:t>
            </a:r>
            <a:r>
              <a:rPr lang="en-US" altLang="en-US" sz="3200" dirty="0">
                <a:solidFill>
                  <a:schemeClr val="tx1"/>
                </a:solidFill>
                <a:latin typeface="Times New Roman" panose="02020603050405020304" pitchFamily="18" charset="0"/>
                <a:cs typeface="Times New Roman" panose="02020603050405020304" pitchFamily="18" charset="0"/>
              </a:rPr>
              <a:t> </a:t>
            </a:r>
            <a:r>
              <a:rPr lang="en-US" altLang="en-US" sz="3200" dirty="0" err="1">
                <a:solidFill>
                  <a:schemeClr val="tx1"/>
                </a:solidFill>
                <a:latin typeface="Times New Roman" panose="02020603050405020304" pitchFamily="18" charset="0"/>
                <a:cs typeface="Times New Roman" panose="02020603050405020304" pitchFamily="18" charset="0"/>
              </a:rPr>
              <a:t>doanh</a:t>
            </a:r>
            <a:r>
              <a:rPr lang="en-US" altLang="en-US" sz="3200" dirty="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là</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quyền</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tự</a:t>
            </a:r>
            <a:r>
              <a:rPr lang="en-US" altLang="en-US" sz="3200" dirty="0" smtClean="0">
                <a:solidFill>
                  <a:schemeClr val="tx1"/>
                </a:solidFill>
                <a:latin typeface="Times New Roman" panose="02020603050405020304" pitchFamily="18" charset="0"/>
                <a:cs typeface="Times New Roman" panose="02020603050405020304" pitchFamily="18" charset="0"/>
              </a:rPr>
              <a:t> do </a:t>
            </a:r>
            <a:r>
              <a:rPr lang="en-US" altLang="en-US" sz="3200" dirty="0" err="1" smtClean="0">
                <a:solidFill>
                  <a:schemeClr val="tx1"/>
                </a:solidFill>
                <a:latin typeface="Times New Roman" panose="02020603050405020304" pitchFamily="18" charset="0"/>
                <a:cs typeface="Times New Roman" panose="02020603050405020304" pitchFamily="18" charset="0"/>
              </a:rPr>
              <a:t>của</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mỗi</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người</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không</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ai</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có</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quyền</a:t>
            </a:r>
            <a:r>
              <a:rPr lang="en-US" altLang="en-US" sz="3200" dirty="0" smtClean="0">
                <a:solidFill>
                  <a:schemeClr val="tx1"/>
                </a:solidFill>
                <a:latin typeface="Times New Roman" panose="02020603050405020304" pitchFamily="18" charset="0"/>
                <a:cs typeface="Times New Roman" panose="02020603050405020304" pitchFamily="18" charset="0"/>
              </a:rPr>
              <a:t> can </a:t>
            </a:r>
            <a:r>
              <a:rPr lang="en-US" altLang="en-US" sz="3200" dirty="0" err="1" smtClean="0">
                <a:solidFill>
                  <a:schemeClr val="tx1"/>
                </a:solidFill>
                <a:latin typeface="Times New Roman" panose="02020603050405020304" pitchFamily="18" charset="0"/>
                <a:cs typeface="Times New Roman" panose="02020603050405020304" pitchFamily="18" charset="0"/>
              </a:rPr>
              <a:t>thiệp</a:t>
            </a:r>
            <a:endParaRPr lang="en-US" altLang="en-US" sz="3200" dirty="0">
              <a:solidFill>
                <a:schemeClr val="tx1"/>
              </a:solidFill>
              <a:latin typeface="Times New Roman" panose="02020603050405020304" pitchFamily="18" charset="0"/>
              <a:cs typeface="Times New Roman" panose="02020603050405020304" pitchFamily="18" charset="0"/>
            </a:endParaRPr>
          </a:p>
          <a:p>
            <a:pPr algn="just" eaLnBrk="1" hangingPunct="1">
              <a:spcBef>
                <a:spcPct val="0"/>
              </a:spcBef>
              <a:buClrTx/>
              <a:buSzTx/>
              <a:buFontTx/>
              <a:buNone/>
            </a:pPr>
            <a:r>
              <a:rPr lang="en-US" altLang="en-US" sz="3200" dirty="0">
                <a:solidFill>
                  <a:schemeClr val="tx1"/>
                </a:solidFill>
                <a:latin typeface="Times New Roman" panose="02020603050405020304" pitchFamily="18" charset="0"/>
                <a:cs typeface="Times New Roman" panose="02020603050405020304" pitchFamily="18" charset="0"/>
              </a:rPr>
              <a:t>b/ </a:t>
            </a:r>
            <a:r>
              <a:rPr lang="en-US" altLang="en-US" sz="3200" dirty="0" err="1" smtClean="0">
                <a:solidFill>
                  <a:schemeClr val="tx1"/>
                </a:solidFill>
                <a:latin typeface="Times New Roman" panose="02020603050405020304" pitchFamily="18" charset="0"/>
                <a:cs typeface="Times New Roman" panose="02020603050405020304" pitchFamily="18" charset="0"/>
              </a:rPr>
              <a:t>Công</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dân</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có</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quyền</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kinh</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doanh</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bất</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cứ</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ngành</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gì</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hàng</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gì</a:t>
            </a:r>
            <a:endParaRPr lang="en-US" altLang="en-US" sz="3200" dirty="0" smtClean="0">
              <a:solidFill>
                <a:schemeClr val="tx1"/>
              </a:solidFill>
              <a:latin typeface="Times New Roman" panose="02020603050405020304" pitchFamily="18" charset="0"/>
              <a:cs typeface="Times New Roman" panose="02020603050405020304" pitchFamily="18" charset="0"/>
            </a:endParaRPr>
          </a:p>
          <a:p>
            <a:pPr algn="just" eaLnBrk="1" hangingPunct="1">
              <a:spcBef>
                <a:spcPct val="0"/>
              </a:spcBef>
              <a:buClrTx/>
              <a:buSzTx/>
              <a:buFontTx/>
              <a:buNone/>
            </a:pPr>
            <a:r>
              <a:rPr lang="en-US" altLang="en-US" sz="3200" dirty="0" smtClean="0">
                <a:solidFill>
                  <a:schemeClr val="tx1"/>
                </a:solidFill>
                <a:latin typeface="Times New Roman" panose="02020603050405020304" pitchFamily="18" charset="0"/>
                <a:cs typeface="Times New Roman" panose="02020603050405020304" pitchFamily="18" charset="0"/>
              </a:rPr>
              <a:t>c/ </a:t>
            </a:r>
            <a:r>
              <a:rPr lang="en-US" altLang="en-US" sz="3200" dirty="0" err="1" smtClean="0">
                <a:solidFill>
                  <a:schemeClr val="tx1"/>
                </a:solidFill>
                <a:latin typeface="Times New Roman" panose="02020603050405020304" pitchFamily="18" charset="0"/>
                <a:cs typeface="Times New Roman" panose="02020603050405020304" pitchFamily="18" charset="0"/>
              </a:rPr>
              <a:t>Kinh</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doanh</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phải</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theo</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đúng</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quy</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định</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của</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pháp</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luật</a:t>
            </a:r>
            <a:endParaRPr lang="en-US" altLang="en-US" sz="3200" dirty="0" smtClean="0">
              <a:solidFill>
                <a:schemeClr val="tx1"/>
              </a:solidFill>
              <a:latin typeface="Times New Roman" panose="02020603050405020304" pitchFamily="18" charset="0"/>
              <a:cs typeface="Times New Roman" panose="02020603050405020304" pitchFamily="18" charset="0"/>
            </a:endParaRPr>
          </a:p>
          <a:p>
            <a:pPr algn="just" eaLnBrk="1" hangingPunct="1">
              <a:spcBef>
                <a:spcPct val="0"/>
              </a:spcBef>
              <a:buClrTx/>
              <a:buSzTx/>
              <a:buFontTx/>
              <a:buNone/>
            </a:pPr>
            <a:r>
              <a:rPr lang="en-US" altLang="en-US" sz="3200" dirty="0" smtClean="0">
                <a:solidFill>
                  <a:schemeClr val="tx1"/>
                </a:solidFill>
                <a:latin typeface="Times New Roman" panose="02020603050405020304" pitchFamily="18" charset="0"/>
                <a:cs typeface="Times New Roman" panose="02020603050405020304" pitchFamily="18" charset="0"/>
              </a:rPr>
              <a:t>d</a:t>
            </a:r>
            <a:r>
              <a:rPr lang="en-US" altLang="en-US" sz="3200" dirty="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Buôn</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bán</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nhỏ</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thì</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không</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phải</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kê</a:t>
            </a:r>
            <a:r>
              <a:rPr lang="en-US" altLang="en-US" sz="3200" dirty="0" smtClean="0">
                <a:solidFill>
                  <a:schemeClr val="tx1"/>
                </a:solidFill>
                <a:latin typeface="Times New Roman" panose="02020603050405020304" pitchFamily="18" charset="0"/>
                <a:cs typeface="Times New Roman" panose="02020603050405020304" pitchFamily="18" charset="0"/>
              </a:rPr>
              <a:t> </a:t>
            </a:r>
            <a:r>
              <a:rPr lang="en-US" altLang="en-US" sz="3200" dirty="0" err="1" smtClean="0">
                <a:solidFill>
                  <a:schemeClr val="tx1"/>
                </a:solidFill>
                <a:latin typeface="Times New Roman" panose="02020603050405020304" pitchFamily="18" charset="0"/>
                <a:cs typeface="Times New Roman" panose="02020603050405020304" pitchFamily="18" charset="0"/>
              </a:rPr>
              <a:t>khai</a:t>
            </a:r>
            <a:r>
              <a:rPr lang="en-US" altLang="en-US" sz="3200" dirty="0" smtClean="0">
                <a:solidFill>
                  <a:schemeClr val="tx1"/>
                </a:solidFill>
                <a:latin typeface="Times New Roman" panose="02020603050405020304" pitchFamily="18" charset="0"/>
                <a:cs typeface="Times New Roman" panose="02020603050405020304" pitchFamily="18" charset="0"/>
              </a:rPr>
              <a:t>.</a:t>
            </a:r>
            <a:endParaRPr lang="en-US" altLang="en-US" sz="3200" dirty="0">
              <a:solidFill>
                <a:schemeClr val="tx1"/>
              </a:solidFill>
              <a:latin typeface="Times New Roman" panose="02020603050405020304" pitchFamily="18" charset="0"/>
              <a:cs typeface="Times New Roman" panose="02020603050405020304" pitchFamily="18" charset="0"/>
            </a:endParaRPr>
          </a:p>
          <a:p>
            <a:pPr algn="just" eaLnBrk="1" hangingPunct="1">
              <a:spcBef>
                <a:spcPct val="0"/>
              </a:spcBef>
              <a:buClrTx/>
              <a:buSzTx/>
              <a:buFontTx/>
              <a:buNone/>
            </a:pPr>
            <a:r>
              <a:rPr lang="en-US" altLang="en-US" sz="3200" dirty="0">
                <a:solidFill>
                  <a:schemeClr val="tx1"/>
                </a:solidFill>
                <a:latin typeface="Times New Roman" panose="02020603050405020304" pitchFamily="18" charset="0"/>
                <a:cs typeface="Times New Roman" panose="02020603050405020304" pitchFamily="18" charset="0"/>
              </a:rPr>
              <a:t>đ/ </a:t>
            </a:r>
            <a:r>
              <a:rPr lang="en-US" altLang="en-US" sz="3200" dirty="0" err="1">
                <a:solidFill>
                  <a:schemeClr val="tx1"/>
                </a:solidFill>
                <a:latin typeface="Times New Roman" pitchFamily="18" charset="0"/>
                <a:cs typeface="Times New Roman" panose="02020603050405020304" pitchFamily="18" charset="0"/>
              </a:rPr>
              <a:t>Đóng</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thuế</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là</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góp</a:t>
            </a:r>
            <a:r>
              <a:rPr lang="en-US" altLang="en-US" sz="3200" dirty="0">
                <a:solidFill>
                  <a:schemeClr val="tx1"/>
                </a:solidFill>
                <a:latin typeface="Times New Roman" panose="02020603050405020304" pitchFamily="18" charset="0"/>
                <a:cs typeface="Times New Roman" panose="02020603050405020304" pitchFamily="18" charset="0"/>
              </a:rPr>
              <a:t> </a:t>
            </a:r>
            <a:r>
              <a:rPr lang="en-US" altLang="en-US" sz="3200" dirty="0" err="1">
                <a:solidFill>
                  <a:schemeClr val="tx1"/>
                </a:solidFill>
                <a:latin typeface="Times New Roman" panose="02020603050405020304" pitchFamily="18" charset="0"/>
                <a:cs typeface="Times New Roman" panose="02020603050405020304" pitchFamily="18" charset="0"/>
              </a:rPr>
              <a:t>phần</a:t>
            </a:r>
            <a:r>
              <a:rPr lang="en-US" altLang="en-US" sz="3200" dirty="0">
                <a:solidFill>
                  <a:schemeClr val="tx1"/>
                </a:solidFill>
                <a:latin typeface="Times New Roman" panose="02020603050405020304"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xây</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dựng</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đất</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nước</a:t>
            </a:r>
            <a:r>
              <a:rPr lang="en-US" altLang="en-US" sz="3200" dirty="0">
                <a:solidFill>
                  <a:schemeClr val="tx1"/>
                </a:solidFill>
                <a:latin typeface="Times New Roman" pitchFamily="18" charset="0"/>
                <a:cs typeface="Times New Roman" panose="02020603050405020304" pitchFamily="18" charset="0"/>
              </a:rPr>
              <a:t>.</a:t>
            </a:r>
          </a:p>
          <a:p>
            <a:pPr algn="just" eaLnBrk="1" hangingPunct="1">
              <a:spcBef>
                <a:spcPct val="0"/>
              </a:spcBef>
              <a:buClrTx/>
              <a:buSzTx/>
              <a:buFontTx/>
              <a:buNone/>
            </a:pPr>
            <a:r>
              <a:rPr lang="en-US" altLang="en-US" sz="3200" dirty="0">
                <a:solidFill>
                  <a:schemeClr val="tx1"/>
                </a:solidFill>
                <a:latin typeface="Times New Roman" pitchFamily="18" charset="0"/>
                <a:cs typeface="Times New Roman" panose="02020603050405020304" pitchFamily="18" charset="0"/>
              </a:rPr>
              <a:t>e/ </a:t>
            </a:r>
            <a:r>
              <a:rPr lang="en-US" altLang="en-US" sz="3200" dirty="0" err="1">
                <a:solidFill>
                  <a:schemeClr val="tx1"/>
                </a:solidFill>
                <a:latin typeface="Times New Roman" pitchFamily="18" charset="0"/>
                <a:cs typeface="Times New Roman" panose="02020603050405020304" pitchFamily="18" charset="0"/>
              </a:rPr>
              <a:t>Buôn</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bán</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phải</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theo</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đúng</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số</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lượng</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và</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mặt</a:t>
            </a:r>
            <a:r>
              <a:rPr lang="en-US" altLang="en-US" sz="3200" dirty="0">
                <a:solidFill>
                  <a:schemeClr val="tx1"/>
                </a:solidFill>
                <a:latin typeface="Times New Roman" pitchFamily="18" charset="0"/>
                <a:cs typeface="Times New Roman" panose="02020603050405020304" pitchFamily="18" charset="0"/>
              </a:rPr>
              <a:t> </a:t>
            </a:r>
            <a:r>
              <a:rPr lang="en-US" altLang="en-US" sz="3200" dirty="0" err="1">
                <a:solidFill>
                  <a:schemeClr val="tx1"/>
                </a:solidFill>
                <a:latin typeface="Times New Roman" pitchFamily="18" charset="0"/>
                <a:cs typeface="Times New Roman" panose="02020603050405020304" pitchFamily="18" charset="0"/>
              </a:rPr>
              <a:t>hàng</a:t>
            </a:r>
            <a:r>
              <a:rPr lang="en-US" altLang="en-US" sz="3200" dirty="0">
                <a:solidFill>
                  <a:schemeClr val="tx1"/>
                </a:solidFill>
                <a:latin typeface="Times New Roman" pitchFamily="18" charset="0"/>
                <a:cs typeface="Times New Roman" panose="02020603050405020304" pitchFamily="18" charset="0"/>
              </a:rPr>
              <a:t>.</a:t>
            </a:r>
          </a:p>
        </p:txBody>
      </p:sp>
      <p:sp>
        <p:nvSpPr>
          <p:cNvPr id="197639" name="Oval 7"/>
          <p:cNvSpPr>
            <a:spLocks noChangeArrowheads="1"/>
          </p:cNvSpPr>
          <p:nvPr/>
        </p:nvSpPr>
        <p:spPr bwMode="auto">
          <a:xfrm>
            <a:off x="1684337" y="3962400"/>
            <a:ext cx="296863" cy="304800"/>
          </a:xfrm>
          <a:prstGeom prst="ellipse">
            <a:avLst/>
          </a:prstGeom>
          <a:solidFill>
            <a:schemeClr val="bg1"/>
          </a:solidFill>
          <a:ln w="9525">
            <a:solidFill>
              <a:srgbClr val="FF3300"/>
            </a:solidFill>
            <a:round/>
            <a:headEnd/>
            <a:tailEnd/>
          </a:ln>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3200" dirty="0">
                <a:solidFill>
                  <a:srgbClr val="FF3300"/>
                </a:solidFill>
                <a:latin typeface="Times New Roman" pitchFamily="18" charset="0"/>
                <a:cs typeface="Arial" pitchFamily="34" charset="0"/>
              </a:rPr>
              <a:t>c/</a:t>
            </a:r>
          </a:p>
        </p:txBody>
      </p:sp>
      <p:sp>
        <p:nvSpPr>
          <p:cNvPr id="2" name="Oval 7"/>
          <p:cNvSpPr>
            <a:spLocks noChangeArrowheads="1"/>
          </p:cNvSpPr>
          <p:nvPr/>
        </p:nvSpPr>
        <p:spPr bwMode="auto">
          <a:xfrm>
            <a:off x="1676400" y="4953000"/>
            <a:ext cx="304800" cy="304800"/>
          </a:xfrm>
          <a:prstGeom prst="ellipse">
            <a:avLst/>
          </a:prstGeom>
          <a:solidFill>
            <a:schemeClr val="bg1"/>
          </a:solidFill>
          <a:ln w="9525">
            <a:solidFill>
              <a:srgbClr val="FF3300"/>
            </a:solidFill>
            <a:round/>
            <a:headEnd/>
            <a:tailEnd/>
          </a:ln>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3200" dirty="0">
                <a:solidFill>
                  <a:srgbClr val="FF3300"/>
                </a:solidFill>
                <a:latin typeface="Times New Roman" pitchFamily="18" charset="0"/>
                <a:cs typeface="Arial" pitchFamily="34" charset="0"/>
              </a:rPr>
              <a:t>đ/</a:t>
            </a:r>
          </a:p>
        </p:txBody>
      </p:sp>
      <p:sp>
        <p:nvSpPr>
          <p:cNvPr id="3" name="Oval 7"/>
          <p:cNvSpPr>
            <a:spLocks noChangeArrowheads="1"/>
          </p:cNvSpPr>
          <p:nvPr/>
        </p:nvSpPr>
        <p:spPr bwMode="auto">
          <a:xfrm>
            <a:off x="1676400" y="5410200"/>
            <a:ext cx="304800" cy="304800"/>
          </a:xfrm>
          <a:prstGeom prst="ellipse">
            <a:avLst/>
          </a:prstGeom>
          <a:solidFill>
            <a:schemeClr val="bg1"/>
          </a:solidFill>
          <a:ln w="9525">
            <a:solidFill>
              <a:srgbClr val="FF3300"/>
            </a:solidFill>
            <a:round/>
            <a:headEnd/>
            <a:tailEnd/>
          </a:ln>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3200">
                <a:solidFill>
                  <a:srgbClr val="FF3300"/>
                </a:solidFill>
                <a:latin typeface="Times New Roman" pitchFamily="18" charset="0"/>
                <a:cs typeface="Arial" pitchFamily="34" charset="0"/>
              </a:rPr>
              <a:t>e/</a:t>
            </a: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485380"/>
                                        </p:tgtEl>
                                        <p:attrNameLst>
                                          <p:attrName>style.visibility</p:attrName>
                                        </p:attrNameLst>
                                      </p:cBhvr>
                                      <p:to>
                                        <p:strVal val="visible"/>
                                      </p:to>
                                    </p:set>
                                    <p:animEffect transition="in" filter="box(in)">
                                      <p:cBhvr>
                                        <p:cTn id="7" dur="500"/>
                                        <p:tgtEl>
                                          <p:spTgt spid="485380"/>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197639"/>
                                        </p:tgtEl>
                                        <p:attrNameLst>
                                          <p:attrName>style.visibility</p:attrName>
                                        </p:attrNameLst>
                                      </p:cBhvr>
                                      <p:to>
                                        <p:strVal val="visible"/>
                                      </p:to>
                                    </p:set>
                                    <p:animEffect transition="in" filter="blinds(horizontal)">
                                      <p:cBhvr>
                                        <p:cTn id="12" dur="500"/>
                                        <p:tgtEl>
                                          <p:spTgt spid="197639"/>
                                        </p:tgtEl>
                                      </p:cBhvr>
                                    </p:animEffect>
                                  </p:childTnLst>
                                </p:cTn>
                              </p:par>
                            </p:childTnLst>
                          </p:cTn>
                        </p:par>
                        <p:par>
                          <p:cTn id="13" fill="hold" nodeType="afterGroup">
                            <p:stCondLst>
                              <p:cond delay="500"/>
                            </p:stCondLst>
                            <p:childTnLst>
                              <p:par>
                                <p:cTn id="14" presetID="3" presetClass="entr" presetSubtype="10" fill="hold" grpId="0" nodeType="afterEffect">
                                  <p:stCondLst>
                                    <p:cond delay="0"/>
                                  </p:stCondLst>
                                  <p:childTnLst>
                                    <p:set>
                                      <p:cBhvr>
                                        <p:cTn id="15" dur="1" fill="hold">
                                          <p:stCondLst>
                                            <p:cond delay="0"/>
                                          </p:stCondLst>
                                        </p:cTn>
                                        <p:tgtEl>
                                          <p:spTgt spid="2"/>
                                        </p:tgtEl>
                                        <p:attrNameLst>
                                          <p:attrName>style.visibility</p:attrName>
                                        </p:attrNameLst>
                                      </p:cBhvr>
                                      <p:to>
                                        <p:strVal val="visible"/>
                                      </p:to>
                                    </p:set>
                                    <p:animEffect transition="in" filter="blinds(horizontal)">
                                      <p:cBhvr>
                                        <p:cTn id="16" dur="500"/>
                                        <p:tgtEl>
                                          <p:spTgt spid="2"/>
                                        </p:tgtEl>
                                      </p:cBhvr>
                                    </p:animEffect>
                                  </p:childTnLst>
                                </p:cTn>
                              </p:par>
                            </p:childTnLst>
                          </p:cTn>
                        </p:par>
                        <p:par>
                          <p:cTn id="17" fill="hold" nodeType="afterGroup">
                            <p:stCondLst>
                              <p:cond delay="1000"/>
                            </p:stCondLst>
                            <p:childTnLst>
                              <p:par>
                                <p:cTn id="18" presetID="3" presetClass="entr" presetSubtype="10" fill="hold" grpId="0" nodeType="afterEffect">
                                  <p:stCondLst>
                                    <p:cond delay="0"/>
                                  </p:stCondLst>
                                  <p:childTnLst>
                                    <p:set>
                                      <p:cBhvr>
                                        <p:cTn id="19" dur="1" fill="hold">
                                          <p:stCondLst>
                                            <p:cond delay="0"/>
                                          </p:stCondLst>
                                        </p:cTn>
                                        <p:tgtEl>
                                          <p:spTgt spid="3"/>
                                        </p:tgtEl>
                                        <p:attrNameLst>
                                          <p:attrName>style.visibility</p:attrName>
                                        </p:attrNameLst>
                                      </p:cBhvr>
                                      <p:to>
                                        <p:strVal val="visible"/>
                                      </p:to>
                                    </p:set>
                                    <p:animEffect transition="in" filter="blinds(horizontal)">
                                      <p:cBhvr>
                                        <p:cTn id="20"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85380" grpId="0" animBg="1"/>
      <p:bldP spid="197639" grpId="0" animBg="1"/>
      <p:bldP spid="2" grpId="0" animBg="1"/>
      <p:bldP spid="3"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4626" name="Picture 6" descr="J030125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0104438" y="333375"/>
            <a:ext cx="2400300" cy="28670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4627" name="Picture 7" descr="BS01603_"/>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1524000" y="762000"/>
            <a:ext cx="2133600"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3009" name="Rectangle 1"/>
          <p:cNvSpPr>
            <a:spLocks noChangeArrowheads="1"/>
          </p:cNvSpPr>
          <p:nvPr/>
        </p:nvSpPr>
        <p:spPr bwMode="auto">
          <a:xfrm>
            <a:off x="5322888" y="685800"/>
            <a:ext cx="6259512" cy="750887"/>
          </a:xfrm>
          <a:prstGeom prst="rect">
            <a:avLst/>
          </a:prstGeom>
          <a:solidFill>
            <a:schemeClr val="accent3">
              <a:lumMod val="20000"/>
              <a:lumOff val="80000"/>
            </a:schemeClr>
          </a:solidFill>
          <a:ln w="9525">
            <a:solidFill>
              <a:srgbClr val="000000"/>
            </a:solidFill>
            <a:miter lim="800000"/>
            <a:headEnd/>
            <a:tailEnd/>
          </a:ln>
        </p:spPr>
        <p:txBody>
          <a:bodyPr wrap="square" anchor="ctr">
            <a:spAutoFit/>
          </a:bodyPr>
          <a:lstStyle>
            <a:lvl1pPr>
              <a:spcBef>
                <a:spcPts val="1000"/>
              </a:spcBef>
              <a:buClr>
                <a:schemeClr val="accent1"/>
              </a:buClr>
              <a:buSzPct val="80000"/>
              <a:buFont typeface="Wingdings 3" panose="05040102010807070707" pitchFamily="18" charset="2"/>
              <a:buChar char=""/>
              <a:defRPr>
                <a:solidFill>
                  <a:srgbClr val="404040"/>
                </a:solidFill>
                <a:latin typeface="Trebuchet MS" panose="020B0603020202020204" pitchFamily="34" charset="0"/>
              </a:defRPr>
            </a:lvl1pPr>
            <a:lvl2pPr marL="742950" indent="-285750">
              <a:spcBef>
                <a:spcPts val="1000"/>
              </a:spcBef>
              <a:buClr>
                <a:schemeClr val="accent1"/>
              </a:buClr>
              <a:buSzPct val="80000"/>
              <a:buFont typeface="Wingdings 3" panose="05040102010807070707" pitchFamily="18" charset="2"/>
              <a:buChar char=""/>
              <a:defRPr sz="1600">
                <a:solidFill>
                  <a:srgbClr val="404040"/>
                </a:solidFill>
                <a:latin typeface="Trebuchet MS" panose="020B0603020202020204" pitchFamily="34" charset="0"/>
              </a:defRPr>
            </a:lvl2pPr>
            <a:lvl3pPr marL="1143000" indent="-228600">
              <a:spcBef>
                <a:spcPts val="1000"/>
              </a:spcBef>
              <a:buClr>
                <a:schemeClr val="accent1"/>
              </a:buClr>
              <a:buSzPct val="80000"/>
              <a:buFont typeface="Wingdings 3" panose="05040102010807070707" pitchFamily="18" charset="2"/>
              <a:buChar char=""/>
              <a:defRPr sz="1400">
                <a:solidFill>
                  <a:srgbClr val="404040"/>
                </a:solidFill>
                <a:latin typeface="Trebuchet MS" panose="020B0603020202020204" pitchFamily="34" charset="0"/>
              </a:defRPr>
            </a:lvl3pPr>
            <a:lvl4pPr marL="16002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4pPr>
            <a:lvl5pPr marL="20574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5pPr>
            <a:lvl6pPr marL="25146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6pPr>
            <a:lvl7pPr marL="29718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7pPr>
            <a:lvl8pPr marL="34290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8pPr>
            <a:lvl9pPr marL="38862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9pPr>
          </a:lstStyle>
          <a:p>
            <a:pPr algn="just">
              <a:lnSpc>
                <a:spcPct val="107000"/>
              </a:lnSpc>
              <a:spcBef>
                <a:spcPct val="0"/>
              </a:spcBef>
              <a:buClrTx/>
              <a:buSzTx/>
              <a:buFont typeface="Arial" panose="020B0604020202020204" pitchFamily="34" charset="0"/>
              <a:buNone/>
              <a:defRPr/>
            </a:pPr>
            <a:r>
              <a:rPr lang="en-US" altLang="en-US">
                <a:solidFill>
                  <a:srgbClr val="000000"/>
                </a:solidFill>
                <a:latin typeface="Times New Roman" panose="02020603050405020304" pitchFamily="18" charset="0"/>
                <a:cs typeface="Times New Roman" panose="02020603050405020304" pitchFamily="18" charset="0"/>
              </a:rPr>
              <a:t>Luật sư có nhận xét gì về mức thuế của một số ngành mà nhà nước quy định?</a:t>
            </a:r>
            <a:endParaRPr lang="en-US" altLang="en-US" sz="1600">
              <a:solidFill>
                <a:srgbClr val="000000"/>
              </a:solidFill>
              <a:latin typeface="Calibri" panose="020F0502020204030204" pitchFamily="34" charset="0"/>
              <a:ea typeface="Calibri" panose="020F0502020204030204" pitchFamily="34" charset="0"/>
              <a:cs typeface="Times New Roman" panose="02020603050405020304" pitchFamily="18" charset="0"/>
            </a:endParaRPr>
          </a:p>
        </p:txBody>
      </p:sp>
      <p:sp>
        <p:nvSpPr>
          <p:cNvPr id="8" name="Action Button: Help 7">
            <a:hlinkClick r:id="" action="ppaction://noaction" highlightClick="1"/>
          </p:cNvPr>
          <p:cNvSpPr/>
          <p:nvPr/>
        </p:nvSpPr>
        <p:spPr>
          <a:xfrm>
            <a:off x="152400" y="2286000"/>
            <a:ext cx="533400" cy="609600"/>
          </a:xfrm>
          <a:prstGeom prst="actionButtonHelp">
            <a:avLst/>
          </a:prstGeom>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1800" b="0" dirty="0">
              <a:ln>
                <a:solidFill>
                  <a:srgbClr val="000099"/>
                </a:solidFill>
              </a:ln>
              <a:solidFill>
                <a:srgbClr val="FF0000"/>
              </a:solidFill>
            </a:endParaRPr>
          </a:p>
        </p:txBody>
      </p:sp>
      <p:sp>
        <p:nvSpPr>
          <p:cNvPr id="9" name="Rectangle 8"/>
          <p:cNvSpPr/>
          <p:nvPr/>
        </p:nvSpPr>
        <p:spPr>
          <a:xfrm>
            <a:off x="410645" y="-128031"/>
            <a:ext cx="9694321" cy="923330"/>
          </a:xfrm>
          <a:prstGeom prst="rect">
            <a:avLst/>
          </a:prstGeom>
          <a:noFill/>
        </p:spPr>
        <p:txBody>
          <a:bodyPr wrap="none">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eaLnBrk="1" hangingPunct="1">
              <a:defRPr/>
            </a:pPr>
            <a:r>
              <a:rPr lang="en-US" sz="5400" dirty="0">
                <a:ln w="11430"/>
                <a:effectLst>
                  <a:outerShdw blurRad="50800" dist="39000" dir="5460000" algn="tl">
                    <a:srgbClr val="000000">
                      <a:alpha val="38000"/>
                    </a:srgbClr>
                  </a:outerShdw>
                </a:effectLst>
                <a:cs typeface="Times New Roman" pitchFamily="18" charset="0"/>
              </a:rPr>
              <a:t>DÂN HỎI- LUẬT SƯ TRẢ LỜI</a:t>
            </a:r>
          </a:p>
        </p:txBody>
      </p:sp>
      <p:sp>
        <p:nvSpPr>
          <p:cNvPr id="14" name="Rectangle 1"/>
          <p:cNvSpPr>
            <a:spLocks noChangeArrowheads="1"/>
          </p:cNvSpPr>
          <p:nvPr/>
        </p:nvSpPr>
        <p:spPr bwMode="auto">
          <a:xfrm>
            <a:off x="381000" y="2948020"/>
            <a:ext cx="4205288" cy="1014380"/>
          </a:xfrm>
          <a:prstGeom prst="rect">
            <a:avLst/>
          </a:prstGeom>
          <a:solidFill>
            <a:schemeClr val="accent3">
              <a:lumMod val="20000"/>
              <a:lumOff val="80000"/>
            </a:schemeClr>
          </a:solidFill>
          <a:ln w="9525">
            <a:solidFill>
              <a:srgbClr val="000000"/>
            </a:solidFill>
            <a:miter lim="800000"/>
            <a:headEnd/>
            <a:tailEnd/>
          </a:ln>
        </p:spPr>
        <p:txBody>
          <a:bodyPr anchor="ctr">
            <a:spAutoFit/>
          </a:bodyPr>
          <a:lstStyle>
            <a:lvl1pPr>
              <a:spcBef>
                <a:spcPts val="1000"/>
              </a:spcBef>
              <a:buClr>
                <a:schemeClr val="accent1"/>
              </a:buClr>
              <a:buSzPct val="80000"/>
              <a:buFont typeface="Wingdings 3" panose="05040102010807070707" pitchFamily="18" charset="2"/>
              <a:buChar char=""/>
              <a:defRPr>
                <a:solidFill>
                  <a:srgbClr val="404040"/>
                </a:solidFill>
                <a:latin typeface="Trebuchet MS" panose="020B0603020202020204" pitchFamily="34" charset="0"/>
              </a:defRPr>
            </a:lvl1pPr>
            <a:lvl2pPr marL="742950" indent="-285750">
              <a:spcBef>
                <a:spcPts val="1000"/>
              </a:spcBef>
              <a:buClr>
                <a:schemeClr val="accent1"/>
              </a:buClr>
              <a:buSzPct val="80000"/>
              <a:buFont typeface="Wingdings 3" panose="05040102010807070707" pitchFamily="18" charset="2"/>
              <a:buChar char=""/>
              <a:defRPr sz="1600">
                <a:solidFill>
                  <a:srgbClr val="404040"/>
                </a:solidFill>
                <a:latin typeface="Trebuchet MS" panose="020B0603020202020204" pitchFamily="34" charset="0"/>
              </a:defRPr>
            </a:lvl2pPr>
            <a:lvl3pPr marL="1143000" indent="-228600">
              <a:spcBef>
                <a:spcPts val="1000"/>
              </a:spcBef>
              <a:buClr>
                <a:schemeClr val="accent1"/>
              </a:buClr>
              <a:buSzPct val="80000"/>
              <a:buFont typeface="Wingdings 3" panose="05040102010807070707" pitchFamily="18" charset="2"/>
              <a:buChar char=""/>
              <a:defRPr sz="1400">
                <a:solidFill>
                  <a:srgbClr val="404040"/>
                </a:solidFill>
                <a:latin typeface="Trebuchet MS" panose="020B0603020202020204" pitchFamily="34" charset="0"/>
              </a:defRPr>
            </a:lvl3pPr>
            <a:lvl4pPr marL="16002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4pPr>
            <a:lvl5pPr marL="2057400" indent="-228600">
              <a:spcBef>
                <a:spcPts val="1000"/>
              </a:spcBef>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5pPr>
            <a:lvl6pPr marL="25146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6pPr>
            <a:lvl7pPr marL="29718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7pPr>
            <a:lvl8pPr marL="34290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8pPr>
            <a:lvl9pPr marL="3886200" indent="-228600" eaLnBrk="0" fontAlgn="base" hangingPunct="0">
              <a:spcBef>
                <a:spcPts val="1000"/>
              </a:spcBef>
              <a:spcAft>
                <a:spcPct val="0"/>
              </a:spcAft>
              <a:buClr>
                <a:schemeClr val="accent1"/>
              </a:buClr>
              <a:buSzPct val="80000"/>
              <a:buFont typeface="Wingdings 3" panose="05040102010807070707" pitchFamily="18" charset="2"/>
              <a:buChar char=""/>
              <a:defRPr sz="1200">
                <a:solidFill>
                  <a:srgbClr val="404040"/>
                </a:solidFill>
                <a:latin typeface="Trebuchet MS" panose="020B0603020202020204" pitchFamily="34" charset="0"/>
              </a:defRPr>
            </a:lvl9pPr>
          </a:lstStyle>
          <a:p>
            <a:pPr algn="just">
              <a:lnSpc>
                <a:spcPct val="107000"/>
              </a:lnSpc>
              <a:spcBef>
                <a:spcPct val="0"/>
              </a:spcBef>
              <a:buClrTx/>
              <a:buSzTx/>
              <a:buFont typeface="Arial" panose="020B0604020202020204" pitchFamily="34" charset="0"/>
              <a:buNone/>
              <a:defRPr/>
            </a:pPr>
            <a:r>
              <a:rPr lang="en-US" altLang="en-US" sz="2800">
                <a:solidFill>
                  <a:srgbClr val="000000"/>
                </a:solidFill>
                <a:latin typeface="Times New Roman" panose="02020603050405020304" pitchFamily="18" charset="0"/>
                <a:cs typeface="Times New Roman" panose="02020603050405020304" pitchFamily="18" charset="0"/>
              </a:rPr>
              <a:t>Luật sư cho biết: Thuế là gì?</a:t>
            </a:r>
            <a:endParaRPr lang="en-US" altLang="en-US" sz="2800">
              <a:solidFill>
                <a:srgbClr val="000000"/>
              </a:solidFill>
              <a:latin typeface="Calibri" panose="020F0502020204030204" pitchFamily="34" charset="0"/>
              <a:ea typeface="Calibri" panose="020F0502020204030204" pitchFamily="34" charset="0"/>
              <a:cs typeface="Times New Roman" panose="02020603050405020304" pitchFamily="18" charset="0"/>
            </a:endParaRPr>
          </a:p>
        </p:txBody>
      </p:sp>
      <p:sp>
        <p:nvSpPr>
          <p:cNvPr id="11" name="Rectangle 1"/>
          <p:cNvSpPr>
            <a:spLocks noChangeArrowheads="1"/>
          </p:cNvSpPr>
          <p:nvPr/>
        </p:nvSpPr>
        <p:spPr bwMode="auto">
          <a:xfrm>
            <a:off x="366713" y="4027944"/>
            <a:ext cx="4205287" cy="2677656"/>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txBody>
          <a:bodyPr anchor="ct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0"/>
              </a:spcBef>
              <a:buClrTx/>
              <a:buSzTx/>
              <a:buFontTx/>
              <a:buNone/>
            </a:pPr>
            <a:r>
              <a:rPr lang="pt-BR" altLang="en-US" sz="2800" dirty="0">
                <a:solidFill>
                  <a:schemeClr val="tx1"/>
                </a:solidFill>
                <a:latin typeface="Times New Roman" pitchFamily="18" charset="0"/>
                <a:cs typeface="Times New Roman" pitchFamily="18" charset="0"/>
              </a:rPr>
              <a:t>Thuế là một phần trong thu nhập mà công dân và tổ chức kinh tế có nghĩa vụ nộp vào ngân sách nhà nước để chi tiêu cho những công việc chung</a:t>
            </a:r>
          </a:p>
        </p:txBody>
      </p:sp>
      <p:sp>
        <p:nvSpPr>
          <p:cNvPr id="12" name="Action Button: Help 11">
            <a:hlinkClick r:id="" action="ppaction://noaction" highlightClick="1"/>
          </p:cNvPr>
          <p:cNvSpPr/>
          <p:nvPr/>
        </p:nvSpPr>
        <p:spPr>
          <a:xfrm>
            <a:off x="4646613" y="795338"/>
            <a:ext cx="533400" cy="609600"/>
          </a:xfrm>
          <a:prstGeom prst="actionButtonHelp">
            <a:avLst/>
          </a:prstGeom>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eaLnBrk="1" hangingPunct="1">
              <a:defRPr/>
            </a:pPr>
            <a:endParaRPr lang="en-US" sz="1800" b="0" dirty="0">
              <a:ln>
                <a:solidFill>
                  <a:srgbClr val="000099"/>
                </a:solidFill>
              </a:ln>
              <a:solidFill>
                <a:srgbClr val="FF0000"/>
              </a:solidFill>
            </a:endParaRPr>
          </a:p>
        </p:txBody>
      </p:sp>
      <p:sp>
        <p:nvSpPr>
          <p:cNvPr id="17" name="Text Box 5"/>
          <p:cNvSpPr txBox="1">
            <a:spLocks noChangeArrowheads="1"/>
          </p:cNvSpPr>
          <p:nvPr/>
        </p:nvSpPr>
        <p:spPr bwMode="auto">
          <a:xfrm>
            <a:off x="4968875" y="1524000"/>
            <a:ext cx="6613525" cy="5324535"/>
          </a:xfrm>
          <a:prstGeom prst="rect">
            <a:avLst/>
          </a:prstGeom>
          <a:solidFill>
            <a:schemeClr val="bg1"/>
          </a:solidFill>
          <a:ln w="28575" algn="ctr">
            <a:solidFill>
              <a:srgbClr val="FF3300"/>
            </a:solidFill>
            <a:miter lim="800000"/>
            <a:headEnd/>
            <a:tailEnd/>
          </a:ln>
        </p:spPr>
        <p:txBody>
          <a:bodyPr wrap="square">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50000"/>
              </a:spcBef>
              <a:buClrTx/>
              <a:buSzTx/>
              <a:buFontTx/>
              <a:buNone/>
            </a:pPr>
            <a:r>
              <a:rPr lang="en-US" altLang="en-US">
                <a:solidFill>
                  <a:schemeClr val="tx1"/>
                </a:solidFill>
                <a:latin typeface="Times New Roman" pitchFamily="18" charset="0"/>
              </a:rPr>
              <a:t>Nhà</a:t>
            </a:r>
            <a:r>
              <a:rPr lang="en-US" altLang="en-US">
                <a:solidFill>
                  <a:srgbClr val="66FF33"/>
                </a:solidFill>
                <a:latin typeface="Times New Roman" pitchFamily="18" charset="0"/>
              </a:rPr>
              <a:t> </a:t>
            </a:r>
            <a:r>
              <a:rPr lang="en-US" altLang="en-US">
                <a:solidFill>
                  <a:schemeClr val="tx1"/>
                </a:solidFill>
                <a:latin typeface="Times New Roman" pitchFamily="18" charset="0"/>
              </a:rPr>
              <a:t>nước ta quy định mức thuế đối với một số ngành, một số mặt hàng như sau:</a:t>
            </a:r>
          </a:p>
          <a:p>
            <a:pPr algn="just" eaLnBrk="1" hangingPunct="1">
              <a:spcBef>
                <a:spcPct val="50000"/>
              </a:spcBef>
              <a:buClrTx/>
              <a:buSzTx/>
              <a:buFontTx/>
              <a:buNone/>
            </a:pPr>
            <a:r>
              <a:rPr lang="en-US" altLang="en-US">
                <a:solidFill>
                  <a:schemeClr val="tx1"/>
                </a:solidFill>
                <a:latin typeface="Times New Roman" pitchFamily="18" charset="0"/>
              </a:rPr>
              <a:t>- Thuốc lá điếu có đầu lọc sản xuất chủ yếu bằng nguyên liệu nhập khẩu, xì gà: 65%.</a:t>
            </a:r>
          </a:p>
          <a:p>
            <a:pPr algn="just" eaLnBrk="1" hangingPunct="1">
              <a:spcBef>
                <a:spcPct val="50000"/>
              </a:spcBef>
              <a:buClrTx/>
              <a:buSzTx/>
              <a:buFontTx/>
              <a:buNone/>
            </a:pPr>
            <a:r>
              <a:rPr lang="en-US" altLang="en-US">
                <a:solidFill>
                  <a:schemeClr val="tx1"/>
                </a:solidFill>
                <a:latin typeface="Times New Roman" pitchFamily="18" charset="0"/>
              </a:rPr>
              <a:t>- Rượu từ 40</a:t>
            </a:r>
            <a:r>
              <a:rPr lang="en-US" altLang="en-US" baseline="30000">
                <a:solidFill>
                  <a:schemeClr val="tx1"/>
                </a:solidFill>
                <a:latin typeface="Times New Roman" pitchFamily="18" charset="0"/>
              </a:rPr>
              <a:t>0 </a:t>
            </a:r>
            <a:r>
              <a:rPr lang="en-US" altLang="en-US">
                <a:solidFill>
                  <a:schemeClr val="tx1"/>
                </a:solidFill>
                <a:latin typeface="Times New Roman" pitchFamily="18" charset="0"/>
              </a:rPr>
              <a:t>trở lên: 75%.</a:t>
            </a:r>
          </a:p>
          <a:p>
            <a:pPr algn="just" eaLnBrk="1" hangingPunct="1">
              <a:spcBef>
                <a:spcPct val="50000"/>
              </a:spcBef>
              <a:buClrTx/>
              <a:buSzTx/>
              <a:buFontTx/>
              <a:buNone/>
            </a:pPr>
            <a:r>
              <a:rPr lang="en-US" altLang="en-US">
                <a:solidFill>
                  <a:schemeClr val="tx1"/>
                </a:solidFill>
                <a:latin typeface="Times New Roman" pitchFamily="18" charset="0"/>
              </a:rPr>
              <a:t>- Ô tô từ 5 chỗ ngồi trở xuống: 80%.</a:t>
            </a:r>
          </a:p>
          <a:p>
            <a:pPr algn="just" eaLnBrk="1" hangingPunct="1">
              <a:spcBef>
                <a:spcPct val="50000"/>
              </a:spcBef>
              <a:buClrTx/>
              <a:buSzTx/>
              <a:buFontTx/>
              <a:buNone/>
            </a:pPr>
            <a:r>
              <a:rPr lang="en-US" altLang="en-US">
                <a:solidFill>
                  <a:schemeClr val="tx1"/>
                </a:solidFill>
                <a:latin typeface="Times New Roman" pitchFamily="18" charset="0"/>
              </a:rPr>
              <a:t>- Vàng mã, hàng mã: 70%.</a:t>
            </a:r>
          </a:p>
          <a:p>
            <a:pPr algn="just" eaLnBrk="1" hangingPunct="1">
              <a:spcBef>
                <a:spcPct val="50000"/>
              </a:spcBef>
              <a:buClrTx/>
              <a:buSzTx/>
              <a:buFontTx/>
              <a:buNone/>
            </a:pPr>
            <a:r>
              <a:rPr lang="en-US" altLang="en-US">
                <a:solidFill>
                  <a:schemeClr val="tx1"/>
                </a:solidFill>
                <a:latin typeface="Times New Roman" pitchFamily="18" charset="0"/>
              </a:rPr>
              <a:t>       </a:t>
            </a:r>
            <a:r>
              <a:rPr lang="en-US" altLang="en-US">
                <a:solidFill>
                  <a:srgbClr val="D60093"/>
                </a:solidFill>
                <a:latin typeface="Times New Roman" pitchFamily="18" charset="0"/>
              </a:rPr>
              <a:t>(Theo Điều 7 Luật thuế tiêu thụ đặc biệt năm 2003)</a:t>
            </a:r>
          </a:p>
          <a:p>
            <a:pPr algn="just" eaLnBrk="1" hangingPunct="1">
              <a:spcBef>
                <a:spcPct val="50000"/>
              </a:spcBef>
              <a:buClrTx/>
              <a:buSzTx/>
              <a:buFontTx/>
              <a:buNone/>
            </a:pPr>
            <a:r>
              <a:rPr lang="en-US" altLang="en-US">
                <a:solidFill>
                  <a:schemeClr val="tx1"/>
                </a:solidFill>
                <a:latin typeface="Times New Roman" pitchFamily="18" charset="0"/>
              </a:rPr>
              <a:t>- Sản xuất nước sạch, thuốc chữa bệnh. Đồ dùng dạy học, in sách: 5%.</a:t>
            </a:r>
          </a:p>
          <a:p>
            <a:pPr algn="just" eaLnBrk="1" hangingPunct="1">
              <a:spcBef>
                <a:spcPct val="50000"/>
              </a:spcBef>
              <a:buClrTx/>
              <a:buSzTx/>
              <a:buFontTx/>
              <a:buChar char="-"/>
            </a:pPr>
            <a:r>
              <a:rPr lang="en-US" altLang="en-US">
                <a:solidFill>
                  <a:schemeClr val="tx1"/>
                </a:solidFill>
                <a:latin typeface="Times New Roman" pitchFamily="18" charset="0"/>
              </a:rPr>
              <a:t>Sản xuất trồng trọt, chăn nuôi (chưa qua chế biến), sản xuất muối, … được miễn thuế </a:t>
            </a:r>
          </a:p>
          <a:p>
            <a:pPr algn="just" eaLnBrk="1" hangingPunct="1">
              <a:spcBef>
                <a:spcPct val="50000"/>
              </a:spcBef>
              <a:buClrTx/>
              <a:buSzTx/>
              <a:buFontTx/>
              <a:buNone/>
            </a:pPr>
            <a:r>
              <a:rPr lang="en-US" altLang="en-US">
                <a:solidFill>
                  <a:schemeClr val="tx1"/>
                </a:solidFill>
                <a:latin typeface="Times New Roman" pitchFamily="18" charset="0"/>
              </a:rPr>
              <a:t>(</a:t>
            </a:r>
            <a:r>
              <a:rPr lang="en-US" altLang="en-US">
                <a:solidFill>
                  <a:srgbClr val="CC0099"/>
                </a:solidFill>
                <a:latin typeface="Times New Roman" pitchFamily="18" charset="0"/>
              </a:rPr>
              <a:t>Theo Điều 4 và 8 Luật thuế giá trị gia tăng năm 2003)</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linds(horizontal)">
                                      <p:cBhvr>
                                        <p:cTn id="7" dur="500"/>
                                        <p:tgtEl>
                                          <p:spTgt spid="8"/>
                                        </p:tgtEl>
                                      </p:cBhvr>
                                    </p:animEffect>
                                  </p:childTnLst>
                                </p:cTn>
                              </p:par>
                              <p:par>
                                <p:cTn id="8" presetID="2" presetClass="entr" presetSubtype="4" fill="hold" grpId="0" nodeType="withEffect">
                                  <p:stCondLst>
                                    <p:cond delay="0"/>
                                  </p:stCondLst>
                                  <p:childTnLst>
                                    <p:set>
                                      <p:cBhvr>
                                        <p:cTn id="9" dur="1" fill="hold">
                                          <p:stCondLst>
                                            <p:cond delay="0"/>
                                          </p:stCondLst>
                                        </p:cTn>
                                        <p:tgtEl>
                                          <p:spTgt spid="14"/>
                                        </p:tgtEl>
                                        <p:attrNameLst>
                                          <p:attrName>style.visibility</p:attrName>
                                        </p:attrNameLst>
                                      </p:cBhvr>
                                      <p:to>
                                        <p:strVal val="visible"/>
                                      </p:to>
                                    </p:set>
                                    <p:anim calcmode="lin" valueType="num">
                                      <p:cBhvr additive="base">
                                        <p:cTn id="10" dur="500" fill="hold"/>
                                        <p:tgtEl>
                                          <p:spTgt spid="14"/>
                                        </p:tgtEl>
                                        <p:attrNameLst>
                                          <p:attrName>ppt_x</p:attrName>
                                        </p:attrNameLst>
                                      </p:cBhvr>
                                      <p:tavLst>
                                        <p:tav tm="0">
                                          <p:val>
                                            <p:strVal val="#ppt_x"/>
                                          </p:val>
                                        </p:tav>
                                        <p:tav tm="100000">
                                          <p:val>
                                            <p:strVal val="#ppt_x"/>
                                          </p:val>
                                        </p:tav>
                                      </p:tavLst>
                                    </p:anim>
                                    <p:anim calcmode="lin" valueType="num">
                                      <p:cBhvr additive="base">
                                        <p:cTn id="11"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12" fill="hold" nodeType="clickPar">
                      <p:stCondLst>
                        <p:cond delay="indefinite"/>
                      </p:stCondLst>
                      <p:childTnLst>
                        <p:par>
                          <p:cTn id="13" fill="hold" nodeType="withGroup">
                            <p:stCondLst>
                              <p:cond delay="0"/>
                            </p:stCondLst>
                            <p:childTnLst>
                              <p:par>
                                <p:cTn id="14" presetID="2" presetClass="entr" presetSubtype="4" fill="hold" grpId="0" nodeType="clickEffect">
                                  <p:stCondLst>
                                    <p:cond delay="0"/>
                                  </p:stCondLst>
                                  <p:childTnLst>
                                    <p:set>
                                      <p:cBhvr>
                                        <p:cTn id="15" dur="1" fill="hold">
                                          <p:stCondLst>
                                            <p:cond delay="0"/>
                                          </p:stCondLst>
                                        </p:cTn>
                                        <p:tgtEl>
                                          <p:spTgt spid="11"/>
                                        </p:tgtEl>
                                        <p:attrNameLst>
                                          <p:attrName>style.visibility</p:attrName>
                                        </p:attrNameLst>
                                      </p:cBhvr>
                                      <p:to>
                                        <p:strVal val="visible"/>
                                      </p:to>
                                    </p:set>
                                    <p:anim calcmode="lin" valueType="num">
                                      <p:cBhvr additive="base">
                                        <p:cTn id="16" dur="500" fill="hold"/>
                                        <p:tgtEl>
                                          <p:spTgt spid="11"/>
                                        </p:tgtEl>
                                        <p:attrNameLst>
                                          <p:attrName>ppt_x</p:attrName>
                                        </p:attrNameLst>
                                      </p:cBhvr>
                                      <p:tavLst>
                                        <p:tav tm="0">
                                          <p:val>
                                            <p:strVal val="#ppt_x"/>
                                          </p:val>
                                        </p:tav>
                                        <p:tav tm="100000">
                                          <p:val>
                                            <p:strVal val="#ppt_x"/>
                                          </p:val>
                                        </p:tav>
                                      </p:tavLst>
                                    </p:anim>
                                    <p:anim calcmode="lin" valueType="num">
                                      <p:cBhvr additive="base">
                                        <p:cTn id="17" dur="500" fill="hold"/>
                                        <p:tgtEl>
                                          <p:spTgt spid="11"/>
                                        </p:tgtEl>
                                        <p:attrNameLst>
                                          <p:attrName>ppt_y</p:attrName>
                                        </p:attrNameLst>
                                      </p:cBhvr>
                                      <p:tavLst>
                                        <p:tav tm="0">
                                          <p:val>
                                            <p:strVal val="1+#ppt_h/2"/>
                                          </p:val>
                                        </p:tav>
                                        <p:tav tm="100000">
                                          <p:val>
                                            <p:strVal val="#ppt_y"/>
                                          </p:val>
                                        </p:tav>
                                      </p:tavLst>
                                    </p:anim>
                                  </p:childTnLst>
                                </p:cTn>
                              </p:par>
                            </p:childTnLst>
                          </p:cTn>
                        </p:par>
                      </p:childTnLst>
                    </p:cTn>
                  </p:par>
                  <p:par>
                    <p:cTn id="18" fill="hold" nodeType="clickPar">
                      <p:stCondLst>
                        <p:cond delay="indefinite"/>
                      </p:stCondLst>
                      <p:childTnLst>
                        <p:par>
                          <p:cTn id="19" fill="hold" nodeType="withGroup">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12"/>
                                        </p:tgtEl>
                                        <p:attrNameLst>
                                          <p:attrName>style.visibility</p:attrName>
                                        </p:attrNameLst>
                                      </p:cBhvr>
                                      <p:to>
                                        <p:strVal val="visible"/>
                                      </p:to>
                                    </p:set>
                                    <p:animEffect transition="in" filter="blinds(horizontal)">
                                      <p:cBhvr>
                                        <p:cTn id="22" dur="500"/>
                                        <p:tgtEl>
                                          <p:spTgt spid="12"/>
                                        </p:tgtEl>
                                      </p:cBhvr>
                                    </p:animEffect>
                                  </p:childTnLst>
                                </p:cTn>
                              </p:par>
                              <p:par>
                                <p:cTn id="23" presetID="2" presetClass="entr" presetSubtype="4" fill="hold" grpId="0" nodeType="withEffect">
                                  <p:stCondLst>
                                    <p:cond delay="0"/>
                                  </p:stCondLst>
                                  <p:childTnLst>
                                    <p:set>
                                      <p:cBhvr>
                                        <p:cTn id="24" dur="1" fill="hold">
                                          <p:stCondLst>
                                            <p:cond delay="0"/>
                                          </p:stCondLst>
                                        </p:cTn>
                                        <p:tgtEl>
                                          <p:spTgt spid="43009"/>
                                        </p:tgtEl>
                                        <p:attrNameLst>
                                          <p:attrName>style.visibility</p:attrName>
                                        </p:attrNameLst>
                                      </p:cBhvr>
                                      <p:to>
                                        <p:strVal val="visible"/>
                                      </p:to>
                                    </p:set>
                                    <p:anim calcmode="lin" valueType="num">
                                      <p:cBhvr additive="base">
                                        <p:cTn id="25" dur="500" fill="hold"/>
                                        <p:tgtEl>
                                          <p:spTgt spid="43009"/>
                                        </p:tgtEl>
                                        <p:attrNameLst>
                                          <p:attrName>ppt_x</p:attrName>
                                        </p:attrNameLst>
                                      </p:cBhvr>
                                      <p:tavLst>
                                        <p:tav tm="0">
                                          <p:val>
                                            <p:strVal val="#ppt_x"/>
                                          </p:val>
                                        </p:tav>
                                        <p:tav tm="100000">
                                          <p:val>
                                            <p:strVal val="#ppt_x"/>
                                          </p:val>
                                        </p:tav>
                                      </p:tavLst>
                                    </p:anim>
                                    <p:anim calcmode="lin" valueType="num">
                                      <p:cBhvr additive="base">
                                        <p:cTn id="26" dur="500" fill="hold"/>
                                        <p:tgtEl>
                                          <p:spTgt spid="43009"/>
                                        </p:tgtEl>
                                        <p:attrNameLst>
                                          <p:attrName>ppt_y</p:attrName>
                                        </p:attrNameLst>
                                      </p:cBhvr>
                                      <p:tavLst>
                                        <p:tav tm="0">
                                          <p:val>
                                            <p:strVal val="1+#ppt_h/2"/>
                                          </p:val>
                                        </p:tav>
                                        <p:tav tm="100000">
                                          <p:val>
                                            <p:strVal val="#ppt_y"/>
                                          </p:val>
                                        </p:tav>
                                      </p:tavLst>
                                    </p:anim>
                                  </p:childTnLst>
                                </p:cTn>
                              </p:par>
                            </p:childTnLst>
                          </p:cTn>
                        </p:par>
                      </p:childTnLst>
                    </p:cTn>
                  </p:par>
                  <p:par>
                    <p:cTn id="27" fill="hold" nodeType="clickPar">
                      <p:stCondLst>
                        <p:cond delay="indefinite"/>
                      </p:stCondLst>
                      <p:childTnLst>
                        <p:par>
                          <p:cTn id="28" fill="hold" nodeType="withGroup">
                            <p:stCondLst>
                              <p:cond delay="0"/>
                            </p:stCondLst>
                            <p:childTnLst>
                              <p:par>
                                <p:cTn id="29" presetID="6" presetClass="entr" presetSubtype="16" fill="hold" grpId="0" nodeType="clickEffect">
                                  <p:stCondLst>
                                    <p:cond delay="0"/>
                                  </p:stCondLst>
                                  <p:childTnLst>
                                    <p:set>
                                      <p:cBhvr>
                                        <p:cTn id="30" dur="1" fill="hold">
                                          <p:stCondLst>
                                            <p:cond delay="0"/>
                                          </p:stCondLst>
                                        </p:cTn>
                                        <p:tgtEl>
                                          <p:spTgt spid="17"/>
                                        </p:tgtEl>
                                        <p:attrNameLst>
                                          <p:attrName>style.visibility</p:attrName>
                                        </p:attrNameLst>
                                      </p:cBhvr>
                                      <p:to>
                                        <p:strVal val="visible"/>
                                      </p:to>
                                    </p:set>
                                    <p:animEffect transition="in" filter="circle(in)">
                                      <p:cBhvr>
                                        <p:cTn id="31" dur="20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3009" grpId="0" animBg="1"/>
      <p:bldP spid="8" grpId="0" animBg="1" autoUpdateAnimBg="0"/>
      <p:bldP spid="14" grpId="0" animBg="1"/>
      <p:bldP spid="11" grpId="0" animBg="1"/>
      <p:bldP spid="12" grpId="0" animBg="1" autoUpdateAnimBg="0"/>
      <p:bldP spid="17"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5650" name="Pictur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2225" y="2743200"/>
            <a:ext cx="4876800" cy="4114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Rectangle 2"/>
          <p:cNvSpPr/>
          <p:nvPr/>
        </p:nvSpPr>
        <p:spPr>
          <a:xfrm>
            <a:off x="5083175" y="906463"/>
            <a:ext cx="7086600" cy="5940425"/>
          </a:xfrm>
          <a:prstGeom prst="rect">
            <a:avLst/>
          </a:prstGeom>
          <a:solidFill>
            <a:schemeClr val="accent3">
              <a:lumMod val="20000"/>
              <a:lumOff val="80000"/>
            </a:schemeClr>
          </a:solidFill>
        </p:spPr>
        <p:txBody>
          <a:bodyPr>
            <a:spAutoFit/>
          </a:bodyPr>
          <a:lstStyle/>
          <a:p>
            <a:pPr>
              <a:defRPr/>
            </a:pPr>
            <a:r>
              <a:rPr lang="vi-VN" dirty="0">
                <a:cs typeface="Times New Roman" panose="02020603050405020304" pitchFamily="18" charset="0"/>
              </a:rPr>
              <a:t>Theo điều 1 Luật thuế tiêu thụ đặc biệt được Quốc hội thông qua ngày 20- 5- 1998 và có hiệu lực thi hành từ ngày 1- 1- 1999, đối tượng chịu thuế tiêu thụ đặc biệt bao gồm:</a:t>
            </a:r>
            <a:br>
              <a:rPr lang="vi-VN" dirty="0">
                <a:cs typeface="Times New Roman" panose="02020603050405020304" pitchFamily="18" charset="0"/>
              </a:rPr>
            </a:br>
            <a:r>
              <a:rPr lang="vi-VN" i="1" dirty="0">
                <a:solidFill>
                  <a:srgbClr val="222222"/>
                </a:solidFill>
                <a:cs typeface="Times New Roman" panose="02020603050405020304" pitchFamily="18" charset="0"/>
              </a:rPr>
              <a:t>– Hàng hóa sản xuất trong nước:</a:t>
            </a:r>
            <a:r>
              <a:rPr lang="vi-VN" i="1" dirty="0">
                <a:cs typeface="Times New Roman" panose="02020603050405020304" pitchFamily="18" charset="0"/>
              </a:rPr>
              <a:t/>
            </a:r>
            <a:br>
              <a:rPr lang="vi-VN" i="1" dirty="0">
                <a:cs typeface="Times New Roman" panose="02020603050405020304" pitchFamily="18" charset="0"/>
              </a:rPr>
            </a:br>
            <a:r>
              <a:rPr lang="en-US" i="1" dirty="0">
                <a:solidFill>
                  <a:srgbClr val="222222"/>
                </a:solidFill>
                <a:cs typeface="Times New Roman" panose="02020603050405020304" pitchFamily="18" charset="0"/>
              </a:rPr>
              <a:t>-</a:t>
            </a:r>
            <a:r>
              <a:rPr lang="vi-VN" i="1" dirty="0">
                <a:solidFill>
                  <a:srgbClr val="222222"/>
                </a:solidFill>
                <a:cs typeface="Times New Roman" panose="02020603050405020304" pitchFamily="18" charset="0"/>
              </a:rPr>
              <a:t>Thuốc lá điếu, xì gà.</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Rượu các loại.</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Bia các loại.</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Bài lá.</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Vàng mã, hàng mã.</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Hàng hóa nhập khẩu :</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Ô tô dưới 24 chỗ ngồi.</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Xăng các lọai, náp – ta (naphtha), chế phẩm tái hợp (reformade comonent) và các chế phẩm khác để pha chế xăng.</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Máy điều hoà nhiệt độ có công suất từ 90. 000 BTU trở xuống.</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Hoạt động kinh doanh dịch vụ:</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Kinh doanh vũ trường, mát-xa, ka-ra-ô-kê.</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Kinh doanh ca-si-nô, trò chơi bằng máy giắc-pót (jackpot)</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Kinh doanh vé đặt cược, đua ngựa, đua xe.</a:t>
            </a:r>
            <a:r>
              <a:rPr lang="vi-VN" i="1" dirty="0">
                <a:cs typeface="Times New Roman" panose="02020603050405020304" pitchFamily="18" charset="0"/>
              </a:rPr>
              <a:t/>
            </a:r>
            <a:br>
              <a:rPr lang="vi-VN" i="1" dirty="0">
                <a:cs typeface="Times New Roman" panose="02020603050405020304" pitchFamily="18" charset="0"/>
              </a:rPr>
            </a:br>
            <a:r>
              <a:rPr lang="vi-VN" i="1" dirty="0">
                <a:solidFill>
                  <a:srgbClr val="222222"/>
                </a:solidFill>
                <a:cs typeface="Times New Roman" panose="02020603050405020304" pitchFamily="18" charset="0"/>
              </a:rPr>
              <a:t>. Kinh doanh gôn (golf) : bán thẻ hội viên, vé chơi gôn.</a:t>
            </a:r>
            <a:endParaRPr lang="en-US" i="1" dirty="0">
              <a:cs typeface="Times New Roman" panose="02020603050405020304" pitchFamily="18" charset="0"/>
            </a:endParaRPr>
          </a:p>
        </p:txBody>
      </p:sp>
      <p:pic>
        <p:nvPicPr>
          <p:cNvPr id="155652" name="Picture 7" descr="BS01603_"/>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2863" y="762000"/>
            <a:ext cx="2133600"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Rectangle 4"/>
          <p:cNvSpPr/>
          <p:nvPr/>
        </p:nvSpPr>
        <p:spPr>
          <a:xfrm>
            <a:off x="685800" y="-16304"/>
            <a:ext cx="9694321" cy="923330"/>
          </a:xfrm>
          <a:prstGeom prst="rect">
            <a:avLst/>
          </a:prstGeom>
          <a:noFill/>
        </p:spPr>
        <p:txBody>
          <a:bodyPr wrap="none">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eaLnBrk="1" hangingPunct="1">
              <a:defRPr/>
            </a:pPr>
            <a:r>
              <a:rPr lang="en-US" sz="5400" dirty="0">
                <a:ln w="11430"/>
                <a:effectLst>
                  <a:outerShdw blurRad="50800" dist="39000" dir="5460000" algn="tl">
                    <a:srgbClr val="000000">
                      <a:alpha val="38000"/>
                    </a:srgbClr>
                  </a:outerShdw>
                </a:effectLst>
                <a:cs typeface="Times New Roman" pitchFamily="18" charset="0"/>
              </a:rPr>
              <a:t>DÂN HỎI- LUẬT SƯ TRẢ LỜI</a:t>
            </a: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6674" name="Rectangle 5"/>
          <p:cNvSpPr>
            <a:spLocks noChangeArrowheads="1"/>
          </p:cNvSpPr>
          <p:nvPr/>
        </p:nvSpPr>
        <p:spPr bwMode="auto">
          <a:xfrm>
            <a:off x="1562100" y="990600"/>
            <a:ext cx="4381500" cy="3352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457200" indent="-4572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Tx/>
              <a:buNone/>
            </a:pPr>
            <a:endParaRPr lang="en-US" altLang="en-US" sz="1800" i="1">
              <a:solidFill>
                <a:srgbClr val="0000FF"/>
              </a:solidFill>
              <a:latin typeface="Times New Roman" pitchFamily="18" charset="0"/>
            </a:endParaRPr>
          </a:p>
        </p:txBody>
      </p:sp>
      <p:sp>
        <p:nvSpPr>
          <p:cNvPr id="513032" name="Text Box 8"/>
          <p:cNvSpPr txBox="1">
            <a:spLocks noChangeArrowheads="1"/>
          </p:cNvSpPr>
          <p:nvPr/>
        </p:nvSpPr>
        <p:spPr bwMode="auto">
          <a:xfrm>
            <a:off x="1447800" y="1014413"/>
            <a:ext cx="9372600" cy="36687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lgn="ctr">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SzTx/>
              <a:buFont typeface="Wingdings" pitchFamily="2" charset="2"/>
              <a:buNone/>
            </a:pPr>
            <a:r>
              <a:rPr lang="en-US" altLang="en-US" sz="3200" i="1">
                <a:solidFill>
                  <a:srgbClr val="FF3300"/>
                </a:solidFill>
                <a:latin typeface="Times New Roman" pitchFamily="18" charset="0"/>
                <a:cs typeface="Times New Roman" pitchFamily="18" charset="0"/>
              </a:rPr>
              <a:t>2. </a:t>
            </a:r>
            <a:r>
              <a:rPr lang="en-US" altLang="en-US" sz="3200" i="1" u="sng">
                <a:solidFill>
                  <a:srgbClr val="FF3300"/>
                </a:solidFill>
                <a:latin typeface="Times New Roman" pitchFamily="18" charset="0"/>
                <a:cs typeface="Times New Roman" pitchFamily="18" charset="0"/>
              </a:rPr>
              <a:t>Thuế và vai trò của thuế</a:t>
            </a:r>
          </a:p>
          <a:p>
            <a:pPr eaLnBrk="1" hangingPunct="1">
              <a:spcBef>
                <a:spcPct val="20000"/>
              </a:spcBef>
              <a:buSzTx/>
              <a:buFont typeface="Wingdings" pitchFamily="2" charset="2"/>
              <a:buNone/>
            </a:pPr>
            <a:r>
              <a:rPr lang="en-US" altLang="en-US" sz="3200" i="1">
                <a:solidFill>
                  <a:srgbClr val="0000FF"/>
                </a:solidFill>
                <a:latin typeface="Times New Roman" pitchFamily="18" charset="0"/>
                <a:cs typeface="Times New Roman" pitchFamily="18" charset="0"/>
              </a:rPr>
              <a:t>a. Thuế là gì?</a:t>
            </a:r>
            <a:endParaRPr lang="en-US" altLang="en-US" sz="3200">
              <a:solidFill>
                <a:srgbClr val="0000FF"/>
              </a:solidFill>
              <a:latin typeface="Times New Roman" pitchFamily="18" charset="0"/>
              <a:cs typeface="Times New Roman" pitchFamily="18" charset="0"/>
            </a:endParaRPr>
          </a:p>
          <a:p>
            <a:pPr algn="just" eaLnBrk="1" hangingPunct="1">
              <a:spcBef>
                <a:spcPct val="0"/>
              </a:spcBef>
              <a:buClrTx/>
              <a:buSzTx/>
              <a:buFont typeface="Wingdings 3" pitchFamily="18" charset="2"/>
              <a:buNone/>
            </a:pPr>
            <a:r>
              <a:rPr lang="pt-BR" altLang="en-US" sz="3200" b="0">
                <a:solidFill>
                  <a:srgbClr val="0000FF"/>
                </a:solidFill>
                <a:latin typeface="Times New Roman" pitchFamily="18" charset="0"/>
                <a:cs typeface="Times New Roman" pitchFamily="18" charset="0"/>
              </a:rPr>
              <a:t>   </a:t>
            </a:r>
            <a:r>
              <a:rPr lang="pt-BR" altLang="en-US" sz="3200">
                <a:solidFill>
                  <a:schemeClr val="tx1"/>
                </a:solidFill>
                <a:latin typeface="Times New Roman" pitchFamily="18" charset="0"/>
                <a:cs typeface="Times New Roman" pitchFamily="18" charset="0"/>
              </a:rPr>
              <a:t>Thuế là một phần trong thu nhập mà công dân và tổ chức kinh tế có nghĩa vụ nộp vào ngân sách nhà nước để chi tiêu cho những công việc chung.</a:t>
            </a:r>
          </a:p>
          <a:p>
            <a:pPr eaLnBrk="1" hangingPunct="1">
              <a:spcBef>
                <a:spcPct val="50000"/>
              </a:spcBef>
              <a:buClrTx/>
              <a:buSzTx/>
              <a:buFontTx/>
              <a:buNone/>
            </a:pPr>
            <a:r>
              <a:rPr lang="en-US" altLang="en-US" sz="3200" i="1">
                <a:solidFill>
                  <a:srgbClr val="0000FF"/>
                </a:solidFill>
                <a:latin typeface="Times New Roman" pitchFamily="18" charset="0"/>
                <a:cs typeface="Times New Roman" pitchFamily="18" charset="0"/>
              </a:rPr>
              <a:t>b. Vai trò của thuế:</a:t>
            </a:r>
            <a:endParaRPr lang="en-US" altLang="en-US" sz="3200" i="1" u="sng">
              <a:solidFill>
                <a:srgbClr val="0000FF"/>
              </a:solidFill>
              <a:latin typeface="Times New Roman" pitchFamily="18" charset="0"/>
              <a:cs typeface="Times New Roman" pitchFamily="18" charset="0"/>
            </a:endParaRPr>
          </a:p>
          <a:p>
            <a:pPr algn="just" eaLnBrk="1" hangingPunct="1">
              <a:spcBef>
                <a:spcPct val="0"/>
              </a:spcBef>
              <a:buClrTx/>
              <a:buSzTx/>
              <a:buFontTx/>
              <a:buNone/>
            </a:pPr>
            <a:endParaRPr lang="en-US" altLang="en-US" sz="1800">
              <a:solidFill>
                <a:schemeClr val="tx1"/>
              </a:solidFill>
              <a:latin typeface="Times New Roman" pitchFamily="18" charset="0"/>
            </a:endParaRP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nodeType="clickEffect">
                                  <p:stCondLst>
                                    <p:cond delay="0"/>
                                  </p:stCondLst>
                                  <p:childTnLst>
                                    <p:set>
                                      <p:cBhvr>
                                        <p:cTn id="6" dur="1" fill="hold">
                                          <p:stCondLst>
                                            <p:cond delay="0"/>
                                          </p:stCondLst>
                                        </p:cTn>
                                        <p:tgtEl>
                                          <p:spTgt spid="513032">
                                            <p:txEl>
                                              <p:pRg st="0" end="0"/>
                                            </p:txEl>
                                          </p:spTgt>
                                        </p:tgtEl>
                                        <p:attrNameLst>
                                          <p:attrName>style.visibility</p:attrName>
                                        </p:attrNameLst>
                                      </p:cBhvr>
                                      <p:to>
                                        <p:strVal val="visible"/>
                                      </p:to>
                                    </p:set>
                                    <p:animEffect transition="in" filter="box(in)">
                                      <p:cBhvr>
                                        <p:cTn id="7" dur="500"/>
                                        <p:tgtEl>
                                          <p:spTgt spid="513032">
                                            <p:txEl>
                                              <p:pRg st="0" end="0"/>
                                            </p:txEl>
                                          </p:spTgt>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nodeType="clickEffect">
                                  <p:stCondLst>
                                    <p:cond delay="0"/>
                                  </p:stCondLst>
                                  <p:childTnLst>
                                    <p:set>
                                      <p:cBhvr>
                                        <p:cTn id="11" dur="1" fill="hold">
                                          <p:stCondLst>
                                            <p:cond delay="0"/>
                                          </p:stCondLst>
                                        </p:cTn>
                                        <p:tgtEl>
                                          <p:spTgt spid="513032">
                                            <p:txEl>
                                              <p:pRg st="1" end="1"/>
                                            </p:txEl>
                                          </p:spTgt>
                                        </p:tgtEl>
                                        <p:attrNameLst>
                                          <p:attrName>style.visibility</p:attrName>
                                        </p:attrNameLst>
                                      </p:cBhvr>
                                      <p:to>
                                        <p:strVal val="visible"/>
                                      </p:to>
                                    </p:set>
                                    <p:animEffect transition="in" filter="box(in)">
                                      <p:cBhvr>
                                        <p:cTn id="12" dur="500"/>
                                        <p:tgtEl>
                                          <p:spTgt spid="513032">
                                            <p:txEl>
                                              <p:pRg st="1" end="1"/>
                                            </p:txEl>
                                          </p:spTgt>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29" presetClass="entr" presetSubtype="0" fill="hold" nodeType="clickEffect">
                                  <p:stCondLst>
                                    <p:cond delay="0"/>
                                  </p:stCondLst>
                                  <p:childTnLst>
                                    <p:set>
                                      <p:cBhvr>
                                        <p:cTn id="16" dur="1" fill="hold">
                                          <p:stCondLst>
                                            <p:cond delay="0"/>
                                          </p:stCondLst>
                                        </p:cTn>
                                        <p:tgtEl>
                                          <p:spTgt spid="513032">
                                            <p:txEl>
                                              <p:pRg st="2" end="2"/>
                                            </p:txEl>
                                          </p:spTgt>
                                        </p:tgtEl>
                                        <p:attrNameLst>
                                          <p:attrName>style.visibility</p:attrName>
                                        </p:attrNameLst>
                                      </p:cBhvr>
                                      <p:to>
                                        <p:strVal val="visible"/>
                                      </p:to>
                                    </p:set>
                                    <p:anim calcmode="lin" valueType="num">
                                      <p:cBhvr>
                                        <p:cTn id="17" dur="1000" fill="hold"/>
                                        <p:tgtEl>
                                          <p:spTgt spid="513032">
                                            <p:txEl>
                                              <p:pRg st="2" end="2"/>
                                            </p:txEl>
                                          </p:spTgt>
                                        </p:tgtEl>
                                        <p:attrNameLst>
                                          <p:attrName>ppt_x</p:attrName>
                                        </p:attrNameLst>
                                      </p:cBhvr>
                                      <p:tavLst>
                                        <p:tav tm="0">
                                          <p:val>
                                            <p:strVal val="#ppt_x-.2"/>
                                          </p:val>
                                        </p:tav>
                                        <p:tav tm="100000">
                                          <p:val>
                                            <p:strVal val="#ppt_x"/>
                                          </p:val>
                                        </p:tav>
                                      </p:tavLst>
                                    </p:anim>
                                    <p:anim calcmode="lin" valueType="num">
                                      <p:cBhvr>
                                        <p:cTn id="18" dur="1000" fill="hold"/>
                                        <p:tgtEl>
                                          <p:spTgt spid="513032">
                                            <p:txEl>
                                              <p:pRg st="2" end="2"/>
                                            </p:txEl>
                                          </p:spTgt>
                                        </p:tgtEl>
                                        <p:attrNameLst>
                                          <p:attrName>ppt_y</p:attrName>
                                        </p:attrNameLst>
                                      </p:cBhvr>
                                      <p:tavLst>
                                        <p:tav tm="0">
                                          <p:val>
                                            <p:strVal val="#ppt_y"/>
                                          </p:val>
                                        </p:tav>
                                        <p:tav tm="100000">
                                          <p:val>
                                            <p:strVal val="#ppt_y"/>
                                          </p:val>
                                        </p:tav>
                                      </p:tavLst>
                                    </p:anim>
                                    <p:animEffect transition="in" filter="wipe(right)" prLst="gradientSize: 0.1">
                                      <p:cBhvr>
                                        <p:cTn id="19" dur="1000"/>
                                        <p:tgtEl>
                                          <p:spTgt spid="513032">
                                            <p:txEl>
                                              <p:pRg st="2" end="2"/>
                                            </p:txEl>
                                          </p:spTgt>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29" presetClass="entr" presetSubtype="0" fill="hold" nodeType="clickEffect">
                                  <p:stCondLst>
                                    <p:cond delay="0"/>
                                  </p:stCondLst>
                                  <p:childTnLst>
                                    <p:set>
                                      <p:cBhvr>
                                        <p:cTn id="23" dur="1" fill="hold">
                                          <p:stCondLst>
                                            <p:cond delay="0"/>
                                          </p:stCondLst>
                                        </p:cTn>
                                        <p:tgtEl>
                                          <p:spTgt spid="513032">
                                            <p:txEl>
                                              <p:pRg st="3" end="3"/>
                                            </p:txEl>
                                          </p:spTgt>
                                        </p:tgtEl>
                                        <p:attrNameLst>
                                          <p:attrName>style.visibility</p:attrName>
                                        </p:attrNameLst>
                                      </p:cBhvr>
                                      <p:to>
                                        <p:strVal val="visible"/>
                                      </p:to>
                                    </p:set>
                                    <p:anim calcmode="lin" valueType="num">
                                      <p:cBhvr>
                                        <p:cTn id="24" dur="1000" fill="hold"/>
                                        <p:tgtEl>
                                          <p:spTgt spid="513032">
                                            <p:txEl>
                                              <p:pRg st="3" end="3"/>
                                            </p:txEl>
                                          </p:spTgt>
                                        </p:tgtEl>
                                        <p:attrNameLst>
                                          <p:attrName>ppt_x</p:attrName>
                                        </p:attrNameLst>
                                      </p:cBhvr>
                                      <p:tavLst>
                                        <p:tav tm="0">
                                          <p:val>
                                            <p:strVal val="#ppt_x-.2"/>
                                          </p:val>
                                        </p:tav>
                                        <p:tav tm="100000">
                                          <p:val>
                                            <p:strVal val="#ppt_x"/>
                                          </p:val>
                                        </p:tav>
                                      </p:tavLst>
                                    </p:anim>
                                    <p:anim calcmode="lin" valueType="num">
                                      <p:cBhvr>
                                        <p:cTn id="25" dur="1000" fill="hold"/>
                                        <p:tgtEl>
                                          <p:spTgt spid="513032">
                                            <p:txEl>
                                              <p:pRg st="3" end="3"/>
                                            </p:txEl>
                                          </p:spTgt>
                                        </p:tgtEl>
                                        <p:attrNameLst>
                                          <p:attrName>ppt_y</p:attrName>
                                        </p:attrNameLst>
                                      </p:cBhvr>
                                      <p:tavLst>
                                        <p:tav tm="0">
                                          <p:val>
                                            <p:strVal val="#ppt_y"/>
                                          </p:val>
                                        </p:tav>
                                        <p:tav tm="100000">
                                          <p:val>
                                            <p:strVal val="#ppt_y"/>
                                          </p:val>
                                        </p:tav>
                                      </p:tavLst>
                                    </p:anim>
                                    <p:animEffect transition="in" filter="wipe(right)" prLst="gradientSize: 0.1">
                                      <p:cBhvr>
                                        <p:cTn id="26" dur="1000"/>
                                        <p:tgtEl>
                                          <p:spTgt spid="513032">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8722" name="Picture 2" descr="VANG MA"/>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477000" y="3657600"/>
            <a:ext cx="5181600" cy="30480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58723" name="Picture 3" descr="RUOU"/>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00800" y="209550"/>
            <a:ext cx="5257800" cy="32194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58724" name="Picture 4" descr="OTO"/>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5800" y="3657600"/>
            <a:ext cx="5486400" cy="30670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58725" name="Picture 6" descr="Resize%20of%20thuocla[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85800" y="209550"/>
            <a:ext cx="5486400" cy="32131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spTree>
  </p:cSld>
  <p:clrMapOvr>
    <a:masterClrMapping/>
  </p:clrMapOvr>
  <p:transition spd="slow"/>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0770" name="Picture 4" descr="muoi"/>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324600" y="3810000"/>
            <a:ext cx="5334000" cy="29146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60771" name="Picture 7" descr="Ong%20hồ%20hoàng%20long[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324600" y="190500"/>
            <a:ext cx="5334000" cy="29337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60772" name="Picture 8" descr="images608685_4_Ga[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5800" y="228600"/>
            <a:ext cx="5410200" cy="28956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60773" name="Picture 9" descr="ImageHandler[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81000" y="3810000"/>
            <a:ext cx="5715000" cy="29146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sp>
        <p:nvSpPr>
          <p:cNvPr id="160774" name="Text Box 10"/>
          <p:cNvSpPr txBox="1">
            <a:spLocks noChangeArrowheads="1"/>
          </p:cNvSpPr>
          <p:nvPr/>
        </p:nvSpPr>
        <p:spPr bwMode="auto">
          <a:xfrm>
            <a:off x="2971800" y="3200400"/>
            <a:ext cx="6172200" cy="400050"/>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r>
              <a:rPr lang="en-US" altLang="en-US">
                <a:solidFill>
                  <a:srgbClr val="0000FF"/>
                </a:solidFill>
                <a:latin typeface="Times New Roman" pitchFamily="18" charset="0"/>
              </a:rPr>
              <a:t>Sản xuất trồng trọt - muối, chăn nuôi</a:t>
            </a:r>
            <a:r>
              <a:rPr lang="en-US" altLang="en-US">
                <a:solidFill>
                  <a:srgbClr val="FF0000"/>
                </a:solidFill>
                <a:latin typeface="Times New Roman" pitchFamily="18" charset="0"/>
              </a:rPr>
              <a:t> </a:t>
            </a:r>
          </a:p>
        </p:txBody>
      </p:sp>
    </p:spTree>
  </p:cSld>
  <p:clrMapOvr>
    <a:masterClrMapping/>
  </p:clrMapOvr>
  <p:transition spd="slow"/>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2818" name="Picture 4" descr="muoi"/>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324600" y="3810000"/>
            <a:ext cx="5334000" cy="29146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62819" name="Picture 7" descr="Ong%20hồ%20hoàng%20long[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324600" y="190500"/>
            <a:ext cx="5334000" cy="29337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62820" name="Picture 8" descr="images608685_4_Ga[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85800" y="228600"/>
            <a:ext cx="5410200" cy="289560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pic>
        <p:nvPicPr>
          <p:cNvPr id="162821" name="Picture 9" descr="ImageHandler[1]"/>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81000" y="3810000"/>
            <a:ext cx="5715000" cy="2914650"/>
          </a:xfrm>
          <a:prstGeom prst="rect">
            <a:avLst/>
          </a:prstGeom>
          <a:noFill/>
          <a:ln w="9525">
            <a:solidFill>
              <a:srgbClr val="FF3300"/>
            </a:solidFill>
            <a:miter lim="800000"/>
            <a:headEnd/>
            <a:tailEnd/>
          </a:ln>
          <a:extLst>
            <a:ext uri="{909E8E84-426E-40DD-AFC4-6F175D3DCCD1}">
              <a14:hiddenFill xmlns:a14="http://schemas.microsoft.com/office/drawing/2010/main">
                <a:solidFill>
                  <a:srgbClr val="FFFFFF"/>
                </a:solidFill>
              </a14:hiddenFill>
            </a:ext>
          </a:extLst>
        </p:spPr>
      </p:pic>
      <p:sp>
        <p:nvSpPr>
          <p:cNvPr id="162822" name="Text Box 10"/>
          <p:cNvSpPr txBox="1">
            <a:spLocks noChangeArrowheads="1"/>
          </p:cNvSpPr>
          <p:nvPr/>
        </p:nvSpPr>
        <p:spPr bwMode="auto">
          <a:xfrm>
            <a:off x="2971800" y="3200400"/>
            <a:ext cx="6172200" cy="400050"/>
          </a:xfrm>
          <a:prstGeom prst="rect">
            <a:avLst/>
          </a:prstGeom>
          <a:solidFill>
            <a:srgbClr val="F8F896"/>
          </a:solidFill>
          <a:ln w="28575" algn="ctr">
            <a:solidFill>
              <a:srgbClr val="FF3300"/>
            </a:solidFill>
            <a:miter lim="800000"/>
            <a:headEnd/>
            <a:tailEnd/>
          </a:ln>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r>
              <a:rPr lang="en-US" altLang="en-US">
                <a:solidFill>
                  <a:srgbClr val="0000FF"/>
                </a:solidFill>
                <a:latin typeface="Times New Roman" pitchFamily="18" charset="0"/>
              </a:rPr>
              <a:t>Sản xuất trồng trọt - muối, chăn nuôi</a:t>
            </a:r>
            <a:r>
              <a:rPr lang="en-US" altLang="en-US">
                <a:solidFill>
                  <a:srgbClr val="FF0000"/>
                </a:solidFill>
                <a:latin typeface="Times New Roman" pitchFamily="18" charset="0"/>
              </a:rPr>
              <a:t> </a:t>
            </a:r>
          </a:p>
        </p:txBody>
      </p:sp>
    </p:spTree>
  </p:cSld>
  <p:clrMapOvr>
    <a:masterClrMapping/>
  </p:clrMapOvr>
  <p:transition spd="slow"/>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3032" name="Text Box 8"/>
          <p:cNvSpPr txBox="1">
            <a:spLocks noChangeArrowheads="1"/>
          </p:cNvSpPr>
          <p:nvPr/>
        </p:nvSpPr>
        <p:spPr bwMode="auto">
          <a:xfrm>
            <a:off x="984250" y="212725"/>
            <a:ext cx="9067800" cy="3441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lgn="ctr">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r>
              <a:rPr lang="en-US" altLang="en-US" sz="3200" i="1">
                <a:solidFill>
                  <a:srgbClr val="0000FF"/>
                </a:solidFill>
                <a:latin typeface="Times New Roman" pitchFamily="18" charset="0"/>
              </a:rPr>
              <a:t>b</a:t>
            </a:r>
            <a:r>
              <a:rPr lang="en-US" altLang="en-US" sz="3200" i="1">
                <a:solidFill>
                  <a:srgbClr val="0000FF"/>
                </a:solidFill>
                <a:latin typeface="Times New Roman" pitchFamily="18" charset="0"/>
                <a:cs typeface="Times New Roman" pitchFamily="18" charset="0"/>
              </a:rPr>
              <a:t>. Vai trò của thuế:</a:t>
            </a:r>
            <a:endParaRPr lang="en-US" altLang="en-US" sz="3200" i="1" u="sng">
              <a:solidFill>
                <a:srgbClr val="0000FF"/>
              </a:solidFill>
              <a:latin typeface="Times New Roman" pitchFamily="18" charset="0"/>
              <a:cs typeface="Times New Roman" pitchFamily="18" charset="0"/>
            </a:endParaRPr>
          </a:p>
          <a:p>
            <a:pPr eaLnBrk="1" hangingPunct="1">
              <a:spcBef>
                <a:spcPct val="50000"/>
              </a:spcBef>
              <a:buClrTx/>
              <a:buSzTx/>
              <a:buFontTx/>
              <a:buNone/>
            </a:pPr>
            <a:r>
              <a:rPr lang="en-US" altLang="en-US" sz="3200">
                <a:solidFill>
                  <a:schemeClr val="tx1"/>
                </a:solidFill>
                <a:latin typeface="Times New Roman" pitchFamily="18" charset="0"/>
                <a:cs typeface="Times New Roman" pitchFamily="18" charset="0"/>
              </a:rPr>
              <a:t> - Ổn định thị trường. </a:t>
            </a:r>
          </a:p>
          <a:p>
            <a:pPr eaLnBrk="1" hangingPunct="1">
              <a:spcBef>
                <a:spcPct val="20000"/>
              </a:spcBef>
              <a:buFont typeface="Wingdings" pitchFamily="2" charset="2"/>
              <a:buNone/>
            </a:pPr>
            <a:r>
              <a:rPr lang="en-US" altLang="en-US" sz="3200">
                <a:latin typeface="Times New Roman" pitchFamily="18" charset="0"/>
                <a:cs typeface="Times New Roman" pitchFamily="18" charset="0"/>
              </a:rPr>
              <a:t>- Điều chỉnh cơ cấu kinh tế</a:t>
            </a:r>
          </a:p>
          <a:p>
            <a:pPr>
              <a:buFont typeface="Wingdings 3" pitchFamily="18" charset="2"/>
              <a:buNone/>
            </a:pPr>
            <a:r>
              <a:rPr lang="vi-VN" altLang="en-US" sz="3200">
                <a:latin typeface="Times New Roman" pitchFamily="18" charset="0"/>
                <a:cs typeface="Times New Roman" pitchFamily="18" charset="0"/>
              </a:rPr>
              <a:t>- Đảm bảo </a:t>
            </a:r>
            <a:r>
              <a:rPr lang="en-US" altLang="en-US" sz="3200">
                <a:latin typeface="Times New Roman" pitchFamily="18" charset="0"/>
                <a:cs typeface="Times New Roman" pitchFamily="18" charset="0"/>
              </a:rPr>
              <a:t>phát triển kinh tế </a:t>
            </a:r>
            <a:r>
              <a:rPr lang="vi-VN" altLang="en-US" sz="3200">
                <a:latin typeface="Times New Roman" pitchFamily="18" charset="0"/>
                <a:cs typeface="Times New Roman" pitchFamily="18" charset="0"/>
              </a:rPr>
              <a:t>theo định hướng của nhà nước.</a:t>
            </a:r>
          </a:p>
          <a:p>
            <a:pPr eaLnBrk="1" hangingPunct="1">
              <a:spcBef>
                <a:spcPct val="50000"/>
              </a:spcBef>
              <a:buClrTx/>
              <a:buSzTx/>
              <a:buFontTx/>
              <a:buNone/>
            </a:pPr>
            <a:endParaRPr lang="en-US" altLang="en-US" sz="1800">
              <a:solidFill>
                <a:schemeClr val="tx1"/>
              </a:solidFill>
              <a:latin typeface="VNI-Times" pitchFamily="2" charset="0"/>
            </a:endParaRPr>
          </a:p>
        </p:txBody>
      </p:sp>
      <p:sp>
        <p:nvSpPr>
          <p:cNvPr id="2" name="Text Box 8"/>
          <p:cNvSpPr txBox="1">
            <a:spLocks noChangeArrowheads="1"/>
          </p:cNvSpPr>
          <p:nvPr/>
        </p:nvSpPr>
        <p:spPr bwMode="auto">
          <a:xfrm>
            <a:off x="6673850" y="1295400"/>
            <a:ext cx="3962400" cy="1062038"/>
          </a:xfrm>
          <a:prstGeom prst="rect">
            <a:avLst/>
          </a:prstGeom>
          <a:noFill/>
          <a:ln>
            <a:noFill/>
          </a:ln>
        </p:spPr>
        <p:txBody>
          <a:bodyPr>
            <a:spAutoFit/>
          </a:bodyPr>
          <a:lstStyle>
            <a:lvl1pPr eaLnBrk="0" hangingPunct="0">
              <a:spcBef>
                <a:spcPct val="0"/>
              </a:spcBef>
              <a:defRPr>
                <a:solidFill>
                  <a:schemeClr val="tx1"/>
                </a:solidFill>
                <a:latin typeface="Times New Roman" panose="02020603050405020304" pitchFamily="18" charset="0"/>
              </a:defRPr>
            </a:lvl1pPr>
            <a:lvl2pPr marL="742950" indent="-285750" eaLnBrk="0" hangingPunct="0">
              <a:spcBef>
                <a:spcPct val="0"/>
              </a:spcBef>
              <a:defRPr>
                <a:solidFill>
                  <a:schemeClr val="tx1"/>
                </a:solidFill>
                <a:latin typeface="Times New Roman" panose="02020603050405020304" pitchFamily="18" charset="0"/>
              </a:defRPr>
            </a:lvl2pPr>
            <a:lvl3pPr marL="1143000" indent="-228600" eaLnBrk="0" hangingPunct="0">
              <a:spcBef>
                <a:spcPct val="0"/>
              </a:spcBef>
              <a:defRPr>
                <a:solidFill>
                  <a:schemeClr val="tx1"/>
                </a:solidFill>
                <a:latin typeface="Times New Roman" panose="02020603050405020304" pitchFamily="18" charset="0"/>
              </a:defRPr>
            </a:lvl3pPr>
            <a:lvl4pPr marL="1600200" indent="-228600" eaLnBrk="0" hangingPunct="0">
              <a:spcBef>
                <a:spcPct val="0"/>
              </a:spcBef>
              <a:defRPr>
                <a:solidFill>
                  <a:schemeClr val="tx1"/>
                </a:solidFill>
                <a:latin typeface="Times New Roman" panose="02020603050405020304" pitchFamily="18" charset="0"/>
              </a:defRPr>
            </a:lvl4pPr>
            <a:lvl5pPr marL="2057400" indent="-228600" eaLnBrk="0" hangingPunct="0">
              <a:spcBef>
                <a:spcPct val="0"/>
              </a:spcBef>
              <a:defRPr>
                <a:solidFill>
                  <a:schemeClr val="tx1"/>
                </a:solidFill>
                <a:latin typeface="Times New Roman" panose="02020603050405020304" pitchFamily="18" charset="0"/>
              </a:defRPr>
            </a:lvl5pPr>
            <a:lvl6pPr marL="2514600" indent="-228600" eaLnBrk="0" fontAlgn="base" hangingPunct="0">
              <a:spcBef>
                <a:spcPct val="0"/>
              </a:spcBef>
              <a:spcAft>
                <a:spcPct val="0"/>
              </a:spcAft>
              <a:defRPr>
                <a:solidFill>
                  <a:schemeClr val="tx1"/>
                </a:solidFill>
                <a:latin typeface="Times New Roman" panose="02020603050405020304" pitchFamily="18" charset="0"/>
              </a:defRPr>
            </a:lvl6pPr>
            <a:lvl7pPr marL="2971800" indent="-228600" eaLnBrk="0" fontAlgn="base" hangingPunct="0">
              <a:spcBef>
                <a:spcPct val="0"/>
              </a:spcBef>
              <a:spcAft>
                <a:spcPct val="0"/>
              </a:spcAft>
              <a:defRPr>
                <a:solidFill>
                  <a:schemeClr val="tx1"/>
                </a:solidFill>
                <a:latin typeface="Times New Roman" panose="02020603050405020304" pitchFamily="18" charset="0"/>
              </a:defRPr>
            </a:lvl7pPr>
            <a:lvl8pPr marL="3429000" indent="-228600" eaLnBrk="0" fontAlgn="base" hangingPunct="0">
              <a:spcBef>
                <a:spcPct val="0"/>
              </a:spcBef>
              <a:spcAft>
                <a:spcPct val="0"/>
              </a:spcAft>
              <a:defRPr>
                <a:solidFill>
                  <a:schemeClr val="tx1"/>
                </a:solidFill>
                <a:latin typeface="Times New Roman" panose="02020603050405020304" pitchFamily="18" charset="0"/>
              </a:defRPr>
            </a:lvl8pPr>
            <a:lvl9pPr marL="3886200" indent="-228600" eaLnBrk="0" fontAlgn="base" hangingPunct="0">
              <a:spcBef>
                <a:spcPct val="0"/>
              </a:spcBef>
              <a:spcAft>
                <a:spcPct val="0"/>
              </a:spcAft>
              <a:defRPr>
                <a:solidFill>
                  <a:schemeClr val="tx1"/>
                </a:solidFill>
                <a:latin typeface="Times New Roman" panose="02020603050405020304" pitchFamily="18" charset="0"/>
              </a:defRPr>
            </a:lvl9pPr>
          </a:lstStyle>
          <a:p>
            <a:pPr marL="285750" indent="-285750" eaLnBrk="1" hangingPunct="1">
              <a:spcBef>
                <a:spcPct val="50000"/>
              </a:spcBef>
              <a:buFontTx/>
              <a:buChar char="-"/>
              <a:defRPr/>
            </a:pPr>
            <a:endParaRPr lang="en-US" altLang="en-US" sz="1800" dirty="0">
              <a:latin typeface="VNI-Times" pitchFamily="2" charset="0"/>
            </a:endParaRPr>
          </a:p>
          <a:p>
            <a:pPr marL="285750" indent="-285750" eaLnBrk="1" hangingPunct="1">
              <a:spcBef>
                <a:spcPct val="50000"/>
              </a:spcBef>
              <a:buFontTx/>
              <a:buChar char="-"/>
              <a:defRPr/>
            </a:pPr>
            <a:endParaRPr lang="en-US" altLang="en-US" sz="1800" dirty="0">
              <a:latin typeface="VNI-Times" pitchFamily="2" charset="0"/>
            </a:endParaRPr>
          </a:p>
          <a:p>
            <a:pPr algn="just" eaLnBrk="1" hangingPunct="1">
              <a:defRPr/>
            </a:pPr>
            <a:endParaRPr lang="en-US" altLang="en-US" sz="1800" dirty="0">
              <a:latin typeface="VNI-Times" pitchFamily="2" charset="0"/>
            </a:endParaRPr>
          </a:p>
        </p:txBody>
      </p:sp>
      <p:sp>
        <p:nvSpPr>
          <p:cNvPr id="516103" name="Text Box 7"/>
          <p:cNvSpPr txBox="1">
            <a:spLocks noChangeArrowheads="1"/>
          </p:cNvSpPr>
          <p:nvPr/>
        </p:nvSpPr>
        <p:spPr bwMode="auto">
          <a:xfrm>
            <a:off x="963613" y="3122613"/>
            <a:ext cx="8408987" cy="15700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28575" algn="ctr">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just" eaLnBrk="1" hangingPunct="1">
              <a:spcBef>
                <a:spcPct val="20000"/>
              </a:spcBef>
              <a:buSzTx/>
              <a:buFont typeface="Wingdings" pitchFamily="2" charset="2"/>
              <a:buNone/>
            </a:pPr>
            <a:r>
              <a:rPr lang="en-US" altLang="en-US" sz="3200" i="1">
                <a:solidFill>
                  <a:srgbClr val="FF3300"/>
                </a:solidFill>
                <a:latin typeface="Times New Roman" pitchFamily="18" charset="0"/>
                <a:cs typeface="Times New Roman" pitchFamily="18" charset="0"/>
              </a:rPr>
              <a:t>3.</a:t>
            </a:r>
            <a:r>
              <a:rPr lang="en-US" altLang="en-US" sz="3200" i="1" u="sng">
                <a:solidFill>
                  <a:srgbClr val="FF3300"/>
                </a:solidFill>
                <a:latin typeface="Times New Roman" pitchFamily="18" charset="0"/>
                <a:cs typeface="Times New Roman" pitchFamily="18" charset="0"/>
              </a:rPr>
              <a:t> Trách nhiệm của công dân</a:t>
            </a:r>
          </a:p>
          <a:p>
            <a:pPr algn="just" eaLnBrk="1" hangingPunct="1">
              <a:spcBef>
                <a:spcPct val="0"/>
              </a:spcBef>
              <a:buClrTx/>
              <a:buSzTx/>
              <a:buFontTx/>
              <a:buNone/>
            </a:pPr>
            <a:r>
              <a:rPr lang="en-US" altLang="en-US" sz="3200">
                <a:solidFill>
                  <a:schemeClr val="tx1"/>
                </a:solidFill>
                <a:latin typeface="Times New Roman" pitchFamily="18" charset="0"/>
                <a:cs typeface="Times New Roman" pitchFamily="18" charset="0"/>
              </a:rPr>
              <a:t> - Sử dụng đúng quyền tự do kinh doanh.</a:t>
            </a:r>
          </a:p>
          <a:p>
            <a:pPr algn="just" eaLnBrk="1" hangingPunct="1">
              <a:spcBef>
                <a:spcPct val="0"/>
              </a:spcBef>
              <a:buClrTx/>
              <a:buSzTx/>
              <a:buFontTx/>
              <a:buNone/>
            </a:pPr>
            <a:r>
              <a:rPr lang="en-US" altLang="en-US" sz="3200">
                <a:solidFill>
                  <a:schemeClr val="tx1"/>
                </a:solidFill>
                <a:latin typeface="Times New Roman" pitchFamily="18" charset="0"/>
                <a:cs typeface="Times New Roman" pitchFamily="18" charset="0"/>
              </a:rPr>
              <a:t> - Thực hiện đầy đủ nghĩa vụ đóng thuế.</a:t>
            </a:r>
          </a:p>
        </p:txBody>
      </p:sp>
      <p:sp>
        <p:nvSpPr>
          <p:cNvPr id="164869" name="Text Box 14"/>
          <p:cNvSpPr txBox="1">
            <a:spLocks noChangeArrowheads="1"/>
          </p:cNvSpPr>
          <p:nvPr/>
        </p:nvSpPr>
        <p:spPr bwMode="auto">
          <a:xfrm>
            <a:off x="4800600" y="5257800"/>
            <a:ext cx="1158875"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50000"/>
              </a:spcBef>
              <a:buClrTx/>
              <a:buSzTx/>
              <a:buFontTx/>
              <a:buNone/>
            </a:pPr>
            <a:endParaRPr lang="en-US" altLang="en-US">
              <a:solidFill>
                <a:srgbClr val="FF0000"/>
              </a:solidFill>
              <a:latin typeface="Times New Roman" pitchFamily="18" charset="0"/>
            </a:endParaRP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9" presetClass="entr" presetSubtype="0" fill="hold" nodeType="clickEffect">
                                  <p:stCondLst>
                                    <p:cond delay="0"/>
                                  </p:stCondLst>
                                  <p:childTnLst>
                                    <p:set>
                                      <p:cBhvr>
                                        <p:cTn id="6" dur="1" fill="hold">
                                          <p:stCondLst>
                                            <p:cond delay="0"/>
                                          </p:stCondLst>
                                        </p:cTn>
                                        <p:tgtEl>
                                          <p:spTgt spid="513032">
                                            <p:txEl>
                                              <p:pRg st="1" end="1"/>
                                            </p:txEl>
                                          </p:spTgt>
                                        </p:tgtEl>
                                        <p:attrNameLst>
                                          <p:attrName>style.visibility</p:attrName>
                                        </p:attrNameLst>
                                      </p:cBhvr>
                                      <p:to>
                                        <p:strVal val="visible"/>
                                      </p:to>
                                    </p:set>
                                    <p:anim calcmode="lin" valueType="num">
                                      <p:cBhvr>
                                        <p:cTn id="7" dur="1000" fill="hold"/>
                                        <p:tgtEl>
                                          <p:spTgt spid="513032">
                                            <p:txEl>
                                              <p:pRg st="1" end="1"/>
                                            </p:txEl>
                                          </p:spTgt>
                                        </p:tgtEl>
                                        <p:attrNameLst>
                                          <p:attrName>ppt_x</p:attrName>
                                        </p:attrNameLst>
                                      </p:cBhvr>
                                      <p:tavLst>
                                        <p:tav tm="0">
                                          <p:val>
                                            <p:strVal val="#ppt_x-.2"/>
                                          </p:val>
                                        </p:tav>
                                        <p:tav tm="100000">
                                          <p:val>
                                            <p:strVal val="#ppt_x"/>
                                          </p:val>
                                        </p:tav>
                                      </p:tavLst>
                                    </p:anim>
                                    <p:anim calcmode="lin" valueType="num">
                                      <p:cBhvr>
                                        <p:cTn id="8" dur="1000" fill="hold"/>
                                        <p:tgtEl>
                                          <p:spTgt spid="513032">
                                            <p:txEl>
                                              <p:pRg st="1" end="1"/>
                                            </p:txEl>
                                          </p:spTgt>
                                        </p:tgtEl>
                                        <p:attrNameLst>
                                          <p:attrName>ppt_y</p:attrName>
                                        </p:attrNameLst>
                                      </p:cBhvr>
                                      <p:tavLst>
                                        <p:tav tm="0">
                                          <p:val>
                                            <p:strVal val="#ppt_y"/>
                                          </p:val>
                                        </p:tav>
                                        <p:tav tm="100000">
                                          <p:val>
                                            <p:strVal val="#ppt_y"/>
                                          </p:val>
                                        </p:tav>
                                      </p:tavLst>
                                    </p:anim>
                                    <p:animEffect transition="in" filter="wipe(right)" prLst="gradientSize: 0.1">
                                      <p:cBhvr>
                                        <p:cTn id="9" dur="1000"/>
                                        <p:tgtEl>
                                          <p:spTgt spid="513032">
                                            <p:txEl>
                                              <p:pRg st="1" end="1"/>
                                            </p:txEl>
                                          </p:spTgt>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29" presetClass="entr" presetSubtype="0" fill="hold" nodeType="clickEffect">
                                  <p:stCondLst>
                                    <p:cond delay="0"/>
                                  </p:stCondLst>
                                  <p:childTnLst>
                                    <p:set>
                                      <p:cBhvr>
                                        <p:cTn id="13" dur="1" fill="hold">
                                          <p:stCondLst>
                                            <p:cond delay="0"/>
                                          </p:stCondLst>
                                        </p:cTn>
                                        <p:tgtEl>
                                          <p:spTgt spid="513032">
                                            <p:txEl>
                                              <p:pRg st="2" end="2"/>
                                            </p:txEl>
                                          </p:spTgt>
                                        </p:tgtEl>
                                        <p:attrNameLst>
                                          <p:attrName>style.visibility</p:attrName>
                                        </p:attrNameLst>
                                      </p:cBhvr>
                                      <p:to>
                                        <p:strVal val="visible"/>
                                      </p:to>
                                    </p:set>
                                    <p:anim calcmode="lin" valueType="num">
                                      <p:cBhvr>
                                        <p:cTn id="14" dur="1000" fill="hold"/>
                                        <p:tgtEl>
                                          <p:spTgt spid="513032">
                                            <p:txEl>
                                              <p:pRg st="2" end="2"/>
                                            </p:txEl>
                                          </p:spTgt>
                                        </p:tgtEl>
                                        <p:attrNameLst>
                                          <p:attrName>ppt_x</p:attrName>
                                        </p:attrNameLst>
                                      </p:cBhvr>
                                      <p:tavLst>
                                        <p:tav tm="0">
                                          <p:val>
                                            <p:strVal val="#ppt_x-.2"/>
                                          </p:val>
                                        </p:tav>
                                        <p:tav tm="100000">
                                          <p:val>
                                            <p:strVal val="#ppt_x"/>
                                          </p:val>
                                        </p:tav>
                                      </p:tavLst>
                                    </p:anim>
                                    <p:anim calcmode="lin" valueType="num">
                                      <p:cBhvr>
                                        <p:cTn id="15" dur="1000" fill="hold"/>
                                        <p:tgtEl>
                                          <p:spTgt spid="513032">
                                            <p:txEl>
                                              <p:pRg st="2" end="2"/>
                                            </p:txEl>
                                          </p:spTgt>
                                        </p:tgtEl>
                                        <p:attrNameLst>
                                          <p:attrName>ppt_y</p:attrName>
                                        </p:attrNameLst>
                                      </p:cBhvr>
                                      <p:tavLst>
                                        <p:tav tm="0">
                                          <p:val>
                                            <p:strVal val="#ppt_y"/>
                                          </p:val>
                                        </p:tav>
                                        <p:tav tm="100000">
                                          <p:val>
                                            <p:strVal val="#ppt_y"/>
                                          </p:val>
                                        </p:tav>
                                      </p:tavLst>
                                    </p:anim>
                                    <p:animEffect transition="in" filter="wipe(right)" prLst="gradientSize: 0.1">
                                      <p:cBhvr>
                                        <p:cTn id="16" dur="1000"/>
                                        <p:tgtEl>
                                          <p:spTgt spid="513032">
                                            <p:txEl>
                                              <p:pRg st="2" end="2"/>
                                            </p:txEl>
                                          </p:spTgt>
                                        </p:tgtEl>
                                      </p:cBhvr>
                                    </p:animEffect>
                                  </p:childTnLst>
                                </p:cTn>
                              </p:par>
                            </p:childTnLst>
                          </p:cTn>
                        </p:par>
                      </p:childTnLst>
                    </p:cTn>
                  </p:par>
                  <p:par>
                    <p:cTn id="17" fill="hold" nodeType="clickPar">
                      <p:stCondLst>
                        <p:cond delay="indefinite"/>
                      </p:stCondLst>
                      <p:childTnLst>
                        <p:par>
                          <p:cTn id="18" fill="hold" nodeType="withGroup">
                            <p:stCondLst>
                              <p:cond delay="0"/>
                            </p:stCondLst>
                            <p:childTnLst>
                              <p:par>
                                <p:cTn id="19" presetID="29" presetClass="entr" presetSubtype="0" fill="hold" nodeType="clickEffect">
                                  <p:stCondLst>
                                    <p:cond delay="0"/>
                                  </p:stCondLst>
                                  <p:childTnLst>
                                    <p:set>
                                      <p:cBhvr>
                                        <p:cTn id="20" dur="1" fill="hold">
                                          <p:stCondLst>
                                            <p:cond delay="0"/>
                                          </p:stCondLst>
                                        </p:cTn>
                                        <p:tgtEl>
                                          <p:spTgt spid="513032">
                                            <p:txEl>
                                              <p:pRg st="3" end="3"/>
                                            </p:txEl>
                                          </p:spTgt>
                                        </p:tgtEl>
                                        <p:attrNameLst>
                                          <p:attrName>style.visibility</p:attrName>
                                        </p:attrNameLst>
                                      </p:cBhvr>
                                      <p:to>
                                        <p:strVal val="visible"/>
                                      </p:to>
                                    </p:set>
                                    <p:anim calcmode="lin" valueType="num">
                                      <p:cBhvr>
                                        <p:cTn id="21" dur="1000" fill="hold"/>
                                        <p:tgtEl>
                                          <p:spTgt spid="513032">
                                            <p:txEl>
                                              <p:pRg st="3" end="3"/>
                                            </p:txEl>
                                          </p:spTgt>
                                        </p:tgtEl>
                                        <p:attrNameLst>
                                          <p:attrName>ppt_x</p:attrName>
                                        </p:attrNameLst>
                                      </p:cBhvr>
                                      <p:tavLst>
                                        <p:tav tm="0">
                                          <p:val>
                                            <p:strVal val="#ppt_x-.2"/>
                                          </p:val>
                                        </p:tav>
                                        <p:tav tm="100000">
                                          <p:val>
                                            <p:strVal val="#ppt_x"/>
                                          </p:val>
                                        </p:tav>
                                      </p:tavLst>
                                    </p:anim>
                                    <p:anim calcmode="lin" valueType="num">
                                      <p:cBhvr>
                                        <p:cTn id="22" dur="1000" fill="hold"/>
                                        <p:tgtEl>
                                          <p:spTgt spid="513032">
                                            <p:txEl>
                                              <p:pRg st="3" end="3"/>
                                            </p:txEl>
                                          </p:spTgt>
                                        </p:tgtEl>
                                        <p:attrNameLst>
                                          <p:attrName>ppt_y</p:attrName>
                                        </p:attrNameLst>
                                      </p:cBhvr>
                                      <p:tavLst>
                                        <p:tav tm="0">
                                          <p:val>
                                            <p:strVal val="#ppt_y"/>
                                          </p:val>
                                        </p:tav>
                                        <p:tav tm="100000">
                                          <p:val>
                                            <p:strVal val="#ppt_y"/>
                                          </p:val>
                                        </p:tav>
                                      </p:tavLst>
                                    </p:anim>
                                    <p:animEffect transition="in" filter="wipe(right)" prLst="gradientSize: 0.1">
                                      <p:cBhvr>
                                        <p:cTn id="23" dur="1000"/>
                                        <p:tgtEl>
                                          <p:spTgt spid="513032">
                                            <p:txEl>
                                              <p:pRg st="3" end="3"/>
                                            </p:txEl>
                                          </p:spTgt>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4" presetClass="entr" presetSubtype="16" fill="hold" nodeType="clickEffect">
                                  <p:stCondLst>
                                    <p:cond delay="0"/>
                                  </p:stCondLst>
                                  <p:childTnLst>
                                    <p:set>
                                      <p:cBhvr>
                                        <p:cTn id="27" dur="1" fill="hold">
                                          <p:stCondLst>
                                            <p:cond delay="0"/>
                                          </p:stCondLst>
                                        </p:cTn>
                                        <p:tgtEl>
                                          <p:spTgt spid="516103">
                                            <p:txEl>
                                              <p:pRg st="0" end="0"/>
                                            </p:txEl>
                                          </p:spTgt>
                                        </p:tgtEl>
                                        <p:attrNameLst>
                                          <p:attrName>style.visibility</p:attrName>
                                        </p:attrNameLst>
                                      </p:cBhvr>
                                      <p:to>
                                        <p:strVal val="visible"/>
                                      </p:to>
                                    </p:set>
                                    <p:animEffect transition="in" filter="box(in)">
                                      <p:cBhvr>
                                        <p:cTn id="28" dur="500"/>
                                        <p:tgtEl>
                                          <p:spTgt spid="516103">
                                            <p:txEl>
                                              <p:pRg st="0" end="0"/>
                                            </p:txEl>
                                          </p:spTgt>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29" presetClass="entr" presetSubtype="0" fill="hold" nodeType="clickEffect">
                                  <p:stCondLst>
                                    <p:cond delay="0"/>
                                  </p:stCondLst>
                                  <p:childTnLst>
                                    <p:set>
                                      <p:cBhvr>
                                        <p:cTn id="32" dur="1" fill="hold">
                                          <p:stCondLst>
                                            <p:cond delay="0"/>
                                          </p:stCondLst>
                                        </p:cTn>
                                        <p:tgtEl>
                                          <p:spTgt spid="516103">
                                            <p:txEl>
                                              <p:pRg st="1" end="1"/>
                                            </p:txEl>
                                          </p:spTgt>
                                        </p:tgtEl>
                                        <p:attrNameLst>
                                          <p:attrName>style.visibility</p:attrName>
                                        </p:attrNameLst>
                                      </p:cBhvr>
                                      <p:to>
                                        <p:strVal val="visible"/>
                                      </p:to>
                                    </p:set>
                                    <p:anim calcmode="lin" valueType="num">
                                      <p:cBhvr>
                                        <p:cTn id="33" dur="1000" fill="hold"/>
                                        <p:tgtEl>
                                          <p:spTgt spid="516103">
                                            <p:txEl>
                                              <p:pRg st="1" end="1"/>
                                            </p:txEl>
                                          </p:spTgt>
                                        </p:tgtEl>
                                        <p:attrNameLst>
                                          <p:attrName>ppt_x</p:attrName>
                                        </p:attrNameLst>
                                      </p:cBhvr>
                                      <p:tavLst>
                                        <p:tav tm="0">
                                          <p:val>
                                            <p:strVal val="#ppt_x-.2"/>
                                          </p:val>
                                        </p:tav>
                                        <p:tav tm="100000">
                                          <p:val>
                                            <p:strVal val="#ppt_x"/>
                                          </p:val>
                                        </p:tav>
                                      </p:tavLst>
                                    </p:anim>
                                    <p:anim calcmode="lin" valueType="num">
                                      <p:cBhvr>
                                        <p:cTn id="34" dur="1000" fill="hold"/>
                                        <p:tgtEl>
                                          <p:spTgt spid="516103">
                                            <p:txEl>
                                              <p:pRg st="1" end="1"/>
                                            </p:txEl>
                                          </p:spTgt>
                                        </p:tgtEl>
                                        <p:attrNameLst>
                                          <p:attrName>ppt_y</p:attrName>
                                        </p:attrNameLst>
                                      </p:cBhvr>
                                      <p:tavLst>
                                        <p:tav tm="0">
                                          <p:val>
                                            <p:strVal val="#ppt_y"/>
                                          </p:val>
                                        </p:tav>
                                        <p:tav tm="100000">
                                          <p:val>
                                            <p:strVal val="#ppt_y"/>
                                          </p:val>
                                        </p:tav>
                                      </p:tavLst>
                                    </p:anim>
                                    <p:animEffect transition="in" filter="wipe(right)" prLst="gradientSize: 0.1">
                                      <p:cBhvr>
                                        <p:cTn id="35" dur="1000"/>
                                        <p:tgtEl>
                                          <p:spTgt spid="516103">
                                            <p:txEl>
                                              <p:pRg st="1" end="1"/>
                                            </p:txEl>
                                          </p:spTgt>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4" presetClass="entr" presetSubtype="16" fill="hold" nodeType="clickEffect">
                                  <p:stCondLst>
                                    <p:cond delay="0"/>
                                  </p:stCondLst>
                                  <p:childTnLst>
                                    <p:set>
                                      <p:cBhvr>
                                        <p:cTn id="39" dur="1" fill="hold">
                                          <p:stCondLst>
                                            <p:cond delay="0"/>
                                          </p:stCondLst>
                                        </p:cTn>
                                        <p:tgtEl>
                                          <p:spTgt spid="516103">
                                            <p:txEl>
                                              <p:pRg st="2" end="2"/>
                                            </p:txEl>
                                          </p:spTgt>
                                        </p:tgtEl>
                                        <p:attrNameLst>
                                          <p:attrName>style.visibility</p:attrName>
                                        </p:attrNameLst>
                                      </p:cBhvr>
                                      <p:to>
                                        <p:strVal val="visible"/>
                                      </p:to>
                                    </p:set>
                                    <p:animEffect transition="in" filter="box(in)">
                                      <p:cBhvr>
                                        <p:cTn id="40" dur="500"/>
                                        <p:tgtEl>
                                          <p:spTgt spid="51610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9506" name="Picture 2" descr="image00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956568">
            <a:off x="3832225" y="2028825"/>
            <a:ext cx="1978025" cy="2759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49507" name="Picture 3" descr="image00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4353072">
            <a:off x="2457451" y="441325"/>
            <a:ext cx="2309812" cy="31765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49508" name="Picture 4" descr="image00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592728">
            <a:off x="3048000" y="2667000"/>
            <a:ext cx="2182813" cy="3581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49509" name="Picture 5" descr="image00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474788" y="2506663"/>
            <a:ext cx="3200400" cy="209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49510" name="AutoShape 6"/>
          <p:cNvSpPr>
            <a:spLocks noChangeArrowheads="1"/>
          </p:cNvSpPr>
          <p:nvPr/>
        </p:nvSpPr>
        <p:spPr bwMode="auto">
          <a:xfrm>
            <a:off x="4114800" y="457200"/>
            <a:ext cx="2209800" cy="1066800"/>
          </a:xfrm>
          <a:prstGeom prst="cloudCallout">
            <a:avLst>
              <a:gd name="adj1" fmla="val 861"/>
              <a:gd name="adj2" fmla="val 30505"/>
            </a:avLst>
          </a:prstGeom>
          <a:solidFill>
            <a:schemeClr val="folHlink"/>
          </a:solidFill>
          <a:ln w="9525">
            <a:solidFill>
              <a:srgbClr val="CCFF6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Quyền tự do kinh doanh</a:t>
            </a:r>
          </a:p>
        </p:txBody>
      </p:sp>
      <p:sp>
        <p:nvSpPr>
          <p:cNvPr id="149511" name="AutoShape 7"/>
          <p:cNvSpPr>
            <a:spLocks noChangeArrowheads="1"/>
          </p:cNvSpPr>
          <p:nvPr/>
        </p:nvSpPr>
        <p:spPr bwMode="auto">
          <a:xfrm>
            <a:off x="4648200" y="1752600"/>
            <a:ext cx="2133600" cy="1066800"/>
          </a:xfrm>
          <a:prstGeom prst="cloudCallout">
            <a:avLst>
              <a:gd name="adj1" fmla="val 4167"/>
              <a:gd name="adj2" fmla="val 42264"/>
            </a:avLst>
          </a:prstGeom>
          <a:solidFill>
            <a:srgbClr val="CC0000"/>
          </a:solidFill>
          <a:ln w="9525">
            <a:solidFill>
              <a:srgbClr val="3333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Thuế - Vai trò của thuế</a:t>
            </a:r>
          </a:p>
        </p:txBody>
      </p:sp>
      <p:sp>
        <p:nvSpPr>
          <p:cNvPr id="149512" name="AutoShape 8"/>
          <p:cNvSpPr>
            <a:spLocks noChangeArrowheads="1"/>
          </p:cNvSpPr>
          <p:nvPr/>
        </p:nvSpPr>
        <p:spPr bwMode="auto">
          <a:xfrm>
            <a:off x="7086600" y="0"/>
            <a:ext cx="2819400" cy="609600"/>
          </a:xfrm>
          <a:prstGeom prst="flowChartPunchedTape">
            <a:avLst/>
          </a:prstGeom>
          <a:solidFill>
            <a:schemeClr val="folHlink"/>
          </a:solidFill>
          <a:ln w="12700">
            <a:solidFill>
              <a:srgbClr val="CCFF6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a:t>
            </a:r>
          </a:p>
        </p:txBody>
      </p:sp>
      <p:cxnSp>
        <p:nvCxnSpPr>
          <p:cNvPr id="149513" name="AutoShape 9"/>
          <p:cNvCxnSpPr>
            <a:cxnSpLocks noChangeShapeType="1"/>
            <a:stCxn id="149510" idx="2"/>
            <a:endCxn id="149512" idx="1"/>
          </p:cNvCxnSpPr>
          <p:nvPr/>
        </p:nvCxnSpPr>
        <p:spPr bwMode="auto">
          <a:xfrm flipV="1">
            <a:off x="6323013" y="304800"/>
            <a:ext cx="763587" cy="685800"/>
          </a:xfrm>
          <a:prstGeom prst="curvedConnector3">
            <a:avLst>
              <a:gd name="adj1" fmla="val 50102"/>
            </a:avLst>
          </a:prstGeom>
          <a:noFill/>
          <a:ln w="57150">
            <a:solidFill>
              <a:schemeClr val="folHlink"/>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14" name="AutoShape 10"/>
          <p:cNvSpPr>
            <a:spLocks noChangeArrowheads="1"/>
          </p:cNvSpPr>
          <p:nvPr/>
        </p:nvSpPr>
        <p:spPr bwMode="auto">
          <a:xfrm>
            <a:off x="7086600" y="685800"/>
            <a:ext cx="1447800" cy="609600"/>
          </a:xfrm>
          <a:prstGeom prst="flowChartPunchedTape">
            <a:avLst/>
          </a:prstGeom>
          <a:solidFill>
            <a:schemeClr val="folHlink"/>
          </a:solidFill>
          <a:ln w="12700">
            <a:solidFill>
              <a:srgbClr val="CCFF6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a:t>
            </a:r>
          </a:p>
        </p:txBody>
      </p:sp>
      <p:cxnSp>
        <p:nvCxnSpPr>
          <p:cNvPr id="149515" name="AutoShape 11"/>
          <p:cNvCxnSpPr>
            <a:cxnSpLocks noChangeShapeType="1"/>
          </p:cNvCxnSpPr>
          <p:nvPr/>
        </p:nvCxnSpPr>
        <p:spPr bwMode="auto">
          <a:xfrm>
            <a:off x="6172200" y="914400"/>
            <a:ext cx="823913" cy="685800"/>
          </a:xfrm>
          <a:prstGeom prst="curvedConnector3">
            <a:avLst>
              <a:gd name="adj1" fmla="val 50866"/>
            </a:avLst>
          </a:prstGeom>
          <a:noFill/>
          <a:ln w="57150">
            <a:solidFill>
              <a:schemeClr val="folHlink"/>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16" name="AutoShape 12"/>
          <p:cNvSpPr>
            <a:spLocks noChangeArrowheads="1"/>
          </p:cNvSpPr>
          <p:nvPr/>
        </p:nvSpPr>
        <p:spPr bwMode="auto">
          <a:xfrm>
            <a:off x="7086600" y="1295400"/>
            <a:ext cx="1295400" cy="609600"/>
          </a:xfrm>
          <a:prstGeom prst="flowChartPunchedTape">
            <a:avLst/>
          </a:prstGeom>
          <a:solidFill>
            <a:schemeClr val="folHlink"/>
          </a:solidFill>
          <a:ln w="28575">
            <a:solidFill>
              <a:srgbClr val="CCFF6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a:t>
            </a:r>
          </a:p>
        </p:txBody>
      </p:sp>
      <p:cxnSp>
        <p:nvCxnSpPr>
          <p:cNvPr id="149517" name="AutoShape 13"/>
          <p:cNvCxnSpPr>
            <a:cxnSpLocks noChangeShapeType="1"/>
          </p:cNvCxnSpPr>
          <p:nvPr/>
        </p:nvCxnSpPr>
        <p:spPr bwMode="auto">
          <a:xfrm>
            <a:off x="6400800" y="990600"/>
            <a:ext cx="766763" cy="152400"/>
          </a:xfrm>
          <a:prstGeom prst="curvedConnector3">
            <a:avLst>
              <a:gd name="adj1" fmla="val 49898"/>
            </a:avLst>
          </a:prstGeom>
          <a:noFill/>
          <a:ln w="57150">
            <a:solidFill>
              <a:schemeClr val="folHlink"/>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18" name="AutoShape 14"/>
          <p:cNvSpPr>
            <a:spLocks noChangeArrowheads="1"/>
          </p:cNvSpPr>
          <p:nvPr/>
        </p:nvSpPr>
        <p:spPr bwMode="auto">
          <a:xfrm>
            <a:off x="8229600" y="1981200"/>
            <a:ext cx="23622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a:t>
            </a:r>
          </a:p>
        </p:txBody>
      </p:sp>
      <p:cxnSp>
        <p:nvCxnSpPr>
          <p:cNvPr id="149519" name="AutoShape 15"/>
          <p:cNvCxnSpPr>
            <a:cxnSpLocks noChangeShapeType="1"/>
            <a:stCxn id="149522" idx="2"/>
            <a:endCxn id="149518" idx="1"/>
          </p:cNvCxnSpPr>
          <p:nvPr/>
        </p:nvCxnSpPr>
        <p:spPr bwMode="auto">
          <a:xfrm flipV="1">
            <a:off x="8075613" y="2286000"/>
            <a:ext cx="153987" cy="138113"/>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0" name="AutoShape 16"/>
          <p:cNvSpPr>
            <a:spLocks noChangeArrowheads="1"/>
          </p:cNvSpPr>
          <p:nvPr/>
        </p:nvSpPr>
        <p:spPr bwMode="auto">
          <a:xfrm>
            <a:off x="8153400" y="2743200"/>
            <a:ext cx="25908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a:t>
            </a:r>
          </a:p>
        </p:txBody>
      </p:sp>
      <p:cxnSp>
        <p:nvCxnSpPr>
          <p:cNvPr id="149521" name="AutoShape 17"/>
          <p:cNvCxnSpPr>
            <a:cxnSpLocks noChangeShapeType="1"/>
            <a:endCxn id="149520" idx="1"/>
          </p:cNvCxnSpPr>
          <p:nvPr/>
        </p:nvCxnSpPr>
        <p:spPr bwMode="auto">
          <a:xfrm rot="16200000" flipH="1">
            <a:off x="7543800" y="2438400"/>
            <a:ext cx="685800" cy="533400"/>
          </a:xfrm>
          <a:prstGeom prst="curvedConnector2">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2" name="AutoShape 18"/>
          <p:cNvSpPr>
            <a:spLocks noChangeArrowheads="1"/>
          </p:cNvSpPr>
          <p:nvPr/>
        </p:nvSpPr>
        <p:spPr bwMode="auto">
          <a:xfrm>
            <a:off x="6913563" y="2005013"/>
            <a:ext cx="1163637" cy="838200"/>
          </a:xfrm>
          <a:prstGeom prst="cloudCallout">
            <a:avLst>
              <a:gd name="adj1" fmla="val -22023"/>
              <a:gd name="adj2" fmla="val 42968"/>
            </a:avLst>
          </a:prstGeom>
          <a:solidFill>
            <a:srgbClr val="CC0000"/>
          </a:solidFill>
          <a:ln w="9525">
            <a:solidFill>
              <a:srgbClr val="3333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Thuế</a:t>
            </a:r>
          </a:p>
        </p:txBody>
      </p:sp>
      <p:cxnSp>
        <p:nvCxnSpPr>
          <p:cNvPr id="149523" name="AutoShape 19"/>
          <p:cNvCxnSpPr>
            <a:cxnSpLocks noChangeShapeType="1"/>
          </p:cNvCxnSpPr>
          <p:nvPr/>
        </p:nvCxnSpPr>
        <p:spPr bwMode="auto">
          <a:xfrm>
            <a:off x="6629400" y="2286000"/>
            <a:ext cx="457200" cy="152400"/>
          </a:xfrm>
          <a:prstGeom prst="curvedConnector3">
            <a:avLst>
              <a:gd name="adj1" fmla="val 50000"/>
            </a:avLst>
          </a:prstGeom>
          <a:noFill/>
          <a:ln w="5715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4" name="AutoShape 20"/>
          <p:cNvSpPr>
            <a:spLocks noChangeArrowheads="1"/>
          </p:cNvSpPr>
          <p:nvPr/>
        </p:nvSpPr>
        <p:spPr bwMode="auto">
          <a:xfrm>
            <a:off x="6096000" y="3276600"/>
            <a:ext cx="1600200" cy="1219200"/>
          </a:xfrm>
          <a:prstGeom prst="cloudCallout">
            <a:avLst>
              <a:gd name="adj1" fmla="val -22620"/>
              <a:gd name="adj2" fmla="val 37310"/>
            </a:avLst>
          </a:prstGeom>
          <a:solidFill>
            <a:srgbClr val="CC0000"/>
          </a:solidFill>
          <a:ln w="9525">
            <a:solidFill>
              <a:srgbClr val="3333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Vai trò của thuế</a:t>
            </a:r>
          </a:p>
        </p:txBody>
      </p:sp>
      <p:cxnSp>
        <p:nvCxnSpPr>
          <p:cNvPr id="149525" name="AutoShape 21"/>
          <p:cNvCxnSpPr>
            <a:cxnSpLocks noChangeShapeType="1"/>
          </p:cNvCxnSpPr>
          <p:nvPr/>
        </p:nvCxnSpPr>
        <p:spPr bwMode="auto">
          <a:xfrm>
            <a:off x="6705600" y="2438400"/>
            <a:ext cx="268288" cy="885825"/>
          </a:xfrm>
          <a:prstGeom prst="curvedConnector2">
            <a:avLst/>
          </a:prstGeom>
          <a:noFill/>
          <a:ln w="5715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6" name="AutoShape 22"/>
          <p:cNvSpPr>
            <a:spLocks noChangeArrowheads="1"/>
          </p:cNvSpPr>
          <p:nvPr/>
        </p:nvSpPr>
        <p:spPr bwMode="auto">
          <a:xfrm>
            <a:off x="8001000" y="3505200"/>
            <a:ext cx="22098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a:t>
            </a:r>
          </a:p>
        </p:txBody>
      </p:sp>
      <p:sp>
        <p:nvSpPr>
          <p:cNvPr id="149527" name="AutoShape 23"/>
          <p:cNvSpPr>
            <a:spLocks noChangeArrowheads="1"/>
          </p:cNvSpPr>
          <p:nvPr/>
        </p:nvSpPr>
        <p:spPr bwMode="auto">
          <a:xfrm>
            <a:off x="8001000" y="4114800"/>
            <a:ext cx="25908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a:t>
            </a:r>
          </a:p>
        </p:txBody>
      </p:sp>
      <p:cxnSp>
        <p:nvCxnSpPr>
          <p:cNvPr id="149528" name="AutoShape 24"/>
          <p:cNvCxnSpPr>
            <a:cxnSpLocks noChangeShapeType="1"/>
            <a:stCxn id="149524" idx="2"/>
          </p:cNvCxnSpPr>
          <p:nvPr/>
        </p:nvCxnSpPr>
        <p:spPr bwMode="auto">
          <a:xfrm>
            <a:off x="7694613" y="3886200"/>
            <a:ext cx="306387" cy="12700"/>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149529" name="AutoShape 25"/>
          <p:cNvCxnSpPr>
            <a:cxnSpLocks noChangeShapeType="1"/>
            <a:stCxn id="149524" idx="2"/>
            <a:endCxn id="149527" idx="1"/>
          </p:cNvCxnSpPr>
          <p:nvPr/>
        </p:nvCxnSpPr>
        <p:spPr bwMode="auto">
          <a:xfrm>
            <a:off x="7694613" y="3886200"/>
            <a:ext cx="306387" cy="533400"/>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30" name="AutoShape 26"/>
          <p:cNvSpPr>
            <a:spLocks noChangeArrowheads="1"/>
          </p:cNvSpPr>
          <p:nvPr/>
        </p:nvSpPr>
        <p:spPr bwMode="auto">
          <a:xfrm>
            <a:off x="7848600" y="4800600"/>
            <a:ext cx="2819400" cy="609600"/>
          </a:xfrm>
          <a:prstGeom prst="flowChartPunchedTape">
            <a:avLst/>
          </a:prstGeom>
          <a:solidFill>
            <a:srgbClr val="CC0000"/>
          </a:solidFill>
          <a:ln w="9525">
            <a:solidFill>
              <a:srgbClr val="0000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a:t>
            </a:r>
          </a:p>
        </p:txBody>
      </p:sp>
      <p:cxnSp>
        <p:nvCxnSpPr>
          <p:cNvPr id="149531" name="AutoShape 27"/>
          <p:cNvCxnSpPr>
            <a:cxnSpLocks noChangeShapeType="1"/>
            <a:stCxn id="149524" idx="2"/>
            <a:endCxn id="149530" idx="1"/>
          </p:cNvCxnSpPr>
          <p:nvPr/>
        </p:nvCxnSpPr>
        <p:spPr bwMode="auto">
          <a:xfrm>
            <a:off x="7694613" y="3886200"/>
            <a:ext cx="153987" cy="1219200"/>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32" name="AutoShape 28"/>
          <p:cNvSpPr>
            <a:spLocks noChangeArrowheads="1"/>
          </p:cNvSpPr>
          <p:nvPr/>
        </p:nvSpPr>
        <p:spPr bwMode="auto">
          <a:xfrm>
            <a:off x="4038600" y="5105400"/>
            <a:ext cx="2057400" cy="1219200"/>
          </a:xfrm>
          <a:prstGeom prst="cloudCallout">
            <a:avLst>
              <a:gd name="adj1" fmla="val -31171"/>
              <a:gd name="adj2" fmla="val 23440"/>
            </a:avLst>
          </a:prstGeom>
          <a:solidFill>
            <a:srgbClr val="00CC66"/>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Trách nhiệm của công dân</a:t>
            </a:r>
          </a:p>
        </p:txBody>
      </p:sp>
      <p:sp>
        <p:nvSpPr>
          <p:cNvPr id="149533" name="AutoShape 29"/>
          <p:cNvSpPr>
            <a:spLocks noChangeArrowheads="1"/>
          </p:cNvSpPr>
          <p:nvPr/>
        </p:nvSpPr>
        <p:spPr bwMode="auto">
          <a:xfrm>
            <a:off x="6629400" y="5486400"/>
            <a:ext cx="3657600" cy="609600"/>
          </a:xfrm>
          <a:prstGeom prst="flowChartPunchedTape">
            <a:avLst/>
          </a:prstGeom>
          <a:solidFill>
            <a:srgbClr val="00CC66"/>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a:t>
            </a:r>
          </a:p>
        </p:txBody>
      </p:sp>
      <p:sp>
        <p:nvSpPr>
          <p:cNvPr id="149534" name="AutoShape 30"/>
          <p:cNvSpPr>
            <a:spLocks noChangeArrowheads="1"/>
          </p:cNvSpPr>
          <p:nvPr/>
        </p:nvSpPr>
        <p:spPr bwMode="auto">
          <a:xfrm>
            <a:off x="6705600" y="6248400"/>
            <a:ext cx="3657600" cy="609600"/>
          </a:xfrm>
          <a:prstGeom prst="flowChartPunchedTape">
            <a:avLst/>
          </a:prstGeom>
          <a:solidFill>
            <a:srgbClr val="00CC66"/>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000000"/>
                </a:solidFill>
                <a:latin typeface="Arial" pitchFamily="34" charset="0"/>
              </a:rPr>
              <a:t>..............................................</a:t>
            </a:r>
          </a:p>
        </p:txBody>
      </p:sp>
      <p:cxnSp>
        <p:nvCxnSpPr>
          <p:cNvPr id="149535" name="AutoShape 31"/>
          <p:cNvCxnSpPr>
            <a:cxnSpLocks noChangeShapeType="1"/>
            <a:endCxn id="149533" idx="1"/>
          </p:cNvCxnSpPr>
          <p:nvPr/>
        </p:nvCxnSpPr>
        <p:spPr bwMode="auto">
          <a:xfrm>
            <a:off x="6019800" y="5715000"/>
            <a:ext cx="609600" cy="76200"/>
          </a:xfrm>
          <a:prstGeom prst="curvedConnector3">
            <a:avLst>
              <a:gd name="adj1" fmla="val 50000"/>
            </a:avLst>
          </a:prstGeom>
          <a:noFill/>
          <a:ln w="57150">
            <a:solidFill>
              <a:srgbClr val="00CC66"/>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149536" name="AutoShape 32"/>
          <p:cNvCxnSpPr>
            <a:cxnSpLocks noChangeShapeType="1"/>
            <a:stCxn id="149532" idx="2"/>
            <a:endCxn id="149534" idx="1"/>
          </p:cNvCxnSpPr>
          <p:nvPr/>
        </p:nvCxnSpPr>
        <p:spPr bwMode="auto">
          <a:xfrm>
            <a:off x="6094413" y="5715000"/>
            <a:ext cx="611187" cy="838200"/>
          </a:xfrm>
          <a:prstGeom prst="curvedConnector3">
            <a:avLst>
              <a:gd name="adj1" fmla="val 50130"/>
            </a:avLst>
          </a:prstGeom>
          <a:noFill/>
          <a:ln w="57150">
            <a:solidFill>
              <a:srgbClr val="00CC66"/>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66945" name="AutoShape 34"/>
          <p:cNvSpPr>
            <a:spLocks noChangeArrowheads="1"/>
          </p:cNvSpPr>
          <p:nvPr/>
        </p:nvSpPr>
        <p:spPr bwMode="auto">
          <a:xfrm>
            <a:off x="2286000" y="1676400"/>
            <a:ext cx="914400" cy="609600"/>
          </a:xfrm>
          <a:prstGeom prst="cloudCallout">
            <a:avLst>
              <a:gd name="adj1" fmla="val -43750"/>
              <a:gd name="adj2" fmla="val 7000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endParaRPr lang="en-US" altLang="en-US">
              <a:solidFill>
                <a:srgbClr val="FF0000"/>
              </a:solidFill>
              <a:latin typeface="Times New Roman" pitchFamily="18" charset="0"/>
            </a:endParaRPr>
          </a:p>
        </p:txBody>
      </p:sp>
      <p:sp>
        <p:nvSpPr>
          <p:cNvPr id="166946" name="Rectangle 25"/>
          <p:cNvSpPr>
            <a:spLocks noChangeArrowheads="1"/>
          </p:cNvSpPr>
          <p:nvPr/>
        </p:nvSpPr>
        <p:spPr bwMode="auto">
          <a:xfrm>
            <a:off x="38100" y="74613"/>
            <a:ext cx="3976688" cy="1068387"/>
          </a:xfrm>
          <a:prstGeom prst="rect">
            <a:avLst/>
          </a:prstGeom>
          <a:solidFill>
            <a:srgbClr val="FFFF99"/>
          </a:solidFill>
          <a:ln w="57150" cmpd="thinThick">
            <a:solidFill>
              <a:schemeClr val="tx1"/>
            </a:solidFill>
            <a:miter lim="800000"/>
            <a:headEnd/>
            <a:tailEnd/>
          </a:ln>
        </p:spPr>
        <p:txBody>
          <a:bodyPr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3200">
                <a:solidFill>
                  <a:srgbClr val="000000"/>
                </a:solidFill>
                <a:latin typeface="Times New Roman" pitchFamily="18" charset="0"/>
                <a:cs typeface="Arial" pitchFamily="34" charset="0"/>
              </a:rPr>
              <a:t>PHIẾU BÀI TẬP</a:t>
            </a:r>
          </a:p>
          <a:p>
            <a:pPr algn="ctr" eaLnBrk="1" hangingPunct="1">
              <a:spcBef>
                <a:spcPct val="0"/>
              </a:spcBef>
              <a:buClrTx/>
              <a:buSzTx/>
              <a:buFontTx/>
              <a:buNone/>
            </a:pPr>
            <a:r>
              <a:rPr lang="en-US" altLang="en-US" sz="3200">
                <a:solidFill>
                  <a:srgbClr val="000000"/>
                </a:solidFill>
                <a:latin typeface="Times New Roman" pitchFamily="18" charset="0"/>
                <a:cs typeface="Arial" pitchFamily="34" charset="0"/>
              </a:rPr>
              <a:t>Hoàn thành sơ đồ </a:t>
            </a: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32" fill="hold" nodeType="clickEffect">
                                  <p:stCondLst>
                                    <p:cond delay="0"/>
                                  </p:stCondLst>
                                  <p:childTnLst>
                                    <p:set>
                                      <p:cBhvr>
                                        <p:cTn id="6" dur="1" fill="hold">
                                          <p:stCondLst>
                                            <p:cond delay="0"/>
                                          </p:stCondLst>
                                        </p:cTn>
                                        <p:tgtEl>
                                          <p:spTgt spid="149509"/>
                                        </p:tgtEl>
                                        <p:attrNameLst>
                                          <p:attrName>style.visibility</p:attrName>
                                        </p:attrNameLst>
                                      </p:cBhvr>
                                      <p:to>
                                        <p:strVal val="visible"/>
                                      </p:to>
                                    </p:set>
                                    <p:animEffect transition="in" filter="box(out)">
                                      <p:cBhvr>
                                        <p:cTn id="7" dur="500"/>
                                        <p:tgtEl>
                                          <p:spTgt spid="14950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nodeType="clickEffect">
                                  <p:stCondLst>
                                    <p:cond delay="0"/>
                                  </p:stCondLst>
                                  <p:childTnLst>
                                    <p:set>
                                      <p:cBhvr>
                                        <p:cTn id="11" dur="1" fill="hold">
                                          <p:stCondLst>
                                            <p:cond delay="0"/>
                                          </p:stCondLst>
                                        </p:cTn>
                                        <p:tgtEl>
                                          <p:spTgt spid="149507"/>
                                        </p:tgtEl>
                                        <p:attrNameLst>
                                          <p:attrName>style.visibility</p:attrName>
                                        </p:attrNameLst>
                                      </p:cBhvr>
                                      <p:to>
                                        <p:strVal val="visible"/>
                                      </p:to>
                                    </p:set>
                                    <p:animEffect transition="in" filter="checkerboard(across)">
                                      <p:cBhvr>
                                        <p:cTn id="12" dur="500"/>
                                        <p:tgtEl>
                                          <p:spTgt spid="149507"/>
                                        </p:tgtEl>
                                      </p:cBhvr>
                                    </p:animEffect>
                                  </p:childTnLst>
                                </p:cTn>
                              </p:par>
                              <p:par>
                                <p:cTn id="13" presetID="5" presetClass="entr" presetSubtype="10" fill="hold" grpId="0" nodeType="withEffect">
                                  <p:stCondLst>
                                    <p:cond delay="0"/>
                                  </p:stCondLst>
                                  <p:childTnLst>
                                    <p:set>
                                      <p:cBhvr>
                                        <p:cTn id="14" dur="1" fill="hold">
                                          <p:stCondLst>
                                            <p:cond delay="0"/>
                                          </p:stCondLst>
                                        </p:cTn>
                                        <p:tgtEl>
                                          <p:spTgt spid="149510"/>
                                        </p:tgtEl>
                                        <p:attrNameLst>
                                          <p:attrName>style.visibility</p:attrName>
                                        </p:attrNameLst>
                                      </p:cBhvr>
                                      <p:to>
                                        <p:strVal val="visible"/>
                                      </p:to>
                                    </p:set>
                                    <p:animEffect transition="in" filter="checkerboard(across)">
                                      <p:cBhvr>
                                        <p:cTn id="15" dur="500"/>
                                        <p:tgtEl>
                                          <p:spTgt spid="149510"/>
                                        </p:tgtEl>
                                      </p:cBhvr>
                                    </p:animEffect>
                                  </p:childTnLst>
                                </p:cTn>
                              </p:par>
                              <p:par>
                                <p:cTn id="16" presetID="5" presetClass="entr" presetSubtype="10" fill="hold" nodeType="withEffect">
                                  <p:stCondLst>
                                    <p:cond delay="0"/>
                                  </p:stCondLst>
                                  <p:childTnLst>
                                    <p:set>
                                      <p:cBhvr>
                                        <p:cTn id="17" dur="1" fill="hold">
                                          <p:stCondLst>
                                            <p:cond delay="0"/>
                                          </p:stCondLst>
                                        </p:cTn>
                                        <p:tgtEl>
                                          <p:spTgt spid="149513"/>
                                        </p:tgtEl>
                                        <p:attrNameLst>
                                          <p:attrName>style.visibility</p:attrName>
                                        </p:attrNameLst>
                                      </p:cBhvr>
                                      <p:to>
                                        <p:strVal val="visible"/>
                                      </p:to>
                                    </p:set>
                                    <p:animEffect transition="in" filter="checkerboard(across)">
                                      <p:cBhvr>
                                        <p:cTn id="18" dur="500"/>
                                        <p:tgtEl>
                                          <p:spTgt spid="149513"/>
                                        </p:tgtEl>
                                      </p:cBhvr>
                                    </p:animEffect>
                                  </p:childTnLst>
                                </p:cTn>
                              </p:par>
                              <p:par>
                                <p:cTn id="19" presetID="5" presetClass="entr" presetSubtype="10" fill="hold" nodeType="withEffect">
                                  <p:stCondLst>
                                    <p:cond delay="0"/>
                                  </p:stCondLst>
                                  <p:childTnLst>
                                    <p:set>
                                      <p:cBhvr>
                                        <p:cTn id="20" dur="1" fill="hold">
                                          <p:stCondLst>
                                            <p:cond delay="0"/>
                                          </p:stCondLst>
                                        </p:cTn>
                                        <p:tgtEl>
                                          <p:spTgt spid="149517"/>
                                        </p:tgtEl>
                                        <p:attrNameLst>
                                          <p:attrName>style.visibility</p:attrName>
                                        </p:attrNameLst>
                                      </p:cBhvr>
                                      <p:to>
                                        <p:strVal val="visible"/>
                                      </p:to>
                                    </p:set>
                                    <p:animEffect transition="in" filter="checkerboard(across)">
                                      <p:cBhvr>
                                        <p:cTn id="21" dur="500"/>
                                        <p:tgtEl>
                                          <p:spTgt spid="149517"/>
                                        </p:tgtEl>
                                      </p:cBhvr>
                                    </p:animEffect>
                                  </p:childTnLst>
                                </p:cTn>
                              </p:par>
                              <p:par>
                                <p:cTn id="22" presetID="5" presetClass="entr" presetSubtype="10" fill="hold" nodeType="withEffect">
                                  <p:stCondLst>
                                    <p:cond delay="0"/>
                                  </p:stCondLst>
                                  <p:childTnLst>
                                    <p:set>
                                      <p:cBhvr>
                                        <p:cTn id="23" dur="1" fill="hold">
                                          <p:stCondLst>
                                            <p:cond delay="0"/>
                                          </p:stCondLst>
                                        </p:cTn>
                                        <p:tgtEl>
                                          <p:spTgt spid="149515"/>
                                        </p:tgtEl>
                                        <p:attrNameLst>
                                          <p:attrName>style.visibility</p:attrName>
                                        </p:attrNameLst>
                                      </p:cBhvr>
                                      <p:to>
                                        <p:strVal val="visible"/>
                                      </p:to>
                                    </p:set>
                                    <p:animEffect transition="in" filter="checkerboard(across)">
                                      <p:cBhvr>
                                        <p:cTn id="24" dur="500"/>
                                        <p:tgtEl>
                                          <p:spTgt spid="149515"/>
                                        </p:tgtEl>
                                      </p:cBhvr>
                                    </p:animEffect>
                                  </p:childTnLst>
                                </p:cTn>
                              </p:par>
                              <p:par>
                                <p:cTn id="25" presetID="5" presetClass="entr" presetSubtype="10" fill="hold" grpId="0" nodeType="withEffect">
                                  <p:stCondLst>
                                    <p:cond delay="0"/>
                                  </p:stCondLst>
                                  <p:childTnLst>
                                    <p:set>
                                      <p:cBhvr>
                                        <p:cTn id="26" dur="1" fill="hold">
                                          <p:stCondLst>
                                            <p:cond delay="0"/>
                                          </p:stCondLst>
                                        </p:cTn>
                                        <p:tgtEl>
                                          <p:spTgt spid="149512"/>
                                        </p:tgtEl>
                                        <p:attrNameLst>
                                          <p:attrName>style.visibility</p:attrName>
                                        </p:attrNameLst>
                                      </p:cBhvr>
                                      <p:to>
                                        <p:strVal val="visible"/>
                                      </p:to>
                                    </p:set>
                                    <p:animEffect transition="in" filter="checkerboard(across)">
                                      <p:cBhvr>
                                        <p:cTn id="27" dur="500"/>
                                        <p:tgtEl>
                                          <p:spTgt spid="149512"/>
                                        </p:tgtEl>
                                      </p:cBhvr>
                                    </p:animEffect>
                                  </p:childTnLst>
                                </p:cTn>
                              </p:par>
                              <p:par>
                                <p:cTn id="28" presetID="5" presetClass="entr" presetSubtype="10" fill="hold" grpId="0" nodeType="withEffect">
                                  <p:stCondLst>
                                    <p:cond delay="0"/>
                                  </p:stCondLst>
                                  <p:childTnLst>
                                    <p:set>
                                      <p:cBhvr>
                                        <p:cTn id="29" dur="1" fill="hold">
                                          <p:stCondLst>
                                            <p:cond delay="0"/>
                                          </p:stCondLst>
                                        </p:cTn>
                                        <p:tgtEl>
                                          <p:spTgt spid="149514"/>
                                        </p:tgtEl>
                                        <p:attrNameLst>
                                          <p:attrName>style.visibility</p:attrName>
                                        </p:attrNameLst>
                                      </p:cBhvr>
                                      <p:to>
                                        <p:strVal val="visible"/>
                                      </p:to>
                                    </p:set>
                                    <p:animEffect transition="in" filter="checkerboard(across)">
                                      <p:cBhvr>
                                        <p:cTn id="30" dur="500"/>
                                        <p:tgtEl>
                                          <p:spTgt spid="149514"/>
                                        </p:tgtEl>
                                      </p:cBhvr>
                                    </p:animEffect>
                                  </p:childTnLst>
                                </p:cTn>
                              </p:par>
                              <p:par>
                                <p:cTn id="31" presetID="5" presetClass="entr" presetSubtype="10" fill="hold" grpId="0" nodeType="withEffect">
                                  <p:stCondLst>
                                    <p:cond delay="0"/>
                                  </p:stCondLst>
                                  <p:childTnLst>
                                    <p:set>
                                      <p:cBhvr>
                                        <p:cTn id="32" dur="1" fill="hold">
                                          <p:stCondLst>
                                            <p:cond delay="0"/>
                                          </p:stCondLst>
                                        </p:cTn>
                                        <p:tgtEl>
                                          <p:spTgt spid="149516"/>
                                        </p:tgtEl>
                                        <p:attrNameLst>
                                          <p:attrName>style.visibility</p:attrName>
                                        </p:attrNameLst>
                                      </p:cBhvr>
                                      <p:to>
                                        <p:strVal val="visible"/>
                                      </p:to>
                                    </p:set>
                                    <p:animEffect transition="in" filter="checkerboard(across)">
                                      <p:cBhvr>
                                        <p:cTn id="33" dur="500"/>
                                        <p:tgtEl>
                                          <p:spTgt spid="149516"/>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23" presetClass="entr" presetSubtype="16" fill="hold" nodeType="clickEffect">
                                  <p:stCondLst>
                                    <p:cond delay="0"/>
                                  </p:stCondLst>
                                  <p:childTnLst>
                                    <p:set>
                                      <p:cBhvr>
                                        <p:cTn id="37" dur="1" fill="hold">
                                          <p:stCondLst>
                                            <p:cond delay="0"/>
                                          </p:stCondLst>
                                        </p:cTn>
                                        <p:tgtEl>
                                          <p:spTgt spid="149506"/>
                                        </p:tgtEl>
                                        <p:attrNameLst>
                                          <p:attrName>style.visibility</p:attrName>
                                        </p:attrNameLst>
                                      </p:cBhvr>
                                      <p:to>
                                        <p:strVal val="visible"/>
                                      </p:to>
                                    </p:set>
                                    <p:anim calcmode="lin" valueType="num">
                                      <p:cBhvr>
                                        <p:cTn id="38" dur="500" fill="hold"/>
                                        <p:tgtEl>
                                          <p:spTgt spid="149506"/>
                                        </p:tgtEl>
                                        <p:attrNameLst>
                                          <p:attrName>ppt_w</p:attrName>
                                        </p:attrNameLst>
                                      </p:cBhvr>
                                      <p:tavLst>
                                        <p:tav tm="0">
                                          <p:val>
                                            <p:fltVal val="0"/>
                                          </p:val>
                                        </p:tav>
                                        <p:tav tm="100000">
                                          <p:val>
                                            <p:strVal val="#ppt_w"/>
                                          </p:val>
                                        </p:tav>
                                      </p:tavLst>
                                    </p:anim>
                                    <p:anim calcmode="lin" valueType="num">
                                      <p:cBhvr>
                                        <p:cTn id="39" dur="500" fill="hold"/>
                                        <p:tgtEl>
                                          <p:spTgt spid="149506"/>
                                        </p:tgtEl>
                                        <p:attrNameLst>
                                          <p:attrName>ppt_h</p:attrName>
                                        </p:attrNameLst>
                                      </p:cBhvr>
                                      <p:tavLst>
                                        <p:tav tm="0">
                                          <p:val>
                                            <p:fltVal val="0"/>
                                          </p:val>
                                        </p:tav>
                                        <p:tav tm="100000">
                                          <p:val>
                                            <p:strVal val="#ppt_h"/>
                                          </p:val>
                                        </p:tav>
                                      </p:tavLst>
                                    </p:anim>
                                  </p:childTnLst>
                                </p:cTn>
                              </p:par>
                              <p:par>
                                <p:cTn id="40" presetID="23" presetClass="entr" presetSubtype="16" fill="hold" grpId="0" nodeType="withEffect">
                                  <p:stCondLst>
                                    <p:cond delay="0"/>
                                  </p:stCondLst>
                                  <p:childTnLst>
                                    <p:set>
                                      <p:cBhvr>
                                        <p:cTn id="41" dur="1" fill="hold">
                                          <p:stCondLst>
                                            <p:cond delay="0"/>
                                          </p:stCondLst>
                                        </p:cTn>
                                        <p:tgtEl>
                                          <p:spTgt spid="149511"/>
                                        </p:tgtEl>
                                        <p:attrNameLst>
                                          <p:attrName>style.visibility</p:attrName>
                                        </p:attrNameLst>
                                      </p:cBhvr>
                                      <p:to>
                                        <p:strVal val="visible"/>
                                      </p:to>
                                    </p:set>
                                    <p:anim calcmode="lin" valueType="num">
                                      <p:cBhvr>
                                        <p:cTn id="42" dur="500" fill="hold"/>
                                        <p:tgtEl>
                                          <p:spTgt spid="149511"/>
                                        </p:tgtEl>
                                        <p:attrNameLst>
                                          <p:attrName>ppt_w</p:attrName>
                                        </p:attrNameLst>
                                      </p:cBhvr>
                                      <p:tavLst>
                                        <p:tav tm="0">
                                          <p:val>
                                            <p:fltVal val="0"/>
                                          </p:val>
                                        </p:tav>
                                        <p:tav tm="100000">
                                          <p:val>
                                            <p:strVal val="#ppt_w"/>
                                          </p:val>
                                        </p:tav>
                                      </p:tavLst>
                                    </p:anim>
                                    <p:anim calcmode="lin" valueType="num">
                                      <p:cBhvr>
                                        <p:cTn id="43" dur="500" fill="hold"/>
                                        <p:tgtEl>
                                          <p:spTgt spid="149511"/>
                                        </p:tgtEl>
                                        <p:attrNameLst>
                                          <p:attrName>ppt_h</p:attrName>
                                        </p:attrNameLst>
                                      </p:cBhvr>
                                      <p:tavLst>
                                        <p:tav tm="0">
                                          <p:val>
                                            <p:fltVal val="0"/>
                                          </p:val>
                                        </p:tav>
                                        <p:tav tm="100000">
                                          <p:val>
                                            <p:strVal val="#ppt_h"/>
                                          </p:val>
                                        </p:tav>
                                      </p:tavLst>
                                    </p:anim>
                                  </p:childTnLst>
                                </p:cTn>
                              </p:par>
                            </p:childTnLst>
                          </p:cTn>
                        </p:par>
                      </p:childTnLst>
                    </p:cTn>
                  </p:par>
                  <p:par>
                    <p:cTn id="44" fill="hold" nodeType="clickPar">
                      <p:stCondLst>
                        <p:cond delay="indefinite"/>
                      </p:stCondLst>
                      <p:childTnLst>
                        <p:par>
                          <p:cTn id="45" fill="hold" nodeType="withGroup">
                            <p:stCondLst>
                              <p:cond delay="0"/>
                            </p:stCondLst>
                            <p:childTnLst>
                              <p:par>
                                <p:cTn id="46" presetID="29" presetClass="entr" presetSubtype="0" fill="hold" nodeType="clickEffect">
                                  <p:stCondLst>
                                    <p:cond delay="0"/>
                                  </p:stCondLst>
                                  <p:childTnLst>
                                    <p:set>
                                      <p:cBhvr>
                                        <p:cTn id="47" dur="1" fill="hold">
                                          <p:stCondLst>
                                            <p:cond delay="0"/>
                                          </p:stCondLst>
                                        </p:cTn>
                                        <p:tgtEl>
                                          <p:spTgt spid="149523"/>
                                        </p:tgtEl>
                                        <p:attrNameLst>
                                          <p:attrName>style.visibility</p:attrName>
                                        </p:attrNameLst>
                                      </p:cBhvr>
                                      <p:to>
                                        <p:strVal val="visible"/>
                                      </p:to>
                                    </p:set>
                                    <p:anim calcmode="lin" valueType="num">
                                      <p:cBhvr>
                                        <p:cTn id="48" dur="1000" fill="hold"/>
                                        <p:tgtEl>
                                          <p:spTgt spid="149523"/>
                                        </p:tgtEl>
                                        <p:attrNameLst>
                                          <p:attrName>ppt_x</p:attrName>
                                        </p:attrNameLst>
                                      </p:cBhvr>
                                      <p:tavLst>
                                        <p:tav tm="0">
                                          <p:val>
                                            <p:strVal val="#ppt_x-.2"/>
                                          </p:val>
                                        </p:tav>
                                        <p:tav tm="100000">
                                          <p:val>
                                            <p:strVal val="#ppt_x"/>
                                          </p:val>
                                        </p:tav>
                                      </p:tavLst>
                                    </p:anim>
                                    <p:anim calcmode="lin" valueType="num">
                                      <p:cBhvr>
                                        <p:cTn id="49" dur="1000" fill="hold"/>
                                        <p:tgtEl>
                                          <p:spTgt spid="149523"/>
                                        </p:tgtEl>
                                        <p:attrNameLst>
                                          <p:attrName>ppt_y</p:attrName>
                                        </p:attrNameLst>
                                      </p:cBhvr>
                                      <p:tavLst>
                                        <p:tav tm="0">
                                          <p:val>
                                            <p:strVal val="#ppt_y"/>
                                          </p:val>
                                        </p:tav>
                                        <p:tav tm="100000">
                                          <p:val>
                                            <p:strVal val="#ppt_y"/>
                                          </p:val>
                                        </p:tav>
                                      </p:tavLst>
                                    </p:anim>
                                    <p:animEffect transition="in" filter="wipe(right)" prLst="gradientSize: 0.1">
                                      <p:cBhvr>
                                        <p:cTn id="50" dur="1000"/>
                                        <p:tgtEl>
                                          <p:spTgt spid="149523"/>
                                        </p:tgtEl>
                                      </p:cBhvr>
                                    </p:animEffect>
                                  </p:childTnLst>
                                </p:cTn>
                              </p:par>
                              <p:par>
                                <p:cTn id="51" presetID="29" presetClass="entr" presetSubtype="0" fill="hold" nodeType="withEffect">
                                  <p:stCondLst>
                                    <p:cond delay="0"/>
                                  </p:stCondLst>
                                  <p:childTnLst>
                                    <p:set>
                                      <p:cBhvr>
                                        <p:cTn id="52" dur="1" fill="hold">
                                          <p:stCondLst>
                                            <p:cond delay="0"/>
                                          </p:stCondLst>
                                        </p:cTn>
                                        <p:tgtEl>
                                          <p:spTgt spid="149519"/>
                                        </p:tgtEl>
                                        <p:attrNameLst>
                                          <p:attrName>style.visibility</p:attrName>
                                        </p:attrNameLst>
                                      </p:cBhvr>
                                      <p:to>
                                        <p:strVal val="visible"/>
                                      </p:to>
                                    </p:set>
                                    <p:anim calcmode="lin" valueType="num">
                                      <p:cBhvr>
                                        <p:cTn id="53" dur="1000" fill="hold"/>
                                        <p:tgtEl>
                                          <p:spTgt spid="149519"/>
                                        </p:tgtEl>
                                        <p:attrNameLst>
                                          <p:attrName>ppt_x</p:attrName>
                                        </p:attrNameLst>
                                      </p:cBhvr>
                                      <p:tavLst>
                                        <p:tav tm="0">
                                          <p:val>
                                            <p:strVal val="#ppt_x-.2"/>
                                          </p:val>
                                        </p:tav>
                                        <p:tav tm="100000">
                                          <p:val>
                                            <p:strVal val="#ppt_x"/>
                                          </p:val>
                                        </p:tav>
                                      </p:tavLst>
                                    </p:anim>
                                    <p:anim calcmode="lin" valueType="num">
                                      <p:cBhvr>
                                        <p:cTn id="54" dur="1000" fill="hold"/>
                                        <p:tgtEl>
                                          <p:spTgt spid="149519"/>
                                        </p:tgtEl>
                                        <p:attrNameLst>
                                          <p:attrName>ppt_y</p:attrName>
                                        </p:attrNameLst>
                                      </p:cBhvr>
                                      <p:tavLst>
                                        <p:tav tm="0">
                                          <p:val>
                                            <p:strVal val="#ppt_y"/>
                                          </p:val>
                                        </p:tav>
                                        <p:tav tm="100000">
                                          <p:val>
                                            <p:strVal val="#ppt_y"/>
                                          </p:val>
                                        </p:tav>
                                      </p:tavLst>
                                    </p:anim>
                                    <p:animEffect transition="in" filter="wipe(right)" prLst="gradientSize: 0.1">
                                      <p:cBhvr>
                                        <p:cTn id="55" dur="1000"/>
                                        <p:tgtEl>
                                          <p:spTgt spid="149519"/>
                                        </p:tgtEl>
                                      </p:cBhvr>
                                    </p:animEffect>
                                  </p:childTnLst>
                                </p:cTn>
                              </p:par>
                              <p:par>
                                <p:cTn id="56" presetID="29" presetClass="entr" presetSubtype="0" fill="hold" grpId="0" nodeType="withEffect">
                                  <p:stCondLst>
                                    <p:cond delay="0"/>
                                  </p:stCondLst>
                                  <p:childTnLst>
                                    <p:set>
                                      <p:cBhvr>
                                        <p:cTn id="57" dur="1" fill="hold">
                                          <p:stCondLst>
                                            <p:cond delay="0"/>
                                          </p:stCondLst>
                                        </p:cTn>
                                        <p:tgtEl>
                                          <p:spTgt spid="149522"/>
                                        </p:tgtEl>
                                        <p:attrNameLst>
                                          <p:attrName>style.visibility</p:attrName>
                                        </p:attrNameLst>
                                      </p:cBhvr>
                                      <p:to>
                                        <p:strVal val="visible"/>
                                      </p:to>
                                    </p:set>
                                    <p:anim calcmode="lin" valueType="num">
                                      <p:cBhvr>
                                        <p:cTn id="58" dur="1000" fill="hold"/>
                                        <p:tgtEl>
                                          <p:spTgt spid="149522"/>
                                        </p:tgtEl>
                                        <p:attrNameLst>
                                          <p:attrName>ppt_x</p:attrName>
                                        </p:attrNameLst>
                                      </p:cBhvr>
                                      <p:tavLst>
                                        <p:tav tm="0">
                                          <p:val>
                                            <p:strVal val="#ppt_x-.2"/>
                                          </p:val>
                                        </p:tav>
                                        <p:tav tm="100000">
                                          <p:val>
                                            <p:strVal val="#ppt_x"/>
                                          </p:val>
                                        </p:tav>
                                      </p:tavLst>
                                    </p:anim>
                                    <p:anim calcmode="lin" valueType="num">
                                      <p:cBhvr>
                                        <p:cTn id="59" dur="1000" fill="hold"/>
                                        <p:tgtEl>
                                          <p:spTgt spid="149522"/>
                                        </p:tgtEl>
                                        <p:attrNameLst>
                                          <p:attrName>ppt_y</p:attrName>
                                        </p:attrNameLst>
                                      </p:cBhvr>
                                      <p:tavLst>
                                        <p:tav tm="0">
                                          <p:val>
                                            <p:strVal val="#ppt_y"/>
                                          </p:val>
                                        </p:tav>
                                        <p:tav tm="100000">
                                          <p:val>
                                            <p:strVal val="#ppt_y"/>
                                          </p:val>
                                        </p:tav>
                                      </p:tavLst>
                                    </p:anim>
                                    <p:animEffect transition="in" filter="wipe(right)" prLst="gradientSize: 0.1">
                                      <p:cBhvr>
                                        <p:cTn id="60" dur="1000"/>
                                        <p:tgtEl>
                                          <p:spTgt spid="149522"/>
                                        </p:tgtEl>
                                      </p:cBhvr>
                                    </p:animEffect>
                                  </p:childTnLst>
                                </p:cTn>
                              </p:par>
                              <p:par>
                                <p:cTn id="61" presetID="29" presetClass="entr" presetSubtype="0" fill="hold" nodeType="withEffect">
                                  <p:stCondLst>
                                    <p:cond delay="0"/>
                                  </p:stCondLst>
                                  <p:childTnLst>
                                    <p:set>
                                      <p:cBhvr>
                                        <p:cTn id="62" dur="1" fill="hold">
                                          <p:stCondLst>
                                            <p:cond delay="0"/>
                                          </p:stCondLst>
                                        </p:cTn>
                                        <p:tgtEl>
                                          <p:spTgt spid="149521"/>
                                        </p:tgtEl>
                                        <p:attrNameLst>
                                          <p:attrName>style.visibility</p:attrName>
                                        </p:attrNameLst>
                                      </p:cBhvr>
                                      <p:to>
                                        <p:strVal val="visible"/>
                                      </p:to>
                                    </p:set>
                                    <p:anim calcmode="lin" valueType="num">
                                      <p:cBhvr>
                                        <p:cTn id="63" dur="1000" fill="hold"/>
                                        <p:tgtEl>
                                          <p:spTgt spid="149521"/>
                                        </p:tgtEl>
                                        <p:attrNameLst>
                                          <p:attrName>ppt_x</p:attrName>
                                        </p:attrNameLst>
                                      </p:cBhvr>
                                      <p:tavLst>
                                        <p:tav tm="0">
                                          <p:val>
                                            <p:strVal val="#ppt_x-.2"/>
                                          </p:val>
                                        </p:tav>
                                        <p:tav tm="100000">
                                          <p:val>
                                            <p:strVal val="#ppt_x"/>
                                          </p:val>
                                        </p:tav>
                                      </p:tavLst>
                                    </p:anim>
                                    <p:anim calcmode="lin" valueType="num">
                                      <p:cBhvr>
                                        <p:cTn id="64" dur="1000" fill="hold"/>
                                        <p:tgtEl>
                                          <p:spTgt spid="149521"/>
                                        </p:tgtEl>
                                        <p:attrNameLst>
                                          <p:attrName>ppt_y</p:attrName>
                                        </p:attrNameLst>
                                      </p:cBhvr>
                                      <p:tavLst>
                                        <p:tav tm="0">
                                          <p:val>
                                            <p:strVal val="#ppt_y"/>
                                          </p:val>
                                        </p:tav>
                                        <p:tav tm="100000">
                                          <p:val>
                                            <p:strVal val="#ppt_y"/>
                                          </p:val>
                                        </p:tav>
                                      </p:tavLst>
                                    </p:anim>
                                    <p:animEffect transition="in" filter="wipe(right)" prLst="gradientSize: 0.1">
                                      <p:cBhvr>
                                        <p:cTn id="65" dur="1000"/>
                                        <p:tgtEl>
                                          <p:spTgt spid="149521"/>
                                        </p:tgtEl>
                                      </p:cBhvr>
                                    </p:animEffect>
                                  </p:childTnLst>
                                </p:cTn>
                              </p:par>
                              <p:par>
                                <p:cTn id="66" presetID="29" presetClass="entr" presetSubtype="0" fill="hold" grpId="0" nodeType="withEffect">
                                  <p:stCondLst>
                                    <p:cond delay="0"/>
                                  </p:stCondLst>
                                  <p:childTnLst>
                                    <p:set>
                                      <p:cBhvr>
                                        <p:cTn id="67" dur="1" fill="hold">
                                          <p:stCondLst>
                                            <p:cond delay="0"/>
                                          </p:stCondLst>
                                        </p:cTn>
                                        <p:tgtEl>
                                          <p:spTgt spid="149518"/>
                                        </p:tgtEl>
                                        <p:attrNameLst>
                                          <p:attrName>style.visibility</p:attrName>
                                        </p:attrNameLst>
                                      </p:cBhvr>
                                      <p:to>
                                        <p:strVal val="visible"/>
                                      </p:to>
                                    </p:set>
                                    <p:anim calcmode="lin" valueType="num">
                                      <p:cBhvr>
                                        <p:cTn id="68" dur="1000" fill="hold"/>
                                        <p:tgtEl>
                                          <p:spTgt spid="149518"/>
                                        </p:tgtEl>
                                        <p:attrNameLst>
                                          <p:attrName>ppt_x</p:attrName>
                                        </p:attrNameLst>
                                      </p:cBhvr>
                                      <p:tavLst>
                                        <p:tav tm="0">
                                          <p:val>
                                            <p:strVal val="#ppt_x-.2"/>
                                          </p:val>
                                        </p:tav>
                                        <p:tav tm="100000">
                                          <p:val>
                                            <p:strVal val="#ppt_x"/>
                                          </p:val>
                                        </p:tav>
                                      </p:tavLst>
                                    </p:anim>
                                    <p:anim calcmode="lin" valueType="num">
                                      <p:cBhvr>
                                        <p:cTn id="69" dur="1000" fill="hold"/>
                                        <p:tgtEl>
                                          <p:spTgt spid="149518"/>
                                        </p:tgtEl>
                                        <p:attrNameLst>
                                          <p:attrName>ppt_y</p:attrName>
                                        </p:attrNameLst>
                                      </p:cBhvr>
                                      <p:tavLst>
                                        <p:tav tm="0">
                                          <p:val>
                                            <p:strVal val="#ppt_y"/>
                                          </p:val>
                                        </p:tav>
                                        <p:tav tm="100000">
                                          <p:val>
                                            <p:strVal val="#ppt_y"/>
                                          </p:val>
                                        </p:tav>
                                      </p:tavLst>
                                    </p:anim>
                                    <p:animEffect transition="in" filter="wipe(right)" prLst="gradientSize: 0.1">
                                      <p:cBhvr>
                                        <p:cTn id="70" dur="1000"/>
                                        <p:tgtEl>
                                          <p:spTgt spid="149518"/>
                                        </p:tgtEl>
                                      </p:cBhvr>
                                    </p:animEffect>
                                  </p:childTnLst>
                                </p:cTn>
                              </p:par>
                              <p:par>
                                <p:cTn id="71" presetID="29" presetClass="entr" presetSubtype="0" fill="hold" grpId="0" nodeType="withEffect">
                                  <p:stCondLst>
                                    <p:cond delay="0"/>
                                  </p:stCondLst>
                                  <p:childTnLst>
                                    <p:set>
                                      <p:cBhvr>
                                        <p:cTn id="72" dur="1" fill="hold">
                                          <p:stCondLst>
                                            <p:cond delay="0"/>
                                          </p:stCondLst>
                                        </p:cTn>
                                        <p:tgtEl>
                                          <p:spTgt spid="149520"/>
                                        </p:tgtEl>
                                        <p:attrNameLst>
                                          <p:attrName>style.visibility</p:attrName>
                                        </p:attrNameLst>
                                      </p:cBhvr>
                                      <p:to>
                                        <p:strVal val="visible"/>
                                      </p:to>
                                    </p:set>
                                    <p:anim calcmode="lin" valueType="num">
                                      <p:cBhvr>
                                        <p:cTn id="73" dur="1000" fill="hold"/>
                                        <p:tgtEl>
                                          <p:spTgt spid="149520"/>
                                        </p:tgtEl>
                                        <p:attrNameLst>
                                          <p:attrName>ppt_x</p:attrName>
                                        </p:attrNameLst>
                                      </p:cBhvr>
                                      <p:tavLst>
                                        <p:tav tm="0">
                                          <p:val>
                                            <p:strVal val="#ppt_x-.2"/>
                                          </p:val>
                                        </p:tav>
                                        <p:tav tm="100000">
                                          <p:val>
                                            <p:strVal val="#ppt_x"/>
                                          </p:val>
                                        </p:tav>
                                      </p:tavLst>
                                    </p:anim>
                                    <p:anim calcmode="lin" valueType="num">
                                      <p:cBhvr>
                                        <p:cTn id="74" dur="1000" fill="hold"/>
                                        <p:tgtEl>
                                          <p:spTgt spid="149520"/>
                                        </p:tgtEl>
                                        <p:attrNameLst>
                                          <p:attrName>ppt_y</p:attrName>
                                        </p:attrNameLst>
                                      </p:cBhvr>
                                      <p:tavLst>
                                        <p:tav tm="0">
                                          <p:val>
                                            <p:strVal val="#ppt_y"/>
                                          </p:val>
                                        </p:tav>
                                        <p:tav tm="100000">
                                          <p:val>
                                            <p:strVal val="#ppt_y"/>
                                          </p:val>
                                        </p:tav>
                                      </p:tavLst>
                                    </p:anim>
                                    <p:animEffect transition="in" filter="wipe(right)" prLst="gradientSize: 0.1">
                                      <p:cBhvr>
                                        <p:cTn id="75" dur="1000"/>
                                        <p:tgtEl>
                                          <p:spTgt spid="149520"/>
                                        </p:tgtEl>
                                      </p:cBhvr>
                                    </p:animEffect>
                                  </p:childTnLst>
                                </p:cTn>
                              </p:par>
                            </p:childTnLst>
                          </p:cTn>
                        </p:par>
                      </p:childTnLst>
                    </p:cTn>
                  </p:par>
                  <p:par>
                    <p:cTn id="76" fill="hold" nodeType="clickPar">
                      <p:stCondLst>
                        <p:cond delay="indefinite"/>
                      </p:stCondLst>
                      <p:childTnLst>
                        <p:par>
                          <p:cTn id="77" fill="hold" nodeType="withGroup">
                            <p:stCondLst>
                              <p:cond delay="0"/>
                            </p:stCondLst>
                            <p:childTnLst>
                              <p:par>
                                <p:cTn id="78" presetID="9" presetClass="entr" presetSubtype="0" fill="hold" nodeType="clickEffect">
                                  <p:stCondLst>
                                    <p:cond delay="0"/>
                                  </p:stCondLst>
                                  <p:childTnLst>
                                    <p:set>
                                      <p:cBhvr>
                                        <p:cTn id="79" dur="1" fill="hold">
                                          <p:stCondLst>
                                            <p:cond delay="0"/>
                                          </p:stCondLst>
                                        </p:cTn>
                                        <p:tgtEl>
                                          <p:spTgt spid="149525"/>
                                        </p:tgtEl>
                                        <p:attrNameLst>
                                          <p:attrName>style.visibility</p:attrName>
                                        </p:attrNameLst>
                                      </p:cBhvr>
                                      <p:to>
                                        <p:strVal val="visible"/>
                                      </p:to>
                                    </p:set>
                                    <p:animEffect transition="in" filter="dissolve">
                                      <p:cBhvr>
                                        <p:cTn id="80" dur="500"/>
                                        <p:tgtEl>
                                          <p:spTgt spid="149525"/>
                                        </p:tgtEl>
                                      </p:cBhvr>
                                    </p:animEffect>
                                  </p:childTnLst>
                                </p:cTn>
                              </p:par>
                              <p:par>
                                <p:cTn id="81" presetID="9" presetClass="entr" presetSubtype="0" fill="hold" grpId="0" nodeType="withEffect">
                                  <p:stCondLst>
                                    <p:cond delay="0"/>
                                  </p:stCondLst>
                                  <p:childTnLst>
                                    <p:set>
                                      <p:cBhvr>
                                        <p:cTn id="82" dur="1" fill="hold">
                                          <p:stCondLst>
                                            <p:cond delay="0"/>
                                          </p:stCondLst>
                                        </p:cTn>
                                        <p:tgtEl>
                                          <p:spTgt spid="149524"/>
                                        </p:tgtEl>
                                        <p:attrNameLst>
                                          <p:attrName>style.visibility</p:attrName>
                                        </p:attrNameLst>
                                      </p:cBhvr>
                                      <p:to>
                                        <p:strVal val="visible"/>
                                      </p:to>
                                    </p:set>
                                    <p:animEffect transition="in" filter="dissolve">
                                      <p:cBhvr>
                                        <p:cTn id="83" dur="500"/>
                                        <p:tgtEl>
                                          <p:spTgt spid="149524"/>
                                        </p:tgtEl>
                                      </p:cBhvr>
                                    </p:animEffect>
                                  </p:childTnLst>
                                </p:cTn>
                              </p:par>
                              <p:par>
                                <p:cTn id="84" presetID="9" presetClass="entr" presetSubtype="0" fill="hold" nodeType="withEffect">
                                  <p:stCondLst>
                                    <p:cond delay="0"/>
                                  </p:stCondLst>
                                  <p:childTnLst>
                                    <p:set>
                                      <p:cBhvr>
                                        <p:cTn id="85" dur="1" fill="hold">
                                          <p:stCondLst>
                                            <p:cond delay="0"/>
                                          </p:stCondLst>
                                        </p:cTn>
                                        <p:tgtEl>
                                          <p:spTgt spid="149528"/>
                                        </p:tgtEl>
                                        <p:attrNameLst>
                                          <p:attrName>style.visibility</p:attrName>
                                        </p:attrNameLst>
                                      </p:cBhvr>
                                      <p:to>
                                        <p:strVal val="visible"/>
                                      </p:to>
                                    </p:set>
                                    <p:animEffect transition="in" filter="dissolve">
                                      <p:cBhvr>
                                        <p:cTn id="86" dur="500"/>
                                        <p:tgtEl>
                                          <p:spTgt spid="149528"/>
                                        </p:tgtEl>
                                      </p:cBhvr>
                                    </p:animEffect>
                                  </p:childTnLst>
                                </p:cTn>
                              </p:par>
                              <p:par>
                                <p:cTn id="87" presetID="9" presetClass="entr" presetSubtype="0" fill="hold" nodeType="withEffect">
                                  <p:stCondLst>
                                    <p:cond delay="0"/>
                                  </p:stCondLst>
                                  <p:childTnLst>
                                    <p:set>
                                      <p:cBhvr>
                                        <p:cTn id="88" dur="1" fill="hold">
                                          <p:stCondLst>
                                            <p:cond delay="0"/>
                                          </p:stCondLst>
                                        </p:cTn>
                                        <p:tgtEl>
                                          <p:spTgt spid="149529"/>
                                        </p:tgtEl>
                                        <p:attrNameLst>
                                          <p:attrName>style.visibility</p:attrName>
                                        </p:attrNameLst>
                                      </p:cBhvr>
                                      <p:to>
                                        <p:strVal val="visible"/>
                                      </p:to>
                                    </p:set>
                                    <p:animEffect transition="in" filter="dissolve">
                                      <p:cBhvr>
                                        <p:cTn id="89" dur="500"/>
                                        <p:tgtEl>
                                          <p:spTgt spid="149529"/>
                                        </p:tgtEl>
                                      </p:cBhvr>
                                    </p:animEffect>
                                  </p:childTnLst>
                                </p:cTn>
                              </p:par>
                              <p:par>
                                <p:cTn id="90" presetID="9" presetClass="entr" presetSubtype="0" fill="hold" nodeType="withEffect">
                                  <p:stCondLst>
                                    <p:cond delay="0"/>
                                  </p:stCondLst>
                                  <p:childTnLst>
                                    <p:set>
                                      <p:cBhvr>
                                        <p:cTn id="91" dur="1" fill="hold">
                                          <p:stCondLst>
                                            <p:cond delay="0"/>
                                          </p:stCondLst>
                                        </p:cTn>
                                        <p:tgtEl>
                                          <p:spTgt spid="149531"/>
                                        </p:tgtEl>
                                        <p:attrNameLst>
                                          <p:attrName>style.visibility</p:attrName>
                                        </p:attrNameLst>
                                      </p:cBhvr>
                                      <p:to>
                                        <p:strVal val="visible"/>
                                      </p:to>
                                    </p:set>
                                    <p:animEffect transition="in" filter="dissolve">
                                      <p:cBhvr>
                                        <p:cTn id="92" dur="500"/>
                                        <p:tgtEl>
                                          <p:spTgt spid="149531"/>
                                        </p:tgtEl>
                                      </p:cBhvr>
                                    </p:animEffect>
                                  </p:childTnLst>
                                </p:cTn>
                              </p:par>
                              <p:par>
                                <p:cTn id="93" presetID="9" presetClass="entr" presetSubtype="0" fill="hold" grpId="0" nodeType="withEffect">
                                  <p:stCondLst>
                                    <p:cond delay="0"/>
                                  </p:stCondLst>
                                  <p:childTnLst>
                                    <p:set>
                                      <p:cBhvr>
                                        <p:cTn id="94" dur="1" fill="hold">
                                          <p:stCondLst>
                                            <p:cond delay="0"/>
                                          </p:stCondLst>
                                        </p:cTn>
                                        <p:tgtEl>
                                          <p:spTgt spid="149526"/>
                                        </p:tgtEl>
                                        <p:attrNameLst>
                                          <p:attrName>style.visibility</p:attrName>
                                        </p:attrNameLst>
                                      </p:cBhvr>
                                      <p:to>
                                        <p:strVal val="visible"/>
                                      </p:to>
                                    </p:set>
                                    <p:animEffect transition="in" filter="dissolve">
                                      <p:cBhvr>
                                        <p:cTn id="95" dur="500"/>
                                        <p:tgtEl>
                                          <p:spTgt spid="149526"/>
                                        </p:tgtEl>
                                      </p:cBhvr>
                                    </p:animEffect>
                                  </p:childTnLst>
                                </p:cTn>
                              </p:par>
                              <p:par>
                                <p:cTn id="96" presetID="9" presetClass="entr" presetSubtype="0" fill="hold" grpId="0" nodeType="withEffect">
                                  <p:stCondLst>
                                    <p:cond delay="0"/>
                                  </p:stCondLst>
                                  <p:childTnLst>
                                    <p:set>
                                      <p:cBhvr>
                                        <p:cTn id="97" dur="1" fill="hold">
                                          <p:stCondLst>
                                            <p:cond delay="0"/>
                                          </p:stCondLst>
                                        </p:cTn>
                                        <p:tgtEl>
                                          <p:spTgt spid="149527"/>
                                        </p:tgtEl>
                                        <p:attrNameLst>
                                          <p:attrName>style.visibility</p:attrName>
                                        </p:attrNameLst>
                                      </p:cBhvr>
                                      <p:to>
                                        <p:strVal val="visible"/>
                                      </p:to>
                                    </p:set>
                                    <p:animEffect transition="in" filter="dissolve">
                                      <p:cBhvr>
                                        <p:cTn id="98" dur="500"/>
                                        <p:tgtEl>
                                          <p:spTgt spid="149527"/>
                                        </p:tgtEl>
                                      </p:cBhvr>
                                    </p:animEffect>
                                  </p:childTnLst>
                                </p:cTn>
                              </p:par>
                              <p:par>
                                <p:cTn id="99" presetID="9" presetClass="entr" presetSubtype="0" fill="hold" grpId="0" nodeType="withEffect">
                                  <p:stCondLst>
                                    <p:cond delay="0"/>
                                  </p:stCondLst>
                                  <p:childTnLst>
                                    <p:set>
                                      <p:cBhvr>
                                        <p:cTn id="100" dur="1" fill="hold">
                                          <p:stCondLst>
                                            <p:cond delay="0"/>
                                          </p:stCondLst>
                                        </p:cTn>
                                        <p:tgtEl>
                                          <p:spTgt spid="149530"/>
                                        </p:tgtEl>
                                        <p:attrNameLst>
                                          <p:attrName>style.visibility</p:attrName>
                                        </p:attrNameLst>
                                      </p:cBhvr>
                                      <p:to>
                                        <p:strVal val="visible"/>
                                      </p:to>
                                    </p:set>
                                    <p:animEffect transition="in" filter="dissolve">
                                      <p:cBhvr>
                                        <p:cTn id="101" dur="500"/>
                                        <p:tgtEl>
                                          <p:spTgt spid="149530"/>
                                        </p:tgtEl>
                                      </p:cBhvr>
                                    </p:animEffect>
                                  </p:childTnLst>
                                </p:cTn>
                              </p:par>
                            </p:childTnLst>
                          </p:cTn>
                        </p:par>
                      </p:childTnLst>
                    </p:cTn>
                  </p:par>
                  <p:par>
                    <p:cTn id="102" fill="hold" nodeType="clickPar">
                      <p:stCondLst>
                        <p:cond delay="indefinite"/>
                      </p:stCondLst>
                      <p:childTnLst>
                        <p:par>
                          <p:cTn id="103" fill="hold" nodeType="withGroup">
                            <p:stCondLst>
                              <p:cond delay="0"/>
                            </p:stCondLst>
                            <p:childTnLst>
                              <p:par>
                                <p:cTn id="104" presetID="23" presetClass="entr" presetSubtype="16" fill="hold" nodeType="clickEffect">
                                  <p:stCondLst>
                                    <p:cond delay="0"/>
                                  </p:stCondLst>
                                  <p:childTnLst>
                                    <p:set>
                                      <p:cBhvr>
                                        <p:cTn id="105" dur="1" fill="hold">
                                          <p:stCondLst>
                                            <p:cond delay="0"/>
                                          </p:stCondLst>
                                        </p:cTn>
                                        <p:tgtEl>
                                          <p:spTgt spid="149508"/>
                                        </p:tgtEl>
                                        <p:attrNameLst>
                                          <p:attrName>style.visibility</p:attrName>
                                        </p:attrNameLst>
                                      </p:cBhvr>
                                      <p:to>
                                        <p:strVal val="visible"/>
                                      </p:to>
                                    </p:set>
                                    <p:anim calcmode="lin" valueType="num">
                                      <p:cBhvr>
                                        <p:cTn id="106" dur="500" fill="hold"/>
                                        <p:tgtEl>
                                          <p:spTgt spid="149508"/>
                                        </p:tgtEl>
                                        <p:attrNameLst>
                                          <p:attrName>ppt_w</p:attrName>
                                        </p:attrNameLst>
                                      </p:cBhvr>
                                      <p:tavLst>
                                        <p:tav tm="0">
                                          <p:val>
                                            <p:fltVal val="0"/>
                                          </p:val>
                                        </p:tav>
                                        <p:tav tm="100000">
                                          <p:val>
                                            <p:strVal val="#ppt_w"/>
                                          </p:val>
                                        </p:tav>
                                      </p:tavLst>
                                    </p:anim>
                                    <p:anim calcmode="lin" valueType="num">
                                      <p:cBhvr>
                                        <p:cTn id="107" dur="500" fill="hold"/>
                                        <p:tgtEl>
                                          <p:spTgt spid="149508"/>
                                        </p:tgtEl>
                                        <p:attrNameLst>
                                          <p:attrName>ppt_h</p:attrName>
                                        </p:attrNameLst>
                                      </p:cBhvr>
                                      <p:tavLst>
                                        <p:tav tm="0">
                                          <p:val>
                                            <p:fltVal val="0"/>
                                          </p:val>
                                        </p:tav>
                                        <p:tav tm="100000">
                                          <p:val>
                                            <p:strVal val="#ppt_h"/>
                                          </p:val>
                                        </p:tav>
                                      </p:tavLst>
                                    </p:anim>
                                  </p:childTnLst>
                                </p:cTn>
                              </p:par>
                              <p:par>
                                <p:cTn id="108" presetID="23" presetClass="entr" presetSubtype="16" fill="hold" grpId="0" nodeType="withEffect">
                                  <p:stCondLst>
                                    <p:cond delay="0"/>
                                  </p:stCondLst>
                                  <p:childTnLst>
                                    <p:set>
                                      <p:cBhvr>
                                        <p:cTn id="109" dur="1" fill="hold">
                                          <p:stCondLst>
                                            <p:cond delay="0"/>
                                          </p:stCondLst>
                                        </p:cTn>
                                        <p:tgtEl>
                                          <p:spTgt spid="149532"/>
                                        </p:tgtEl>
                                        <p:attrNameLst>
                                          <p:attrName>style.visibility</p:attrName>
                                        </p:attrNameLst>
                                      </p:cBhvr>
                                      <p:to>
                                        <p:strVal val="visible"/>
                                      </p:to>
                                    </p:set>
                                    <p:anim calcmode="lin" valueType="num">
                                      <p:cBhvr>
                                        <p:cTn id="110" dur="500" fill="hold"/>
                                        <p:tgtEl>
                                          <p:spTgt spid="149532"/>
                                        </p:tgtEl>
                                        <p:attrNameLst>
                                          <p:attrName>ppt_w</p:attrName>
                                        </p:attrNameLst>
                                      </p:cBhvr>
                                      <p:tavLst>
                                        <p:tav tm="0">
                                          <p:val>
                                            <p:fltVal val="0"/>
                                          </p:val>
                                        </p:tav>
                                        <p:tav tm="100000">
                                          <p:val>
                                            <p:strVal val="#ppt_w"/>
                                          </p:val>
                                        </p:tav>
                                      </p:tavLst>
                                    </p:anim>
                                    <p:anim calcmode="lin" valueType="num">
                                      <p:cBhvr>
                                        <p:cTn id="111" dur="500" fill="hold"/>
                                        <p:tgtEl>
                                          <p:spTgt spid="149532"/>
                                        </p:tgtEl>
                                        <p:attrNameLst>
                                          <p:attrName>ppt_h</p:attrName>
                                        </p:attrNameLst>
                                      </p:cBhvr>
                                      <p:tavLst>
                                        <p:tav tm="0">
                                          <p:val>
                                            <p:fltVal val="0"/>
                                          </p:val>
                                        </p:tav>
                                        <p:tav tm="100000">
                                          <p:val>
                                            <p:strVal val="#ppt_h"/>
                                          </p:val>
                                        </p:tav>
                                      </p:tavLst>
                                    </p:anim>
                                  </p:childTnLst>
                                </p:cTn>
                              </p:par>
                              <p:par>
                                <p:cTn id="112" presetID="23" presetClass="entr" presetSubtype="16" fill="hold" nodeType="withEffect">
                                  <p:stCondLst>
                                    <p:cond delay="0"/>
                                  </p:stCondLst>
                                  <p:childTnLst>
                                    <p:set>
                                      <p:cBhvr>
                                        <p:cTn id="113" dur="1" fill="hold">
                                          <p:stCondLst>
                                            <p:cond delay="0"/>
                                          </p:stCondLst>
                                        </p:cTn>
                                        <p:tgtEl>
                                          <p:spTgt spid="149535"/>
                                        </p:tgtEl>
                                        <p:attrNameLst>
                                          <p:attrName>style.visibility</p:attrName>
                                        </p:attrNameLst>
                                      </p:cBhvr>
                                      <p:to>
                                        <p:strVal val="visible"/>
                                      </p:to>
                                    </p:set>
                                    <p:anim calcmode="lin" valueType="num">
                                      <p:cBhvr>
                                        <p:cTn id="114" dur="500" fill="hold"/>
                                        <p:tgtEl>
                                          <p:spTgt spid="149535"/>
                                        </p:tgtEl>
                                        <p:attrNameLst>
                                          <p:attrName>ppt_w</p:attrName>
                                        </p:attrNameLst>
                                      </p:cBhvr>
                                      <p:tavLst>
                                        <p:tav tm="0">
                                          <p:val>
                                            <p:fltVal val="0"/>
                                          </p:val>
                                        </p:tav>
                                        <p:tav tm="100000">
                                          <p:val>
                                            <p:strVal val="#ppt_w"/>
                                          </p:val>
                                        </p:tav>
                                      </p:tavLst>
                                    </p:anim>
                                    <p:anim calcmode="lin" valueType="num">
                                      <p:cBhvr>
                                        <p:cTn id="115" dur="500" fill="hold"/>
                                        <p:tgtEl>
                                          <p:spTgt spid="149535"/>
                                        </p:tgtEl>
                                        <p:attrNameLst>
                                          <p:attrName>ppt_h</p:attrName>
                                        </p:attrNameLst>
                                      </p:cBhvr>
                                      <p:tavLst>
                                        <p:tav tm="0">
                                          <p:val>
                                            <p:fltVal val="0"/>
                                          </p:val>
                                        </p:tav>
                                        <p:tav tm="100000">
                                          <p:val>
                                            <p:strVal val="#ppt_h"/>
                                          </p:val>
                                        </p:tav>
                                      </p:tavLst>
                                    </p:anim>
                                  </p:childTnLst>
                                </p:cTn>
                              </p:par>
                              <p:par>
                                <p:cTn id="116" presetID="23" presetClass="entr" presetSubtype="16" fill="hold" nodeType="withEffect">
                                  <p:stCondLst>
                                    <p:cond delay="0"/>
                                  </p:stCondLst>
                                  <p:childTnLst>
                                    <p:set>
                                      <p:cBhvr>
                                        <p:cTn id="117" dur="1" fill="hold">
                                          <p:stCondLst>
                                            <p:cond delay="0"/>
                                          </p:stCondLst>
                                        </p:cTn>
                                        <p:tgtEl>
                                          <p:spTgt spid="149536"/>
                                        </p:tgtEl>
                                        <p:attrNameLst>
                                          <p:attrName>style.visibility</p:attrName>
                                        </p:attrNameLst>
                                      </p:cBhvr>
                                      <p:to>
                                        <p:strVal val="visible"/>
                                      </p:to>
                                    </p:set>
                                    <p:anim calcmode="lin" valueType="num">
                                      <p:cBhvr>
                                        <p:cTn id="118" dur="500" fill="hold"/>
                                        <p:tgtEl>
                                          <p:spTgt spid="149536"/>
                                        </p:tgtEl>
                                        <p:attrNameLst>
                                          <p:attrName>ppt_w</p:attrName>
                                        </p:attrNameLst>
                                      </p:cBhvr>
                                      <p:tavLst>
                                        <p:tav tm="0">
                                          <p:val>
                                            <p:fltVal val="0"/>
                                          </p:val>
                                        </p:tav>
                                        <p:tav tm="100000">
                                          <p:val>
                                            <p:strVal val="#ppt_w"/>
                                          </p:val>
                                        </p:tav>
                                      </p:tavLst>
                                    </p:anim>
                                    <p:anim calcmode="lin" valueType="num">
                                      <p:cBhvr>
                                        <p:cTn id="119" dur="500" fill="hold"/>
                                        <p:tgtEl>
                                          <p:spTgt spid="149536"/>
                                        </p:tgtEl>
                                        <p:attrNameLst>
                                          <p:attrName>ppt_h</p:attrName>
                                        </p:attrNameLst>
                                      </p:cBhvr>
                                      <p:tavLst>
                                        <p:tav tm="0">
                                          <p:val>
                                            <p:fltVal val="0"/>
                                          </p:val>
                                        </p:tav>
                                        <p:tav tm="100000">
                                          <p:val>
                                            <p:strVal val="#ppt_h"/>
                                          </p:val>
                                        </p:tav>
                                      </p:tavLst>
                                    </p:anim>
                                  </p:childTnLst>
                                </p:cTn>
                              </p:par>
                              <p:par>
                                <p:cTn id="120" presetID="23" presetClass="entr" presetSubtype="16" fill="hold" grpId="0" nodeType="withEffect">
                                  <p:stCondLst>
                                    <p:cond delay="0"/>
                                  </p:stCondLst>
                                  <p:childTnLst>
                                    <p:set>
                                      <p:cBhvr>
                                        <p:cTn id="121" dur="1" fill="hold">
                                          <p:stCondLst>
                                            <p:cond delay="0"/>
                                          </p:stCondLst>
                                        </p:cTn>
                                        <p:tgtEl>
                                          <p:spTgt spid="149533"/>
                                        </p:tgtEl>
                                        <p:attrNameLst>
                                          <p:attrName>style.visibility</p:attrName>
                                        </p:attrNameLst>
                                      </p:cBhvr>
                                      <p:to>
                                        <p:strVal val="visible"/>
                                      </p:to>
                                    </p:set>
                                    <p:anim calcmode="lin" valueType="num">
                                      <p:cBhvr>
                                        <p:cTn id="122" dur="500" fill="hold"/>
                                        <p:tgtEl>
                                          <p:spTgt spid="149533"/>
                                        </p:tgtEl>
                                        <p:attrNameLst>
                                          <p:attrName>ppt_w</p:attrName>
                                        </p:attrNameLst>
                                      </p:cBhvr>
                                      <p:tavLst>
                                        <p:tav tm="0">
                                          <p:val>
                                            <p:fltVal val="0"/>
                                          </p:val>
                                        </p:tav>
                                        <p:tav tm="100000">
                                          <p:val>
                                            <p:strVal val="#ppt_w"/>
                                          </p:val>
                                        </p:tav>
                                      </p:tavLst>
                                    </p:anim>
                                    <p:anim calcmode="lin" valueType="num">
                                      <p:cBhvr>
                                        <p:cTn id="123" dur="500" fill="hold"/>
                                        <p:tgtEl>
                                          <p:spTgt spid="149533"/>
                                        </p:tgtEl>
                                        <p:attrNameLst>
                                          <p:attrName>ppt_h</p:attrName>
                                        </p:attrNameLst>
                                      </p:cBhvr>
                                      <p:tavLst>
                                        <p:tav tm="0">
                                          <p:val>
                                            <p:fltVal val="0"/>
                                          </p:val>
                                        </p:tav>
                                        <p:tav tm="100000">
                                          <p:val>
                                            <p:strVal val="#ppt_h"/>
                                          </p:val>
                                        </p:tav>
                                      </p:tavLst>
                                    </p:anim>
                                  </p:childTnLst>
                                </p:cTn>
                              </p:par>
                              <p:par>
                                <p:cTn id="124" presetID="23" presetClass="entr" presetSubtype="16" fill="hold" grpId="0" nodeType="withEffect">
                                  <p:stCondLst>
                                    <p:cond delay="0"/>
                                  </p:stCondLst>
                                  <p:childTnLst>
                                    <p:set>
                                      <p:cBhvr>
                                        <p:cTn id="125" dur="1" fill="hold">
                                          <p:stCondLst>
                                            <p:cond delay="0"/>
                                          </p:stCondLst>
                                        </p:cTn>
                                        <p:tgtEl>
                                          <p:spTgt spid="149534"/>
                                        </p:tgtEl>
                                        <p:attrNameLst>
                                          <p:attrName>style.visibility</p:attrName>
                                        </p:attrNameLst>
                                      </p:cBhvr>
                                      <p:to>
                                        <p:strVal val="visible"/>
                                      </p:to>
                                    </p:set>
                                    <p:anim calcmode="lin" valueType="num">
                                      <p:cBhvr>
                                        <p:cTn id="126" dur="500" fill="hold"/>
                                        <p:tgtEl>
                                          <p:spTgt spid="149534"/>
                                        </p:tgtEl>
                                        <p:attrNameLst>
                                          <p:attrName>ppt_w</p:attrName>
                                        </p:attrNameLst>
                                      </p:cBhvr>
                                      <p:tavLst>
                                        <p:tav tm="0">
                                          <p:val>
                                            <p:fltVal val="0"/>
                                          </p:val>
                                        </p:tav>
                                        <p:tav tm="100000">
                                          <p:val>
                                            <p:strVal val="#ppt_w"/>
                                          </p:val>
                                        </p:tav>
                                      </p:tavLst>
                                    </p:anim>
                                    <p:anim calcmode="lin" valueType="num">
                                      <p:cBhvr>
                                        <p:cTn id="127" dur="500" fill="hold"/>
                                        <p:tgtEl>
                                          <p:spTgt spid="149534"/>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9510" grpId="0" animBg="1"/>
      <p:bldP spid="149511" grpId="0" animBg="1"/>
      <p:bldP spid="149512" grpId="0" animBg="1"/>
      <p:bldP spid="149514" grpId="0" animBg="1"/>
      <p:bldP spid="149516" grpId="0" animBg="1"/>
      <p:bldP spid="149518" grpId="0" animBg="1"/>
      <p:bldP spid="149520" grpId="0" animBg="1"/>
      <p:bldP spid="149522" grpId="0" animBg="1"/>
      <p:bldP spid="149524" grpId="0" animBg="1"/>
      <p:bldP spid="149526" grpId="0" animBg="1"/>
      <p:bldP spid="149527" grpId="0" animBg="1"/>
      <p:bldP spid="149530" grpId="0" animBg="1"/>
      <p:bldP spid="149532" grpId="0" animBg="1"/>
      <p:bldP spid="149533" grpId="0" animBg="1"/>
      <p:bldP spid="149534"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9506" name="Picture 2" descr="image00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956568">
            <a:off x="3832225" y="2028825"/>
            <a:ext cx="1978025" cy="27590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49507" name="Picture 3" descr="image00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4353072">
            <a:off x="2457451" y="441325"/>
            <a:ext cx="2309812" cy="31765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49508" name="Picture 4" descr="image00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rot="592728">
            <a:off x="3048000" y="2667000"/>
            <a:ext cx="2182813" cy="35814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49509" name="Picture 5" descr="image00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474788" y="2506663"/>
            <a:ext cx="3200400" cy="209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49510" name="AutoShape 6"/>
          <p:cNvSpPr>
            <a:spLocks noChangeArrowheads="1"/>
          </p:cNvSpPr>
          <p:nvPr/>
        </p:nvSpPr>
        <p:spPr bwMode="auto">
          <a:xfrm>
            <a:off x="4114800" y="457200"/>
            <a:ext cx="2209800" cy="1066800"/>
          </a:xfrm>
          <a:prstGeom prst="cloudCallout">
            <a:avLst>
              <a:gd name="adj1" fmla="val 861"/>
              <a:gd name="adj2" fmla="val 30505"/>
            </a:avLst>
          </a:prstGeom>
          <a:solidFill>
            <a:schemeClr val="folHlink"/>
          </a:solidFill>
          <a:ln w="9525">
            <a:solidFill>
              <a:srgbClr val="CCFF66"/>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Quyền tự do kinh doanh</a:t>
            </a:r>
          </a:p>
        </p:txBody>
      </p:sp>
      <p:sp>
        <p:nvSpPr>
          <p:cNvPr id="149511" name="AutoShape 7"/>
          <p:cNvSpPr>
            <a:spLocks noChangeArrowheads="1"/>
          </p:cNvSpPr>
          <p:nvPr/>
        </p:nvSpPr>
        <p:spPr bwMode="auto">
          <a:xfrm>
            <a:off x="4530725" y="1830388"/>
            <a:ext cx="2133600" cy="1066800"/>
          </a:xfrm>
          <a:prstGeom prst="cloudCallout">
            <a:avLst>
              <a:gd name="adj1" fmla="val 4167"/>
              <a:gd name="adj2" fmla="val 42264"/>
            </a:avLst>
          </a:prstGeom>
          <a:solidFill>
            <a:srgbClr val="CC0000"/>
          </a:solidFill>
          <a:ln w="9525">
            <a:solidFill>
              <a:srgbClr val="3333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Thuế - Vai trò của thuế</a:t>
            </a:r>
          </a:p>
        </p:txBody>
      </p:sp>
      <p:sp>
        <p:nvSpPr>
          <p:cNvPr id="149512" name="AutoShape 8"/>
          <p:cNvSpPr>
            <a:spLocks noChangeArrowheads="1"/>
          </p:cNvSpPr>
          <p:nvPr/>
        </p:nvSpPr>
        <p:spPr bwMode="auto">
          <a:xfrm>
            <a:off x="7086600" y="0"/>
            <a:ext cx="2819400" cy="609600"/>
          </a:xfrm>
          <a:prstGeom prst="flowChartPunchedTape">
            <a:avLst/>
          </a:prstGeom>
          <a:solidFill>
            <a:schemeClr val="folHlink"/>
          </a:solidFill>
          <a:ln w="12700">
            <a:solidFill>
              <a:srgbClr val="CCFF6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Hình thức tổ chức kinh tế</a:t>
            </a:r>
          </a:p>
        </p:txBody>
      </p:sp>
      <p:cxnSp>
        <p:nvCxnSpPr>
          <p:cNvPr id="149513" name="AutoShape 9"/>
          <p:cNvCxnSpPr>
            <a:cxnSpLocks noChangeShapeType="1"/>
            <a:stCxn id="149510" idx="2"/>
            <a:endCxn id="149512" idx="1"/>
          </p:cNvCxnSpPr>
          <p:nvPr/>
        </p:nvCxnSpPr>
        <p:spPr bwMode="auto">
          <a:xfrm flipV="1">
            <a:off x="6323013" y="304800"/>
            <a:ext cx="763587" cy="685800"/>
          </a:xfrm>
          <a:prstGeom prst="curvedConnector3">
            <a:avLst>
              <a:gd name="adj1" fmla="val 50102"/>
            </a:avLst>
          </a:prstGeom>
          <a:noFill/>
          <a:ln w="57150">
            <a:solidFill>
              <a:schemeClr val="folHlink"/>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14" name="AutoShape 10"/>
          <p:cNvSpPr>
            <a:spLocks noChangeArrowheads="1"/>
          </p:cNvSpPr>
          <p:nvPr/>
        </p:nvSpPr>
        <p:spPr bwMode="auto">
          <a:xfrm>
            <a:off x="7086600" y="685800"/>
            <a:ext cx="1447800" cy="609600"/>
          </a:xfrm>
          <a:prstGeom prst="flowChartPunchedTape">
            <a:avLst/>
          </a:prstGeom>
          <a:solidFill>
            <a:schemeClr val="folHlink"/>
          </a:solidFill>
          <a:ln w="12700">
            <a:solidFill>
              <a:srgbClr val="CCFF6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Ngành nghề</a:t>
            </a:r>
          </a:p>
        </p:txBody>
      </p:sp>
      <p:cxnSp>
        <p:nvCxnSpPr>
          <p:cNvPr id="149515" name="AutoShape 11"/>
          <p:cNvCxnSpPr>
            <a:cxnSpLocks noChangeShapeType="1"/>
          </p:cNvCxnSpPr>
          <p:nvPr/>
        </p:nvCxnSpPr>
        <p:spPr bwMode="auto">
          <a:xfrm>
            <a:off x="6172200" y="914400"/>
            <a:ext cx="823913" cy="685800"/>
          </a:xfrm>
          <a:prstGeom prst="curvedConnector3">
            <a:avLst>
              <a:gd name="adj1" fmla="val 50866"/>
            </a:avLst>
          </a:prstGeom>
          <a:noFill/>
          <a:ln w="57150">
            <a:solidFill>
              <a:schemeClr val="folHlink"/>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16" name="AutoShape 12"/>
          <p:cNvSpPr>
            <a:spLocks noChangeArrowheads="1"/>
          </p:cNvSpPr>
          <p:nvPr/>
        </p:nvSpPr>
        <p:spPr bwMode="auto">
          <a:xfrm>
            <a:off x="7086600" y="1295400"/>
            <a:ext cx="1295400" cy="609600"/>
          </a:xfrm>
          <a:prstGeom prst="flowChartPunchedTape">
            <a:avLst/>
          </a:prstGeom>
          <a:solidFill>
            <a:schemeClr val="folHlink"/>
          </a:solidFill>
          <a:ln w="28575">
            <a:solidFill>
              <a:srgbClr val="CCFF66"/>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Quy mô</a:t>
            </a:r>
          </a:p>
        </p:txBody>
      </p:sp>
      <p:cxnSp>
        <p:nvCxnSpPr>
          <p:cNvPr id="149517" name="AutoShape 13"/>
          <p:cNvCxnSpPr>
            <a:cxnSpLocks noChangeShapeType="1"/>
          </p:cNvCxnSpPr>
          <p:nvPr/>
        </p:nvCxnSpPr>
        <p:spPr bwMode="auto">
          <a:xfrm>
            <a:off x="6400800" y="990600"/>
            <a:ext cx="766763" cy="152400"/>
          </a:xfrm>
          <a:prstGeom prst="curvedConnector3">
            <a:avLst>
              <a:gd name="adj1" fmla="val 49898"/>
            </a:avLst>
          </a:prstGeom>
          <a:noFill/>
          <a:ln w="57150">
            <a:solidFill>
              <a:schemeClr val="folHlink"/>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18" name="AutoShape 14"/>
          <p:cNvSpPr>
            <a:spLocks noChangeArrowheads="1"/>
          </p:cNvSpPr>
          <p:nvPr/>
        </p:nvSpPr>
        <p:spPr bwMode="auto">
          <a:xfrm>
            <a:off x="8229600" y="1981200"/>
            <a:ext cx="23622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CD nộp vào ngân sách</a:t>
            </a:r>
          </a:p>
        </p:txBody>
      </p:sp>
      <p:cxnSp>
        <p:nvCxnSpPr>
          <p:cNvPr id="149519" name="AutoShape 15"/>
          <p:cNvCxnSpPr>
            <a:cxnSpLocks noChangeShapeType="1"/>
            <a:stCxn id="149522" idx="2"/>
            <a:endCxn id="149518" idx="1"/>
          </p:cNvCxnSpPr>
          <p:nvPr/>
        </p:nvCxnSpPr>
        <p:spPr bwMode="auto">
          <a:xfrm flipV="1">
            <a:off x="8075613" y="2286000"/>
            <a:ext cx="153987" cy="138113"/>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0" name="AutoShape 16"/>
          <p:cNvSpPr>
            <a:spLocks noChangeArrowheads="1"/>
          </p:cNvSpPr>
          <p:nvPr/>
        </p:nvSpPr>
        <p:spPr bwMode="auto">
          <a:xfrm>
            <a:off x="8153400" y="2743200"/>
            <a:ext cx="25908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Chi cho công việc chung</a:t>
            </a:r>
          </a:p>
        </p:txBody>
      </p:sp>
      <p:cxnSp>
        <p:nvCxnSpPr>
          <p:cNvPr id="149521" name="AutoShape 17"/>
          <p:cNvCxnSpPr>
            <a:cxnSpLocks noChangeShapeType="1"/>
            <a:endCxn id="149520" idx="1"/>
          </p:cNvCxnSpPr>
          <p:nvPr/>
        </p:nvCxnSpPr>
        <p:spPr bwMode="auto">
          <a:xfrm rot="16200000" flipH="1">
            <a:off x="7543800" y="2438400"/>
            <a:ext cx="685800" cy="533400"/>
          </a:xfrm>
          <a:prstGeom prst="curvedConnector2">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2" name="AutoShape 18"/>
          <p:cNvSpPr>
            <a:spLocks noChangeArrowheads="1"/>
          </p:cNvSpPr>
          <p:nvPr/>
        </p:nvSpPr>
        <p:spPr bwMode="auto">
          <a:xfrm>
            <a:off x="6913563" y="2005013"/>
            <a:ext cx="1163637" cy="838200"/>
          </a:xfrm>
          <a:prstGeom prst="cloudCallout">
            <a:avLst>
              <a:gd name="adj1" fmla="val -22023"/>
              <a:gd name="adj2" fmla="val 42968"/>
            </a:avLst>
          </a:prstGeom>
          <a:solidFill>
            <a:srgbClr val="CC0000"/>
          </a:solidFill>
          <a:ln w="9525">
            <a:solidFill>
              <a:srgbClr val="3333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Thuế</a:t>
            </a:r>
          </a:p>
        </p:txBody>
      </p:sp>
      <p:cxnSp>
        <p:nvCxnSpPr>
          <p:cNvPr id="149523" name="AutoShape 19"/>
          <p:cNvCxnSpPr>
            <a:cxnSpLocks noChangeShapeType="1"/>
          </p:cNvCxnSpPr>
          <p:nvPr/>
        </p:nvCxnSpPr>
        <p:spPr bwMode="auto">
          <a:xfrm>
            <a:off x="6629400" y="2286000"/>
            <a:ext cx="457200" cy="152400"/>
          </a:xfrm>
          <a:prstGeom prst="curvedConnector3">
            <a:avLst>
              <a:gd name="adj1" fmla="val 50000"/>
            </a:avLst>
          </a:prstGeom>
          <a:noFill/>
          <a:ln w="5715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4" name="AutoShape 20"/>
          <p:cNvSpPr>
            <a:spLocks noChangeArrowheads="1"/>
          </p:cNvSpPr>
          <p:nvPr/>
        </p:nvSpPr>
        <p:spPr bwMode="auto">
          <a:xfrm>
            <a:off x="6096000" y="3276600"/>
            <a:ext cx="1600200" cy="1219200"/>
          </a:xfrm>
          <a:prstGeom prst="cloudCallout">
            <a:avLst>
              <a:gd name="adj1" fmla="val -22620"/>
              <a:gd name="adj2" fmla="val 37310"/>
            </a:avLst>
          </a:prstGeom>
          <a:solidFill>
            <a:srgbClr val="CC0000"/>
          </a:solidFill>
          <a:ln w="9525">
            <a:solidFill>
              <a:srgbClr val="3333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Vai trò của thuế</a:t>
            </a:r>
          </a:p>
        </p:txBody>
      </p:sp>
      <p:cxnSp>
        <p:nvCxnSpPr>
          <p:cNvPr id="149525" name="AutoShape 21"/>
          <p:cNvCxnSpPr>
            <a:cxnSpLocks noChangeShapeType="1"/>
          </p:cNvCxnSpPr>
          <p:nvPr/>
        </p:nvCxnSpPr>
        <p:spPr bwMode="auto">
          <a:xfrm>
            <a:off x="6705600" y="2438400"/>
            <a:ext cx="268288" cy="885825"/>
          </a:xfrm>
          <a:prstGeom prst="curvedConnector2">
            <a:avLst/>
          </a:prstGeom>
          <a:noFill/>
          <a:ln w="5715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26" name="AutoShape 22"/>
          <p:cNvSpPr>
            <a:spLocks noChangeArrowheads="1"/>
          </p:cNvSpPr>
          <p:nvPr/>
        </p:nvSpPr>
        <p:spPr bwMode="auto">
          <a:xfrm>
            <a:off x="8001000" y="3505200"/>
            <a:ext cx="22098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Ổn định thị trường</a:t>
            </a:r>
          </a:p>
        </p:txBody>
      </p:sp>
      <p:sp>
        <p:nvSpPr>
          <p:cNvPr id="149527" name="AutoShape 23"/>
          <p:cNvSpPr>
            <a:spLocks noChangeArrowheads="1"/>
          </p:cNvSpPr>
          <p:nvPr/>
        </p:nvSpPr>
        <p:spPr bwMode="auto">
          <a:xfrm>
            <a:off x="8001000" y="4114800"/>
            <a:ext cx="2590800" cy="609600"/>
          </a:xfrm>
          <a:prstGeom prst="flowChartPunchedTape">
            <a:avLst/>
          </a:prstGeom>
          <a:solidFill>
            <a:srgbClr val="CC0000"/>
          </a:solidFill>
          <a:ln w="9525">
            <a:solidFill>
              <a:srgbClr val="3333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Điều chỉnh cơ cấu kinh tế</a:t>
            </a:r>
          </a:p>
        </p:txBody>
      </p:sp>
      <p:cxnSp>
        <p:nvCxnSpPr>
          <p:cNvPr id="149528" name="AutoShape 24"/>
          <p:cNvCxnSpPr>
            <a:cxnSpLocks noChangeShapeType="1"/>
            <a:stCxn id="149524" idx="2"/>
          </p:cNvCxnSpPr>
          <p:nvPr/>
        </p:nvCxnSpPr>
        <p:spPr bwMode="auto">
          <a:xfrm>
            <a:off x="7694613" y="3886200"/>
            <a:ext cx="306387" cy="12700"/>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149529" name="AutoShape 25"/>
          <p:cNvCxnSpPr>
            <a:cxnSpLocks noChangeShapeType="1"/>
            <a:stCxn id="149524" idx="2"/>
            <a:endCxn id="149527" idx="1"/>
          </p:cNvCxnSpPr>
          <p:nvPr/>
        </p:nvCxnSpPr>
        <p:spPr bwMode="auto">
          <a:xfrm>
            <a:off x="7694613" y="3886200"/>
            <a:ext cx="306387" cy="533400"/>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30" name="AutoShape 26"/>
          <p:cNvSpPr>
            <a:spLocks noChangeArrowheads="1"/>
          </p:cNvSpPr>
          <p:nvPr/>
        </p:nvSpPr>
        <p:spPr bwMode="auto">
          <a:xfrm>
            <a:off x="7848600" y="4800600"/>
            <a:ext cx="2819400" cy="609600"/>
          </a:xfrm>
          <a:prstGeom prst="flowChartPunchedTape">
            <a:avLst/>
          </a:prstGeom>
          <a:solidFill>
            <a:srgbClr val="CC0000"/>
          </a:solidFill>
          <a:ln w="9525">
            <a:solidFill>
              <a:srgbClr val="0000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rgbClr val="FFFF66"/>
                </a:solidFill>
                <a:latin typeface="Arial" pitchFamily="34" charset="0"/>
              </a:rPr>
              <a:t>Pt kt theo đúng định hướng</a:t>
            </a:r>
          </a:p>
        </p:txBody>
      </p:sp>
      <p:cxnSp>
        <p:nvCxnSpPr>
          <p:cNvPr id="149531" name="AutoShape 27"/>
          <p:cNvCxnSpPr>
            <a:cxnSpLocks noChangeShapeType="1"/>
            <a:stCxn id="149524" idx="2"/>
            <a:endCxn id="149530" idx="1"/>
          </p:cNvCxnSpPr>
          <p:nvPr/>
        </p:nvCxnSpPr>
        <p:spPr bwMode="auto">
          <a:xfrm>
            <a:off x="7694613" y="3886200"/>
            <a:ext cx="153987" cy="1219200"/>
          </a:xfrm>
          <a:prstGeom prst="curvedConnector3">
            <a:avLst>
              <a:gd name="adj1" fmla="val 50000"/>
            </a:avLst>
          </a:prstGeom>
          <a:noFill/>
          <a:ln w="38100">
            <a:solidFill>
              <a:srgbClr val="CC0000"/>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49532" name="AutoShape 28"/>
          <p:cNvSpPr>
            <a:spLocks noChangeArrowheads="1"/>
          </p:cNvSpPr>
          <p:nvPr/>
        </p:nvSpPr>
        <p:spPr bwMode="auto">
          <a:xfrm>
            <a:off x="4038600" y="5105400"/>
            <a:ext cx="2057400" cy="1219200"/>
          </a:xfrm>
          <a:prstGeom prst="cloudCallout">
            <a:avLst>
              <a:gd name="adj1" fmla="val -31171"/>
              <a:gd name="adj2" fmla="val 23440"/>
            </a:avLst>
          </a:prstGeom>
          <a:solidFill>
            <a:srgbClr val="00CC66"/>
          </a:solidFill>
          <a:ln w="9525">
            <a:solidFill>
              <a:schemeClr val="tx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Trách nhiệm của công dân</a:t>
            </a:r>
          </a:p>
        </p:txBody>
      </p:sp>
      <p:sp>
        <p:nvSpPr>
          <p:cNvPr id="149533" name="AutoShape 29"/>
          <p:cNvSpPr>
            <a:spLocks noChangeArrowheads="1"/>
          </p:cNvSpPr>
          <p:nvPr/>
        </p:nvSpPr>
        <p:spPr bwMode="auto">
          <a:xfrm>
            <a:off x="6629400" y="5486400"/>
            <a:ext cx="3657600" cy="609600"/>
          </a:xfrm>
          <a:prstGeom prst="flowChartPunchedTape">
            <a:avLst/>
          </a:prstGeom>
          <a:solidFill>
            <a:srgbClr val="00CC66"/>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Sử dụng đúng quyền kinh doanh</a:t>
            </a:r>
          </a:p>
        </p:txBody>
      </p:sp>
      <p:sp>
        <p:nvSpPr>
          <p:cNvPr id="149534" name="AutoShape 30"/>
          <p:cNvSpPr>
            <a:spLocks noChangeArrowheads="1"/>
          </p:cNvSpPr>
          <p:nvPr/>
        </p:nvSpPr>
        <p:spPr bwMode="auto">
          <a:xfrm>
            <a:off x="6705600" y="6248400"/>
            <a:ext cx="3657600" cy="609600"/>
          </a:xfrm>
          <a:prstGeom prst="flowChartPunchedTape">
            <a:avLst/>
          </a:prstGeom>
          <a:solidFill>
            <a:srgbClr val="00CC66"/>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0"/>
              </a:spcBef>
              <a:buClrTx/>
              <a:buSzTx/>
              <a:buFontTx/>
              <a:buNone/>
            </a:pPr>
            <a:r>
              <a:rPr lang="en-US" altLang="en-US" sz="1800" b="0">
                <a:solidFill>
                  <a:schemeClr val="tx1"/>
                </a:solidFill>
                <a:latin typeface="Arial" pitchFamily="34" charset="0"/>
              </a:rPr>
              <a:t>Thực hiện đúng nghĩa vụ đóng thuế</a:t>
            </a:r>
          </a:p>
        </p:txBody>
      </p:sp>
      <p:cxnSp>
        <p:nvCxnSpPr>
          <p:cNvPr id="149535" name="AutoShape 31"/>
          <p:cNvCxnSpPr>
            <a:cxnSpLocks noChangeShapeType="1"/>
            <a:endCxn id="149533" idx="1"/>
          </p:cNvCxnSpPr>
          <p:nvPr/>
        </p:nvCxnSpPr>
        <p:spPr bwMode="auto">
          <a:xfrm>
            <a:off x="6019800" y="5715000"/>
            <a:ext cx="609600" cy="76200"/>
          </a:xfrm>
          <a:prstGeom prst="curvedConnector3">
            <a:avLst>
              <a:gd name="adj1" fmla="val 50000"/>
            </a:avLst>
          </a:prstGeom>
          <a:noFill/>
          <a:ln w="57150">
            <a:solidFill>
              <a:srgbClr val="00CC66"/>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cxnSp>
        <p:nvCxnSpPr>
          <p:cNvPr id="149536" name="AutoShape 32"/>
          <p:cNvCxnSpPr>
            <a:cxnSpLocks noChangeShapeType="1"/>
            <a:stCxn id="149532" idx="2"/>
            <a:endCxn id="149534" idx="1"/>
          </p:cNvCxnSpPr>
          <p:nvPr/>
        </p:nvCxnSpPr>
        <p:spPr bwMode="auto">
          <a:xfrm>
            <a:off x="6094413" y="5715000"/>
            <a:ext cx="611187" cy="838200"/>
          </a:xfrm>
          <a:prstGeom prst="curvedConnector3">
            <a:avLst>
              <a:gd name="adj1" fmla="val 50130"/>
            </a:avLst>
          </a:prstGeom>
          <a:noFill/>
          <a:ln w="57150">
            <a:solidFill>
              <a:srgbClr val="00CC66"/>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cxnSp>
      <p:sp>
        <p:nvSpPr>
          <p:cNvPr id="167969" name="AutoShape 34"/>
          <p:cNvSpPr>
            <a:spLocks noChangeArrowheads="1"/>
          </p:cNvSpPr>
          <p:nvPr/>
        </p:nvSpPr>
        <p:spPr bwMode="auto">
          <a:xfrm>
            <a:off x="2286000" y="1676400"/>
            <a:ext cx="914400" cy="609600"/>
          </a:xfrm>
          <a:prstGeom prst="cloudCallout">
            <a:avLst>
              <a:gd name="adj1" fmla="val -43750"/>
              <a:gd name="adj2" fmla="val 70000"/>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lgn="ctr" eaLnBrk="1" hangingPunct="1">
              <a:spcBef>
                <a:spcPct val="50000"/>
              </a:spcBef>
              <a:buClrTx/>
              <a:buSzTx/>
              <a:buFontTx/>
              <a:buNone/>
            </a:pPr>
            <a:endParaRPr lang="en-US" altLang="en-US">
              <a:solidFill>
                <a:srgbClr val="FF0000"/>
              </a:solidFill>
              <a:latin typeface="Times New Roman" pitchFamily="18" charset="0"/>
            </a:endParaRPr>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32" fill="hold" nodeType="clickEffect">
                                  <p:stCondLst>
                                    <p:cond delay="0"/>
                                  </p:stCondLst>
                                  <p:childTnLst>
                                    <p:set>
                                      <p:cBhvr>
                                        <p:cTn id="6" dur="1" fill="hold">
                                          <p:stCondLst>
                                            <p:cond delay="0"/>
                                          </p:stCondLst>
                                        </p:cTn>
                                        <p:tgtEl>
                                          <p:spTgt spid="149509"/>
                                        </p:tgtEl>
                                        <p:attrNameLst>
                                          <p:attrName>style.visibility</p:attrName>
                                        </p:attrNameLst>
                                      </p:cBhvr>
                                      <p:to>
                                        <p:strVal val="visible"/>
                                      </p:to>
                                    </p:set>
                                    <p:animEffect transition="in" filter="box(out)">
                                      <p:cBhvr>
                                        <p:cTn id="7" dur="500"/>
                                        <p:tgtEl>
                                          <p:spTgt spid="14950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nodeType="clickEffect">
                                  <p:stCondLst>
                                    <p:cond delay="0"/>
                                  </p:stCondLst>
                                  <p:childTnLst>
                                    <p:set>
                                      <p:cBhvr>
                                        <p:cTn id="11" dur="1" fill="hold">
                                          <p:stCondLst>
                                            <p:cond delay="0"/>
                                          </p:stCondLst>
                                        </p:cTn>
                                        <p:tgtEl>
                                          <p:spTgt spid="149507"/>
                                        </p:tgtEl>
                                        <p:attrNameLst>
                                          <p:attrName>style.visibility</p:attrName>
                                        </p:attrNameLst>
                                      </p:cBhvr>
                                      <p:to>
                                        <p:strVal val="visible"/>
                                      </p:to>
                                    </p:set>
                                    <p:animEffect transition="in" filter="checkerboard(across)">
                                      <p:cBhvr>
                                        <p:cTn id="12" dur="500"/>
                                        <p:tgtEl>
                                          <p:spTgt spid="149507"/>
                                        </p:tgtEl>
                                      </p:cBhvr>
                                    </p:animEffect>
                                  </p:childTnLst>
                                </p:cTn>
                              </p:par>
                              <p:par>
                                <p:cTn id="13" presetID="5" presetClass="entr" presetSubtype="10" fill="hold" grpId="0" nodeType="withEffect">
                                  <p:stCondLst>
                                    <p:cond delay="0"/>
                                  </p:stCondLst>
                                  <p:childTnLst>
                                    <p:set>
                                      <p:cBhvr>
                                        <p:cTn id="14" dur="1" fill="hold">
                                          <p:stCondLst>
                                            <p:cond delay="0"/>
                                          </p:stCondLst>
                                        </p:cTn>
                                        <p:tgtEl>
                                          <p:spTgt spid="149510"/>
                                        </p:tgtEl>
                                        <p:attrNameLst>
                                          <p:attrName>style.visibility</p:attrName>
                                        </p:attrNameLst>
                                      </p:cBhvr>
                                      <p:to>
                                        <p:strVal val="visible"/>
                                      </p:to>
                                    </p:set>
                                    <p:animEffect transition="in" filter="checkerboard(across)">
                                      <p:cBhvr>
                                        <p:cTn id="15" dur="500"/>
                                        <p:tgtEl>
                                          <p:spTgt spid="149510"/>
                                        </p:tgtEl>
                                      </p:cBhvr>
                                    </p:animEffect>
                                  </p:childTnLst>
                                </p:cTn>
                              </p:par>
                              <p:par>
                                <p:cTn id="16" presetID="5" presetClass="entr" presetSubtype="10" fill="hold" nodeType="withEffect">
                                  <p:stCondLst>
                                    <p:cond delay="0"/>
                                  </p:stCondLst>
                                  <p:childTnLst>
                                    <p:set>
                                      <p:cBhvr>
                                        <p:cTn id="17" dur="1" fill="hold">
                                          <p:stCondLst>
                                            <p:cond delay="0"/>
                                          </p:stCondLst>
                                        </p:cTn>
                                        <p:tgtEl>
                                          <p:spTgt spid="149513"/>
                                        </p:tgtEl>
                                        <p:attrNameLst>
                                          <p:attrName>style.visibility</p:attrName>
                                        </p:attrNameLst>
                                      </p:cBhvr>
                                      <p:to>
                                        <p:strVal val="visible"/>
                                      </p:to>
                                    </p:set>
                                    <p:animEffect transition="in" filter="checkerboard(across)">
                                      <p:cBhvr>
                                        <p:cTn id="18" dur="500"/>
                                        <p:tgtEl>
                                          <p:spTgt spid="149513"/>
                                        </p:tgtEl>
                                      </p:cBhvr>
                                    </p:animEffect>
                                  </p:childTnLst>
                                </p:cTn>
                              </p:par>
                              <p:par>
                                <p:cTn id="19" presetID="5" presetClass="entr" presetSubtype="10" fill="hold" nodeType="withEffect">
                                  <p:stCondLst>
                                    <p:cond delay="0"/>
                                  </p:stCondLst>
                                  <p:childTnLst>
                                    <p:set>
                                      <p:cBhvr>
                                        <p:cTn id="20" dur="1" fill="hold">
                                          <p:stCondLst>
                                            <p:cond delay="0"/>
                                          </p:stCondLst>
                                        </p:cTn>
                                        <p:tgtEl>
                                          <p:spTgt spid="149517"/>
                                        </p:tgtEl>
                                        <p:attrNameLst>
                                          <p:attrName>style.visibility</p:attrName>
                                        </p:attrNameLst>
                                      </p:cBhvr>
                                      <p:to>
                                        <p:strVal val="visible"/>
                                      </p:to>
                                    </p:set>
                                    <p:animEffect transition="in" filter="checkerboard(across)">
                                      <p:cBhvr>
                                        <p:cTn id="21" dur="500"/>
                                        <p:tgtEl>
                                          <p:spTgt spid="149517"/>
                                        </p:tgtEl>
                                      </p:cBhvr>
                                    </p:animEffect>
                                  </p:childTnLst>
                                </p:cTn>
                              </p:par>
                              <p:par>
                                <p:cTn id="22" presetID="5" presetClass="entr" presetSubtype="10" fill="hold" nodeType="withEffect">
                                  <p:stCondLst>
                                    <p:cond delay="0"/>
                                  </p:stCondLst>
                                  <p:childTnLst>
                                    <p:set>
                                      <p:cBhvr>
                                        <p:cTn id="23" dur="1" fill="hold">
                                          <p:stCondLst>
                                            <p:cond delay="0"/>
                                          </p:stCondLst>
                                        </p:cTn>
                                        <p:tgtEl>
                                          <p:spTgt spid="149515"/>
                                        </p:tgtEl>
                                        <p:attrNameLst>
                                          <p:attrName>style.visibility</p:attrName>
                                        </p:attrNameLst>
                                      </p:cBhvr>
                                      <p:to>
                                        <p:strVal val="visible"/>
                                      </p:to>
                                    </p:set>
                                    <p:animEffect transition="in" filter="checkerboard(across)">
                                      <p:cBhvr>
                                        <p:cTn id="24" dur="500"/>
                                        <p:tgtEl>
                                          <p:spTgt spid="149515"/>
                                        </p:tgtEl>
                                      </p:cBhvr>
                                    </p:animEffect>
                                  </p:childTnLst>
                                </p:cTn>
                              </p:par>
                              <p:par>
                                <p:cTn id="25" presetID="5" presetClass="entr" presetSubtype="10" fill="hold" grpId="0" nodeType="withEffect">
                                  <p:stCondLst>
                                    <p:cond delay="0"/>
                                  </p:stCondLst>
                                  <p:childTnLst>
                                    <p:set>
                                      <p:cBhvr>
                                        <p:cTn id="26" dur="1" fill="hold">
                                          <p:stCondLst>
                                            <p:cond delay="0"/>
                                          </p:stCondLst>
                                        </p:cTn>
                                        <p:tgtEl>
                                          <p:spTgt spid="149512"/>
                                        </p:tgtEl>
                                        <p:attrNameLst>
                                          <p:attrName>style.visibility</p:attrName>
                                        </p:attrNameLst>
                                      </p:cBhvr>
                                      <p:to>
                                        <p:strVal val="visible"/>
                                      </p:to>
                                    </p:set>
                                    <p:animEffect transition="in" filter="checkerboard(across)">
                                      <p:cBhvr>
                                        <p:cTn id="27" dur="500"/>
                                        <p:tgtEl>
                                          <p:spTgt spid="149512"/>
                                        </p:tgtEl>
                                      </p:cBhvr>
                                    </p:animEffect>
                                  </p:childTnLst>
                                </p:cTn>
                              </p:par>
                              <p:par>
                                <p:cTn id="28" presetID="5" presetClass="entr" presetSubtype="10" fill="hold" grpId="0" nodeType="withEffect">
                                  <p:stCondLst>
                                    <p:cond delay="0"/>
                                  </p:stCondLst>
                                  <p:childTnLst>
                                    <p:set>
                                      <p:cBhvr>
                                        <p:cTn id="29" dur="1" fill="hold">
                                          <p:stCondLst>
                                            <p:cond delay="0"/>
                                          </p:stCondLst>
                                        </p:cTn>
                                        <p:tgtEl>
                                          <p:spTgt spid="149514"/>
                                        </p:tgtEl>
                                        <p:attrNameLst>
                                          <p:attrName>style.visibility</p:attrName>
                                        </p:attrNameLst>
                                      </p:cBhvr>
                                      <p:to>
                                        <p:strVal val="visible"/>
                                      </p:to>
                                    </p:set>
                                    <p:animEffect transition="in" filter="checkerboard(across)">
                                      <p:cBhvr>
                                        <p:cTn id="30" dur="500"/>
                                        <p:tgtEl>
                                          <p:spTgt spid="149514"/>
                                        </p:tgtEl>
                                      </p:cBhvr>
                                    </p:animEffect>
                                  </p:childTnLst>
                                </p:cTn>
                              </p:par>
                              <p:par>
                                <p:cTn id="31" presetID="5" presetClass="entr" presetSubtype="10" fill="hold" grpId="0" nodeType="withEffect">
                                  <p:stCondLst>
                                    <p:cond delay="0"/>
                                  </p:stCondLst>
                                  <p:childTnLst>
                                    <p:set>
                                      <p:cBhvr>
                                        <p:cTn id="32" dur="1" fill="hold">
                                          <p:stCondLst>
                                            <p:cond delay="0"/>
                                          </p:stCondLst>
                                        </p:cTn>
                                        <p:tgtEl>
                                          <p:spTgt spid="149516"/>
                                        </p:tgtEl>
                                        <p:attrNameLst>
                                          <p:attrName>style.visibility</p:attrName>
                                        </p:attrNameLst>
                                      </p:cBhvr>
                                      <p:to>
                                        <p:strVal val="visible"/>
                                      </p:to>
                                    </p:set>
                                    <p:animEffect transition="in" filter="checkerboard(across)">
                                      <p:cBhvr>
                                        <p:cTn id="33" dur="500"/>
                                        <p:tgtEl>
                                          <p:spTgt spid="149516"/>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23" presetClass="entr" presetSubtype="16" fill="hold" nodeType="clickEffect">
                                  <p:stCondLst>
                                    <p:cond delay="0"/>
                                  </p:stCondLst>
                                  <p:childTnLst>
                                    <p:set>
                                      <p:cBhvr>
                                        <p:cTn id="37" dur="1" fill="hold">
                                          <p:stCondLst>
                                            <p:cond delay="0"/>
                                          </p:stCondLst>
                                        </p:cTn>
                                        <p:tgtEl>
                                          <p:spTgt spid="149506"/>
                                        </p:tgtEl>
                                        <p:attrNameLst>
                                          <p:attrName>style.visibility</p:attrName>
                                        </p:attrNameLst>
                                      </p:cBhvr>
                                      <p:to>
                                        <p:strVal val="visible"/>
                                      </p:to>
                                    </p:set>
                                    <p:anim calcmode="lin" valueType="num">
                                      <p:cBhvr>
                                        <p:cTn id="38" dur="500" fill="hold"/>
                                        <p:tgtEl>
                                          <p:spTgt spid="149506"/>
                                        </p:tgtEl>
                                        <p:attrNameLst>
                                          <p:attrName>ppt_w</p:attrName>
                                        </p:attrNameLst>
                                      </p:cBhvr>
                                      <p:tavLst>
                                        <p:tav tm="0">
                                          <p:val>
                                            <p:fltVal val="0"/>
                                          </p:val>
                                        </p:tav>
                                        <p:tav tm="100000">
                                          <p:val>
                                            <p:strVal val="#ppt_w"/>
                                          </p:val>
                                        </p:tav>
                                      </p:tavLst>
                                    </p:anim>
                                    <p:anim calcmode="lin" valueType="num">
                                      <p:cBhvr>
                                        <p:cTn id="39" dur="500" fill="hold"/>
                                        <p:tgtEl>
                                          <p:spTgt spid="149506"/>
                                        </p:tgtEl>
                                        <p:attrNameLst>
                                          <p:attrName>ppt_h</p:attrName>
                                        </p:attrNameLst>
                                      </p:cBhvr>
                                      <p:tavLst>
                                        <p:tav tm="0">
                                          <p:val>
                                            <p:fltVal val="0"/>
                                          </p:val>
                                        </p:tav>
                                        <p:tav tm="100000">
                                          <p:val>
                                            <p:strVal val="#ppt_h"/>
                                          </p:val>
                                        </p:tav>
                                      </p:tavLst>
                                    </p:anim>
                                  </p:childTnLst>
                                </p:cTn>
                              </p:par>
                              <p:par>
                                <p:cTn id="40" presetID="23" presetClass="entr" presetSubtype="16" fill="hold" grpId="0" nodeType="withEffect">
                                  <p:stCondLst>
                                    <p:cond delay="0"/>
                                  </p:stCondLst>
                                  <p:childTnLst>
                                    <p:set>
                                      <p:cBhvr>
                                        <p:cTn id="41" dur="1" fill="hold">
                                          <p:stCondLst>
                                            <p:cond delay="0"/>
                                          </p:stCondLst>
                                        </p:cTn>
                                        <p:tgtEl>
                                          <p:spTgt spid="149511"/>
                                        </p:tgtEl>
                                        <p:attrNameLst>
                                          <p:attrName>style.visibility</p:attrName>
                                        </p:attrNameLst>
                                      </p:cBhvr>
                                      <p:to>
                                        <p:strVal val="visible"/>
                                      </p:to>
                                    </p:set>
                                    <p:anim calcmode="lin" valueType="num">
                                      <p:cBhvr>
                                        <p:cTn id="42" dur="500" fill="hold"/>
                                        <p:tgtEl>
                                          <p:spTgt spid="149511"/>
                                        </p:tgtEl>
                                        <p:attrNameLst>
                                          <p:attrName>ppt_w</p:attrName>
                                        </p:attrNameLst>
                                      </p:cBhvr>
                                      <p:tavLst>
                                        <p:tav tm="0">
                                          <p:val>
                                            <p:fltVal val="0"/>
                                          </p:val>
                                        </p:tav>
                                        <p:tav tm="100000">
                                          <p:val>
                                            <p:strVal val="#ppt_w"/>
                                          </p:val>
                                        </p:tav>
                                      </p:tavLst>
                                    </p:anim>
                                    <p:anim calcmode="lin" valueType="num">
                                      <p:cBhvr>
                                        <p:cTn id="43" dur="500" fill="hold"/>
                                        <p:tgtEl>
                                          <p:spTgt spid="149511"/>
                                        </p:tgtEl>
                                        <p:attrNameLst>
                                          <p:attrName>ppt_h</p:attrName>
                                        </p:attrNameLst>
                                      </p:cBhvr>
                                      <p:tavLst>
                                        <p:tav tm="0">
                                          <p:val>
                                            <p:fltVal val="0"/>
                                          </p:val>
                                        </p:tav>
                                        <p:tav tm="100000">
                                          <p:val>
                                            <p:strVal val="#ppt_h"/>
                                          </p:val>
                                        </p:tav>
                                      </p:tavLst>
                                    </p:anim>
                                  </p:childTnLst>
                                </p:cTn>
                              </p:par>
                            </p:childTnLst>
                          </p:cTn>
                        </p:par>
                      </p:childTnLst>
                    </p:cTn>
                  </p:par>
                  <p:par>
                    <p:cTn id="44" fill="hold" nodeType="clickPar">
                      <p:stCondLst>
                        <p:cond delay="indefinite"/>
                      </p:stCondLst>
                      <p:childTnLst>
                        <p:par>
                          <p:cTn id="45" fill="hold" nodeType="withGroup">
                            <p:stCondLst>
                              <p:cond delay="0"/>
                            </p:stCondLst>
                            <p:childTnLst>
                              <p:par>
                                <p:cTn id="46" presetID="29" presetClass="entr" presetSubtype="0" fill="hold" nodeType="clickEffect">
                                  <p:stCondLst>
                                    <p:cond delay="0"/>
                                  </p:stCondLst>
                                  <p:childTnLst>
                                    <p:set>
                                      <p:cBhvr>
                                        <p:cTn id="47" dur="1" fill="hold">
                                          <p:stCondLst>
                                            <p:cond delay="0"/>
                                          </p:stCondLst>
                                        </p:cTn>
                                        <p:tgtEl>
                                          <p:spTgt spid="149523"/>
                                        </p:tgtEl>
                                        <p:attrNameLst>
                                          <p:attrName>style.visibility</p:attrName>
                                        </p:attrNameLst>
                                      </p:cBhvr>
                                      <p:to>
                                        <p:strVal val="visible"/>
                                      </p:to>
                                    </p:set>
                                    <p:anim calcmode="lin" valueType="num">
                                      <p:cBhvr>
                                        <p:cTn id="48" dur="1000" fill="hold"/>
                                        <p:tgtEl>
                                          <p:spTgt spid="149523"/>
                                        </p:tgtEl>
                                        <p:attrNameLst>
                                          <p:attrName>ppt_x</p:attrName>
                                        </p:attrNameLst>
                                      </p:cBhvr>
                                      <p:tavLst>
                                        <p:tav tm="0">
                                          <p:val>
                                            <p:strVal val="#ppt_x-.2"/>
                                          </p:val>
                                        </p:tav>
                                        <p:tav tm="100000">
                                          <p:val>
                                            <p:strVal val="#ppt_x"/>
                                          </p:val>
                                        </p:tav>
                                      </p:tavLst>
                                    </p:anim>
                                    <p:anim calcmode="lin" valueType="num">
                                      <p:cBhvr>
                                        <p:cTn id="49" dur="1000" fill="hold"/>
                                        <p:tgtEl>
                                          <p:spTgt spid="149523"/>
                                        </p:tgtEl>
                                        <p:attrNameLst>
                                          <p:attrName>ppt_y</p:attrName>
                                        </p:attrNameLst>
                                      </p:cBhvr>
                                      <p:tavLst>
                                        <p:tav tm="0">
                                          <p:val>
                                            <p:strVal val="#ppt_y"/>
                                          </p:val>
                                        </p:tav>
                                        <p:tav tm="100000">
                                          <p:val>
                                            <p:strVal val="#ppt_y"/>
                                          </p:val>
                                        </p:tav>
                                      </p:tavLst>
                                    </p:anim>
                                    <p:animEffect transition="in" filter="wipe(right)" prLst="gradientSize: 0.1">
                                      <p:cBhvr>
                                        <p:cTn id="50" dur="1000"/>
                                        <p:tgtEl>
                                          <p:spTgt spid="149523"/>
                                        </p:tgtEl>
                                      </p:cBhvr>
                                    </p:animEffect>
                                  </p:childTnLst>
                                </p:cTn>
                              </p:par>
                              <p:par>
                                <p:cTn id="51" presetID="29" presetClass="entr" presetSubtype="0" fill="hold" nodeType="withEffect">
                                  <p:stCondLst>
                                    <p:cond delay="0"/>
                                  </p:stCondLst>
                                  <p:childTnLst>
                                    <p:set>
                                      <p:cBhvr>
                                        <p:cTn id="52" dur="1" fill="hold">
                                          <p:stCondLst>
                                            <p:cond delay="0"/>
                                          </p:stCondLst>
                                        </p:cTn>
                                        <p:tgtEl>
                                          <p:spTgt spid="149519"/>
                                        </p:tgtEl>
                                        <p:attrNameLst>
                                          <p:attrName>style.visibility</p:attrName>
                                        </p:attrNameLst>
                                      </p:cBhvr>
                                      <p:to>
                                        <p:strVal val="visible"/>
                                      </p:to>
                                    </p:set>
                                    <p:anim calcmode="lin" valueType="num">
                                      <p:cBhvr>
                                        <p:cTn id="53" dur="1000" fill="hold"/>
                                        <p:tgtEl>
                                          <p:spTgt spid="149519"/>
                                        </p:tgtEl>
                                        <p:attrNameLst>
                                          <p:attrName>ppt_x</p:attrName>
                                        </p:attrNameLst>
                                      </p:cBhvr>
                                      <p:tavLst>
                                        <p:tav tm="0">
                                          <p:val>
                                            <p:strVal val="#ppt_x-.2"/>
                                          </p:val>
                                        </p:tav>
                                        <p:tav tm="100000">
                                          <p:val>
                                            <p:strVal val="#ppt_x"/>
                                          </p:val>
                                        </p:tav>
                                      </p:tavLst>
                                    </p:anim>
                                    <p:anim calcmode="lin" valueType="num">
                                      <p:cBhvr>
                                        <p:cTn id="54" dur="1000" fill="hold"/>
                                        <p:tgtEl>
                                          <p:spTgt spid="149519"/>
                                        </p:tgtEl>
                                        <p:attrNameLst>
                                          <p:attrName>ppt_y</p:attrName>
                                        </p:attrNameLst>
                                      </p:cBhvr>
                                      <p:tavLst>
                                        <p:tav tm="0">
                                          <p:val>
                                            <p:strVal val="#ppt_y"/>
                                          </p:val>
                                        </p:tav>
                                        <p:tav tm="100000">
                                          <p:val>
                                            <p:strVal val="#ppt_y"/>
                                          </p:val>
                                        </p:tav>
                                      </p:tavLst>
                                    </p:anim>
                                    <p:animEffect transition="in" filter="wipe(right)" prLst="gradientSize: 0.1">
                                      <p:cBhvr>
                                        <p:cTn id="55" dur="1000"/>
                                        <p:tgtEl>
                                          <p:spTgt spid="149519"/>
                                        </p:tgtEl>
                                      </p:cBhvr>
                                    </p:animEffect>
                                  </p:childTnLst>
                                </p:cTn>
                              </p:par>
                              <p:par>
                                <p:cTn id="56" presetID="29" presetClass="entr" presetSubtype="0" fill="hold" grpId="0" nodeType="withEffect">
                                  <p:stCondLst>
                                    <p:cond delay="0"/>
                                  </p:stCondLst>
                                  <p:childTnLst>
                                    <p:set>
                                      <p:cBhvr>
                                        <p:cTn id="57" dur="1" fill="hold">
                                          <p:stCondLst>
                                            <p:cond delay="0"/>
                                          </p:stCondLst>
                                        </p:cTn>
                                        <p:tgtEl>
                                          <p:spTgt spid="149522"/>
                                        </p:tgtEl>
                                        <p:attrNameLst>
                                          <p:attrName>style.visibility</p:attrName>
                                        </p:attrNameLst>
                                      </p:cBhvr>
                                      <p:to>
                                        <p:strVal val="visible"/>
                                      </p:to>
                                    </p:set>
                                    <p:anim calcmode="lin" valueType="num">
                                      <p:cBhvr>
                                        <p:cTn id="58" dur="1000" fill="hold"/>
                                        <p:tgtEl>
                                          <p:spTgt spid="149522"/>
                                        </p:tgtEl>
                                        <p:attrNameLst>
                                          <p:attrName>ppt_x</p:attrName>
                                        </p:attrNameLst>
                                      </p:cBhvr>
                                      <p:tavLst>
                                        <p:tav tm="0">
                                          <p:val>
                                            <p:strVal val="#ppt_x-.2"/>
                                          </p:val>
                                        </p:tav>
                                        <p:tav tm="100000">
                                          <p:val>
                                            <p:strVal val="#ppt_x"/>
                                          </p:val>
                                        </p:tav>
                                      </p:tavLst>
                                    </p:anim>
                                    <p:anim calcmode="lin" valueType="num">
                                      <p:cBhvr>
                                        <p:cTn id="59" dur="1000" fill="hold"/>
                                        <p:tgtEl>
                                          <p:spTgt spid="149522"/>
                                        </p:tgtEl>
                                        <p:attrNameLst>
                                          <p:attrName>ppt_y</p:attrName>
                                        </p:attrNameLst>
                                      </p:cBhvr>
                                      <p:tavLst>
                                        <p:tav tm="0">
                                          <p:val>
                                            <p:strVal val="#ppt_y"/>
                                          </p:val>
                                        </p:tav>
                                        <p:tav tm="100000">
                                          <p:val>
                                            <p:strVal val="#ppt_y"/>
                                          </p:val>
                                        </p:tav>
                                      </p:tavLst>
                                    </p:anim>
                                    <p:animEffect transition="in" filter="wipe(right)" prLst="gradientSize: 0.1">
                                      <p:cBhvr>
                                        <p:cTn id="60" dur="1000"/>
                                        <p:tgtEl>
                                          <p:spTgt spid="149522"/>
                                        </p:tgtEl>
                                      </p:cBhvr>
                                    </p:animEffect>
                                  </p:childTnLst>
                                </p:cTn>
                              </p:par>
                              <p:par>
                                <p:cTn id="61" presetID="29" presetClass="entr" presetSubtype="0" fill="hold" nodeType="withEffect">
                                  <p:stCondLst>
                                    <p:cond delay="0"/>
                                  </p:stCondLst>
                                  <p:childTnLst>
                                    <p:set>
                                      <p:cBhvr>
                                        <p:cTn id="62" dur="1" fill="hold">
                                          <p:stCondLst>
                                            <p:cond delay="0"/>
                                          </p:stCondLst>
                                        </p:cTn>
                                        <p:tgtEl>
                                          <p:spTgt spid="149521"/>
                                        </p:tgtEl>
                                        <p:attrNameLst>
                                          <p:attrName>style.visibility</p:attrName>
                                        </p:attrNameLst>
                                      </p:cBhvr>
                                      <p:to>
                                        <p:strVal val="visible"/>
                                      </p:to>
                                    </p:set>
                                    <p:anim calcmode="lin" valueType="num">
                                      <p:cBhvr>
                                        <p:cTn id="63" dur="1000" fill="hold"/>
                                        <p:tgtEl>
                                          <p:spTgt spid="149521"/>
                                        </p:tgtEl>
                                        <p:attrNameLst>
                                          <p:attrName>ppt_x</p:attrName>
                                        </p:attrNameLst>
                                      </p:cBhvr>
                                      <p:tavLst>
                                        <p:tav tm="0">
                                          <p:val>
                                            <p:strVal val="#ppt_x-.2"/>
                                          </p:val>
                                        </p:tav>
                                        <p:tav tm="100000">
                                          <p:val>
                                            <p:strVal val="#ppt_x"/>
                                          </p:val>
                                        </p:tav>
                                      </p:tavLst>
                                    </p:anim>
                                    <p:anim calcmode="lin" valueType="num">
                                      <p:cBhvr>
                                        <p:cTn id="64" dur="1000" fill="hold"/>
                                        <p:tgtEl>
                                          <p:spTgt spid="149521"/>
                                        </p:tgtEl>
                                        <p:attrNameLst>
                                          <p:attrName>ppt_y</p:attrName>
                                        </p:attrNameLst>
                                      </p:cBhvr>
                                      <p:tavLst>
                                        <p:tav tm="0">
                                          <p:val>
                                            <p:strVal val="#ppt_y"/>
                                          </p:val>
                                        </p:tav>
                                        <p:tav tm="100000">
                                          <p:val>
                                            <p:strVal val="#ppt_y"/>
                                          </p:val>
                                        </p:tav>
                                      </p:tavLst>
                                    </p:anim>
                                    <p:animEffect transition="in" filter="wipe(right)" prLst="gradientSize: 0.1">
                                      <p:cBhvr>
                                        <p:cTn id="65" dur="1000"/>
                                        <p:tgtEl>
                                          <p:spTgt spid="149521"/>
                                        </p:tgtEl>
                                      </p:cBhvr>
                                    </p:animEffect>
                                  </p:childTnLst>
                                </p:cTn>
                              </p:par>
                              <p:par>
                                <p:cTn id="66" presetID="29" presetClass="entr" presetSubtype="0" fill="hold" grpId="0" nodeType="withEffect">
                                  <p:stCondLst>
                                    <p:cond delay="0"/>
                                  </p:stCondLst>
                                  <p:childTnLst>
                                    <p:set>
                                      <p:cBhvr>
                                        <p:cTn id="67" dur="1" fill="hold">
                                          <p:stCondLst>
                                            <p:cond delay="0"/>
                                          </p:stCondLst>
                                        </p:cTn>
                                        <p:tgtEl>
                                          <p:spTgt spid="149518"/>
                                        </p:tgtEl>
                                        <p:attrNameLst>
                                          <p:attrName>style.visibility</p:attrName>
                                        </p:attrNameLst>
                                      </p:cBhvr>
                                      <p:to>
                                        <p:strVal val="visible"/>
                                      </p:to>
                                    </p:set>
                                    <p:anim calcmode="lin" valueType="num">
                                      <p:cBhvr>
                                        <p:cTn id="68" dur="1000" fill="hold"/>
                                        <p:tgtEl>
                                          <p:spTgt spid="149518"/>
                                        </p:tgtEl>
                                        <p:attrNameLst>
                                          <p:attrName>ppt_x</p:attrName>
                                        </p:attrNameLst>
                                      </p:cBhvr>
                                      <p:tavLst>
                                        <p:tav tm="0">
                                          <p:val>
                                            <p:strVal val="#ppt_x-.2"/>
                                          </p:val>
                                        </p:tav>
                                        <p:tav tm="100000">
                                          <p:val>
                                            <p:strVal val="#ppt_x"/>
                                          </p:val>
                                        </p:tav>
                                      </p:tavLst>
                                    </p:anim>
                                    <p:anim calcmode="lin" valueType="num">
                                      <p:cBhvr>
                                        <p:cTn id="69" dur="1000" fill="hold"/>
                                        <p:tgtEl>
                                          <p:spTgt spid="149518"/>
                                        </p:tgtEl>
                                        <p:attrNameLst>
                                          <p:attrName>ppt_y</p:attrName>
                                        </p:attrNameLst>
                                      </p:cBhvr>
                                      <p:tavLst>
                                        <p:tav tm="0">
                                          <p:val>
                                            <p:strVal val="#ppt_y"/>
                                          </p:val>
                                        </p:tav>
                                        <p:tav tm="100000">
                                          <p:val>
                                            <p:strVal val="#ppt_y"/>
                                          </p:val>
                                        </p:tav>
                                      </p:tavLst>
                                    </p:anim>
                                    <p:animEffect transition="in" filter="wipe(right)" prLst="gradientSize: 0.1">
                                      <p:cBhvr>
                                        <p:cTn id="70" dur="1000"/>
                                        <p:tgtEl>
                                          <p:spTgt spid="149518"/>
                                        </p:tgtEl>
                                      </p:cBhvr>
                                    </p:animEffect>
                                  </p:childTnLst>
                                </p:cTn>
                              </p:par>
                              <p:par>
                                <p:cTn id="71" presetID="29" presetClass="entr" presetSubtype="0" fill="hold" grpId="0" nodeType="withEffect">
                                  <p:stCondLst>
                                    <p:cond delay="0"/>
                                  </p:stCondLst>
                                  <p:childTnLst>
                                    <p:set>
                                      <p:cBhvr>
                                        <p:cTn id="72" dur="1" fill="hold">
                                          <p:stCondLst>
                                            <p:cond delay="0"/>
                                          </p:stCondLst>
                                        </p:cTn>
                                        <p:tgtEl>
                                          <p:spTgt spid="149520"/>
                                        </p:tgtEl>
                                        <p:attrNameLst>
                                          <p:attrName>style.visibility</p:attrName>
                                        </p:attrNameLst>
                                      </p:cBhvr>
                                      <p:to>
                                        <p:strVal val="visible"/>
                                      </p:to>
                                    </p:set>
                                    <p:anim calcmode="lin" valueType="num">
                                      <p:cBhvr>
                                        <p:cTn id="73" dur="1000" fill="hold"/>
                                        <p:tgtEl>
                                          <p:spTgt spid="149520"/>
                                        </p:tgtEl>
                                        <p:attrNameLst>
                                          <p:attrName>ppt_x</p:attrName>
                                        </p:attrNameLst>
                                      </p:cBhvr>
                                      <p:tavLst>
                                        <p:tav tm="0">
                                          <p:val>
                                            <p:strVal val="#ppt_x-.2"/>
                                          </p:val>
                                        </p:tav>
                                        <p:tav tm="100000">
                                          <p:val>
                                            <p:strVal val="#ppt_x"/>
                                          </p:val>
                                        </p:tav>
                                      </p:tavLst>
                                    </p:anim>
                                    <p:anim calcmode="lin" valueType="num">
                                      <p:cBhvr>
                                        <p:cTn id="74" dur="1000" fill="hold"/>
                                        <p:tgtEl>
                                          <p:spTgt spid="149520"/>
                                        </p:tgtEl>
                                        <p:attrNameLst>
                                          <p:attrName>ppt_y</p:attrName>
                                        </p:attrNameLst>
                                      </p:cBhvr>
                                      <p:tavLst>
                                        <p:tav tm="0">
                                          <p:val>
                                            <p:strVal val="#ppt_y"/>
                                          </p:val>
                                        </p:tav>
                                        <p:tav tm="100000">
                                          <p:val>
                                            <p:strVal val="#ppt_y"/>
                                          </p:val>
                                        </p:tav>
                                      </p:tavLst>
                                    </p:anim>
                                    <p:animEffect transition="in" filter="wipe(right)" prLst="gradientSize: 0.1">
                                      <p:cBhvr>
                                        <p:cTn id="75" dur="1000"/>
                                        <p:tgtEl>
                                          <p:spTgt spid="149520"/>
                                        </p:tgtEl>
                                      </p:cBhvr>
                                    </p:animEffect>
                                  </p:childTnLst>
                                </p:cTn>
                              </p:par>
                            </p:childTnLst>
                          </p:cTn>
                        </p:par>
                      </p:childTnLst>
                    </p:cTn>
                  </p:par>
                  <p:par>
                    <p:cTn id="76" fill="hold" nodeType="clickPar">
                      <p:stCondLst>
                        <p:cond delay="indefinite"/>
                      </p:stCondLst>
                      <p:childTnLst>
                        <p:par>
                          <p:cTn id="77" fill="hold" nodeType="withGroup">
                            <p:stCondLst>
                              <p:cond delay="0"/>
                            </p:stCondLst>
                            <p:childTnLst>
                              <p:par>
                                <p:cTn id="78" presetID="9" presetClass="entr" presetSubtype="0" fill="hold" nodeType="clickEffect">
                                  <p:stCondLst>
                                    <p:cond delay="0"/>
                                  </p:stCondLst>
                                  <p:childTnLst>
                                    <p:set>
                                      <p:cBhvr>
                                        <p:cTn id="79" dur="1" fill="hold">
                                          <p:stCondLst>
                                            <p:cond delay="0"/>
                                          </p:stCondLst>
                                        </p:cTn>
                                        <p:tgtEl>
                                          <p:spTgt spid="149525"/>
                                        </p:tgtEl>
                                        <p:attrNameLst>
                                          <p:attrName>style.visibility</p:attrName>
                                        </p:attrNameLst>
                                      </p:cBhvr>
                                      <p:to>
                                        <p:strVal val="visible"/>
                                      </p:to>
                                    </p:set>
                                    <p:animEffect transition="in" filter="dissolve">
                                      <p:cBhvr>
                                        <p:cTn id="80" dur="500"/>
                                        <p:tgtEl>
                                          <p:spTgt spid="149525"/>
                                        </p:tgtEl>
                                      </p:cBhvr>
                                    </p:animEffect>
                                  </p:childTnLst>
                                </p:cTn>
                              </p:par>
                              <p:par>
                                <p:cTn id="81" presetID="9" presetClass="entr" presetSubtype="0" fill="hold" grpId="0" nodeType="withEffect">
                                  <p:stCondLst>
                                    <p:cond delay="0"/>
                                  </p:stCondLst>
                                  <p:childTnLst>
                                    <p:set>
                                      <p:cBhvr>
                                        <p:cTn id="82" dur="1" fill="hold">
                                          <p:stCondLst>
                                            <p:cond delay="0"/>
                                          </p:stCondLst>
                                        </p:cTn>
                                        <p:tgtEl>
                                          <p:spTgt spid="149524"/>
                                        </p:tgtEl>
                                        <p:attrNameLst>
                                          <p:attrName>style.visibility</p:attrName>
                                        </p:attrNameLst>
                                      </p:cBhvr>
                                      <p:to>
                                        <p:strVal val="visible"/>
                                      </p:to>
                                    </p:set>
                                    <p:animEffect transition="in" filter="dissolve">
                                      <p:cBhvr>
                                        <p:cTn id="83" dur="500"/>
                                        <p:tgtEl>
                                          <p:spTgt spid="149524"/>
                                        </p:tgtEl>
                                      </p:cBhvr>
                                    </p:animEffect>
                                  </p:childTnLst>
                                </p:cTn>
                              </p:par>
                              <p:par>
                                <p:cTn id="84" presetID="9" presetClass="entr" presetSubtype="0" fill="hold" nodeType="withEffect">
                                  <p:stCondLst>
                                    <p:cond delay="0"/>
                                  </p:stCondLst>
                                  <p:childTnLst>
                                    <p:set>
                                      <p:cBhvr>
                                        <p:cTn id="85" dur="1" fill="hold">
                                          <p:stCondLst>
                                            <p:cond delay="0"/>
                                          </p:stCondLst>
                                        </p:cTn>
                                        <p:tgtEl>
                                          <p:spTgt spid="149528"/>
                                        </p:tgtEl>
                                        <p:attrNameLst>
                                          <p:attrName>style.visibility</p:attrName>
                                        </p:attrNameLst>
                                      </p:cBhvr>
                                      <p:to>
                                        <p:strVal val="visible"/>
                                      </p:to>
                                    </p:set>
                                    <p:animEffect transition="in" filter="dissolve">
                                      <p:cBhvr>
                                        <p:cTn id="86" dur="500"/>
                                        <p:tgtEl>
                                          <p:spTgt spid="149528"/>
                                        </p:tgtEl>
                                      </p:cBhvr>
                                    </p:animEffect>
                                  </p:childTnLst>
                                </p:cTn>
                              </p:par>
                              <p:par>
                                <p:cTn id="87" presetID="9" presetClass="entr" presetSubtype="0" fill="hold" nodeType="withEffect">
                                  <p:stCondLst>
                                    <p:cond delay="0"/>
                                  </p:stCondLst>
                                  <p:childTnLst>
                                    <p:set>
                                      <p:cBhvr>
                                        <p:cTn id="88" dur="1" fill="hold">
                                          <p:stCondLst>
                                            <p:cond delay="0"/>
                                          </p:stCondLst>
                                        </p:cTn>
                                        <p:tgtEl>
                                          <p:spTgt spid="149529"/>
                                        </p:tgtEl>
                                        <p:attrNameLst>
                                          <p:attrName>style.visibility</p:attrName>
                                        </p:attrNameLst>
                                      </p:cBhvr>
                                      <p:to>
                                        <p:strVal val="visible"/>
                                      </p:to>
                                    </p:set>
                                    <p:animEffect transition="in" filter="dissolve">
                                      <p:cBhvr>
                                        <p:cTn id="89" dur="500"/>
                                        <p:tgtEl>
                                          <p:spTgt spid="149529"/>
                                        </p:tgtEl>
                                      </p:cBhvr>
                                    </p:animEffect>
                                  </p:childTnLst>
                                </p:cTn>
                              </p:par>
                              <p:par>
                                <p:cTn id="90" presetID="9" presetClass="entr" presetSubtype="0" fill="hold" nodeType="withEffect">
                                  <p:stCondLst>
                                    <p:cond delay="0"/>
                                  </p:stCondLst>
                                  <p:childTnLst>
                                    <p:set>
                                      <p:cBhvr>
                                        <p:cTn id="91" dur="1" fill="hold">
                                          <p:stCondLst>
                                            <p:cond delay="0"/>
                                          </p:stCondLst>
                                        </p:cTn>
                                        <p:tgtEl>
                                          <p:spTgt spid="149531"/>
                                        </p:tgtEl>
                                        <p:attrNameLst>
                                          <p:attrName>style.visibility</p:attrName>
                                        </p:attrNameLst>
                                      </p:cBhvr>
                                      <p:to>
                                        <p:strVal val="visible"/>
                                      </p:to>
                                    </p:set>
                                    <p:animEffect transition="in" filter="dissolve">
                                      <p:cBhvr>
                                        <p:cTn id="92" dur="500"/>
                                        <p:tgtEl>
                                          <p:spTgt spid="149531"/>
                                        </p:tgtEl>
                                      </p:cBhvr>
                                    </p:animEffect>
                                  </p:childTnLst>
                                </p:cTn>
                              </p:par>
                              <p:par>
                                <p:cTn id="93" presetID="9" presetClass="entr" presetSubtype="0" fill="hold" grpId="0" nodeType="withEffect">
                                  <p:stCondLst>
                                    <p:cond delay="0"/>
                                  </p:stCondLst>
                                  <p:childTnLst>
                                    <p:set>
                                      <p:cBhvr>
                                        <p:cTn id="94" dur="1" fill="hold">
                                          <p:stCondLst>
                                            <p:cond delay="0"/>
                                          </p:stCondLst>
                                        </p:cTn>
                                        <p:tgtEl>
                                          <p:spTgt spid="149526"/>
                                        </p:tgtEl>
                                        <p:attrNameLst>
                                          <p:attrName>style.visibility</p:attrName>
                                        </p:attrNameLst>
                                      </p:cBhvr>
                                      <p:to>
                                        <p:strVal val="visible"/>
                                      </p:to>
                                    </p:set>
                                    <p:animEffect transition="in" filter="dissolve">
                                      <p:cBhvr>
                                        <p:cTn id="95" dur="500"/>
                                        <p:tgtEl>
                                          <p:spTgt spid="149526"/>
                                        </p:tgtEl>
                                      </p:cBhvr>
                                    </p:animEffect>
                                  </p:childTnLst>
                                </p:cTn>
                              </p:par>
                              <p:par>
                                <p:cTn id="96" presetID="9" presetClass="entr" presetSubtype="0" fill="hold" grpId="0" nodeType="withEffect">
                                  <p:stCondLst>
                                    <p:cond delay="0"/>
                                  </p:stCondLst>
                                  <p:childTnLst>
                                    <p:set>
                                      <p:cBhvr>
                                        <p:cTn id="97" dur="1" fill="hold">
                                          <p:stCondLst>
                                            <p:cond delay="0"/>
                                          </p:stCondLst>
                                        </p:cTn>
                                        <p:tgtEl>
                                          <p:spTgt spid="149527"/>
                                        </p:tgtEl>
                                        <p:attrNameLst>
                                          <p:attrName>style.visibility</p:attrName>
                                        </p:attrNameLst>
                                      </p:cBhvr>
                                      <p:to>
                                        <p:strVal val="visible"/>
                                      </p:to>
                                    </p:set>
                                    <p:animEffect transition="in" filter="dissolve">
                                      <p:cBhvr>
                                        <p:cTn id="98" dur="500"/>
                                        <p:tgtEl>
                                          <p:spTgt spid="149527"/>
                                        </p:tgtEl>
                                      </p:cBhvr>
                                    </p:animEffect>
                                  </p:childTnLst>
                                </p:cTn>
                              </p:par>
                              <p:par>
                                <p:cTn id="99" presetID="9" presetClass="entr" presetSubtype="0" fill="hold" grpId="0" nodeType="withEffect">
                                  <p:stCondLst>
                                    <p:cond delay="0"/>
                                  </p:stCondLst>
                                  <p:childTnLst>
                                    <p:set>
                                      <p:cBhvr>
                                        <p:cTn id="100" dur="1" fill="hold">
                                          <p:stCondLst>
                                            <p:cond delay="0"/>
                                          </p:stCondLst>
                                        </p:cTn>
                                        <p:tgtEl>
                                          <p:spTgt spid="149530"/>
                                        </p:tgtEl>
                                        <p:attrNameLst>
                                          <p:attrName>style.visibility</p:attrName>
                                        </p:attrNameLst>
                                      </p:cBhvr>
                                      <p:to>
                                        <p:strVal val="visible"/>
                                      </p:to>
                                    </p:set>
                                    <p:animEffect transition="in" filter="dissolve">
                                      <p:cBhvr>
                                        <p:cTn id="101" dur="500"/>
                                        <p:tgtEl>
                                          <p:spTgt spid="149530"/>
                                        </p:tgtEl>
                                      </p:cBhvr>
                                    </p:animEffect>
                                  </p:childTnLst>
                                </p:cTn>
                              </p:par>
                            </p:childTnLst>
                          </p:cTn>
                        </p:par>
                      </p:childTnLst>
                    </p:cTn>
                  </p:par>
                  <p:par>
                    <p:cTn id="102" fill="hold" nodeType="clickPar">
                      <p:stCondLst>
                        <p:cond delay="indefinite"/>
                      </p:stCondLst>
                      <p:childTnLst>
                        <p:par>
                          <p:cTn id="103" fill="hold" nodeType="withGroup">
                            <p:stCondLst>
                              <p:cond delay="0"/>
                            </p:stCondLst>
                            <p:childTnLst>
                              <p:par>
                                <p:cTn id="104" presetID="23" presetClass="entr" presetSubtype="16" fill="hold" nodeType="clickEffect">
                                  <p:stCondLst>
                                    <p:cond delay="0"/>
                                  </p:stCondLst>
                                  <p:childTnLst>
                                    <p:set>
                                      <p:cBhvr>
                                        <p:cTn id="105" dur="1" fill="hold">
                                          <p:stCondLst>
                                            <p:cond delay="0"/>
                                          </p:stCondLst>
                                        </p:cTn>
                                        <p:tgtEl>
                                          <p:spTgt spid="149508"/>
                                        </p:tgtEl>
                                        <p:attrNameLst>
                                          <p:attrName>style.visibility</p:attrName>
                                        </p:attrNameLst>
                                      </p:cBhvr>
                                      <p:to>
                                        <p:strVal val="visible"/>
                                      </p:to>
                                    </p:set>
                                    <p:anim calcmode="lin" valueType="num">
                                      <p:cBhvr>
                                        <p:cTn id="106" dur="500" fill="hold"/>
                                        <p:tgtEl>
                                          <p:spTgt spid="149508"/>
                                        </p:tgtEl>
                                        <p:attrNameLst>
                                          <p:attrName>ppt_w</p:attrName>
                                        </p:attrNameLst>
                                      </p:cBhvr>
                                      <p:tavLst>
                                        <p:tav tm="0">
                                          <p:val>
                                            <p:fltVal val="0"/>
                                          </p:val>
                                        </p:tav>
                                        <p:tav tm="100000">
                                          <p:val>
                                            <p:strVal val="#ppt_w"/>
                                          </p:val>
                                        </p:tav>
                                      </p:tavLst>
                                    </p:anim>
                                    <p:anim calcmode="lin" valueType="num">
                                      <p:cBhvr>
                                        <p:cTn id="107" dur="500" fill="hold"/>
                                        <p:tgtEl>
                                          <p:spTgt spid="149508"/>
                                        </p:tgtEl>
                                        <p:attrNameLst>
                                          <p:attrName>ppt_h</p:attrName>
                                        </p:attrNameLst>
                                      </p:cBhvr>
                                      <p:tavLst>
                                        <p:tav tm="0">
                                          <p:val>
                                            <p:fltVal val="0"/>
                                          </p:val>
                                        </p:tav>
                                        <p:tav tm="100000">
                                          <p:val>
                                            <p:strVal val="#ppt_h"/>
                                          </p:val>
                                        </p:tav>
                                      </p:tavLst>
                                    </p:anim>
                                  </p:childTnLst>
                                </p:cTn>
                              </p:par>
                              <p:par>
                                <p:cTn id="108" presetID="23" presetClass="entr" presetSubtype="16" fill="hold" grpId="0" nodeType="withEffect">
                                  <p:stCondLst>
                                    <p:cond delay="0"/>
                                  </p:stCondLst>
                                  <p:childTnLst>
                                    <p:set>
                                      <p:cBhvr>
                                        <p:cTn id="109" dur="1" fill="hold">
                                          <p:stCondLst>
                                            <p:cond delay="0"/>
                                          </p:stCondLst>
                                        </p:cTn>
                                        <p:tgtEl>
                                          <p:spTgt spid="149532"/>
                                        </p:tgtEl>
                                        <p:attrNameLst>
                                          <p:attrName>style.visibility</p:attrName>
                                        </p:attrNameLst>
                                      </p:cBhvr>
                                      <p:to>
                                        <p:strVal val="visible"/>
                                      </p:to>
                                    </p:set>
                                    <p:anim calcmode="lin" valueType="num">
                                      <p:cBhvr>
                                        <p:cTn id="110" dur="500" fill="hold"/>
                                        <p:tgtEl>
                                          <p:spTgt spid="149532"/>
                                        </p:tgtEl>
                                        <p:attrNameLst>
                                          <p:attrName>ppt_w</p:attrName>
                                        </p:attrNameLst>
                                      </p:cBhvr>
                                      <p:tavLst>
                                        <p:tav tm="0">
                                          <p:val>
                                            <p:fltVal val="0"/>
                                          </p:val>
                                        </p:tav>
                                        <p:tav tm="100000">
                                          <p:val>
                                            <p:strVal val="#ppt_w"/>
                                          </p:val>
                                        </p:tav>
                                      </p:tavLst>
                                    </p:anim>
                                    <p:anim calcmode="lin" valueType="num">
                                      <p:cBhvr>
                                        <p:cTn id="111" dur="500" fill="hold"/>
                                        <p:tgtEl>
                                          <p:spTgt spid="149532"/>
                                        </p:tgtEl>
                                        <p:attrNameLst>
                                          <p:attrName>ppt_h</p:attrName>
                                        </p:attrNameLst>
                                      </p:cBhvr>
                                      <p:tavLst>
                                        <p:tav tm="0">
                                          <p:val>
                                            <p:fltVal val="0"/>
                                          </p:val>
                                        </p:tav>
                                        <p:tav tm="100000">
                                          <p:val>
                                            <p:strVal val="#ppt_h"/>
                                          </p:val>
                                        </p:tav>
                                      </p:tavLst>
                                    </p:anim>
                                  </p:childTnLst>
                                </p:cTn>
                              </p:par>
                              <p:par>
                                <p:cTn id="112" presetID="23" presetClass="entr" presetSubtype="16" fill="hold" nodeType="withEffect">
                                  <p:stCondLst>
                                    <p:cond delay="0"/>
                                  </p:stCondLst>
                                  <p:childTnLst>
                                    <p:set>
                                      <p:cBhvr>
                                        <p:cTn id="113" dur="1" fill="hold">
                                          <p:stCondLst>
                                            <p:cond delay="0"/>
                                          </p:stCondLst>
                                        </p:cTn>
                                        <p:tgtEl>
                                          <p:spTgt spid="149535"/>
                                        </p:tgtEl>
                                        <p:attrNameLst>
                                          <p:attrName>style.visibility</p:attrName>
                                        </p:attrNameLst>
                                      </p:cBhvr>
                                      <p:to>
                                        <p:strVal val="visible"/>
                                      </p:to>
                                    </p:set>
                                    <p:anim calcmode="lin" valueType="num">
                                      <p:cBhvr>
                                        <p:cTn id="114" dur="500" fill="hold"/>
                                        <p:tgtEl>
                                          <p:spTgt spid="149535"/>
                                        </p:tgtEl>
                                        <p:attrNameLst>
                                          <p:attrName>ppt_w</p:attrName>
                                        </p:attrNameLst>
                                      </p:cBhvr>
                                      <p:tavLst>
                                        <p:tav tm="0">
                                          <p:val>
                                            <p:fltVal val="0"/>
                                          </p:val>
                                        </p:tav>
                                        <p:tav tm="100000">
                                          <p:val>
                                            <p:strVal val="#ppt_w"/>
                                          </p:val>
                                        </p:tav>
                                      </p:tavLst>
                                    </p:anim>
                                    <p:anim calcmode="lin" valueType="num">
                                      <p:cBhvr>
                                        <p:cTn id="115" dur="500" fill="hold"/>
                                        <p:tgtEl>
                                          <p:spTgt spid="149535"/>
                                        </p:tgtEl>
                                        <p:attrNameLst>
                                          <p:attrName>ppt_h</p:attrName>
                                        </p:attrNameLst>
                                      </p:cBhvr>
                                      <p:tavLst>
                                        <p:tav tm="0">
                                          <p:val>
                                            <p:fltVal val="0"/>
                                          </p:val>
                                        </p:tav>
                                        <p:tav tm="100000">
                                          <p:val>
                                            <p:strVal val="#ppt_h"/>
                                          </p:val>
                                        </p:tav>
                                      </p:tavLst>
                                    </p:anim>
                                  </p:childTnLst>
                                </p:cTn>
                              </p:par>
                              <p:par>
                                <p:cTn id="116" presetID="23" presetClass="entr" presetSubtype="16" fill="hold" nodeType="withEffect">
                                  <p:stCondLst>
                                    <p:cond delay="0"/>
                                  </p:stCondLst>
                                  <p:childTnLst>
                                    <p:set>
                                      <p:cBhvr>
                                        <p:cTn id="117" dur="1" fill="hold">
                                          <p:stCondLst>
                                            <p:cond delay="0"/>
                                          </p:stCondLst>
                                        </p:cTn>
                                        <p:tgtEl>
                                          <p:spTgt spid="149536"/>
                                        </p:tgtEl>
                                        <p:attrNameLst>
                                          <p:attrName>style.visibility</p:attrName>
                                        </p:attrNameLst>
                                      </p:cBhvr>
                                      <p:to>
                                        <p:strVal val="visible"/>
                                      </p:to>
                                    </p:set>
                                    <p:anim calcmode="lin" valueType="num">
                                      <p:cBhvr>
                                        <p:cTn id="118" dur="500" fill="hold"/>
                                        <p:tgtEl>
                                          <p:spTgt spid="149536"/>
                                        </p:tgtEl>
                                        <p:attrNameLst>
                                          <p:attrName>ppt_w</p:attrName>
                                        </p:attrNameLst>
                                      </p:cBhvr>
                                      <p:tavLst>
                                        <p:tav tm="0">
                                          <p:val>
                                            <p:fltVal val="0"/>
                                          </p:val>
                                        </p:tav>
                                        <p:tav tm="100000">
                                          <p:val>
                                            <p:strVal val="#ppt_w"/>
                                          </p:val>
                                        </p:tav>
                                      </p:tavLst>
                                    </p:anim>
                                    <p:anim calcmode="lin" valueType="num">
                                      <p:cBhvr>
                                        <p:cTn id="119" dur="500" fill="hold"/>
                                        <p:tgtEl>
                                          <p:spTgt spid="149536"/>
                                        </p:tgtEl>
                                        <p:attrNameLst>
                                          <p:attrName>ppt_h</p:attrName>
                                        </p:attrNameLst>
                                      </p:cBhvr>
                                      <p:tavLst>
                                        <p:tav tm="0">
                                          <p:val>
                                            <p:fltVal val="0"/>
                                          </p:val>
                                        </p:tav>
                                        <p:tav tm="100000">
                                          <p:val>
                                            <p:strVal val="#ppt_h"/>
                                          </p:val>
                                        </p:tav>
                                      </p:tavLst>
                                    </p:anim>
                                  </p:childTnLst>
                                </p:cTn>
                              </p:par>
                              <p:par>
                                <p:cTn id="120" presetID="23" presetClass="entr" presetSubtype="16" fill="hold" grpId="0" nodeType="withEffect">
                                  <p:stCondLst>
                                    <p:cond delay="0"/>
                                  </p:stCondLst>
                                  <p:childTnLst>
                                    <p:set>
                                      <p:cBhvr>
                                        <p:cTn id="121" dur="1" fill="hold">
                                          <p:stCondLst>
                                            <p:cond delay="0"/>
                                          </p:stCondLst>
                                        </p:cTn>
                                        <p:tgtEl>
                                          <p:spTgt spid="149533"/>
                                        </p:tgtEl>
                                        <p:attrNameLst>
                                          <p:attrName>style.visibility</p:attrName>
                                        </p:attrNameLst>
                                      </p:cBhvr>
                                      <p:to>
                                        <p:strVal val="visible"/>
                                      </p:to>
                                    </p:set>
                                    <p:anim calcmode="lin" valueType="num">
                                      <p:cBhvr>
                                        <p:cTn id="122" dur="500" fill="hold"/>
                                        <p:tgtEl>
                                          <p:spTgt spid="149533"/>
                                        </p:tgtEl>
                                        <p:attrNameLst>
                                          <p:attrName>ppt_w</p:attrName>
                                        </p:attrNameLst>
                                      </p:cBhvr>
                                      <p:tavLst>
                                        <p:tav tm="0">
                                          <p:val>
                                            <p:fltVal val="0"/>
                                          </p:val>
                                        </p:tav>
                                        <p:tav tm="100000">
                                          <p:val>
                                            <p:strVal val="#ppt_w"/>
                                          </p:val>
                                        </p:tav>
                                      </p:tavLst>
                                    </p:anim>
                                    <p:anim calcmode="lin" valueType="num">
                                      <p:cBhvr>
                                        <p:cTn id="123" dur="500" fill="hold"/>
                                        <p:tgtEl>
                                          <p:spTgt spid="149533"/>
                                        </p:tgtEl>
                                        <p:attrNameLst>
                                          <p:attrName>ppt_h</p:attrName>
                                        </p:attrNameLst>
                                      </p:cBhvr>
                                      <p:tavLst>
                                        <p:tav tm="0">
                                          <p:val>
                                            <p:fltVal val="0"/>
                                          </p:val>
                                        </p:tav>
                                        <p:tav tm="100000">
                                          <p:val>
                                            <p:strVal val="#ppt_h"/>
                                          </p:val>
                                        </p:tav>
                                      </p:tavLst>
                                    </p:anim>
                                  </p:childTnLst>
                                </p:cTn>
                              </p:par>
                              <p:par>
                                <p:cTn id="124" presetID="23" presetClass="entr" presetSubtype="16" fill="hold" grpId="0" nodeType="withEffect">
                                  <p:stCondLst>
                                    <p:cond delay="0"/>
                                  </p:stCondLst>
                                  <p:childTnLst>
                                    <p:set>
                                      <p:cBhvr>
                                        <p:cTn id="125" dur="1" fill="hold">
                                          <p:stCondLst>
                                            <p:cond delay="0"/>
                                          </p:stCondLst>
                                        </p:cTn>
                                        <p:tgtEl>
                                          <p:spTgt spid="149534"/>
                                        </p:tgtEl>
                                        <p:attrNameLst>
                                          <p:attrName>style.visibility</p:attrName>
                                        </p:attrNameLst>
                                      </p:cBhvr>
                                      <p:to>
                                        <p:strVal val="visible"/>
                                      </p:to>
                                    </p:set>
                                    <p:anim calcmode="lin" valueType="num">
                                      <p:cBhvr>
                                        <p:cTn id="126" dur="500" fill="hold"/>
                                        <p:tgtEl>
                                          <p:spTgt spid="149534"/>
                                        </p:tgtEl>
                                        <p:attrNameLst>
                                          <p:attrName>ppt_w</p:attrName>
                                        </p:attrNameLst>
                                      </p:cBhvr>
                                      <p:tavLst>
                                        <p:tav tm="0">
                                          <p:val>
                                            <p:fltVal val="0"/>
                                          </p:val>
                                        </p:tav>
                                        <p:tav tm="100000">
                                          <p:val>
                                            <p:strVal val="#ppt_w"/>
                                          </p:val>
                                        </p:tav>
                                      </p:tavLst>
                                    </p:anim>
                                    <p:anim calcmode="lin" valueType="num">
                                      <p:cBhvr>
                                        <p:cTn id="127" dur="500" fill="hold"/>
                                        <p:tgtEl>
                                          <p:spTgt spid="149534"/>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9510" grpId="0" animBg="1"/>
      <p:bldP spid="149511" grpId="0" animBg="1"/>
      <p:bldP spid="149512" grpId="0" animBg="1"/>
      <p:bldP spid="149514" grpId="0" animBg="1"/>
      <p:bldP spid="149516" grpId="0" animBg="1"/>
      <p:bldP spid="149518" grpId="0" animBg="1"/>
      <p:bldP spid="149520" grpId="0" animBg="1"/>
      <p:bldP spid="149522" grpId="0" animBg="1"/>
      <p:bldP spid="149524" grpId="0" animBg="1"/>
      <p:bldP spid="149526" grpId="0" animBg="1"/>
      <p:bldP spid="149527" grpId="0" animBg="1"/>
      <p:bldP spid="149530" grpId="0" animBg="1"/>
      <p:bldP spid="149532" grpId="0" animBg="1"/>
      <p:bldP spid="149533" grpId="0" animBg="1"/>
      <p:bldP spid="149534"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5"/>
          <p:cNvSpPr>
            <a:spLocks noChangeArrowheads="1"/>
          </p:cNvSpPr>
          <p:nvPr/>
        </p:nvSpPr>
        <p:spPr bwMode="auto">
          <a:xfrm>
            <a:off x="2286000" y="2971800"/>
            <a:ext cx="86106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endParaRPr lang="en-US" altLang="en-US" sz="2800" b="0">
              <a:solidFill>
                <a:srgbClr val="000000"/>
              </a:solidFill>
              <a:latin typeface=".VnTime" pitchFamily="34" charset="0"/>
              <a:cs typeface="Arial" pitchFamily="34" charset="0"/>
            </a:endParaRPr>
          </a:p>
        </p:txBody>
      </p:sp>
      <p:sp>
        <p:nvSpPr>
          <p:cNvPr id="23555" name="Rectangle 9"/>
          <p:cNvSpPr>
            <a:spLocks noChangeArrowheads="1"/>
          </p:cNvSpPr>
          <p:nvPr/>
        </p:nvSpPr>
        <p:spPr bwMode="auto">
          <a:xfrm>
            <a:off x="1752600" y="990600"/>
            <a:ext cx="8915400"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a:solidFill>
                  <a:srgbClr val="000000"/>
                </a:solidFill>
                <a:latin typeface="Arial" pitchFamily="34" charset="0"/>
                <a:cs typeface="Arial" pitchFamily="34" charset="0"/>
              </a:rPr>
              <a:t>1. Em đồng ý hay không đồng ý với những ý kiến nào sau đây? Hãy giải thích vì sao em đồng ý hay không đồng ý.</a:t>
            </a:r>
          </a:p>
        </p:txBody>
      </p:sp>
      <p:sp>
        <p:nvSpPr>
          <p:cNvPr id="23556" name="Rectangle 14"/>
          <p:cNvSpPr>
            <a:spLocks noChangeArrowheads="1"/>
          </p:cNvSpPr>
          <p:nvPr/>
        </p:nvSpPr>
        <p:spPr bwMode="auto">
          <a:xfrm>
            <a:off x="1981200" y="1828800"/>
            <a:ext cx="89154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b="0">
                <a:solidFill>
                  <a:srgbClr val="000000"/>
                </a:solidFill>
                <a:latin typeface="Arial" pitchFamily="34" charset="0"/>
                <a:cs typeface="Arial" pitchFamily="34" charset="0"/>
              </a:rPr>
              <a:t>a - Kinh doanh là quyền tự do cùa mỗi người, không ai có quyền can thiệp</a:t>
            </a:r>
          </a:p>
        </p:txBody>
      </p:sp>
      <p:sp>
        <p:nvSpPr>
          <p:cNvPr id="23557" name="Rectangle 15"/>
          <p:cNvSpPr>
            <a:spLocks noChangeArrowheads="1"/>
          </p:cNvSpPr>
          <p:nvPr/>
        </p:nvSpPr>
        <p:spPr bwMode="auto">
          <a:xfrm>
            <a:off x="1981200" y="2590800"/>
            <a:ext cx="86868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b="0">
                <a:solidFill>
                  <a:srgbClr val="000000"/>
                </a:solidFill>
                <a:latin typeface="Arial" pitchFamily="34" charset="0"/>
                <a:cs typeface="Arial" pitchFamily="34" charset="0"/>
              </a:rPr>
              <a:t>b – Công dân có quyền tự do kinh doanh bất cứ nghề gì, hàng gì.</a:t>
            </a:r>
          </a:p>
        </p:txBody>
      </p:sp>
      <p:sp>
        <p:nvSpPr>
          <p:cNvPr id="23558" name="Rectangle 16"/>
          <p:cNvSpPr>
            <a:spLocks noChangeArrowheads="1"/>
          </p:cNvSpPr>
          <p:nvPr/>
        </p:nvSpPr>
        <p:spPr bwMode="auto">
          <a:xfrm>
            <a:off x="1981200" y="3409950"/>
            <a:ext cx="891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b="0">
                <a:solidFill>
                  <a:srgbClr val="000000"/>
                </a:solidFill>
                <a:latin typeface="Arial" pitchFamily="34" charset="0"/>
                <a:cs typeface="Arial" pitchFamily="34" charset="0"/>
              </a:rPr>
              <a:t>c –Kinh doanh phải theo đúng quy định của pháp luật</a:t>
            </a:r>
          </a:p>
        </p:txBody>
      </p:sp>
      <p:sp>
        <p:nvSpPr>
          <p:cNvPr id="23559" name="Rectangle 17"/>
          <p:cNvSpPr>
            <a:spLocks noChangeArrowheads="1"/>
          </p:cNvSpPr>
          <p:nvPr/>
        </p:nvSpPr>
        <p:spPr bwMode="auto">
          <a:xfrm>
            <a:off x="1981200" y="3867150"/>
            <a:ext cx="891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b="0">
                <a:solidFill>
                  <a:srgbClr val="000000"/>
                </a:solidFill>
                <a:latin typeface="Arial" pitchFamily="34" charset="0"/>
                <a:cs typeface="Arial" pitchFamily="34" charset="0"/>
              </a:rPr>
              <a:t>d – Buôn bán nhỏ thì không cần phải kê khai</a:t>
            </a:r>
          </a:p>
        </p:txBody>
      </p:sp>
      <p:sp>
        <p:nvSpPr>
          <p:cNvPr id="23560" name="Rectangle 18"/>
          <p:cNvSpPr>
            <a:spLocks noChangeArrowheads="1"/>
          </p:cNvSpPr>
          <p:nvPr/>
        </p:nvSpPr>
        <p:spPr bwMode="auto">
          <a:xfrm>
            <a:off x="1981200" y="4267200"/>
            <a:ext cx="89154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b="0">
                <a:solidFill>
                  <a:srgbClr val="000000"/>
                </a:solidFill>
                <a:latin typeface="Arial" pitchFamily="34" charset="0"/>
                <a:cs typeface="Arial" pitchFamily="34" charset="0"/>
              </a:rPr>
              <a:t>e – Đóng thuế là góp phần xây dựng đất nước</a:t>
            </a:r>
          </a:p>
        </p:txBody>
      </p:sp>
      <p:sp>
        <p:nvSpPr>
          <p:cNvPr id="23561" name="Rectangle 19"/>
          <p:cNvSpPr>
            <a:spLocks noChangeArrowheads="1"/>
          </p:cNvSpPr>
          <p:nvPr/>
        </p:nvSpPr>
        <p:spPr bwMode="auto">
          <a:xfrm>
            <a:off x="1981200" y="4724400"/>
            <a:ext cx="92202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400" b="0">
                <a:solidFill>
                  <a:srgbClr val="000000"/>
                </a:solidFill>
                <a:latin typeface="Arial" pitchFamily="34" charset="0"/>
                <a:cs typeface="Arial" pitchFamily="34" charset="0"/>
              </a:rPr>
              <a:t>g – Buôn bán phải theo đúng số lượng và mặt hàng đã kê khai</a:t>
            </a:r>
          </a:p>
        </p:txBody>
      </p:sp>
      <p:sp>
        <p:nvSpPr>
          <p:cNvPr id="23562" name="Rectangle 20"/>
          <p:cNvSpPr>
            <a:spLocks noChangeArrowheads="1"/>
          </p:cNvSpPr>
          <p:nvPr/>
        </p:nvSpPr>
        <p:spPr bwMode="auto">
          <a:xfrm>
            <a:off x="2133600" y="5257800"/>
            <a:ext cx="8305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800" b="0">
                <a:solidFill>
                  <a:srgbClr val="0000FF"/>
                </a:solidFill>
                <a:latin typeface="Arial" pitchFamily="34" charset="0"/>
                <a:cs typeface="Arial" pitchFamily="34" charset="0"/>
              </a:rPr>
              <a:t>+ Đồng ý với các ý kiến c, e, g</a:t>
            </a:r>
          </a:p>
        </p:txBody>
      </p:sp>
      <p:sp>
        <p:nvSpPr>
          <p:cNvPr id="23563" name="Rectangle 21"/>
          <p:cNvSpPr>
            <a:spLocks noChangeArrowheads="1"/>
          </p:cNvSpPr>
          <p:nvPr/>
        </p:nvSpPr>
        <p:spPr bwMode="auto">
          <a:xfrm>
            <a:off x="2133600" y="5715000"/>
            <a:ext cx="8305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20000"/>
              </a:spcBef>
              <a:buClrTx/>
              <a:buSzTx/>
              <a:buFontTx/>
              <a:buNone/>
            </a:pPr>
            <a:r>
              <a:rPr lang="en-US" altLang="en-US" sz="2800" b="0">
                <a:solidFill>
                  <a:srgbClr val="FF0000"/>
                </a:solidFill>
                <a:latin typeface="Arial" pitchFamily="34" charset="0"/>
                <a:cs typeface="Arial" pitchFamily="34" charset="0"/>
              </a:rPr>
              <a:t>+ Không đồng ý với các ý kiến a, b, d</a:t>
            </a:r>
          </a:p>
        </p:txBody>
      </p:sp>
      <p:sp>
        <p:nvSpPr>
          <p:cNvPr id="16396" name="Rectangle 2"/>
          <p:cNvSpPr>
            <a:spLocks noGrp="1" noChangeArrowheads="1"/>
          </p:cNvSpPr>
          <p:nvPr>
            <p:ph type="title" idx="4294967295"/>
          </p:nvPr>
        </p:nvSpPr>
        <p:spPr>
          <a:xfrm>
            <a:off x="0" y="195263"/>
            <a:ext cx="6096000" cy="411162"/>
          </a:xfrm>
        </p:spPr>
        <p:txBody>
          <a:bodyPr rtlCol="0" anchor="b">
            <a:normAutofit fontScale="90000"/>
          </a:bodyPr>
          <a:lstStyle/>
          <a:p>
            <a:pPr algn="just" eaLnBrk="1" fontAlgn="auto" hangingPunct="1">
              <a:spcAft>
                <a:spcPts val="0"/>
              </a:spcAft>
              <a:defRPr/>
            </a:pPr>
            <a:r>
              <a:rPr lang="en-US" altLang="en-US" sz="3500" dirty="0">
                <a:solidFill>
                  <a:srgbClr val="FF0000"/>
                </a:solidFill>
              </a:rPr>
              <a:t> </a:t>
            </a:r>
            <a:r>
              <a:rPr lang="en-US" altLang="en-US" sz="2700" b="1" dirty="0">
                <a:solidFill>
                  <a:srgbClr val="FF0000"/>
                </a:solidFill>
              </a:rPr>
              <a:t>III. BÀI TẬP:</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7" presetClass="entr" presetSubtype="0" fill="hold" grpId="0" nodeType="clickEffect">
                                  <p:stCondLst>
                                    <p:cond delay="0"/>
                                  </p:stCondLst>
                                  <p:childTnLst>
                                    <p:set>
                                      <p:cBhvr>
                                        <p:cTn id="6" dur="1" fill="hold">
                                          <p:stCondLst>
                                            <p:cond delay="0"/>
                                          </p:stCondLst>
                                        </p:cTn>
                                        <p:tgtEl>
                                          <p:spTgt spid="23555"/>
                                        </p:tgtEl>
                                        <p:attrNameLst>
                                          <p:attrName>style.visibility</p:attrName>
                                        </p:attrNameLst>
                                      </p:cBhvr>
                                      <p:to>
                                        <p:strVal val="visible"/>
                                      </p:to>
                                    </p:set>
                                    <p:animEffect transition="in" filter="fade">
                                      <p:cBhvr>
                                        <p:cTn id="7" dur="1000"/>
                                        <p:tgtEl>
                                          <p:spTgt spid="23555"/>
                                        </p:tgtEl>
                                      </p:cBhvr>
                                    </p:animEffect>
                                    <p:anim calcmode="lin" valueType="num">
                                      <p:cBhvr>
                                        <p:cTn id="8" dur="1000" fill="hold"/>
                                        <p:tgtEl>
                                          <p:spTgt spid="23555"/>
                                        </p:tgtEl>
                                        <p:attrNameLst>
                                          <p:attrName>ppt_x</p:attrName>
                                        </p:attrNameLst>
                                      </p:cBhvr>
                                      <p:tavLst>
                                        <p:tav tm="0">
                                          <p:val>
                                            <p:strVal val="#ppt_x"/>
                                          </p:val>
                                        </p:tav>
                                        <p:tav tm="100000">
                                          <p:val>
                                            <p:strVal val="#ppt_x"/>
                                          </p:val>
                                        </p:tav>
                                      </p:tavLst>
                                    </p:anim>
                                    <p:anim calcmode="lin" valueType="num">
                                      <p:cBhvr>
                                        <p:cTn id="9" dur="1000" fill="hold"/>
                                        <p:tgtEl>
                                          <p:spTgt spid="23555"/>
                                        </p:tgtEl>
                                        <p:attrNameLst>
                                          <p:attrName>ppt_y</p:attrName>
                                        </p:attrNameLst>
                                      </p:cBhvr>
                                      <p:tavLst>
                                        <p:tav tm="0">
                                          <p:val>
                                            <p:strVal val="#ppt_y-.1"/>
                                          </p:val>
                                        </p:tav>
                                        <p:tav tm="100000">
                                          <p:val>
                                            <p:strVal val="#ppt_y"/>
                                          </p:val>
                                        </p:tav>
                                      </p:tavLst>
                                    </p:anim>
                                  </p:childTnLst>
                                </p:cTn>
                              </p:par>
                            </p:childTnLst>
                          </p:cTn>
                        </p:par>
                      </p:childTnLst>
                    </p:cTn>
                  </p:par>
                  <p:par>
                    <p:cTn id="10" fill="hold" nodeType="clickPar">
                      <p:stCondLst>
                        <p:cond delay="indefinite"/>
                      </p:stCondLst>
                      <p:childTnLst>
                        <p:par>
                          <p:cTn id="11" fill="hold" nodeType="withGroup">
                            <p:stCondLst>
                              <p:cond delay="0"/>
                            </p:stCondLst>
                            <p:childTnLst>
                              <p:par>
                                <p:cTn id="12" presetID="26" presetClass="entr" presetSubtype="0" fill="hold" grpId="0" nodeType="clickEffect" nodePh="1">
                                  <p:stCondLst>
                                    <p:cond delay="0"/>
                                  </p:stCondLst>
                                  <p:endCondLst>
                                    <p:cond evt="begin" delay="0">
                                      <p:tn val="12"/>
                                    </p:cond>
                                  </p:endCondLst>
                                  <p:childTnLst>
                                    <p:set>
                                      <p:cBhvr>
                                        <p:cTn id="13" dur="1" fill="hold">
                                          <p:stCondLst>
                                            <p:cond delay="0"/>
                                          </p:stCondLst>
                                        </p:cTn>
                                        <p:tgtEl>
                                          <p:spTgt spid="23554"/>
                                        </p:tgtEl>
                                        <p:attrNameLst>
                                          <p:attrName>style.visibility</p:attrName>
                                        </p:attrNameLst>
                                      </p:cBhvr>
                                      <p:to>
                                        <p:strVal val="visible"/>
                                      </p:to>
                                    </p:set>
                                    <p:animEffect transition="in" filter="wipe(down)">
                                      <p:cBhvr>
                                        <p:cTn id="14" dur="145">
                                          <p:stCondLst>
                                            <p:cond delay="0"/>
                                          </p:stCondLst>
                                        </p:cTn>
                                        <p:tgtEl>
                                          <p:spTgt spid="23554"/>
                                        </p:tgtEl>
                                      </p:cBhvr>
                                    </p:animEffect>
                                    <p:anim calcmode="lin" valueType="num">
                                      <p:cBhvr>
                                        <p:cTn id="15" dur="456" tmFilter="0,0; 0.14,0.36; 0.43,0.73; 0.71,0.91; 1.0,1.0">
                                          <p:stCondLst>
                                            <p:cond delay="0"/>
                                          </p:stCondLst>
                                        </p:cTn>
                                        <p:tgtEl>
                                          <p:spTgt spid="23554"/>
                                        </p:tgtEl>
                                        <p:attrNameLst>
                                          <p:attrName>ppt_x</p:attrName>
                                        </p:attrNameLst>
                                      </p:cBhvr>
                                      <p:tavLst>
                                        <p:tav tm="0">
                                          <p:val>
                                            <p:strVal val="#ppt_x-0.25"/>
                                          </p:val>
                                        </p:tav>
                                        <p:tav tm="100000">
                                          <p:val>
                                            <p:strVal val="#ppt_x"/>
                                          </p:val>
                                        </p:tav>
                                      </p:tavLst>
                                    </p:anim>
                                    <p:anim calcmode="lin" valueType="num">
                                      <p:cBhvr>
                                        <p:cTn id="16" dur="166" tmFilter="0.0,0.0; 0.25,0.07; 0.50,0.2; 0.75,0.467; 1.0,1.0">
                                          <p:stCondLst>
                                            <p:cond delay="0"/>
                                          </p:stCondLst>
                                        </p:cTn>
                                        <p:tgtEl>
                                          <p:spTgt spid="23554"/>
                                        </p:tgtEl>
                                        <p:attrNameLst>
                                          <p:attrName>ppt_y</p:attrName>
                                        </p:attrNameLst>
                                      </p:cBhvr>
                                      <p:tavLst>
                                        <p:tav tm="0" fmla="#ppt_y-sin(pi*$)/3">
                                          <p:val>
                                            <p:fltVal val="0.5"/>
                                          </p:val>
                                        </p:tav>
                                        <p:tav tm="100000">
                                          <p:val>
                                            <p:fltVal val="1"/>
                                          </p:val>
                                        </p:tav>
                                      </p:tavLst>
                                    </p:anim>
                                    <p:anim calcmode="lin" valueType="num">
                                      <p:cBhvr>
                                        <p:cTn id="17" dur="166" tmFilter="0, 0; 0.125,0.2665; 0.25,0.4; 0.375,0.465; 0.5,0.5;  0.625,0.535; 0.75,0.6; 0.875,0.7335; 1,1">
                                          <p:stCondLst>
                                            <p:cond delay="166"/>
                                          </p:stCondLst>
                                        </p:cTn>
                                        <p:tgtEl>
                                          <p:spTgt spid="23554"/>
                                        </p:tgtEl>
                                        <p:attrNameLst>
                                          <p:attrName>ppt_y</p:attrName>
                                        </p:attrNameLst>
                                      </p:cBhvr>
                                      <p:tavLst>
                                        <p:tav tm="0" fmla="#ppt_y-sin(pi*$)/9">
                                          <p:val>
                                            <p:fltVal val="0"/>
                                          </p:val>
                                        </p:tav>
                                        <p:tav tm="100000">
                                          <p:val>
                                            <p:fltVal val="1"/>
                                          </p:val>
                                        </p:tav>
                                      </p:tavLst>
                                    </p:anim>
                                    <p:anim calcmode="lin" valueType="num">
                                      <p:cBhvr>
                                        <p:cTn id="18" dur="83" tmFilter="0, 0; 0.125,0.2665; 0.25,0.4; 0.375,0.465; 0.5,0.5;  0.625,0.535; 0.75,0.6; 0.875,0.7335; 1,1">
                                          <p:stCondLst>
                                            <p:cond delay="331"/>
                                          </p:stCondLst>
                                        </p:cTn>
                                        <p:tgtEl>
                                          <p:spTgt spid="23554"/>
                                        </p:tgtEl>
                                        <p:attrNameLst>
                                          <p:attrName>ppt_y</p:attrName>
                                        </p:attrNameLst>
                                      </p:cBhvr>
                                      <p:tavLst>
                                        <p:tav tm="0" fmla="#ppt_y-sin(pi*$)/27">
                                          <p:val>
                                            <p:fltVal val="0"/>
                                          </p:val>
                                        </p:tav>
                                        <p:tav tm="100000">
                                          <p:val>
                                            <p:fltVal val="1"/>
                                          </p:val>
                                        </p:tav>
                                      </p:tavLst>
                                    </p:anim>
                                    <p:anim calcmode="lin" valueType="num">
                                      <p:cBhvr>
                                        <p:cTn id="19" dur="41" tmFilter="0, 0; 0.125,0.2665; 0.25,0.4; 0.375,0.465; 0.5,0.5;  0.625,0.535; 0.75,0.6; 0.875,0.7335; 1,1">
                                          <p:stCondLst>
                                            <p:cond delay="414"/>
                                          </p:stCondLst>
                                        </p:cTn>
                                        <p:tgtEl>
                                          <p:spTgt spid="23554"/>
                                        </p:tgtEl>
                                        <p:attrNameLst>
                                          <p:attrName>ppt_y</p:attrName>
                                        </p:attrNameLst>
                                      </p:cBhvr>
                                      <p:tavLst>
                                        <p:tav tm="0" fmla="#ppt_y-sin(pi*$)/81">
                                          <p:val>
                                            <p:fltVal val="0"/>
                                          </p:val>
                                        </p:tav>
                                        <p:tav tm="100000">
                                          <p:val>
                                            <p:fltVal val="1"/>
                                          </p:val>
                                        </p:tav>
                                      </p:tavLst>
                                    </p:anim>
                                    <p:animScale>
                                      <p:cBhvr>
                                        <p:cTn id="20" dur="7">
                                          <p:stCondLst>
                                            <p:cond delay="162"/>
                                          </p:stCondLst>
                                        </p:cTn>
                                        <p:tgtEl>
                                          <p:spTgt spid="23554"/>
                                        </p:tgtEl>
                                      </p:cBhvr>
                                      <p:to x="100000" y="60000"/>
                                    </p:animScale>
                                    <p:animScale>
                                      <p:cBhvr>
                                        <p:cTn id="21" dur="41" decel="50000">
                                          <p:stCondLst>
                                            <p:cond delay="169"/>
                                          </p:stCondLst>
                                        </p:cTn>
                                        <p:tgtEl>
                                          <p:spTgt spid="23554"/>
                                        </p:tgtEl>
                                      </p:cBhvr>
                                      <p:to x="100000" y="100000"/>
                                    </p:animScale>
                                    <p:animScale>
                                      <p:cBhvr>
                                        <p:cTn id="22" dur="7">
                                          <p:stCondLst>
                                            <p:cond delay="328"/>
                                          </p:stCondLst>
                                        </p:cTn>
                                        <p:tgtEl>
                                          <p:spTgt spid="23554"/>
                                        </p:tgtEl>
                                      </p:cBhvr>
                                      <p:to x="100000" y="80000"/>
                                    </p:animScale>
                                    <p:animScale>
                                      <p:cBhvr>
                                        <p:cTn id="23" dur="41" decel="50000">
                                          <p:stCondLst>
                                            <p:cond delay="335"/>
                                          </p:stCondLst>
                                        </p:cTn>
                                        <p:tgtEl>
                                          <p:spTgt spid="23554"/>
                                        </p:tgtEl>
                                      </p:cBhvr>
                                      <p:to x="100000" y="100000"/>
                                    </p:animScale>
                                    <p:animScale>
                                      <p:cBhvr>
                                        <p:cTn id="24" dur="7">
                                          <p:stCondLst>
                                            <p:cond delay="410"/>
                                          </p:stCondLst>
                                        </p:cTn>
                                        <p:tgtEl>
                                          <p:spTgt spid="23554"/>
                                        </p:tgtEl>
                                      </p:cBhvr>
                                      <p:to x="100000" y="90000"/>
                                    </p:animScale>
                                    <p:animScale>
                                      <p:cBhvr>
                                        <p:cTn id="25" dur="41" decel="50000">
                                          <p:stCondLst>
                                            <p:cond delay="417"/>
                                          </p:stCondLst>
                                        </p:cTn>
                                        <p:tgtEl>
                                          <p:spTgt spid="23554"/>
                                        </p:tgtEl>
                                      </p:cBhvr>
                                      <p:to x="100000" y="100000"/>
                                    </p:animScale>
                                    <p:animScale>
                                      <p:cBhvr>
                                        <p:cTn id="26" dur="7">
                                          <p:stCondLst>
                                            <p:cond delay="452"/>
                                          </p:stCondLst>
                                        </p:cTn>
                                        <p:tgtEl>
                                          <p:spTgt spid="23554"/>
                                        </p:tgtEl>
                                      </p:cBhvr>
                                      <p:to x="100000" y="95000"/>
                                    </p:animScale>
                                    <p:animScale>
                                      <p:cBhvr>
                                        <p:cTn id="27" dur="41" decel="50000">
                                          <p:stCondLst>
                                            <p:cond delay="458"/>
                                          </p:stCondLst>
                                        </p:cTn>
                                        <p:tgtEl>
                                          <p:spTgt spid="23554"/>
                                        </p:tgtEl>
                                      </p:cBhvr>
                                      <p:to x="100000" y="100000"/>
                                    </p:animScale>
                                  </p:childTnLst>
                                </p:cTn>
                              </p:par>
                            </p:childTnLst>
                          </p:cTn>
                        </p:par>
                        <p:par>
                          <p:cTn id="28" fill="hold" nodeType="afterGroup">
                            <p:stCondLst>
                              <p:cond delay="499"/>
                            </p:stCondLst>
                            <p:childTnLst>
                              <p:par>
                                <p:cTn id="29" presetID="26" presetClass="entr" presetSubtype="0" fill="hold" grpId="0" nodeType="afterEffect">
                                  <p:stCondLst>
                                    <p:cond delay="0"/>
                                  </p:stCondLst>
                                  <p:iterate type="lt">
                                    <p:tmPct val="0"/>
                                  </p:iterate>
                                  <p:childTnLst>
                                    <p:set>
                                      <p:cBhvr>
                                        <p:cTn id="30" dur="1" fill="hold">
                                          <p:stCondLst>
                                            <p:cond delay="0"/>
                                          </p:stCondLst>
                                        </p:cTn>
                                        <p:tgtEl>
                                          <p:spTgt spid="23556"/>
                                        </p:tgtEl>
                                        <p:attrNameLst>
                                          <p:attrName>style.visibility</p:attrName>
                                        </p:attrNameLst>
                                      </p:cBhvr>
                                      <p:to>
                                        <p:strVal val="visible"/>
                                      </p:to>
                                    </p:set>
                                    <p:animEffect transition="in" filter="wipe(down)">
                                      <p:cBhvr>
                                        <p:cTn id="31" dur="580">
                                          <p:stCondLst>
                                            <p:cond delay="0"/>
                                          </p:stCondLst>
                                        </p:cTn>
                                        <p:tgtEl>
                                          <p:spTgt spid="23556"/>
                                        </p:tgtEl>
                                      </p:cBhvr>
                                    </p:animEffect>
                                    <p:anim calcmode="lin" valueType="num">
                                      <p:cBhvr>
                                        <p:cTn id="32" dur="1822" tmFilter="0,0; 0.14,0.36; 0.43,0.73; 0.71,0.91; 1.0,1.0">
                                          <p:stCondLst>
                                            <p:cond delay="0"/>
                                          </p:stCondLst>
                                        </p:cTn>
                                        <p:tgtEl>
                                          <p:spTgt spid="23556"/>
                                        </p:tgtEl>
                                        <p:attrNameLst>
                                          <p:attrName>ppt_x</p:attrName>
                                        </p:attrNameLst>
                                      </p:cBhvr>
                                      <p:tavLst>
                                        <p:tav tm="0">
                                          <p:val>
                                            <p:strVal val="#ppt_x-0.25"/>
                                          </p:val>
                                        </p:tav>
                                        <p:tav tm="100000">
                                          <p:val>
                                            <p:strVal val="#ppt_x"/>
                                          </p:val>
                                        </p:tav>
                                      </p:tavLst>
                                    </p:anim>
                                    <p:anim calcmode="lin" valueType="num">
                                      <p:cBhvr>
                                        <p:cTn id="33" dur="664" tmFilter="0.0,0.0; 0.25,0.07; 0.50,0.2; 0.75,0.467; 1.0,1.0">
                                          <p:stCondLst>
                                            <p:cond delay="0"/>
                                          </p:stCondLst>
                                        </p:cTn>
                                        <p:tgtEl>
                                          <p:spTgt spid="23556"/>
                                        </p:tgtEl>
                                        <p:attrNameLst>
                                          <p:attrName>ppt_y</p:attrName>
                                        </p:attrNameLst>
                                      </p:cBhvr>
                                      <p:tavLst>
                                        <p:tav tm="0" fmla="#ppt_y-sin(pi*$)/3">
                                          <p:val>
                                            <p:fltVal val="0.5"/>
                                          </p:val>
                                        </p:tav>
                                        <p:tav tm="100000">
                                          <p:val>
                                            <p:fltVal val="1"/>
                                          </p:val>
                                        </p:tav>
                                      </p:tavLst>
                                    </p:anim>
                                    <p:anim calcmode="lin" valueType="num">
                                      <p:cBhvr>
                                        <p:cTn id="34" dur="664" tmFilter="0, 0; 0.125,0.2665; 0.25,0.4; 0.375,0.465; 0.5,0.5;  0.625,0.535; 0.75,0.6; 0.875,0.7335; 1,1">
                                          <p:stCondLst>
                                            <p:cond delay="664"/>
                                          </p:stCondLst>
                                        </p:cTn>
                                        <p:tgtEl>
                                          <p:spTgt spid="23556"/>
                                        </p:tgtEl>
                                        <p:attrNameLst>
                                          <p:attrName>ppt_y</p:attrName>
                                        </p:attrNameLst>
                                      </p:cBhvr>
                                      <p:tavLst>
                                        <p:tav tm="0" fmla="#ppt_y-sin(pi*$)/9">
                                          <p:val>
                                            <p:fltVal val="0"/>
                                          </p:val>
                                        </p:tav>
                                        <p:tav tm="100000">
                                          <p:val>
                                            <p:fltVal val="1"/>
                                          </p:val>
                                        </p:tav>
                                      </p:tavLst>
                                    </p:anim>
                                    <p:anim calcmode="lin" valueType="num">
                                      <p:cBhvr>
                                        <p:cTn id="35" dur="332" tmFilter="0, 0; 0.125,0.2665; 0.25,0.4; 0.375,0.465; 0.5,0.5;  0.625,0.535; 0.75,0.6; 0.875,0.7335; 1,1">
                                          <p:stCondLst>
                                            <p:cond delay="1324"/>
                                          </p:stCondLst>
                                        </p:cTn>
                                        <p:tgtEl>
                                          <p:spTgt spid="23556"/>
                                        </p:tgtEl>
                                        <p:attrNameLst>
                                          <p:attrName>ppt_y</p:attrName>
                                        </p:attrNameLst>
                                      </p:cBhvr>
                                      <p:tavLst>
                                        <p:tav tm="0" fmla="#ppt_y-sin(pi*$)/27">
                                          <p:val>
                                            <p:fltVal val="0"/>
                                          </p:val>
                                        </p:tav>
                                        <p:tav tm="100000">
                                          <p:val>
                                            <p:fltVal val="1"/>
                                          </p:val>
                                        </p:tav>
                                      </p:tavLst>
                                    </p:anim>
                                    <p:anim calcmode="lin" valueType="num">
                                      <p:cBhvr>
                                        <p:cTn id="36" dur="164" tmFilter="0, 0; 0.125,0.2665; 0.25,0.4; 0.375,0.465; 0.5,0.5;  0.625,0.535; 0.75,0.6; 0.875,0.7335; 1,1">
                                          <p:stCondLst>
                                            <p:cond delay="1656"/>
                                          </p:stCondLst>
                                        </p:cTn>
                                        <p:tgtEl>
                                          <p:spTgt spid="23556"/>
                                        </p:tgtEl>
                                        <p:attrNameLst>
                                          <p:attrName>ppt_y</p:attrName>
                                        </p:attrNameLst>
                                      </p:cBhvr>
                                      <p:tavLst>
                                        <p:tav tm="0" fmla="#ppt_y-sin(pi*$)/81">
                                          <p:val>
                                            <p:fltVal val="0"/>
                                          </p:val>
                                        </p:tav>
                                        <p:tav tm="100000">
                                          <p:val>
                                            <p:fltVal val="1"/>
                                          </p:val>
                                        </p:tav>
                                      </p:tavLst>
                                    </p:anim>
                                    <p:animScale>
                                      <p:cBhvr>
                                        <p:cTn id="37" dur="26">
                                          <p:stCondLst>
                                            <p:cond delay="650"/>
                                          </p:stCondLst>
                                        </p:cTn>
                                        <p:tgtEl>
                                          <p:spTgt spid="23556"/>
                                        </p:tgtEl>
                                      </p:cBhvr>
                                      <p:to x="100000" y="60000"/>
                                    </p:animScale>
                                    <p:animScale>
                                      <p:cBhvr>
                                        <p:cTn id="38" dur="166" decel="50000">
                                          <p:stCondLst>
                                            <p:cond delay="676"/>
                                          </p:stCondLst>
                                        </p:cTn>
                                        <p:tgtEl>
                                          <p:spTgt spid="23556"/>
                                        </p:tgtEl>
                                      </p:cBhvr>
                                      <p:to x="100000" y="100000"/>
                                    </p:animScale>
                                    <p:animScale>
                                      <p:cBhvr>
                                        <p:cTn id="39" dur="26">
                                          <p:stCondLst>
                                            <p:cond delay="1312"/>
                                          </p:stCondLst>
                                        </p:cTn>
                                        <p:tgtEl>
                                          <p:spTgt spid="23556"/>
                                        </p:tgtEl>
                                      </p:cBhvr>
                                      <p:to x="100000" y="80000"/>
                                    </p:animScale>
                                    <p:animScale>
                                      <p:cBhvr>
                                        <p:cTn id="40" dur="166" decel="50000">
                                          <p:stCondLst>
                                            <p:cond delay="1338"/>
                                          </p:stCondLst>
                                        </p:cTn>
                                        <p:tgtEl>
                                          <p:spTgt spid="23556"/>
                                        </p:tgtEl>
                                      </p:cBhvr>
                                      <p:to x="100000" y="100000"/>
                                    </p:animScale>
                                    <p:animScale>
                                      <p:cBhvr>
                                        <p:cTn id="41" dur="26">
                                          <p:stCondLst>
                                            <p:cond delay="1642"/>
                                          </p:stCondLst>
                                        </p:cTn>
                                        <p:tgtEl>
                                          <p:spTgt spid="23556"/>
                                        </p:tgtEl>
                                      </p:cBhvr>
                                      <p:to x="100000" y="90000"/>
                                    </p:animScale>
                                    <p:animScale>
                                      <p:cBhvr>
                                        <p:cTn id="42" dur="166" decel="50000">
                                          <p:stCondLst>
                                            <p:cond delay="1668"/>
                                          </p:stCondLst>
                                        </p:cTn>
                                        <p:tgtEl>
                                          <p:spTgt spid="23556"/>
                                        </p:tgtEl>
                                      </p:cBhvr>
                                      <p:to x="100000" y="100000"/>
                                    </p:animScale>
                                    <p:animScale>
                                      <p:cBhvr>
                                        <p:cTn id="43" dur="26">
                                          <p:stCondLst>
                                            <p:cond delay="1808"/>
                                          </p:stCondLst>
                                        </p:cTn>
                                        <p:tgtEl>
                                          <p:spTgt spid="23556"/>
                                        </p:tgtEl>
                                      </p:cBhvr>
                                      <p:to x="100000" y="95000"/>
                                    </p:animScale>
                                    <p:animScale>
                                      <p:cBhvr>
                                        <p:cTn id="44" dur="166" decel="50000">
                                          <p:stCondLst>
                                            <p:cond delay="1834"/>
                                          </p:stCondLst>
                                        </p:cTn>
                                        <p:tgtEl>
                                          <p:spTgt spid="23556"/>
                                        </p:tgtEl>
                                      </p:cBhvr>
                                      <p:to x="100000" y="100000"/>
                                    </p:animScale>
                                  </p:childTnLst>
                                </p:cTn>
                              </p:par>
                            </p:childTnLst>
                          </p:cTn>
                        </p:par>
                        <p:par>
                          <p:cTn id="45" fill="hold" nodeType="afterGroup">
                            <p:stCondLst>
                              <p:cond delay="2499"/>
                            </p:stCondLst>
                            <p:childTnLst>
                              <p:par>
                                <p:cTn id="46" presetID="26" presetClass="entr" presetSubtype="0" fill="hold" grpId="0" nodeType="afterEffect">
                                  <p:stCondLst>
                                    <p:cond delay="0"/>
                                  </p:stCondLst>
                                  <p:iterate type="lt">
                                    <p:tmPct val="0"/>
                                  </p:iterate>
                                  <p:childTnLst>
                                    <p:set>
                                      <p:cBhvr>
                                        <p:cTn id="47" dur="1" fill="hold">
                                          <p:stCondLst>
                                            <p:cond delay="0"/>
                                          </p:stCondLst>
                                        </p:cTn>
                                        <p:tgtEl>
                                          <p:spTgt spid="23557"/>
                                        </p:tgtEl>
                                        <p:attrNameLst>
                                          <p:attrName>style.visibility</p:attrName>
                                        </p:attrNameLst>
                                      </p:cBhvr>
                                      <p:to>
                                        <p:strVal val="visible"/>
                                      </p:to>
                                    </p:set>
                                    <p:animEffect transition="in" filter="wipe(down)">
                                      <p:cBhvr>
                                        <p:cTn id="48" dur="580">
                                          <p:stCondLst>
                                            <p:cond delay="0"/>
                                          </p:stCondLst>
                                        </p:cTn>
                                        <p:tgtEl>
                                          <p:spTgt spid="23557"/>
                                        </p:tgtEl>
                                      </p:cBhvr>
                                    </p:animEffect>
                                    <p:anim calcmode="lin" valueType="num">
                                      <p:cBhvr>
                                        <p:cTn id="49" dur="1822" tmFilter="0,0; 0.14,0.36; 0.43,0.73; 0.71,0.91; 1.0,1.0">
                                          <p:stCondLst>
                                            <p:cond delay="0"/>
                                          </p:stCondLst>
                                        </p:cTn>
                                        <p:tgtEl>
                                          <p:spTgt spid="23557"/>
                                        </p:tgtEl>
                                        <p:attrNameLst>
                                          <p:attrName>ppt_x</p:attrName>
                                        </p:attrNameLst>
                                      </p:cBhvr>
                                      <p:tavLst>
                                        <p:tav tm="0">
                                          <p:val>
                                            <p:strVal val="#ppt_x-0.25"/>
                                          </p:val>
                                        </p:tav>
                                        <p:tav tm="100000">
                                          <p:val>
                                            <p:strVal val="#ppt_x"/>
                                          </p:val>
                                        </p:tav>
                                      </p:tavLst>
                                    </p:anim>
                                    <p:anim calcmode="lin" valueType="num">
                                      <p:cBhvr>
                                        <p:cTn id="50" dur="664" tmFilter="0.0,0.0; 0.25,0.07; 0.50,0.2; 0.75,0.467; 1.0,1.0">
                                          <p:stCondLst>
                                            <p:cond delay="0"/>
                                          </p:stCondLst>
                                        </p:cTn>
                                        <p:tgtEl>
                                          <p:spTgt spid="23557"/>
                                        </p:tgtEl>
                                        <p:attrNameLst>
                                          <p:attrName>ppt_y</p:attrName>
                                        </p:attrNameLst>
                                      </p:cBhvr>
                                      <p:tavLst>
                                        <p:tav tm="0" fmla="#ppt_y-sin(pi*$)/3">
                                          <p:val>
                                            <p:fltVal val="0.5"/>
                                          </p:val>
                                        </p:tav>
                                        <p:tav tm="100000">
                                          <p:val>
                                            <p:fltVal val="1"/>
                                          </p:val>
                                        </p:tav>
                                      </p:tavLst>
                                    </p:anim>
                                    <p:anim calcmode="lin" valueType="num">
                                      <p:cBhvr>
                                        <p:cTn id="51" dur="664" tmFilter="0, 0; 0.125,0.2665; 0.25,0.4; 0.375,0.465; 0.5,0.5;  0.625,0.535; 0.75,0.6; 0.875,0.7335; 1,1">
                                          <p:stCondLst>
                                            <p:cond delay="664"/>
                                          </p:stCondLst>
                                        </p:cTn>
                                        <p:tgtEl>
                                          <p:spTgt spid="23557"/>
                                        </p:tgtEl>
                                        <p:attrNameLst>
                                          <p:attrName>ppt_y</p:attrName>
                                        </p:attrNameLst>
                                      </p:cBhvr>
                                      <p:tavLst>
                                        <p:tav tm="0" fmla="#ppt_y-sin(pi*$)/9">
                                          <p:val>
                                            <p:fltVal val="0"/>
                                          </p:val>
                                        </p:tav>
                                        <p:tav tm="100000">
                                          <p:val>
                                            <p:fltVal val="1"/>
                                          </p:val>
                                        </p:tav>
                                      </p:tavLst>
                                    </p:anim>
                                    <p:anim calcmode="lin" valueType="num">
                                      <p:cBhvr>
                                        <p:cTn id="52" dur="332" tmFilter="0, 0; 0.125,0.2665; 0.25,0.4; 0.375,0.465; 0.5,0.5;  0.625,0.535; 0.75,0.6; 0.875,0.7335; 1,1">
                                          <p:stCondLst>
                                            <p:cond delay="1324"/>
                                          </p:stCondLst>
                                        </p:cTn>
                                        <p:tgtEl>
                                          <p:spTgt spid="23557"/>
                                        </p:tgtEl>
                                        <p:attrNameLst>
                                          <p:attrName>ppt_y</p:attrName>
                                        </p:attrNameLst>
                                      </p:cBhvr>
                                      <p:tavLst>
                                        <p:tav tm="0" fmla="#ppt_y-sin(pi*$)/27">
                                          <p:val>
                                            <p:fltVal val="0"/>
                                          </p:val>
                                        </p:tav>
                                        <p:tav tm="100000">
                                          <p:val>
                                            <p:fltVal val="1"/>
                                          </p:val>
                                        </p:tav>
                                      </p:tavLst>
                                    </p:anim>
                                    <p:anim calcmode="lin" valueType="num">
                                      <p:cBhvr>
                                        <p:cTn id="53" dur="164" tmFilter="0, 0; 0.125,0.2665; 0.25,0.4; 0.375,0.465; 0.5,0.5;  0.625,0.535; 0.75,0.6; 0.875,0.7335; 1,1">
                                          <p:stCondLst>
                                            <p:cond delay="1656"/>
                                          </p:stCondLst>
                                        </p:cTn>
                                        <p:tgtEl>
                                          <p:spTgt spid="23557"/>
                                        </p:tgtEl>
                                        <p:attrNameLst>
                                          <p:attrName>ppt_y</p:attrName>
                                        </p:attrNameLst>
                                      </p:cBhvr>
                                      <p:tavLst>
                                        <p:tav tm="0" fmla="#ppt_y-sin(pi*$)/81">
                                          <p:val>
                                            <p:fltVal val="0"/>
                                          </p:val>
                                        </p:tav>
                                        <p:tav tm="100000">
                                          <p:val>
                                            <p:fltVal val="1"/>
                                          </p:val>
                                        </p:tav>
                                      </p:tavLst>
                                    </p:anim>
                                    <p:animScale>
                                      <p:cBhvr>
                                        <p:cTn id="54" dur="26">
                                          <p:stCondLst>
                                            <p:cond delay="650"/>
                                          </p:stCondLst>
                                        </p:cTn>
                                        <p:tgtEl>
                                          <p:spTgt spid="23557"/>
                                        </p:tgtEl>
                                      </p:cBhvr>
                                      <p:to x="100000" y="60000"/>
                                    </p:animScale>
                                    <p:animScale>
                                      <p:cBhvr>
                                        <p:cTn id="55" dur="166" decel="50000">
                                          <p:stCondLst>
                                            <p:cond delay="676"/>
                                          </p:stCondLst>
                                        </p:cTn>
                                        <p:tgtEl>
                                          <p:spTgt spid="23557"/>
                                        </p:tgtEl>
                                      </p:cBhvr>
                                      <p:to x="100000" y="100000"/>
                                    </p:animScale>
                                    <p:animScale>
                                      <p:cBhvr>
                                        <p:cTn id="56" dur="26">
                                          <p:stCondLst>
                                            <p:cond delay="1312"/>
                                          </p:stCondLst>
                                        </p:cTn>
                                        <p:tgtEl>
                                          <p:spTgt spid="23557"/>
                                        </p:tgtEl>
                                      </p:cBhvr>
                                      <p:to x="100000" y="80000"/>
                                    </p:animScale>
                                    <p:animScale>
                                      <p:cBhvr>
                                        <p:cTn id="57" dur="166" decel="50000">
                                          <p:stCondLst>
                                            <p:cond delay="1338"/>
                                          </p:stCondLst>
                                        </p:cTn>
                                        <p:tgtEl>
                                          <p:spTgt spid="23557"/>
                                        </p:tgtEl>
                                      </p:cBhvr>
                                      <p:to x="100000" y="100000"/>
                                    </p:animScale>
                                    <p:animScale>
                                      <p:cBhvr>
                                        <p:cTn id="58" dur="26">
                                          <p:stCondLst>
                                            <p:cond delay="1642"/>
                                          </p:stCondLst>
                                        </p:cTn>
                                        <p:tgtEl>
                                          <p:spTgt spid="23557"/>
                                        </p:tgtEl>
                                      </p:cBhvr>
                                      <p:to x="100000" y="90000"/>
                                    </p:animScale>
                                    <p:animScale>
                                      <p:cBhvr>
                                        <p:cTn id="59" dur="166" decel="50000">
                                          <p:stCondLst>
                                            <p:cond delay="1668"/>
                                          </p:stCondLst>
                                        </p:cTn>
                                        <p:tgtEl>
                                          <p:spTgt spid="23557"/>
                                        </p:tgtEl>
                                      </p:cBhvr>
                                      <p:to x="100000" y="100000"/>
                                    </p:animScale>
                                    <p:animScale>
                                      <p:cBhvr>
                                        <p:cTn id="60" dur="26">
                                          <p:stCondLst>
                                            <p:cond delay="1808"/>
                                          </p:stCondLst>
                                        </p:cTn>
                                        <p:tgtEl>
                                          <p:spTgt spid="23557"/>
                                        </p:tgtEl>
                                      </p:cBhvr>
                                      <p:to x="100000" y="95000"/>
                                    </p:animScale>
                                    <p:animScale>
                                      <p:cBhvr>
                                        <p:cTn id="61" dur="166" decel="50000">
                                          <p:stCondLst>
                                            <p:cond delay="1834"/>
                                          </p:stCondLst>
                                        </p:cTn>
                                        <p:tgtEl>
                                          <p:spTgt spid="23557"/>
                                        </p:tgtEl>
                                      </p:cBhvr>
                                      <p:to x="100000" y="100000"/>
                                    </p:animScale>
                                  </p:childTnLst>
                                </p:cTn>
                              </p:par>
                            </p:childTnLst>
                          </p:cTn>
                        </p:par>
                        <p:par>
                          <p:cTn id="62" fill="hold" nodeType="afterGroup">
                            <p:stCondLst>
                              <p:cond delay="4499"/>
                            </p:stCondLst>
                            <p:childTnLst>
                              <p:par>
                                <p:cTn id="63" presetID="26" presetClass="entr" presetSubtype="0" fill="hold" grpId="0" nodeType="afterEffect">
                                  <p:stCondLst>
                                    <p:cond delay="0"/>
                                  </p:stCondLst>
                                  <p:iterate type="lt">
                                    <p:tmPct val="0"/>
                                  </p:iterate>
                                  <p:childTnLst>
                                    <p:set>
                                      <p:cBhvr>
                                        <p:cTn id="64" dur="1" fill="hold">
                                          <p:stCondLst>
                                            <p:cond delay="0"/>
                                          </p:stCondLst>
                                        </p:cTn>
                                        <p:tgtEl>
                                          <p:spTgt spid="23558"/>
                                        </p:tgtEl>
                                        <p:attrNameLst>
                                          <p:attrName>style.visibility</p:attrName>
                                        </p:attrNameLst>
                                      </p:cBhvr>
                                      <p:to>
                                        <p:strVal val="visible"/>
                                      </p:to>
                                    </p:set>
                                    <p:animEffect transition="in" filter="wipe(down)">
                                      <p:cBhvr>
                                        <p:cTn id="65" dur="580">
                                          <p:stCondLst>
                                            <p:cond delay="0"/>
                                          </p:stCondLst>
                                        </p:cTn>
                                        <p:tgtEl>
                                          <p:spTgt spid="23558"/>
                                        </p:tgtEl>
                                      </p:cBhvr>
                                    </p:animEffect>
                                    <p:anim calcmode="lin" valueType="num">
                                      <p:cBhvr>
                                        <p:cTn id="66" dur="1822" tmFilter="0,0; 0.14,0.36; 0.43,0.73; 0.71,0.91; 1.0,1.0">
                                          <p:stCondLst>
                                            <p:cond delay="0"/>
                                          </p:stCondLst>
                                        </p:cTn>
                                        <p:tgtEl>
                                          <p:spTgt spid="23558"/>
                                        </p:tgtEl>
                                        <p:attrNameLst>
                                          <p:attrName>ppt_x</p:attrName>
                                        </p:attrNameLst>
                                      </p:cBhvr>
                                      <p:tavLst>
                                        <p:tav tm="0">
                                          <p:val>
                                            <p:strVal val="#ppt_x-0.25"/>
                                          </p:val>
                                        </p:tav>
                                        <p:tav tm="100000">
                                          <p:val>
                                            <p:strVal val="#ppt_x"/>
                                          </p:val>
                                        </p:tav>
                                      </p:tavLst>
                                    </p:anim>
                                    <p:anim calcmode="lin" valueType="num">
                                      <p:cBhvr>
                                        <p:cTn id="67" dur="664" tmFilter="0.0,0.0; 0.25,0.07; 0.50,0.2; 0.75,0.467; 1.0,1.0">
                                          <p:stCondLst>
                                            <p:cond delay="0"/>
                                          </p:stCondLst>
                                        </p:cTn>
                                        <p:tgtEl>
                                          <p:spTgt spid="23558"/>
                                        </p:tgtEl>
                                        <p:attrNameLst>
                                          <p:attrName>ppt_y</p:attrName>
                                        </p:attrNameLst>
                                      </p:cBhvr>
                                      <p:tavLst>
                                        <p:tav tm="0" fmla="#ppt_y-sin(pi*$)/3">
                                          <p:val>
                                            <p:fltVal val="0.5"/>
                                          </p:val>
                                        </p:tav>
                                        <p:tav tm="100000">
                                          <p:val>
                                            <p:fltVal val="1"/>
                                          </p:val>
                                        </p:tav>
                                      </p:tavLst>
                                    </p:anim>
                                    <p:anim calcmode="lin" valueType="num">
                                      <p:cBhvr>
                                        <p:cTn id="68" dur="664" tmFilter="0, 0; 0.125,0.2665; 0.25,0.4; 0.375,0.465; 0.5,0.5;  0.625,0.535; 0.75,0.6; 0.875,0.7335; 1,1">
                                          <p:stCondLst>
                                            <p:cond delay="664"/>
                                          </p:stCondLst>
                                        </p:cTn>
                                        <p:tgtEl>
                                          <p:spTgt spid="23558"/>
                                        </p:tgtEl>
                                        <p:attrNameLst>
                                          <p:attrName>ppt_y</p:attrName>
                                        </p:attrNameLst>
                                      </p:cBhvr>
                                      <p:tavLst>
                                        <p:tav tm="0" fmla="#ppt_y-sin(pi*$)/9">
                                          <p:val>
                                            <p:fltVal val="0"/>
                                          </p:val>
                                        </p:tav>
                                        <p:tav tm="100000">
                                          <p:val>
                                            <p:fltVal val="1"/>
                                          </p:val>
                                        </p:tav>
                                      </p:tavLst>
                                    </p:anim>
                                    <p:anim calcmode="lin" valueType="num">
                                      <p:cBhvr>
                                        <p:cTn id="69" dur="332" tmFilter="0, 0; 0.125,0.2665; 0.25,0.4; 0.375,0.465; 0.5,0.5;  0.625,0.535; 0.75,0.6; 0.875,0.7335; 1,1">
                                          <p:stCondLst>
                                            <p:cond delay="1324"/>
                                          </p:stCondLst>
                                        </p:cTn>
                                        <p:tgtEl>
                                          <p:spTgt spid="23558"/>
                                        </p:tgtEl>
                                        <p:attrNameLst>
                                          <p:attrName>ppt_y</p:attrName>
                                        </p:attrNameLst>
                                      </p:cBhvr>
                                      <p:tavLst>
                                        <p:tav tm="0" fmla="#ppt_y-sin(pi*$)/27">
                                          <p:val>
                                            <p:fltVal val="0"/>
                                          </p:val>
                                        </p:tav>
                                        <p:tav tm="100000">
                                          <p:val>
                                            <p:fltVal val="1"/>
                                          </p:val>
                                        </p:tav>
                                      </p:tavLst>
                                    </p:anim>
                                    <p:anim calcmode="lin" valueType="num">
                                      <p:cBhvr>
                                        <p:cTn id="70" dur="164" tmFilter="0, 0; 0.125,0.2665; 0.25,0.4; 0.375,0.465; 0.5,0.5;  0.625,0.535; 0.75,0.6; 0.875,0.7335; 1,1">
                                          <p:stCondLst>
                                            <p:cond delay="1656"/>
                                          </p:stCondLst>
                                        </p:cTn>
                                        <p:tgtEl>
                                          <p:spTgt spid="23558"/>
                                        </p:tgtEl>
                                        <p:attrNameLst>
                                          <p:attrName>ppt_y</p:attrName>
                                        </p:attrNameLst>
                                      </p:cBhvr>
                                      <p:tavLst>
                                        <p:tav tm="0" fmla="#ppt_y-sin(pi*$)/81">
                                          <p:val>
                                            <p:fltVal val="0"/>
                                          </p:val>
                                        </p:tav>
                                        <p:tav tm="100000">
                                          <p:val>
                                            <p:fltVal val="1"/>
                                          </p:val>
                                        </p:tav>
                                      </p:tavLst>
                                    </p:anim>
                                    <p:animScale>
                                      <p:cBhvr>
                                        <p:cTn id="71" dur="26">
                                          <p:stCondLst>
                                            <p:cond delay="650"/>
                                          </p:stCondLst>
                                        </p:cTn>
                                        <p:tgtEl>
                                          <p:spTgt spid="23558"/>
                                        </p:tgtEl>
                                      </p:cBhvr>
                                      <p:to x="100000" y="60000"/>
                                    </p:animScale>
                                    <p:animScale>
                                      <p:cBhvr>
                                        <p:cTn id="72" dur="166" decel="50000">
                                          <p:stCondLst>
                                            <p:cond delay="676"/>
                                          </p:stCondLst>
                                        </p:cTn>
                                        <p:tgtEl>
                                          <p:spTgt spid="23558"/>
                                        </p:tgtEl>
                                      </p:cBhvr>
                                      <p:to x="100000" y="100000"/>
                                    </p:animScale>
                                    <p:animScale>
                                      <p:cBhvr>
                                        <p:cTn id="73" dur="26">
                                          <p:stCondLst>
                                            <p:cond delay="1312"/>
                                          </p:stCondLst>
                                        </p:cTn>
                                        <p:tgtEl>
                                          <p:spTgt spid="23558"/>
                                        </p:tgtEl>
                                      </p:cBhvr>
                                      <p:to x="100000" y="80000"/>
                                    </p:animScale>
                                    <p:animScale>
                                      <p:cBhvr>
                                        <p:cTn id="74" dur="166" decel="50000">
                                          <p:stCondLst>
                                            <p:cond delay="1338"/>
                                          </p:stCondLst>
                                        </p:cTn>
                                        <p:tgtEl>
                                          <p:spTgt spid="23558"/>
                                        </p:tgtEl>
                                      </p:cBhvr>
                                      <p:to x="100000" y="100000"/>
                                    </p:animScale>
                                    <p:animScale>
                                      <p:cBhvr>
                                        <p:cTn id="75" dur="26">
                                          <p:stCondLst>
                                            <p:cond delay="1642"/>
                                          </p:stCondLst>
                                        </p:cTn>
                                        <p:tgtEl>
                                          <p:spTgt spid="23558"/>
                                        </p:tgtEl>
                                      </p:cBhvr>
                                      <p:to x="100000" y="90000"/>
                                    </p:animScale>
                                    <p:animScale>
                                      <p:cBhvr>
                                        <p:cTn id="76" dur="166" decel="50000">
                                          <p:stCondLst>
                                            <p:cond delay="1668"/>
                                          </p:stCondLst>
                                        </p:cTn>
                                        <p:tgtEl>
                                          <p:spTgt spid="23558"/>
                                        </p:tgtEl>
                                      </p:cBhvr>
                                      <p:to x="100000" y="100000"/>
                                    </p:animScale>
                                    <p:animScale>
                                      <p:cBhvr>
                                        <p:cTn id="77" dur="26">
                                          <p:stCondLst>
                                            <p:cond delay="1808"/>
                                          </p:stCondLst>
                                        </p:cTn>
                                        <p:tgtEl>
                                          <p:spTgt spid="23558"/>
                                        </p:tgtEl>
                                      </p:cBhvr>
                                      <p:to x="100000" y="95000"/>
                                    </p:animScale>
                                    <p:animScale>
                                      <p:cBhvr>
                                        <p:cTn id="78" dur="166" decel="50000">
                                          <p:stCondLst>
                                            <p:cond delay="1834"/>
                                          </p:stCondLst>
                                        </p:cTn>
                                        <p:tgtEl>
                                          <p:spTgt spid="23558"/>
                                        </p:tgtEl>
                                      </p:cBhvr>
                                      <p:to x="100000" y="100000"/>
                                    </p:animScale>
                                  </p:childTnLst>
                                </p:cTn>
                              </p:par>
                            </p:childTnLst>
                          </p:cTn>
                        </p:par>
                        <p:par>
                          <p:cTn id="79" fill="hold" nodeType="afterGroup">
                            <p:stCondLst>
                              <p:cond delay="6499"/>
                            </p:stCondLst>
                            <p:childTnLst>
                              <p:par>
                                <p:cTn id="80" presetID="26" presetClass="entr" presetSubtype="0" fill="hold" grpId="0" nodeType="afterEffect">
                                  <p:stCondLst>
                                    <p:cond delay="0"/>
                                  </p:stCondLst>
                                  <p:iterate type="lt">
                                    <p:tmPct val="0"/>
                                  </p:iterate>
                                  <p:childTnLst>
                                    <p:set>
                                      <p:cBhvr>
                                        <p:cTn id="81" dur="1" fill="hold">
                                          <p:stCondLst>
                                            <p:cond delay="0"/>
                                          </p:stCondLst>
                                        </p:cTn>
                                        <p:tgtEl>
                                          <p:spTgt spid="23559"/>
                                        </p:tgtEl>
                                        <p:attrNameLst>
                                          <p:attrName>style.visibility</p:attrName>
                                        </p:attrNameLst>
                                      </p:cBhvr>
                                      <p:to>
                                        <p:strVal val="visible"/>
                                      </p:to>
                                    </p:set>
                                    <p:animEffect transition="in" filter="wipe(down)">
                                      <p:cBhvr>
                                        <p:cTn id="82" dur="580">
                                          <p:stCondLst>
                                            <p:cond delay="0"/>
                                          </p:stCondLst>
                                        </p:cTn>
                                        <p:tgtEl>
                                          <p:spTgt spid="23559"/>
                                        </p:tgtEl>
                                      </p:cBhvr>
                                    </p:animEffect>
                                    <p:anim calcmode="lin" valueType="num">
                                      <p:cBhvr>
                                        <p:cTn id="83" dur="1822" tmFilter="0,0; 0.14,0.36; 0.43,0.73; 0.71,0.91; 1.0,1.0">
                                          <p:stCondLst>
                                            <p:cond delay="0"/>
                                          </p:stCondLst>
                                        </p:cTn>
                                        <p:tgtEl>
                                          <p:spTgt spid="23559"/>
                                        </p:tgtEl>
                                        <p:attrNameLst>
                                          <p:attrName>ppt_x</p:attrName>
                                        </p:attrNameLst>
                                      </p:cBhvr>
                                      <p:tavLst>
                                        <p:tav tm="0">
                                          <p:val>
                                            <p:strVal val="#ppt_x-0.25"/>
                                          </p:val>
                                        </p:tav>
                                        <p:tav tm="100000">
                                          <p:val>
                                            <p:strVal val="#ppt_x"/>
                                          </p:val>
                                        </p:tav>
                                      </p:tavLst>
                                    </p:anim>
                                    <p:anim calcmode="lin" valueType="num">
                                      <p:cBhvr>
                                        <p:cTn id="84" dur="664" tmFilter="0.0,0.0; 0.25,0.07; 0.50,0.2; 0.75,0.467; 1.0,1.0">
                                          <p:stCondLst>
                                            <p:cond delay="0"/>
                                          </p:stCondLst>
                                        </p:cTn>
                                        <p:tgtEl>
                                          <p:spTgt spid="23559"/>
                                        </p:tgtEl>
                                        <p:attrNameLst>
                                          <p:attrName>ppt_y</p:attrName>
                                        </p:attrNameLst>
                                      </p:cBhvr>
                                      <p:tavLst>
                                        <p:tav tm="0" fmla="#ppt_y-sin(pi*$)/3">
                                          <p:val>
                                            <p:fltVal val="0.5"/>
                                          </p:val>
                                        </p:tav>
                                        <p:tav tm="100000">
                                          <p:val>
                                            <p:fltVal val="1"/>
                                          </p:val>
                                        </p:tav>
                                      </p:tavLst>
                                    </p:anim>
                                    <p:anim calcmode="lin" valueType="num">
                                      <p:cBhvr>
                                        <p:cTn id="85" dur="664" tmFilter="0, 0; 0.125,0.2665; 0.25,0.4; 0.375,0.465; 0.5,0.5;  0.625,0.535; 0.75,0.6; 0.875,0.7335; 1,1">
                                          <p:stCondLst>
                                            <p:cond delay="664"/>
                                          </p:stCondLst>
                                        </p:cTn>
                                        <p:tgtEl>
                                          <p:spTgt spid="23559"/>
                                        </p:tgtEl>
                                        <p:attrNameLst>
                                          <p:attrName>ppt_y</p:attrName>
                                        </p:attrNameLst>
                                      </p:cBhvr>
                                      <p:tavLst>
                                        <p:tav tm="0" fmla="#ppt_y-sin(pi*$)/9">
                                          <p:val>
                                            <p:fltVal val="0"/>
                                          </p:val>
                                        </p:tav>
                                        <p:tav tm="100000">
                                          <p:val>
                                            <p:fltVal val="1"/>
                                          </p:val>
                                        </p:tav>
                                      </p:tavLst>
                                    </p:anim>
                                    <p:anim calcmode="lin" valueType="num">
                                      <p:cBhvr>
                                        <p:cTn id="86" dur="332" tmFilter="0, 0; 0.125,0.2665; 0.25,0.4; 0.375,0.465; 0.5,0.5;  0.625,0.535; 0.75,0.6; 0.875,0.7335; 1,1">
                                          <p:stCondLst>
                                            <p:cond delay="1324"/>
                                          </p:stCondLst>
                                        </p:cTn>
                                        <p:tgtEl>
                                          <p:spTgt spid="23559"/>
                                        </p:tgtEl>
                                        <p:attrNameLst>
                                          <p:attrName>ppt_y</p:attrName>
                                        </p:attrNameLst>
                                      </p:cBhvr>
                                      <p:tavLst>
                                        <p:tav tm="0" fmla="#ppt_y-sin(pi*$)/27">
                                          <p:val>
                                            <p:fltVal val="0"/>
                                          </p:val>
                                        </p:tav>
                                        <p:tav tm="100000">
                                          <p:val>
                                            <p:fltVal val="1"/>
                                          </p:val>
                                        </p:tav>
                                      </p:tavLst>
                                    </p:anim>
                                    <p:anim calcmode="lin" valueType="num">
                                      <p:cBhvr>
                                        <p:cTn id="87" dur="164" tmFilter="0, 0; 0.125,0.2665; 0.25,0.4; 0.375,0.465; 0.5,0.5;  0.625,0.535; 0.75,0.6; 0.875,0.7335; 1,1">
                                          <p:stCondLst>
                                            <p:cond delay="1656"/>
                                          </p:stCondLst>
                                        </p:cTn>
                                        <p:tgtEl>
                                          <p:spTgt spid="23559"/>
                                        </p:tgtEl>
                                        <p:attrNameLst>
                                          <p:attrName>ppt_y</p:attrName>
                                        </p:attrNameLst>
                                      </p:cBhvr>
                                      <p:tavLst>
                                        <p:tav tm="0" fmla="#ppt_y-sin(pi*$)/81">
                                          <p:val>
                                            <p:fltVal val="0"/>
                                          </p:val>
                                        </p:tav>
                                        <p:tav tm="100000">
                                          <p:val>
                                            <p:fltVal val="1"/>
                                          </p:val>
                                        </p:tav>
                                      </p:tavLst>
                                    </p:anim>
                                    <p:animScale>
                                      <p:cBhvr>
                                        <p:cTn id="88" dur="26">
                                          <p:stCondLst>
                                            <p:cond delay="650"/>
                                          </p:stCondLst>
                                        </p:cTn>
                                        <p:tgtEl>
                                          <p:spTgt spid="23559"/>
                                        </p:tgtEl>
                                      </p:cBhvr>
                                      <p:to x="100000" y="60000"/>
                                    </p:animScale>
                                    <p:animScale>
                                      <p:cBhvr>
                                        <p:cTn id="89" dur="166" decel="50000">
                                          <p:stCondLst>
                                            <p:cond delay="676"/>
                                          </p:stCondLst>
                                        </p:cTn>
                                        <p:tgtEl>
                                          <p:spTgt spid="23559"/>
                                        </p:tgtEl>
                                      </p:cBhvr>
                                      <p:to x="100000" y="100000"/>
                                    </p:animScale>
                                    <p:animScale>
                                      <p:cBhvr>
                                        <p:cTn id="90" dur="26">
                                          <p:stCondLst>
                                            <p:cond delay="1312"/>
                                          </p:stCondLst>
                                        </p:cTn>
                                        <p:tgtEl>
                                          <p:spTgt spid="23559"/>
                                        </p:tgtEl>
                                      </p:cBhvr>
                                      <p:to x="100000" y="80000"/>
                                    </p:animScale>
                                    <p:animScale>
                                      <p:cBhvr>
                                        <p:cTn id="91" dur="166" decel="50000">
                                          <p:stCondLst>
                                            <p:cond delay="1338"/>
                                          </p:stCondLst>
                                        </p:cTn>
                                        <p:tgtEl>
                                          <p:spTgt spid="23559"/>
                                        </p:tgtEl>
                                      </p:cBhvr>
                                      <p:to x="100000" y="100000"/>
                                    </p:animScale>
                                    <p:animScale>
                                      <p:cBhvr>
                                        <p:cTn id="92" dur="26">
                                          <p:stCondLst>
                                            <p:cond delay="1642"/>
                                          </p:stCondLst>
                                        </p:cTn>
                                        <p:tgtEl>
                                          <p:spTgt spid="23559"/>
                                        </p:tgtEl>
                                      </p:cBhvr>
                                      <p:to x="100000" y="90000"/>
                                    </p:animScale>
                                    <p:animScale>
                                      <p:cBhvr>
                                        <p:cTn id="93" dur="166" decel="50000">
                                          <p:stCondLst>
                                            <p:cond delay="1668"/>
                                          </p:stCondLst>
                                        </p:cTn>
                                        <p:tgtEl>
                                          <p:spTgt spid="23559"/>
                                        </p:tgtEl>
                                      </p:cBhvr>
                                      <p:to x="100000" y="100000"/>
                                    </p:animScale>
                                    <p:animScale>
                                      <p:cBhvr>
                                        <p:cTn id="94" dur="26">
                                          <p:stCondLst>
                                            <p:cond delay="1808"/>
                                          </p:stCondLst>
                                        </p:cTn>
                                        <p:tgtEl>
                                          <p:spTgt spid="23559"/>
                                        </p:tgtEl>
                                      </p:cBhvr>
                                      <p:to x="100000" y="95000"/>
                                    </p:animScale>
                                    <p:animScale>
                                      <p:cBhvr>
                                        <p:cTn id="95" dur="166" decel="50000">
                                          <p:stCondLst>
                                            <p:cond delay="1834"/>
                                          </p:stCondLst>
                                        </p:cTn>
                                        <p:tgtEl>
                                          <p:spTgt spid="23559"/>
                                        </p:tgtEl>
                                      </p:cBhvr>
                                      <p:to x="100000" y="100000"/>
                                    </p:animScale>
                                  </p:childTnLst>
                                </p:cTn>
                              </p:par>
                            </p:childTnLst>
                          </p:cTn>
                        </p:par>
                        <p:par>
                          <p:cTn id="96" fill="hold" nodeType="afterGroup">
                            <p:stCondLst>
                              <p:cond delay="8499"/>
                            </p:stCondLst>
                            <p:childTnLst>
                              <p:par>
                                <p:cTn id="97" presetID="26" presetClass="entr" presetSubtype="0" fill="hold" grpId="0" nodeType="afterEffect">
                                  <p:stCondLst>
                                    <p:cond delay="0"/>
                                  </p:stCondLst>
                                  <p:iterate type="lt">
                                    <p:tmPct val="0"/>
                                  </p:iterate>
                                  <p:childTnLst>
                                    <p:set>
                                      <p:cBhvr>
                                        <p:cTn id="98" dur="1" fill="hold">
                                          <p:stCondLst>
                                            <p:cond delay="0"/>
                                          </p:stCondLst>
                                        </p:cTn>
                                        <p:tgtEl>
                                          <p:spTgt spid="23560"/>
                                        </p:tgtEl>
                                        <p:attrNameLst>
                                          <p:attrName>style.visibility</p:attrName>
                                        </p:attrNameLst>
                                      </p:cBhvr>
                                      <p:to>
                                        <p:strVal val="visible"/>
                                      </p:to>
                                    </p:set>
                                    <p:animEffect transition="in" filter="wipe(down)">
                                      <p:cBhvr>
                                        <p:cTn id="99" dur="580">
                                          <p:stCondLst>
                                            <p:cond delay="0"/>
                                          </p:stCondLst>
                                        </p:cTn>
                                        <p:tgtEl>
                                          <p:spTgt spid="23560"/>
                                        </p:tgtEl>
                                      </p:cBhvr>
                                    </p:animEffect>
                                    <p:anim calcmode="lin" valueType="num">
                                      <p:cBhvr>
                                        <p:cTn id="100" dur="1822" tmFilter="0,0; 0.14,0.36; 0.43,0.73; 0.71,0.91; 1.0,1.0">
                                          <p:stCondLst>
                                            <p:cond delay="0"/>
                                          </p:stCondLst>
                                        </p:cTn>
                                        <p:tgtEl>
                                          <p:spTgt spid="23560"/>
                                        </p:tgtEl>
                                        <p:attrNameLst>
                                          <p:attrName>ppt_x</p:attrName>
                                        </p:attrNameLst>
                                      </p:cBhvr>
                                      <p:tavLst>
                                        <p:tav tm="0">
                                          <p:val>
                                            <p:strVal val="#ppt_x-0.25"/>
                                          </p:val>
                                        </p:tav>
                                        <p:tav tm="100000">
                                          <p:val>
                                            <p:strVal val="#ppt_x"/>
                                          </p:val>
                                        </p:tav>
                                      </p:tavLst>
                                    </p:anim>
                                    <p:anim calcmode="lin" valueType="num">
                                      <p:cBhvr>
                                        <p:cTn id="101" dur="664" tmFilter="0.0,0.0; 0.25,0.07; 0.50,0.2; 0.75,0.467; 1.0,1.0">
                                          <p:stCondLst>
                                            <p:cond delay="0"/>
                                          </p:stCondLst>
                                        </p:cTn>
                                        <p:tgtEl>
                                          <p:spTgt spid="23560"/>
                                        </p:tgtEl>
                                        <p:attrNameLst>
                                          <p:attrName>ppt_y</p:attrName>
                                        </p:attrNameLst>
                                      </p:cBhvr>
                                      <p:tavLst>
                                        <p:tav tm="0" fmla="#ppt_y-sin(pi*$)/3">
                                          <p:val>
                                            <p:fltVal val="0.5"/>
                                          </p:val>
                                        </p:tav>
                                        <p:tav tm="100000">
                                          <p:val>
                                            <p:fltVal val="1"/>
                                          </p:val>
                                        </p:tav>
                                      </p:tavLst>
                                    </p:anim>
                                    <p:anim calcmode="lin" valueType="num">
                                      <p:cBhvr>
                                        <p:cTn id="102" dur="664" tmFilter="0, 0; 0.125,0.2665; 0.25,0.4; 0.375,0.465; 0.5,0.5;  0.625,0.535; 0.75,0.6; 0.875,0.7335; 1,1">
                                          <p:stCondLst>
                                            <p:cond delay="664"/>
                                          </p:stCondLst>
                                        </p:cTn>
                                        <p:tgtEl>
                                          <p:spTgt spid="23560"/>
                                        </p:tgtEl>
                                        <p:attrNameLst>
                                          <p:attrName>ppt_y</p:attrName>
                                        </p:attrNameLst>
                                      </p:cBhvr>
                                      <p:tavLst>
                                        <p:tav tm="0" fmla="#ppt_y-sin(pi*$)/9">
                                          <p:val>
                                            <p:fltVal val="0"/>
                                          </p:val>
                                        </p:tav>
                                        <p:tav tm="100000">
                                          <p:val>
                                            <p:fltVal val="1"/>
                                          </p:val>
                                        </p:tav>
                                      </p:tavLst>
                                    </p:anim>
                                    <p:anim calcmode="lin" valueType="num">
                                      <p:cBhvr>
                                        <p:cTn id="103" dur="332" tmFilter="0, 0; 0.125,0.2665; 0.25,0.4; 0.375,0.465; 0.5,0.5;  0.625,0.535; 0.75,0.6; 0.875,0.7335; 1,1">
                                          <p:stCondLst>
                                            <p:cond delay="1324"/>
                                          </p:stCondLst>
                                        </p:cTn>
                                        <p:tgtEl>
                                          <p:spTgt spid="23560"/>
                                        </p:tgtEl>
                                        <p:attrNameLst>
                                          <p:attrName>ppt_y</p:attrName>
                                        </p:attrNameLst>
                                      </p:cBhvr>
                                      <p:tavLst>
                                        <p:tav tm="0" fmla="#ppt_y-sin(pi*$)/27">
                                          <p:val>
                                            <p:fltVal val="0"/>
                                          </p:val>
                                        </p:tav>
                                        <p:tav tm="100000">
                                          <p:val>
                                            <p:fltVal val="1"/>
                                          </p:val>
                                        </p:tav>
                                      </p:tavLst>
                                    </p:anim>
                                    <p:anim calcmode="lin" valueType="num">
                                      <p:cBhvr>
                                        <p:cTn id="104" dur="164" tmFilter="0, 0; 0.125,0.2665; 0.25,0.4; 0.375,0.465; 0.5,0.5;  0.625,0.535; 0.75,0.6; 0.875,0.7335; 1,1">
                                          <p:stCondLst>
                                            <p:cond delay="1656"/>
                                          </p:stCondLst>
                                        </p:cTn>
                                        <p:tgtEl>
                                          <p:spTgt spid="23560"/>
                                        </p:tgtEl>
                                        <p:attrNameLst>
                                          <p:attrName>ppt_y</p:attrName>
                                        </p:attrNameLst>
                                      </p:cBhvr>
                                      <p:tavLst>
                                        <p:tav tm="0" fmla="#ppt_y-sin(pi*$)/81">
                                          <p:val>
                                            <p:fltVal val="0"/>
                                          </p:val>
                                        </p:tav>
                                        <p:tav tm="100000">
                                          <p:val>
                                            <p:fltVal val="1"/>
                                          </p:val>
                                        </p:tav>
                                      </p:tavLst>
                                    </p:anim>
                                    <p:animScale>
                                      <p:cBhvr>
                                        <p:cTn id="105" dur="26">
                                          <p:stCondLst>
                                            <p:cond delay="650"/>
                                          </p:stCondLst>
                                        </p:cTn>
                                        <p:tgtEl>
                                          <p:spTgt spid="23560"/>
                                        </p:tgtEl>
                                      </p:cBhvr>
                                      <p:to x="100000" y="60000"/>
                                    </p:animScale>
                                    <p:animScale>
                                      <p:cBhvr>
                                        <p:cTn id="106" dur="166" decel="50000">
                                          <p:stCondLst>
                                            <p:cond delay="676"/>
                                          </p:stCondLst>
                                        </p:cTn>
                                        <p:tgtEl>
                                          <p:spTgt spid="23560"/>
                                        </p:tgtEl>
                                      </p:cBhvr>
                                      <p:to x="100000" y="100000"/>
                                    </p:animScale>
                                    <p:animScale>
                                      <p:cBhvr>
                                        <p:cTn id="107" dur="26">
                                          <p:stCondLst>
                                            <p:cond delay="1312"/>
                                          </p:stCondLst>
                                        </p:cTn>
                                        <p:tgtEl>
                                          <p:spTgt spid="23560"/>
                                        </p:tgtEl>
                                      </p:cBhvr>
                                      <p:to x="100000" y="80000"/>
                                    </p:animScale>
                                    <p:animScale>
                                      <p:cBhvr>
                                        <p:cTn id="108" dur="166" decel="50000">
                                          <p:stCondLst>
                                            <p:cond delay="1338"/>
                                          </p:stCondLst>
                                        </p:cTn>
                                        <p:tgtEl>
                                          <p:spTgt spid="23560"/>
                                        </p:tgtEl>
                                      </p:cBhvr>
                                      <p:to x="100000" y="100000"/>
                                    </p:animScale>
                                    <p:animScale>
                                      <p:cBhvr>
                                        <p:cTn id="109" dur="26">
                                          <p:stCondLst>
                                            <p:cond delay="1642"/>
                                          </p:stCondLst>
                                        </p:cTn>
                                        <p:tgtEl>
                                          <p:spTgt spid="23560"/>
                                        </p:tgtEl>
                                      </p:cBhvr>
                                      <p:to x="100000" y="90000"/>
                                    </p:animScale>
                                    <p:animScale>
                                      <p:cBhvr>
                                        <p:cTn id="110" dur="166" decel="50000">
                                          <p:stCondLst>
                                            <p:cond delay="1668"/>
                                          </p:stCondLst>
                                        </p:cTn>
                                        <p:tgtEl>
                                          <p:spTgt spid="23560"/>
                                        </p:tgtEl>
                                      </p:cBhvr>
                                      <p:to x="100000" y="100000"/>
                                    </p:animScale>
                                    <p:animScale>
                                      <p:cBhvr>
                                        <p:cTn id="111" dur="26">
                                          <p:stCondLst>
                                            <p:cond delay="1808"/>
                                          </p:stCondLst>
                                        </p:cTn>
                                        <p:tgtEl>
                                          <p:spTgt spid="23560"/>
                                        </p:tgtEl>
                                      </p:cBhvr>
                                      <p:to x="100000" y="95000"/>
                                    </p:animScale>
                                    <p:animScale>
                                      <p:cBhvr>
                                        <p:cTn id="112" dur="166" decel="50000">
                                          <p:stCondLst>
                                            <p:cond delay="1834"/>
                                          </p:stCondLst>
                                        </p:cTn>
                                        <p:tgtEl>
                                          <p:spTgt spid="23560"/>
                                        </p:tgtEl>
                                      </p:cBhvr>
                                      <p:to x="100000" y="100000"/>
                                    </p:animScale>
                                  </p:childTnLst>
                                </p:cTn>
                              </p:par>
                            </p:childTnLst>
                          </p:cTn>
                        </p:par>
                        <p:par>
                          <p:cTn id="113" fill="hold" nodeType="afterGroup">
                            <p:stCondLst>
                              <p:cond delay="10499"/>
                            </p:stCondLst>
                            <p:childTnLst>
                              <p:par>
                                <p:cTn id="114" presetID="26" presetClass="entr" presetSubtype="0" fill="hold" grpId="0" nodeType="afterEffect">
                                  <p:stCondLst>
                                    <p:cond delay="0"/>
                                  </p:stCondLst>
                                  <p:iterate type="lt">
                                    <p:tmPct val="0"/>
                                  </p:iterate>
                                  <p:childTnLst>
                                    <p:set>
                                      <p:cBhvr>
                                        <p:cTn id="115" dur="1" fill="hold">
                                          <p:stCondLst>
                                            <p:cond delay="0"/>
                                          </p:stCondLst>
                                        </p:cTn>
                                        <p:tgtEl>
                                          <p:spTgt spid="23561"/>
                                        </p:tgtEl>
                                        <p:attrNameLst>
                                          <p:attrName>style.visibility</p:attrName>
                                        </p:attrNameLst>
                                      </p:cBhvr>
                                      <p:to>
                                        <p:strVal val="visible"/>
                                      </p:to>
                                    </p:set>
                                    <p:animEffect transition="in" filter="wipe(down)">
                                      <p:cBhvr>
                                        <p:cTn id="116" dur="580">
                                          <p:stCondLst>
                                            <p:cond delay="0"/>
                                          </p:stCondLst>
                                        </p:cTn>
                                        <p:tgtEl>
                                          <p:spTgt spid="23561"/>
                                        </p:tgtEl>
                                      </p:cBhvr>
                                    </p:animEffect>
                                    <p:anim calcmode="lin" valueType="num">
                                      <p:cBhvr>
                                        <p:cTn id="117" dur="1822" tmFilter="0,0; 0.14,0.36; 0.43,0.73; 0.71,0.91; 1.0,1.0">
                                          <p:stCondLst>
                                            <p:cond delay="0"/>
                                          </p:stCondLst>
                                        </p:cTn>
                                        <p:tgtEl>
                                          <p:spTgt spid="23561"/>
                                        </p:tgtEl>
                                        <p:attrNameLst>
                                          <p:attrName>ppt_x</p:attrName>
                                        </p:attrNameLst>
                                      </p:cBhvr>
                                      <p:tavLst>
                                        <p:tav tm="0">
                                          <p:val>
                                            <p:strVal val="#ppt_x-0.25"/>
                                          </p:val>
                                        </p:tav>
                                        <p:tav tm="100000">
                                          <p:val>
                                            <p:strVal val="#ppt_x"/>
                                          </p:val>
                                        </p:tav>
                                      </p:tavLst>
                                    </p:anim>
                                    <p:anim calcmode="lin" valueType="num">
                                      <p:cBhvr>
                                        <p:cTn id="118" dur="664" tmFilter="0.0,0.0; 0.25,0.07; 0.50,0.2; 0.75,0.467; 1.0,1.0">
                                          <p:stCondLst>
                                            <p:cond delay="0"/>
                                          </p:stCondLst>
                                        </p:cTn>
                                        <p:tgtEl>
                                          <p:spTgt spid="23561"/>
                                        </p:tgtEl>
                                        <p:attrNameLst>
                                          <p:attrName>ppt_y</p:attrName>
                                        </p:attrNameLst>
                                      </p:cBhvr>
                                      <p:tavLst>
                                        <p:tav tm="0" fmla="#ppt_y-sin(pi*$)/3">
                                          <p:val>
                                            <p:fltVal val="0.5"/>
                                          </p:val>
                                        </p:tav>
                                        <p:tav tm="100000">
                                          <p:val>
                                            <p:fltVal val="1"/>
                                          </p:val>
                                        </p:tav>
                                      </p:tavLst>
                                    </p:anim>
                                    <p:anim calcmode="lin" valueType="num">
                                      <p:cBhvr>
                                        <p:cTn id="119" dur="664" tmFilter="0, 0; 0.125,0.2665; 0.25,0.4; 0.375,0.465; 0.5,0.5;  0.625,0.535; 0.75,0.6; 0.875,0.7335; 1,1">
                                          <p:stCondLst>
                                            <p:cond delay="664"/>
                                          </p:stCondLst>
                                        </p:cTn>
                                        <p:tgtEl>
                                          <p:spTgt spid="23561"/>
                                        </p:tgtEl>
                                        <p:attrNameLst>
                                          <p:attrName>ppt_y</p:attrName>
                                        </p:attrNameLst>
                                      </p:cBhvr>
                                      <p:tavLst>
                                        <p:tav tm="0" fmla="#ppt_y-sin(pi*$)/9">
                                          <p:val>
                                            <p:fltVal val="0"/>
                                          </p:val>
                                        </p:tav>
                                        <p:tav tm="100000">
                                          <p:val>
                                            <p:fltVal val="1"/>
                                          </p:val>
                                        </p:tav>
                                      </p:tavLst>
                                    </p:anim>
                                    <p:anim calcmode="lin" valueType="num">
                                      <p:cBhvr>
                                        <p:cTn id="120" dur="332" tmFilter="0, 0; 0.125,0.2665; 0.25,0.4; 0.375,0.465; 0.5,0.5;  0.625,0.535; 0.75,0.6; 0.875,0.7335; 1,1">
                                          <p:stCondLst>
                                            <p:cond delay="1324"/>
                                          </p:stCondLst>
                                        </p:cTn>
                                        <p:tgtEl>
                                          <p:spTgt spid="23561"/>
                                        </p:tgtEl>
                                        <p:attrNameLst>
                                          <p:attrName>ppt_y</p:attrName>
                                        </p:attrNameLst>
                                      </p:cBhvr>
                                      <p:tavLst>
                                        <p:tav tm="0" fmla="#ppt_y-sin(pi*$)/27">
                                          <p:val>
                                            <p:fltVal val="0"/>
                                          </p:val>
                                        </p:tav>
                                        <p:tav tm="100000">
                                          <p:val>
                                            <p:fltVal val="1"/>
                                          </p:val>
                                        </p:tav>
                                      </p:tavLst>
                                    </p:anim>
                                    <p:anim calcmode="lin" valueType="num">
                                      <p:cBhvr>
                                        <p:cTn id="121" dur="164" tmFilter="0, 0; 0.125,0.2665; 0.25,0.4; 0.375,0.465; 0.5,0.5;  0.625,0.535; 0.75,0.6; 0.875,0.7335; 1,1">
                                          <p:stCondLst>
                                            <p:cond delay="1656"/>
                                          </p:stCondLst>
                                        </p:cTn>
                                        <p:tgtEl>
                                          <p:spTgt spid="23561"/>
                                        </p:tgtEl>
                                        <p:attrNameLst>
                                          <p:attrName>ppt_y</p:attrName>
                                        </p:attrNameLst>
                                      </p:cBhvr>
                                      <p:tavLst>
                                        <p:tav tm="0" fmla="#ppt_y-sin(pi*$)/81">
                                          <p:val>
                                            <p:fltVal val="0"/>
                                          </p:val>
                                        </p:tav>
                                        <p:tav tm="100000">
                                          <p:val>
                                            <p:fltVal val="1"/>
                                          </p:val>
                                        </p:tav>
                                      </p:tavLst>
                                    </p:anim>
                                    <p:animScale>
                                      <p:cBhvr>
                                        <p:cTn id="122" dur="26">
                                          <p:stCondLst>
                                            <p:cond delay="650"/>
                                          </p:stCondLst>
                                        </p:cTn>
                                        <p:tgtEl>
                                          <p:spTgt spid="23561"/>
                                        </p:tgtEl>
                                      </p:cBhvr>
                                      <p:to x="100000" y="60000"/>
                                    </p:animScale>
                                    <p:animScale>
                                      <p:cBhvr>
                                        <p:cTn id="123" dur="166" decel="50000">
                                          <p:stCondLst>
                                            <p:cond delay="676"/>
                                          </p:stCondLst>
                                        </p:cTn>
                                        <p:tgtEl>
                                          <p:spTgt spid="23561"/>
                                        </p:tgtEl>
                                      </p:cBhvr>
                                      <p:to x="100000" y="100000"/>
                                    </p:animScale>
                                    <p:animScale>
                                      <p:cBhvr>
                                        <p:cTn id="124" dur="26">
                                          <p:stCondLst>
                                            <p:cond delay="1312"/>
                                          </p:stCondLst>
                                        </p:cTn>
                                        <p:tgtEl>
                                          <p:spTgt spid="23561"/>
                                        </p:tgtEl>
                                      </p:cBhvr>
                                      <p:to x="100000" y="80000"/>
                                    </p:animScale>
                                    <p:animScale>
                                      <p:cBhvr>
                                        <p:cTn id="125" dur="166" decel="50000">
                                          <p:stCondLst>
                                            <p:cond delay="1338"/>
                                          </p:stCondLst>
                                        </p:cTn>
                                        <p:tgtEl>
                                          <p:spTgt spid="23561"/>
                                        </p:tgtEl>
                                      </p:cBhvr>
                                      <p:to x="100000" y="100000"/>
                                    </p:animScale>
                                    <p:animScale>
                                      <p:cBhvr>
                                        <p:cTn id="126" dur="26">
                                          <p:stCondLst>
                                            <p:cond delay="1642"/>
                                          </p:stCondLst>
                                        </p:cTn>
                                        <p:tgtEl>
                                          <p:spTgt spid="23561"/>
                                        </p:tgtEl>
                                      </p:cBhvr>
                                      <p:to x="100000" y="90000"/>
                                    </p:animScale>
                                    <p:animScale>
                                      <p:cBhvr>
                                        <p:cTn id="127" dur="166" decel="50000">
                                          <p:stCondLst>
                                            <p:cond delay="1668"/>
                                          </p:stCondLst>
                                        </p:cTn>
                                        <p:tgtEl>
                                          <p:spTgt spid="23561"/>
                                        </p:tgtEl>
                                      </p:cBhvr>
                                      <p:to x="100000" y="100000"/>
                                    </p:animScale>
                                    <p:animScale>
                                      <p:cBhvr>
                                        <p:cTn id="128" dur="26">
                                          <p:stCondLst>
                                            <p:cond delay="1808"/>
                                          </p:stCondLst>
                                        </p:cTn>
                                        <p:tgtEl>
                                          <p:spTgt spid="23561"/>
                                        </p:tgtEl>
                                      </p:cBhvr>
                                      <p:to x="100000" y="95000"/>
                                    </p:animScale>
                                    <p:animScale>
                                      <p:cBhvr>
                                        <p:cTn id="129" dur="166" decel="50000">
                                          <p:stCondLst>
                                            <p:cond delay="1834"/>
                                          </p:stCondLst>
                                        </p:cTn>
                                        <p:tgtEl>
                                          <p:spTgt spid="23561"/>
                                        </p:tgtEl>
                                      </p:cBhvr>
                                      <p:to x="100000" y="100000"/>
                                    </p:animScale>
                                  </p:childTnLst>
                                </p:cTn>
                              </p:par>
                            </p:childTnLst>
                          </p:cTn>
                        </p:par>
                      </p:childTnLst>
                    </p:cTn>
                  </p:par>
                  <p:par>
                    <p:cTn id="130" fill="hold" nodeType="clickPar">
                      <p:stCondLst>
                        <p:cond delay="indefinite"/>
                      </p:stCondLst>
                      <p:childTnLst>
                        <p:par>
                          <p:cTn id="131" fill="hold" nodeType="withGroup">
                            <p:stCondLst>
                              <p:cond delay="0"/>
                            </p:stCondLst>
                            <p:childTnLst>
                              <p:par>
                                <p:cTn id="132" presetID="41" presetClass="entr" presetSubtype="0" fill="hold" grpId="0" nodeType="clickEffect">
                                  <p:stCondLst>
                                    <p:cond delay="0"/>
                                  </p:stCondLst>
                                  <p:iterate type="lt">
                                    <p:tmPct val="10000"/>
                                  </p:iterate>
                                  <p:childTnLst>
                                    <p:set>
                                      <p:cBhvr>
                                        <p:cTn id="133" dur="1" fill="hold">
                                          <p:stCondLst>
                                            <p:cond delay="0"/>
                                          </p:stCondLst>
                                        </p:cTn>
                                        <p:tgtEl>
                                          <p:spTgt spid="23562"/>
                                        </p:tgtEl>
                                        <p:attrNameLst>
                                          <p:attrName>style.visibility</p:attrName>
                                        </p:attrNameLst>
                                      </p:cBhvr>
                                      <p:to>
                                        <p:strVal val="visible"/>
                                      </p:to>
                                    </p:set>
                                    <p:anim calcmode="lin" valueType="num">
                                      <p:cBhvr>
                                        <p:cTn id="134" dur="500" fill="hold"/>
                                        <p:tgtEl>
                                          <p:spTgt spid="23562"/>
                                        </p:tgtEl>
                                        <p:attrNameLst>
                                          <p:attrName>ppt_x</p:attrName>
                                        </p:attrNameLst>
                                      </p:cBhvr>
                                      <p:tavLst>
                                        <p:tav tm="0">
                                          <p:val>
                                            <p:strVal val="#ppt_x"/>
                                          </p:val>
                                        </p:tav>
                                        <p:tav tm="50000">
                                          <p:val>
                                            <p:strVal val="#ppt_x+.1"/>
                                          </p:val>
                                        </p:tav>
                                        <p:tav tm="100000">
                                          <p:val>
                                            <p:strVal val="#ppt_x"/>
                                          </p:val>
                                        </p:tav>
                                      </p:tavLst>
                                    </p:anim>
                                    <p:anim calcmode="lin" valueType="num">
                                      <p:cBhvr>
                                        <p:cTn id="135" dur="500" fill="hold"/>
                                        <p:tgtEl>
                                          <p:spTgt spid="23562"/>
                                        </p:tgtEl>
                                        <p:attrNameLst>
                                          <p:attrName>ppt_y</p:attrName>
                                        </p:attrNameLst>
                                      </p:cBhvr>
                                      <p:tavLst>
                                        <p:tav tm="0">
                                          <p:val>
                                            <p:strVal val="#ppt_y"/>
                                          </p:val>
                                        </p:tav>
                                        <p:tav tm="100000">
                                          <p:val>
                                            <p:strVal val="#ppt_y"/>
                                          </p:val>
                                        </p:tav>
                                      </p:tavLst>
                                    </p:anim>
                                    <p:anim calcmode="lin" valueType="num">
                                      <p:cBhvr>
                                        <p:cTn id="136" dur="500" fill="hold"/>
                                        <p:tgtEl>
                                          <p:spTgt spid="23562"/>
                                        </p:tgtEl>
                                        <p:attrNameLst>
                                          <p:attrName>ppt_h</p:attrName>
                                        </p:attrNameLst>
                                      </p:cBhvr>
                                      <p:tavLst>
                                        <p:tav tm="0">
                                          <p:val>
                                            <p:strVal val="#ppt_h/10"/>
                                          </p:val>
                                        </p:tav>
                                        <p:tav tm="50000">
                                          <p:val>
                                            <p:strVal val="#ppt_h+.01"/>
                                          </p:val>
                                        </p:tav>
                                        <p:tav tm="100000">
                                          <p:val>
                                            <p:strVal val="#ppt_h"/>
                                          </p:val>
                                        </p:tav>
                                      </p:tavLst>
                                    </p:anim>
                                    <p:anim calcmode="lin" valueType="num">
                                      <p:cBhvr>
                                        <p:cTn id="137" dur="500" fill="hold"/>
                                        <p:tgtEl>
                                          <p:spTgt spid="23562"/>
                                        </p:tgtEl>
                                        <p:attrNameLst>
                                          <p:attrName>ppt_w</p:attrName>
                                        </p:attrNameLst>
                                      </p:cBhvr>
                                      <p:tavLst>
                                        <p:tav tm="0">
                                          <p:val>
                                            <p:strVal val="#ppt_w/10"/>
                                          </p:val>
                                        </p:tav>
                                        <p:tav tm="50000">
                                          <p:val>
                                            <p:strVal val="#ppt_w+.01"/>
                                          </p:val>
                                        </p:tav>
                                        <p:tav tm="100000">
                                          <p:val>
                                            <p:strVal val="#ppt_w"/>
                                          </p:val>
                                        </p:tav>
                                      </p:tavLst>
                                    </p:anim>
                                    <p:animEffect transition="in" filter="fade">
                                      <p:cBhvr>
                                        <p:cTn id="138" dur="500" tmFilter="0,0; .5, 1; 1, 1"/>
                                        <p:tgtEl>
                                          <p:spTgt spid="23562"/>
                                        </p:tgtEl>
                                      </p:cBhvr>
                                    </p:animEffect>
                                  </p:childTnLst>
                                </p:cTn>
                              </p:par>
                            </p:childTnLst>
                          </p:cTn>
                        </p:par>
                      </p:childTnLst>
                    </p:cTn>
                  </p:par>
                  <p:par>
                    <p:cTn id="139" fill="hold" nodeType="clickPar">
                      <p:stCondLst>
                        <p:cond delay="indefinite"/>
                      </p:stCondLst>
                      <p:childTnLst>
                        <p:par>
                          <p:cTn id="140" fill="hold" nodeType="withGroup">
                            <p:stCondLst>
                              <p:cond delay="0"/>
                            </p:stCondLst>
                            <p:childTnLst>
                              <p:par>
                                <p:cTn id="141" presetID="27" presetClass="entr" presetSubtype="0" fill="hold" grpId="0" nodeType="clickEffect">
                                  <p:stCondLst>
                                    <p:cond delay="0"/>
                                  </p:stCondLst>
                                  <p:iterate type="lt">
                                    <p:tmPct val="50000"/>
                                  </p:iterate>
                                  <p:childTnLst>
                                    <p:set>
                                      <p:cBhvr>
                                        <p:cTn id="142" dur="1" fill="hold">
                                          <p:stCondLst>
                                            <p:cond delay="0"/>
                                          </p:stCondLst>
                                        </p:cTn>
                                        <p:tgtEl>
                                          <p:spTgt spid="23563"/>
                                        </p:tgtEl>
                                        <p:attrNameLst>
                                          <p:attrName>style.visibility</p:attrName>
                                        </p:attrNameLst>
                                      </p:cBhvr>
                                      <p:to>
                                        <p:strVal val="visible"/>
                                      </p:to>
                                    </p:set>
                                    <p:anim calcmode="discrete" valueType="clr">
                                      <p:cBhvr override="childStyle">
                                        <p:cTn id="143" dur="80"/>
                                        <p:tgtEl>
                                          <p:spTgt spid="23563"/>
                                        </p:tgtEl>
                                        <p:attrNameLst>
                                          <p:attrName>style.color</p:attrName>
                                        </p:attrNameLst>
                                      </p:cBhvr>
                                      <p:tavLst>
                                        <p:tav tm="0">
                                          <p:val>
                                            <p:clrVal>
                                              <a:schemeClr val="accent2"/>
                                            </p:clrVal>
                                          </p:val>
                                        </p:tav>
                                        <p:tav tm="50000">
                                          <p:val>
                                            <p:clrVal>
                                              <a:schemeClr val="hlink"/>
                                            </p:clrVal>
                                          </p:val>
                                        </p:tav>
                                      </p:tavLst>
                                    </p:anim>
                                    <p:anim calcmode="discrete" valueType="clr">
                                      <p:cBhvr>
                                        <p:cTn id="144" dur="80"/>
                                        <p:tgtEl>
                                          <p:spTgt spid="23563"/>
                                        </p:tgtEl>
                                        <p:attrNameLst>
                                          <p:attrName>fillcolor</p:attrName>
                                        </p:attrNameLst>
                                      </p:cBhvr>
                                      <p:tavLst>
                                        <p:tav tm="0">
                                          <p:val>
                                            <p:clrVal>
                                              <a:schemeClr val="accent2"/>
                                            </p:clrVal>
                                          </p:val>
                                        </p:tav>
                                        <p:tav tm="50000">
                                          <p:val>
                                            <p:clrVal>
                                              <a:schemeClr val="hlink"/>
                                            </p:clrVal>
                                          </p:val>
                                        </p:tav>
                                      </p:tavLst>
                                    </p:anim>
                                    <p:set>
                                      <p:cBhvr>
                                        <p:cTn id="145" dur="80"/>
                                        <p:tgtEl>
                                          <p:spTgt spid="23563"/>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3554" grpId="0"/>
      <p:bldP spid="23555" grpId="0"/>
      <p:bldP spid="23556" grpId="0"/>
      <p:bldP spid="23557" grpId="0"/>
      <p:bldP spid="23558" grpId="0"/>
      <p:bldP spid="23559" grpId="0"/>
      <p:bldP spid="23560" grpId="0"/>
      <p:bldP spid="23561" grpId="0"/>
      <p:bldP spid="23562" grpId="0"/>
      <p:bldP spid="23563"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2866" name="Rectangle 2"/>
          <p:cNvSpPr>
            <a:spLocks noGrp="1" noChangeArrowheads="1"/>
          </p:cNvSpPr>
          <p:nvPr>
            <p:ph type="title"/>
          </p:nvPr>
        </p:nvSpPr>
        <p:spPr>
          <a:xfrm>
            <a:off x="1981200" y="0"/>
            <a:ext cx="8229600" cy="1143000"/>
          </a:xfrm>
        </p:spPr>
        <p:txBody>
          <a:bodyPr rtlCol="0">
            <a:normAutofit/>
          </a:bodyPr>
          <a:lstStyle/>
          <a:p>
            <a:pPr eaLnBrk="1" fontAlgn="auto" hangingPunct="1">
              <a:spcAft>
                <a:spcPts val="0"/>
              </a:spcAft>
              <a:defRPr/>
            </a:pPr>
            <a:r>
              <a:rPr lang="en-US" sz="3200" b="1" dirty="0">
                <a:solidFill>
                  <a:srgbClr val="0000FF"/>
                </a:solidFill>
                <a:effectLst>
                  <a:outerShdw blurRad="38100" dist="38100" dir="2700000" algn="tl">
                    <a:srgbClr val="C0C0C0"/>
                  </a:outerShdw>
                </a:effectLst>
                <a:latin typeface="Times New Roman" panose="02020603050405020304" pitchFamily="18" charset="0"/>
              </a:rPr>
              <a:t>TÌNH HUỐNG</a:t>
            </a:r>
          </a:p>
        </p:txBody>
      </p:sp>
      <p:sp>
        <p:nvSpPr>
          <p:cNvPr id="169987" name="Rectangle 3"/>
          <p:cNvSpPr>
            <a:spLocks noGrp="1"/>
          </p:cNvSpPr>
          <p:nvPr>
            <p:ph idx="1"/>
          </p:nvPr>
        </p:nvSpPr>
        <p:spPr>
          <a:xfrm>
            <a:off x="1981200" y="990600"/>
            <a:ext cx="8229600" cy="4525963"/>
          </a:xfrm>
        </p:spPr>
        <p:txBody>
          <a:bodyPr/>
          <a:lstStyle/>
          <a:p>
            <a:pPr marL="0" indent="0" eaLnBrk="1" hangingPunct="1">
              <a:buNone/>
            </a:pPr>
            <a:r>
              <a:rPr lang="en-US" altLang="en-US" sz="2400" b="1" dirty="0" err="1" smtClean="0">
                <a:latin typeface="Times New Roman" panose="02020603050405020304" pitchFamily="18" charset="0"/>
                <a:cs typeface="Times New Roman" panose="02020603050405020304" pitchFamily="18" charset="0"/>
              </a:rPr>
              <a:t>Trong</a:t>
            </a:r>
            <a:r>
              <a:rPr lang="en-US" altLang="en-US" sz="2400" b="1" dirty="0" smtClean="0">
                <a:latin typeface="Times New Roman" panose="02020603050405020304"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giấy</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phép</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kinh</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doanh</a:t>
            </a:r>
            <a:r>
              <a:rPr lang="en-US" altLang="en-US" sz="2400" b="1" dirty="0" smtClean="0">
                <a:latin typeface="Times New Roman" pitchFamily="18" charset="0"/>
                <a:cs typeface="Times New Roman" panose="02020603050405020304" pitchFamily="18" charset="0"/>
              </a:rPr>
              <a:t> </a:t>
            </a:r>
            <a:r>
              <a:rPr lang="en-US" altLang="en-US" sz="2400" b="1" u="sng" dirty="0" err="1" smtClean="0">
                <a:latin typeface="Times New Roman" pitchFamily="18" charset="0"/>
                <a:cs typeface="Times New Roman" panose="02020603050405020304" pitchFamily="18" charset="0"/>
              </a:rPr>
              <a:t>của</a:t>
            </a:r>
            <a:r>
              <a:rPr lang="en-US" altLang="en-US" sz="2400" b="1" u="sng" dirty="0" smtClean="0">
                <a:latin typeface="Times New Roman" pitchFamily="18" charset="0"/>
                <a:cs typeface="Times New Roman" panose="02020603050405020304" pitchFamily="18" charset="0"/>
              </a:rPr>
              <a:t> </a:t>
            </a:r>
            <a:r>
              <a:rPr lang="en-US" altLang="en-US" sz="2400" b="1" u="sng" dirty="0" err="1" smtClean="0">
                <a:latin typeface="Times New Roman" pitchFamily="18" charset="0"/>
                <a:cs typeface="Times New Roman" panose="02020603050405020304" pitchFamily="18" charset="0"/>
              </a:rPr>
              <a:t>Bà</a:t>
            </a:r>
            <a:r>
              <a:rPr lang="en-US" altLang="en-US" sz="2400" b="1" u="sng" dirty="0" smtClean="0">
                <a:latin typeface="Times New Roman" pitchFamily="18" charset="0"/>
                <a:cs typeface="Times New Roman" panose="02020603050405020304" pitchFamily="18" charset="0"/>
              </a:rPr>
              <a:t> H</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có</a:t>
            </a:r>
            <a:r>
              <a:rPr lang="en-US" altLang="en-US" sz="2400" b="1" dirty="0" smtClean="0">
                <a:latin typeface="Times New Roman" pitchFamily="18" charset="0"/>
                <a:cs typeface="Times New Roman" panose="02020603050405020304" pitchFamily="18" charset="0"/>
              </a:rPr>
              <a:t> </a:t>
            </a:r>
            <a:r>
              <a:rPr lang="en-US" altLang="en-US" sz="2400" b="1" u="sng" dirty="0" smtClean="0">
                <a:latin typeface="Times New Roman" pitchFamily="18" charset="0"/>
                <a:cs typeface="Times New Roman" panose="02020603050405020304" pitchFamily="18" charset="0"/>
              </a:rPr>
              <a:t>8 </a:t>
            </a:r>
            <a:r>
              <a:rPr lang="en-US" altLang="en-US" sz="2400" b="1" u="sng" dirty="0" err="1" smtClean="0">
                <a:latin typeface="Times New Roman" pitchFamily="18" charset="0"/>
                <a:cs typeface="Times New Roman" panose="02020603050405020304" pitchFamily="18" charset="0"/>
              </a:rPr>
              <a:t>loại</a:t>
            </a:r>
            <a:r>
              <a:rPr lang="en-US" altLang="en-US" sz="2400" b="1" u="sng" dirty="0" smtClean="0">
                <a:latin typeface="Times New Roman" pitchFamily="18" charset="0"/>
                <a:cs typeface="Times New Roman" panose="02020603050405020304" pitchFamily="18" charset="0"/>
              </a:rPr>
              <a:t> </a:t>
            </a:r>
            <a:r>
              <a:rPr lang="en-US" altLang="en-US" sz="2400" b="1" u="sng" dirty="0" err="1" smtClean="0">
                <a:latin typeface="Times New Roman" pitchFamily="18" charset="0"/>
                <a:cs typeface="Times New Roman" panose="02020603050405020304" pitchFamily="18" charset="0"/>
              </a:rPr>
              <a:t>hàng</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nhưng</a:t>
            </a:r>
            <a:r>
              <a:rPr lang="en-US" altLang="en-US" sz="2400" b="1" dirty="0" smtClean="0">
                <a:latin typeface="Times New Roman" pitchFamily="18" charset="0"/>
                <a:cs typeface="Times New Roman" panose="02020603050405020304" pitchFamily="18" charset="0"/>
              </a:rPr>
              <a:t> ban </a:t>
            </a:r>
            <a:r>
              <a:rPr lang="en-US" altLang="en-US" sz="2400" b="1" dirty="0" err="1" smtClean="0">
                <a:latin typeface="Times New Roman" pitchFamily="18" charset="0"/>
                <a:cs typeface="Times New Roman" panose="02020603050405020304" pitchFamily="18" charset="0"/>
              </a:rPr>
              <a:t>quản</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lý</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thị</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trường</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kiểm</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tra</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thấy</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cửa</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hàng</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của</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bà</a:t>
            </a:r>
            <a:r>
              <a:rPr lang="en-US" altLang="en-US" sz="2400" b="1" dirty="0" smtClean="0">
                <a:latin typeface="Times New Roman" pitchFamily="18" charset="0"/>
                <a:cs typeface="Times New Roman" panose="02020603050405020304" pitchFamily="18" charset="0"/>
              </a:rPr>
              <a:t> </a:t>
            </a:r>
            <a:r>
              <a:rPr lang="en-US" altLang="en-US" sz="2400" b="1" u="sng" dirty="0" err="1" smtClean="0">
                <a:latin typeface="Times New Roman" pitchFamily="18" charset="0"/>
                <a:cs typeface="Times New Roman" panose="02020603050405020304" pitchFamily="18" charset="0"/>
              </a:rPr>
              <a:t>có</a:t>
            </a:r>
            <a:r>
              <a:rPr lang="en-US" altLang="en-US" sz="2400" b="1" u="sng" dirty="0" smtClean="0">
                <a:latin typeface="Times New Roman" pitchFamily="18" charset="0"/>
                <a:cs typeface="Times New Roman" panose="02020603050405020304" pitchFamily="18" charset="0"/>
              </a:rPr>
              <a:t> </a:t>
            </a:r>
            <a:r>
              <a:rPr lang="en-US" altLang="en-US" sz="2400" b="1" u="sng" dirty="0" err="1" smtClean="0">
                <a:latin typeface="Times New Roman" pitchFamily="18" charset="0"/>
                <a:cs typeface="Times New Roman" panose="02020603050405020304" pitchFamily="18" charset="0"/>
              </a:rPr>
              <a:t>tới</a:t>
            </a:r>
            <a:r>
              <a:rPr lang="en-US" altLang="en-US" sz="2400" b="1" u="sng" dirty="0" smtClean="0">
                <a:latin typeface="Times New Roman" pitchFamily="18" charset="0"/>
                <a:cs typeface="Times New Roman" panose="02020603050405020304" pitchFamily="18" charset="0"/>
              </a:rPr>
              <a:t> 12</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loại</a:t>
            </a:r>
            <a:r>
              <a:rPr lang="en-US" altLang="en-US" sz="2400" b="1" dirty="0" smtClean="0">
                <a:latin typeface="Times New Roman" pitchFamily="18" charset="0"/>
                <a:cs typeface="Times New Roman" panose="02020603050405020304" pitchFamily="18" charset="0"/>
              </a:rPr>
              <a:t> </a:t>
            </a:r>
            <a:r>
              <a:rPr lang="en-US" altLang="en-US" sz="2400" b="1" dirty="0" err="1" smtClean="0">
                <a:latin typeface="Times New Roman" pitchFamily="18" charset="0"/>
                <a:cs typeface="Times New Roman" panose="02020603050405020304" pitchFamily="18" charset="0"/>
              </a:rPr>
              <a:t>hàng</a:t>
            </a:r>
            <a:r>
              <a:rPr lang="en-US" altLang="en-US" sz="2400" b="1" dirty="0" smtClean="0">
                <a:latin typeface="Times New Roman" panose="02020603050405020304" pitchFamily="18" charset="0"/>
                <a:cs typeface="Times New Roman" panose="02020603050405020304" pitchFamily="18" charset="0"/>
              </a:rPr>
              <a:t> </a:t>
            </a:r>
            <a:r>
              <a:rPr lang="en-US" altLang="en-US" sz="2400" b="1" dirty="0" smtClean="0">
                <a:latin typeface="Times New Roman" panose="02020603050405020304" pitchFamily="18" charset="0"/>
                <a:cs typeface="Times New Roman" panose="02020603050405020304" pitchFamily="18" charset="0"/>
              </a:rPr>
              <a:t>.</a:t>
            </a:r>
            <a:endParaRPr lang="en-US" altLang="en-US" sz="2400" b="1" dirty="0" smtClean="0">
              <a:latin typeface="Times New Roman" panose="02020603050405020304" pitchFamily="18" charset="0"/>
              <a:cs typeface="Times New Roman" panose="02020603050405020304" pitchFamily="18" charset="0"/>
            </a:endParaRPr>
          </a:p>
          <a:p>
            <a:pPr marL="0" indent="0" eaLnBrk="1" hangingPunct="1">
              <a:buNone/>
            </a:pPr>
            <a:r>
              <a:rPr lang="en-US" altLang="en-US" sz="2400" b="1" i="1" dirty="0" smtClean="0">
                <a:solidFill>
                  <a:srgbClr val="FF0000"/>
                </a:solidFill>
                <a:latin typeface="Times New Roman" panose="02020603050405020304" pitchFamily="18" charset="0"/>
                <a:cs typeface="Times New Roman" panose="02020603050405020304" pitchFamily="18" charset="0"/>
              </a:rPr>
              <a:t> + </a:t>
            </a:r>
            <a:r>
              <a:rPr lang="en-US" altLang="en-US" sz="2400" b="1" i="1" dirty="0" smtClean="0">
                <a:solidFill>
                  <a:srgbClr val="FF0000"/>
                </a:solidFill>
                <a:latin typeface="Times New Roman" panose="02020603050405020304" pitchFamily="18" charset="0"/>
                <a:cs typeface="Times New Roman" panose="02020603050405020304" pitchFamily="18" charset="0"/>
              </a:rPr>
              <a:t>Theo </a:t>
            </a:r>
            <a:r>
              <a:rPr lang="en-US" altLang="en-US" sz="2400" b="1" i="1" dirty="0" err="1" smtClean="0">
                <a:solidFill>
                  <a:srgbClr val="FF0000"/>
                </a:solidFill>
                <a:latin typeface="Times New Roman" pitchFamily="18" charset="0"/>
                <a:cs typeface="Times New Roman" panose="02020603050405020304" pitchFamily="18" charset="0"/>
              </a:rPr>
              <a:t>em</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Bà</a:t>
            </a:r>
            <a:r>
              <a:rPr lang="en-US" altLang="en-US" sz="2400" b="1" i="1" dirty="0" smtClean="0">
                <a:solidFill>
                  <a:srgbClr val="FF0000"/>
                </a:solidFill>
                <a:latin typeface="Times New Roman" pitchFamily="18" charset="0"/>
                <a:cs typeface="Times New Roman" panose="02020603050405020304" pitchFamily="18" charset="0"/>
              </a:rPr>
              <a:t> H </a:t>
            </a:r>
            <a:r>
              <a:rPr lang="en-US" altLang="en-US" sz="2400" b="1" i="1" dirty="0" err="1" smtClean="0">
                <a:solidFill>
                  <a:srgbClr val="FF0000"/>
                </a:solidFill>
                <a:latin typeface="Times New Roman" pitchFamily="18" charset="0"/>
                <a:cs typeface="Times New Roman" panose="02020603050405020304" pitchFamily="18" charset="0"/>
              </a:rPr>
              <a:t>có</a:t>
            </a:r>
            <a:r>
              <a:rPr lang="en-US" altLang="en-US" sz="2400" b="1" i="1" dirty="0" smtClean="0">
                <a:solidFill>
                  <a:srgbClr val="FF0000"/>
                </a:solidFill>
                <a:latin typeface="Times New Roman" pitchFamily="18" charset="0"/>
                <a:cs typeface="Times New Roman" panose="02020603050405020304" pitchFamily="18" charset="0"/>
              </a:rPr>
              <a:t> vi </a:t>
            </a:r>
            <a:r>
              <a:rPr lang="en-US" altLang="en-US" sz="2400" b="1" i="1" dirty="0" err="1" smtClean="0">
                <a:solidFill>
                  <a:srgbClr val="FF0000"/>
                </a:solidFill>
                <a:latin typeface="Times New Roman" pitchFamily="18" charset="0"/>
                <a:cs typeface="Times New Roman" panose="02020603050405020304" pitchFamily="18" charset="0"/>
              </a:rPr>
              <a:t>phạm</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quy</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định</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về</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kinh</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doanh</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không</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Nếu</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có</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đó</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là</a:t>
            </a:r>
            <a:r>
              <a:rPr lang="en-US" altLang="en-US" sz="2400" b="1" i="1" dirty="0" smtClean="0">
                <a:solidFill>
                  <a:srgbClr val="FF0000"/>
                </a:solidFill>
                <a:latin typeface="Times New Roman" pitchFamily="18" charset="0"/>
                <a:cs typeface="Times New Roman" panose="02020603050405020304" pitchFamily="18" charset="0"/>
              </a:rPr>
              <a:t> vi </a:t>
            </a:r>
            <a:r>
              <a:rPr lang="en-US" altLang="en-US" sz="2400" b="1" i="1" dirty="0" err="1" smtClean="0">
                <a:solidFill>
                  <a:srgbClr val="FF0000"/>
                </a:solidFill>
                <a:latin typeface="Times New Roman" pitchFamily="18" charset="0"/>
                <a:cs typeface="Times New Roman" panose="02020603050405020304" pitchFamily="18" charset="0"/>
              </a:rPr>
              <a:t>phạm</a:t>
            </a:r>
            <a:r>
              <a:rPr lang="en-US" altLang="en-US" sz="2400" b="1" i="1" dirty="0" smtClean="0">
                <a:solidFill>
                  <a:srgbClr val="FF0000"/>
                </a:solidFill>
                <a:latin typeface="Times New Roman" pitchFamily="18" charset="0"/>
                <a:cs typeface="Times New Roman" panose="02020603050405020304" pitchFamily="18" charset="0"/>
              </a:rPr>
              <a:t> </a:t>
            </a:r>
            <a:r>
              <a:rPr lang="en-US" altLang="en-US" sz="2400" b="1" i="1" dirty="0" err="1" smtClean="0">
                <a:solidFill>
                  <a:srgbClr val="FF0000"/>
                </a:solidFill>
                <a:latin typeface="Times New Roman" pitchFamily="18" charset="0"/>
                <a:cs typeface="Times New Roman" panose="02020603050405020304" pitchFamily="18" charset="0"/>
              </a:rPr>
              <a:t>gì</a:t>
            </a:r>
            <a:r>
              <a:rPr lang="en-US" altLang="en-US" sz="2400" b="1" i="1" dirty="0" smtClean="0">
                <a:solidFill>
                  <a:srgbClr val="FF0000"/>
                </a:solidFill>
                <a:latin typeface="Times New Roman" pitchFamily="18" charset="0"/>
                <a:cs typeface="Times New Roman" panose="02020603050405020304" pitchFamily="18" charset="0"/>
              </a:rPr>
              <a:t> ?</a:t>
            </a:r>
          </a:p>
        </p:txBody>
      </p:sp>
      <p:sp>
        <p:nvSpPr>
          <p:cNvPr id="292870" name="Oval 6"/>
          <p:cNvSpPr>
            <a:spLocks noChangeArrowheads="1"/>
          </p:cNvSpPr>
          <p:nvPr/>
        </p:nvSpPr>
        <p:spPr bwMode="auto">
          <a:xfrm>
            <a:off x="3276600" y="3238500"/>
            <a:ext cx="6096000" cy="2057400"/>
          </a:xfrm>
          <a:prstGeom prst="ellipse">
            <a:avLst/>
          </a:prstGeom>
          <a:solidFill>
            <a:schemeClr val="accent1"/>
          </a:solidFill>
          <a:ln w="9525">
            <a:solidFill>
              <a:schemeClr val="tx1"/>
            </a:solidFill>
            <a:round/>
          </a:ln>
          <a:effectLst/>
        </p:spPr>
        <p:txBody>
          <a:bodyPr wrap="none" anchor="ctr"/>
          <a:lstStyle/>
          <a:p>
            <a:pPr algn="ctr" eaLnBrk="1" hangingPunct="1">
              <a:buFont typeface="Arial" panose="020B0604020202020204" pitchFamily="34" charset="0"/>
              <a:buNone/>
              <a:defRPr/>
            </a:pPr>
            <a:r>
              <a:rPr lang="en-US" altLang="en-US" sz="2800">
                <a:solidFill>
                  <a:srgbClr val="0000FF"/>
                </a:solidFill>
              </a:rPr>
              <a:t>Bà</a:t>
            </a:r>
            <a:r>
              <a:rPr lang="en-US" altLang="en-US" sz="2800">
                <a:solidFill>
                  <a:srgbClr val="0000FF"/>
                </a:solidFill>
                <a:effectLst>
                  <a:outerShdw blurRad="38100" dist="38100" dir="2700000" algn="tl">
                    <a:srgbClr val="000000"/>
                  </a:outerShdw>
                </a:effectLst>
              </a:rPr>
              <a:t> H</a:t>
            </a:r>
          </a:p>
          <a:p>
            <a:pPr algn="ctr" eaLnBrk="1" hangingPunct="1">
              <a:buFont typeface="Arial" panose="020B0604020202020204" pitchFamily="34" charset="0"/>
              <a:buNone/>
              <a:defRPr/>
            </a:pPr>
            <a:r>
              <a:rPr lang="en-US" altLang="en-US" sz="2400" i="1"/>
              <a:t>VI PHẠM VỀ KINH DOANH</a:t>
            </a:r>
          </a:p>
          <a:p>
            <a:pPr algn="ctr" eaLnBrk="1" hangingPunct="1">
              <a:buFont typeface="Arial" panose="020B0604020202020204" pitchFamily="34" charset="0"/>
              <a:buNone/>
              <a:defRPr/>
            </a:pPr>
            <a:r>
              <a:rPr lang="en-US" altLang="en-US" sz="2400">
                <a:solidFill>
                  <a:srgbClr val="0000FF"/>
                </a:solidFill>
              </a:rPr>
              <a:t>KINH DOANH KHÔNG ĐÚNG LUẬT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292870"/>
                                        </p:tgtEl>
                                        <p:attrNameLst>
                                          <p:attrName>style.visibility</p:attrName>
                                        </p:attrNameLst>
                                      </p:cBhvr>
                                      <p:to>
                                        <p:strVal val="visible"/>
                                      </p:to>
                                    </p:set>
                                    <p:animEffect transition="in" filter="diamond(in)">
                                      <p:cBhvr>
                                        <p:cTn id="7" dur="2000"/>
                                        <p:tgtEl>
                                          <p:spTgt spid="29287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2870"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1010" name="Rectangle 2"/>
          <p:cNvSpPr>
            <a:spLocks noGrp="1" noChangeArrowheads="1"/>
          </p:cNvSpPr>
          <p:nvPr>
            <p:ph type="title"/>
          </p:nvPr>
        </p:nvSpPr>
        <p:spPr>
          <a:xfrm>
            <a:off x="1828800" y="317500"/>
            <a:ext cx="6577013" cy="1320800"/>
          </a:xfrm>
          <a:ln w="19050">
            <a:solidFill>
              <a:srgbClr val="FF33CC"/>
            </a:solidFill>
            <a:miter lim="800000"/>
            <a:headEnd/>
            <a:tailEnd/>
          </a:ln>
        </p:spPr>
        <p:txBody>
          <a:bodyPr/>
          <a:lstStyle/>
          <a:p>
            <a:pPr eaLnBrk="1" hangingPunct="1"/>
            <a:r>
              <a:rPr lang="en-US" altLang="en-US" sz="3200" b="1" i="1" u="sng" smtClean="0">
                <a:solidFill>
                  <a:srgbClr val="FF0000"/>
                </a:solidFill>
                <a:latin typeface="Times New Roman" pitchFamily="18" charset="0"/>
              </a:rPr>
              <a:t>Trong các hành vi sau, hành vi nào là vi phạm về kinh doanh</a:t>
            </a:r>
            <a:r>
              <a:rPr lang="en-US" altLang="en-US" sz="3200" b="1" i="1" smtClean="0">
                <a:solidFill>
                  <a:srgbClr val="FF0000"/>
                </a:solidFill>
                <a:latin typeface="Times New Roman" pitchFamily="18" charset="0"/>
              </a:rPr>
              <a:t>?</a:t>
            </a:r>
            <a:r>
              <a:rPr lang="en-US" altLang="en-US" sz="4000" smtClean="0"/>
              <a:t> </a:t>
            </a:r>
          </a:p>
        </p:txBody>
      </p:sp>
      <p:sp>
        <p:nvSpPr>
          <p:cNvPr id="18435" name="Rectangle 3"/>
          <p:cNvSpPr>
            <a:spLocks noGrp="1" noChangeArrowheads="1"/>
          </p:cNvSpPr>
          <p:nvPr>
            <p:ph idx="1"/>
          </p:nvPr>
        </p:nvSpPr>
        <p:spPr>
          <a:xfrm>
            <a:off x="2057400" y="1870075"/>
            <a:ext cx="6348413" cy="3879850"/>
          </a:xfrm>
          <a:ln w="19050">
            <a:solidFill>
              <a:schemeClr val="tx1"/>
            </a:solidFill>
            <a:miter lim="800000"/>
            <a:headEnd/>
            <a:tailEnd/>
          </a:ln>
        </p:spPr>
        <p:txBody>
          <a:bodyPr rtlCol="0">
            <a:normAutofit fontScale="77500" lnSpcReduction="20000"/>
          </a:bodyPr>
          <a:lstStyle/>
          <a:p>
            <a:pPr eaLnBrk="1" fontAlgn="auto" hangingPunct="1">
              <a:lnSpc>
                <a:spcPct val="90000"/>
              </a:lnSpc>
              <a:spcAft>
                <a:spcPts val="0"/>
              </a:spcAft>
              <a:buFont typeface="Wingdings 3" charset="2"/>
              <a:buChar char=""/>
              <a:defRPr/>
            </a:pPr>
            <a:endParaRPr lang="en-US" altLang="en-US" sz="2800" b="1">
              <a:solidFill>
                <a:srgbClr val="0000FF"/>
              </a:solidFill>
              <a:latin typeface="VNI-Times" pitchFamily="2" charset="0"/>
            </a:endParaRP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a. Kinh doanh hàng lậu, hàng giả, hàng nhái.</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b. Kinh doanh các mặt hàng có ghi trong giấy</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phép kinh doanh.</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c. Người kinh doanh không thực hiện nghĩa vụ</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thuế . </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d. Kinh doanh các mặt hàng Nhà nước cấm kinh</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doanh. </a:t>
            </a:r>
          </a:p>
          <a:p>
            <a:pPr algn="just" eaLnBrk="1" fontAlgn="auto" hangingPunct="1">
              <a:lnSpc>
                <a:spcPct val="90000"/>
              </a:lnSpc>
              <a:spcAft>
                <a:spcPts val="0"/>
              </a:spcAft>
              <a:buFont typeface="Wingdings 3" charset="2"/>
              <a:buNone/>
              <a:defRPr/>
            </a:pPr>
            <a:r>
              <a:rPr lang="en-US" altLang="en-US" sz="2800" b="1">
                <a:solidFill>
                  <a:srgbClr val="0000FF"/>
                </a:solidFill>
                <a:latin typeface="Times New Roman" panose="02020603050405020304" pitchFamily="18" charset="0"/>
              </a:rPr>
              <a:t>	e. Kinh doanh khi chưa có giấy phép kinh doanh.</a:t>
            </a:r>
          </a:p>
        </p:txBody>
      </p:sp>
      <p:sp>
        <p:nvSpPr>
          <p:cNvPr id="295952" name="Oval 16"/>
          <p:cNvSpPr>
            <a:spLocks noChangeArrowheads="1"/>
          </p:cNvSpPr>
          <p:nvPr/>
        </p:nvSpPr>
        <p:spPr bwMode="auto">
          <a:xfrm>
            <a:off x="2286000" y="2133600"/>
            <a:ext cx="457200" cy="457200"/>
          </a:xfrm>
          <a:prstGeom prst="ellipse">
            <a:avLst/>
          </a:prstGeom>
          <a:noFill/>
          <a:ln w="28575">
            <a:solidFill>
              <a:srgbClr val="FF0000"/>
            </a:solidFill>
            <a:round/>
            <a:headEnd/>
            <a:tailEnd/>
          </a:ln>
          <a:extLst>
            <a:ext uri="{909E8E84-426E-40DD-AFC4-6F175D3DCCD1}">
              <a14:hiddenFill xmlns:a14="http://schemas.microsoft.com/office/drawing/2010/main">
                <a:solidFill>
                  <a:srgbClr val="FFFFFF"/>
                </a:solidFill>
              </a14:hiddenFill>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 typeface="Arial" pitchFamily="34" charset="0"/>
              <a:buNone/>
            </a:pPr>
            <a:endParaRPr lang="en-US" altLang="en-US" sz="1800" b="0">
              <a:solidFill>
                <a:srgbClr val="000000"/>
              </a:solidFill>
              <a:latin typeface="Times New Roman" pitchFamily="18" charset="0"/>
              <a:cs typeface="Times New Roman" pitchFamily="18" charset="0"/>
            </a:endParaRPr>
          </a:p>
        </p:txBody>
      </p:sp>
      <p:sp>
        <p:nvSpPr>
          <p:cNvPr id="295953" name="Oval 17"/>
          <p:cNvSpPr>
            <a:spLocks noChangeArrowheads="1"/>
          </p:cNvSpPr>
          <p:nvPr/>
        </p:nvSpPr>
        <p:spPr bwMode="auto">
          <a:xfrm>
            <a:off x="2282825" y="3305175"/>
            <a:ext cx="457200" cy="457200"/>
          </a:xfrm>
          <a:prstGeom prst="ellipse">
            <a:avLst/>
          </a:prstGeom>
          <a:noFill/>
          <a:ln w="28575">
            <a:solidFill>
              <a:srgbClr val="FF0000"/>
            </a:solidFill>
            <a:round/>
            <a:headEnd/>
            <a:tailEnd/>
          </a:ln>
          <a:extLst>
            <a:ext uri="{909E8E84-426E-40DD-AFC4-6F175D3DCCD1}">
              <a14:hiddenFill xmlns:a14="http://schemas.microsoft.com/office/drawing/2010/main">
                <a:solidFill>
                  <a:srgbClr val="FFFFFF"/>
                </a:solidFill>
              </a14:hiddenFill>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 typeface="Arial" pitchFamily="34" charset="0"/>
              <a:buNone/>
            </a:pPr>
            <a:endParaRPr lang="en-US" altLang="en-US" sz="1800" b="0">
              <a:solidFill>
                <a:srgbClr val="000000"/>
              </a:solidFill>
              <a:latin typeface="Times New Roman" pitchFamily="18" charset="0"/>
              <a:cs typeface="Times New Roman" pitchFamily="18" charset="0"/>
            </a:endParaRPr>
          </a:p>
        </p:txBody>
      </p:sp>
      <p:sp>
        <p:nvSpPr>
          <p:cNvPr id="295954" name="Oval 18"/>
          <p:cNvSpPr>
            <a:spLocks noChangeArrowheads="1"/>
          </p:cNvSpPr>
          <p:nvPr/>
        </p:nvSpPr>
        <p:spPr bwMode="auto">
          <a:xfrm>
            <a:off x="2282825" y="3935413"/>
            <a:ext cx="457200" cy="457200"/>
          </a:xfrm>
          <a:prstGeom prst="ellipse">
            <a:avLst/>
          </a:prstGeom>
          <a:noFill/>
          <a:ln w="28575">
            <a:solidFill>
              <a:srgbClr val="FF0000"/>
            </a:solidFill>
            <a:round/>
            <a:headEnd/>
            <a:tailEnd/>
          </a:ln>
          <a:extLst>
            <a:ext uri="{909E8E84-426E-40DD-AFC4-6F175D3DCCD1}">
              <a14:hiddenFill xmlns:a14="http://schemas.microsoft.com/office/drawing/2010/main">
                <a:solidFill>
                  <a:srgbClr val="FFFFFF"/>
                </a:solidFill>
              </a14:hiddenFill>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 typeface="Arial" pitchFamily="34" charset="0"/>
              <a:buNone/>
            </a:pPr>
            <a:endParaRPr lang="en-US" altLang="en-US" sz="1800" b="0">
              <a:solidFill>
                <a:srgbClr val="000000"/>
              </a:solidFill>
              <a:latin typeface="Times New Roman" pitchFamily="18" charset="0"/>
              <a:cs typeface="Times New Roman" pitchFamily="18" charset="0"/>
            </a:endParaRPr>
          </a:p>
        </p:txBody>
      </p:sp>
      <p:sp>
        <p:nvSpPr>
          <p:cNvPr id="295955" name="Oval 19"/>
          <p:cNvSpPr>
            <a:spLocks noChangeArrowheads="1"/>
          </p:cNvSpPr>
          <p:nvPr/>
        </p:nvSpPr>
        <p:spPr bwMode="auto">
          <a:xfrm>
            <a:off x="2282825" y="4676775"/>
            <a:ext cx="457200" cy="457200"/>
          </a:xfrm>
          <a:prstGeom prst="ellipse">
            <a:avLst/>
          </a:prstGeom>
          <a:noFill/>
          <a:ln w="28575">
            <a:solidFill>
              <a:srgbClr val="FF0000"/>
            </a:solidFill>
            <a:round/>
            <a:headEnd/>
            <a:tailEnd/>
          </a:ln>
          <a:extLst>
            <a:ext uri="{909E8E84-426E-40DD-AFC4-6F175D3DCCD1}">
              <a14:hiddenFill xmlns:a14="http://schemas.microsoft.com/office/drawing/2010/main">
                <a:solidFill>
                  <a:srgbClr val="FFFFFF"/>
                </a:solidFill>
              </a14:hiddenFill>
            </a:ext>
          </a:extLst>
        </p:spPr>
        <p:txBody>
          <a:bodyPr wrap="none" anchor="ct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eaLnBrk="1" hangingPunct="1">
              <a:spcBef>
                <a:spcPct val="0"/>
              </a:spcBef>
              <a:buClrTx/>
              <a:buSzTx/>
              <a:buFont typeface="Arial" pitchFamily="34" charset="0"/>
              <a:buNone/>
            </a:pPr>
            <a:endParaRPr lang="en-US" altLang="en-US" sz="1800" b="0">
              <a:solidFill>
                <a:srgbClr val="000000"/>
              </a:solidFill>
              <a:latin typeface="Times New Roman" pitchFamily="18" charset="0"/>
              <a:cs typeface="Times New Roman"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95952"/>
                                        </p:tgtEl>
                                        <p:attrNameLst>
                                          <p:attrName>style.visibility</p:attrName>
                                        </p:attrNameLst>
                                      </p:cBhvr>
                                      <p:to>
                                        <p:strVal val="visible"/>
                                      </p:to>
                                    </p:set>
                                    <p:anim calcmode="lin" valueType="num">
                                      <p:cBhvr additive="base">
                                        <p:cTn id="7" dur="500" fill="hold"/>
                                        <p:tgtEl>
                                          <p:spTgt spid="295952"/>
                                        </p:tgtEl>
                                        <p:attrNameLst>
                                          <p:attrName>ppt_x</p:attrName>
                                        </p:attrNameLst>
                                      </p:cBhvr>
                                      <p:tavLst>
                                        <p:tav tm="0">
                                          <p:val>
                                            <p:strVal val="#ppt_x"/>
                                          </p:val>
                                        </p:tav>
                                        <p:tav tm="100000">
                                          <p:val>
                                            <p:strVal val="#ppt_x"/>
                                          </p:val>
                                        </p:tav>
                                      </p:tavLst>
                                    </p:anim>
                                    <p:anim calcmode="lin" valueType="num">
                                      <p:cBhvr additive="base">
                                        <p:cTn id="8" dur="500" fill="hold"/>
                                        <p:tgtEl>
                                          <p:spTgt spid="29595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295953"/>
                                        </p:tgtEl>
                                        <p:attrNameLst>
                                          <p:attrName>style.visibility</p:attrName>
                                        </p:attrNameLst>
                                      </p:cBhvr>
                                      <p:to>
                                        <p:strVal val="visible"/>
                                      </p:to>
                                    </p:set>
                                    <p:anim calcmode="lin" valueType="num">
                                      <p:cBhvr additive="base">
                                        <p:cTn id="11" dur="500" fill="hold"/>
                                        <p:tgtEl>
                                          <p:spTgt spid="295953"/>
                                        </p:tgtEl>
                                        <p:attrNameLst>
                                          <p:attrName>ppt_x</p:attrName>
                                        </p:attrNameLst>
                                      </p:cBhvr>
                                      <p:tavLst>
                                        <p:tav tm="0">
                                          <p:val>
                                            <p:strVal val="#ppt_x"/>
                                          </p:val>
                                        </p:tav>
                                        <p:tav tm="100000">
                                          <p:val>
                                            <p:strVal val="#ppt_x"/>
                                          </p:val>
                                        </p:tav>
                                      </p:tavLst>
                                    </p:anim>
                                    <p:anim calcmode="lin" valueType="num">
                                      <p:cBhvr additive="base">
                                        <p:cTn id="12" dur="500" fill="hold"/>
                                        <p:tgtEl>
                                          <p:spTgt spid="295953"/>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295954"/>
                                        </p:tgtEl>
                                        <p:attrNameLst>
                                          <p:attrName>style.visibility</p:attrName>
                                        </p:attrNameLst>
                                      </p:cBhvr>
                                      <p:to>
                                        <p:strVal val="visible"/>
                                      </p:to>
                                    </p:set>
                                    <p:anim calcmode="lin" valueType="num">
                                      <p:cBhvr additive="base">
                                        <p:cTn id="15" dur="500" fill="hold"/>
                                        <p:tgtEl>
                                          <p:spTgt spid="295954"/>
                                        </p:tgtEl>
                                        <p:attrNameLst>
                                          <p:attrName>ppt_x</p:attrName>
                                        </p:attrNameLst>
                                      </p:cBhvr>
                                      <p:tavLst>
                                        <p:tav tm="0">
                                          <p:val>
                                            <p:strVal val="#ppt_x"/>
                                          </p:val>
                                        </p:tav>
                                        <p:tav tm="100000">
                                          <p:val>
                                            <p:strVal val="#ppt_x"/>
                                          </p:val>
                                        </p:tav>
                                      </p:tavLst>
                                    </p:anim>
                                    <p:anim calcmode="lin" valueType="num">
                                      <p:cBhvr additive="base">
                                        <p:cTn id="16" dur="500" fill="hold"/>
                                        <p:tgtEl>
                                          <p:spTgt spid="295954"/>
                                        </p:tgtEl>
                                        <p:attrNameLst>
                                          <p:attrName>ppt_y</p:attrName>
                                        </p:attrNameLst>
                                      </p:cBhvr>
                                      <p:tavLst>
                                        <p:tav tm="0">
                                          <p:val>
                                            <p:strVal val="1+#ppt_h/2"/>
                                          </p:val>
                                        </p:tav>
                                        <p:tav tm="100000">
                                          <p:val>
                                            <p:strVal val="#ppt_y"/>
                                          </p:val>
                                        </p:tav>
                                      </p:tavLst>
                                    </p:anim>
                                  </p:childTnLst>
                                </p:cTn>
                              </p:par>
                              <p:par>
                                <p:cTn id="17" presetID="2" presetClass="entr" presetSubtype="4" fill="hold" grpId="0" nodeType="withEffect">
                                  <p:stCondLst>
                                    <p:cond delay="0"/>
                                  </p:stCondLst>
                                  <p:childTnLst>
                                    <p:set>
                                      <p:cBhvr>
                                        <p:cTn id="18" dur="1" fill="hold">
                                          <p:stCondLst>
                                            <p:cond delay="0"/>
                                          </p:stCondLst>
                                        </p:cTn>
                                        <p:tgtEl>
                                          <p:spTgt spid="295955"/>
                                        </p:tgtEl>
                                        <p:attrNameLst>
                                          <p:attrName>style.visibility</p:attrName>
                                        </p:attrNameLst>
                                      </p:cBhvr>
                                      <p:to>
                                        <p:strVal val="visible"/>
                                      </p:to>
                                    </p:set>
                                    <p:anim calcmode="lin" valueType="num">
                                      <p:cBhvr additive="base">
                                        <p:cTn id="19" dur="500" fill="hold"/>
                                        <p:tgtEl>
                                          <p:spTgt spid="295955"/>
                                        </p:tgtEl>
                                        <p:attrNameLst>
                                          <p:attrName>ppt_x</p:attrName>
                                        </p:attrNameLst>
                                      </p:cBhvr>
                                      <p:tavLst>
                                        <p:tav tm="0">
                                          <p:val>
                                            <p:strVal val="#ppt_x"/>
                                          </p:val>
                                        </p:tav>
                                        <p:tav tm="100000">
                                          <p:val>
                                            <p:strVal val="#ppt_x"/>
                                          </p:val>
                                        </p:tav>
                                      </p:tavLst>
                                    </p:anim>
                                    <p:anim calcmode="lin" valueType="num">
                                      <p:cBhvr additive="base">
                                        <p:cTn id="20" dur="500" fill="hold"/>
                                        <p:tgtEl>
                                          <p:spTgt spid="29595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5952" grpId="0" animBg="1"/>
      <p:bldP spid="295953" grpId="0" animBg="1"/>
      <p:bldP spid="295954" grpId="0" animBg="1"/>
      <p:bldP spid="295955"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A_图片 4" descr="图片包含 事情, 镜子&#10;&#10;已生成高可信度的说明"/>
          <p:cNvPicPr>
            <a:picLocks noChangeAspect="1"/>
          </p:cNvPicPr>
          <p:nvPr>
            <p:custDataLst>
              <p:tags r:id="rId1"/>
            </p:custDataLst>
          </p:nvPr>
        </p:nvPicPr>
        <p:blipFill>
          <a:blip r:embed="rId4">
            <a:extLst>
              <a:ext uri="{28A0092B-C50C-407E-A947-70E740481C1C}">
                <a14:useLocalDpi xmlns:a14="http://schemas.microsoft.com/office/drawing/2010/main" val="0"/>
              </a:ext>
            </a:extLst>
          </a:blip>
          <a:srcRect l="8356" t="26660" r="6500" b="6415"/>
          <a:stretch>
            <a:fillRect/>
          </a:stretch>
        </p:blipFill>
        <p:spPr bwMode="auto">
          <a:xfrm>
            <a:off x="2270125" y="685800"/>
            <a:ext cx="9236075" cy="579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 name="文本框 8"/>
          <p:cNvSpPr txBox="1">
            <a:spLocks noChangeArrowheads="1"/>
          </p:cNvSpPr>
          <p:nvPr/>
        </p:nvSpPr>
        <p:spPr bwMode="auto">
          <a:xfrm>
            <a:off x="3810000" y="1874838"/>
            <a:ext cx="6751638" cy="349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spcBef>
                <a:spcPts val="1000"/>
              </a:spcBef>
              <a:buClr>
                <a:schemeClr val="accent1"/>
              </a:buClr>
              <a:buSzPct val="80000"/>
              <a:buFont typeface="Wingdings 3" pitchFamily="18" charset="2"/>
              <a:buChar char=""/>
              <a:defRPr>
                <a:solidFill>
                  <a:srgbClr val="404040"/>
                </a:solidFill>
                <a:latin typeface="Trebuchet MS" pitchFamily="34" charset="0"/>
              </a:defRPr>
            </a:lvl1pPr>
            <a:lvl2pPr marL="742950" indent="-285750">
              <a:spcBef>
                <a:spcPts val="1000"/>
              </a:spcBef>
              <a:buClr>
                <a:schemeClr val="accent1"/>
              </a:buClr>
              <a:buSzPct val="80000"/>
              <a:buFont typeface="Wingdings 3" pitchFamily="18" charset="2"/>
              <a:buChar char=""/>
              <a:defRPr sz="1600">
                <a:solidFill>
                  <a:srgbClr val="404040"/>
                </a:solidFill>
                <a:latin typeface="Trebuchet MS" pitchFamily="34" charset="0"/>
              </a:defRPr>
            </a:lvl2pPr>
            <a:lvl3pPr marL="1143000" indent="-228600">
              <a:spcBef>
                <a:spcPts val="1000"/>
              </a:spcBef>
              <a:buClr>
                <a:schemeClr val="accent1"/>
              </a:buClr>
              <a:buSzPct val="80000"/>
              <a:buFont typeface="Wingdings 3" pitchFamily="18" charset="2"/>
              <a:buChar char=""/>
              <a:defRPr sz="1400">
                <a:solidFill>
                  <a:srgbClr val="404040"/>
                </a:solidFill>
                <a:latin typeface="Trebuchet MS" pitchFamily="34" charset="0"/>
              </a:defRPr>
            </a:lvl3pPr>
            <a:lvl4pPr marL="16002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4pPr>
            <a:lvl5pPr marL="2057400" indent="-228600">
              <a:spcBef>
                <a:spcPts val="1000"/>
              </a:spcBef>
              <a:buClr>
                <a:schemeClr val="accent1"/>
              </a:buClr>
              <a:buSzPct val="80000"/>
              <a:buFont typeface="Wingdings 3" pitchFamily="18" charset="2"/>
              <a:buChar char=""/>
              <a:defRPr sz="1200">
                <a:solidFill>
                  <a:srgbClr val="404040"/>
                </a:solidFill>
                <a:latin typeface="Trebuchet MS" pitchFamily="34" charset="0"/>
              </a:defRPr>
            </a:lvl5pPr>
            <a:lvl6pPr marL="25146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6pPr>
            <a:lvl7pPr marL="29718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7pPr>
            <a:lvl8pPr marL="34290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8pPr>
            <a:lvl9pPr marL="3886200" indent="-228600" eaLnBrk="0" fontAlgn="base" hangingPunct="0">
              <a:spcBef>
                <a:spcPts val="1000"/>
              </a:spcBef>
              <a:spcAft>
                <a:spcPct val="0"/>
              </a:spcAft>
              <a:buClr>
                <a:schemeClr val="accent1"/>
              </a:buClr>
              <a:buSzPct val="80000"/>
              <a:buFont typeface="Wingdings 3" pitchFamily="18" charset="2"/>
              <a:buChar char=""/>
              <a:defRPr sz="1200">
                <a:solidFill>
                  <a:srgbClr val="404040"/>
                </a:solidFill>
                <a:latin typeface="Trebuchet MS" pitchFamily="34" charset="0"/>
              </a:defRPr>
            </a:lvl9pPr>
          </a:lstStyle>
          <a:p>
            <a:pPr>
              <a:buFontTx/>
              <a:buChar char="-"/>
            </a:pPr>
            <a:r>
              <a:rPr lang="en-US" altLang="en-US" sz="2800">
                <a:solidFill>
                  <a:srgbClr val="FF0066"/>
                </a:solidFill>
                <a:latin typeface="Times New Roman" pitchFamily="18" charset="0"/>
                <a:cs typeface="Times New Roman" pitchFamily="18" charset="0"/>
              </a:rPr>
              <a:t>Về nhà học kĩ nội dung bài học</a:t>
            </a:r>
          </a:p>
          <a:p>
            <a:pPr>
              <a:buFontTx/>
              <a:buChar char="-"/>
            </a:pPr>
            <a:r>
              <a:rPr lang="en-US" altLang="en-US" sz="2800">
                <a:solidFill>
                  <a:srgbClr val="FF0066"/>
                </a:solidFill>
                <a:latin typeface="Times New Roman" pitchFamily="18" charset="0"/>
                <a:cs typeface="Times New Roman" pitchFamily="18" charset="0"/>
              </a:rPr>
              <a:t>Tìm hiểu các loại thuế, các hoạt động kinh doanh ở địa phương em</a:t>
            </a:r>
          </a:p>
          <a:p>
            <a:pPr>
              <a:buFontTx/>
              <a:buChar char="-"/>
            </a:pPr>
            <a:r>
              <a:rPr lang="en-US" altLang="en-US" sz="2800">
                <a:solidFill>
                  <a:srgbClr val="FF0066"/>
                </a:solidFill>
                <a:latin typeface="Times New Roman" pitchFamily="18" charset="0"/>
                <a:cs typeface="Times New Roman" pitchFamily="18" charset="0"/>
              </a:rPr>
              <a:t>Xem và chuẩn bị trước bài 14 “Quyền và nghĩa vụ lao động của công dân”</a:t>
            </a:r>
          </a:p>
          <a:p>
            <a:pPr>
              <a:buFontTx/>
              <a:buChar char="-"/>
            </a:pPr>
            <a:r>
              <a:rPr lang="en-US" altLang="en-US" sz="2800">
                <a:solidFill>
                  <a:srgbClr val="FF0066"/>
                </a:solidFill>
                <a:latin typeface="Times New Roman" pitchFamily="18" charset="0"/>
                <a:cs typeface="Times New Roman" pitchFamily="18" charset="0"/>
              </a:rPr>
              <a:t>Sưu tầm những tấm gương lao động điển hình</a:t>
            </a:r>
          </a:p>
        </p:txBody>
      </p:sp>
      <p:pic>
        <p:nvPicPr>
          <p:cNvPr id="10" name="图片 9" descr="69a8f3e94da59fb9c00491d0266be90c"/>
          <p:cNvPicPr>
            <a:picLocks noChangeAspect="1"/>
          </p:cNvPicPr>
          <p:nvPr/>
        </p:nvPicPr>
        <p:blipFill>
          <a:blip r:embed="rId5">
            <a:extLst>
              <a:ext uri="{28A0092B-C50C-407E-A947-70E740481C1C}">
                <a14:useLocalDpi xmlns:a14="http://schemas.microsoft.com/office/drawing/2010/main" val="0"/>
              </a:ext>
            </a:extLst>
          </a:blip>
          <a:srcRect/>
          <a:stretch>
            <a:fillRect/>
          </a:stretch>
        </p:blipFill>
        <p:spPr bwMode="auto">
          <a:xfrm rot="20340000" flipH="1">
            <a:off x="8977313" y="1012825"/>
            <a:ext cx="2103437" cy="1524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2037" name="图片 11"/>
          <p:cNvPicPr>
            <a:picLocks noChangeAspect="1"/>
          </p:cNvPicPr>
          <p:nvPr/>
        </p:nvPicPr>
        <p:blipFill>
          <a:blip r:embed="rId6">
            <a:extLst>
              <a:ext uri="{28A0092B-C50C-407E-A947-70E740481C1C}">
                <a14:useLocalDpi xmlns:a14="http://schemas.microsoft.com/office/drawing/2010/main" val="0"/>
              </a:ext>
            </a:extLst>
          </a:blip>
          <a:srcRect/>
          <a:stretch>
            <a:fillRect/>
          </a:stretch>
        </p:blipFill>
        <p:spPr bwMode="auto">
          <a:xfrm>
            <a:off x="-184150" y="2208213"/>
            <a:ext cx="5343525" cy="3768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2038" name="Picture 26" descr="ANd9GcR9vd77yVEgj9-ceW9ycf6vNHa-xFxgg6ybepDmi1rCRPiZJ0h4U54H4L5AwQ"/>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33400" y="103188"/>
            <a:ext cx="2027238"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2039" name="Picture 5" descr="POINSET2"/>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rot="10800000" flipH="1">
            <a:off x="115888" y="4389438"/>
            <a:ext cx="3160712" cy="2533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 name="Text Box 3"/>
          <p:cNvSpPr txBox="1">
            <a:spLocks noChangeArrowheads="1"/>
          </p:cNvSpPr>
          <p:nvPr/>
        </p:nvSpPr>
        <p:spPr bwMode="auto">
          <a:xfrm>
            <a:off x="3017838" y="238125"/>
            <a:ext cx="5486400" cy="579438"/>
          </a:xfrm>
          <a:prstGeom prst="rect">
            <a:avLst/>
          </a:prstGeom>
          <a:solidFill>
            <a:schemeClr val="accent3">
              <a:lumMod val="20000"/>
              <a:lumOff val="80000"/>
            </a:schemeClr>
          </a:solidFill>
          <a:ln>
            <a:noFill/>
          </a:ln>
          <a:effectLst/>
        </p:spPr>
        <p:txBody>
          <a:bodyPr>
            <a:spAutoFit/>
          </a:bodyP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defRPr/>
            </a:pPr>
            <a:r>
              <a:rPr lang="en-US" altLang="en-US" sz="3200" u="sng" dirty="0">
                <a:solidFill>
                  <a:prstClr val="black"/>
                </a:solidFill>
                <a:latin typeface="Times New Roman" panose="02020603050405020304" pitchFamily="18" charset="0"/>
              </a:rPr>
              <a:t>HƯỚNG DẪN HỌC Ở NHÀ</a:t>
            </a:r>
          </a:p>
        </p:txBody>
      </p:sp>
    </p:spTree>
  </p:cSld>
  <p:clrMapOvr>
    <a:masterClrMapping/>
  </p:clrMapOvr>
  <p:transition spd="slow" advClick="0">
    <p:random/>
  </p:transition>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55" presetClass="entr" presetSubtype="0" fill="hold" nodeType="with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1000" fill="hold"/>
                                        <p:tgtEl>
                                          <p:spTgt spid="8"/>
                                        </p:tgtEl>
                                        <p:attrNameLst>
                                          <p:attrName>ppt_w</p:attrName>
                                        </p:attrNameLst>
                                      </p:cBhvr>
                                      <p:tavLst>
                                        <p:tav tm="0">
                                          <p:val>
                                            <p:strVal val="#ppt_w*0.70"/>
                                          </p:val>
                                        </p:tav>
                                        <p:tav tm="100000">
                                          <p:val>
                                            <p:strVal val="#ppt_w"/>
                                          </p:val>
                                        </p:tav>
                                      </p:tavLst>
                                    </p:anim>
                                    <p:anim calcmode="lin" valueType="num">
                                      <p:cBhvr>
                                        <p:cTn id="8" dur="1000" fill="hold"/>
                                        <p:tgtEl>
                                          <p:spTgt spid="8"/>
                                        </p:tgtEl>
                                        <p:attrNameLst>
                                          <p:attrName>ppt_h</p:attrName>
                                        </p:attrNameLst>
                                      </p:cBhvr>
                                      <p:tavLst>
                                        <p:tav tm="0">
                                          <p:val>
                                            <p:strVal val="#ppt_h"/>
                                          </p:val>
                                        </p:tav>
                                        <p:tav tm="100000">
                                          <p:val>
                                            <p:strVal val="#ppt_h"/>
                                          </p:val>
                                        </p:tav>
                                      </p:tavLst>
                                    </p:anim>
                                    <p:animEffect transition="in" filter="fade">
                                      <p:cBhvr>
                                        <p:cTn id="9" dur="1000"/>
                                        <p:tgtEl>
                                          <p:spTgt spid="8"/>
                                        </p:tgtEl>
                                      </p:cBhvr>
                                    </p:animEffect>
                                  </p:childTnLst>
                                </p:cTn>
                              </p:par>
                              <p:par>
                                <p:cTn id="10" presetID="2" presetClass="entr" presetSubtype="4" fill="hold" nodeType="withEffect">
                                  <p:stCondLst>
                                    <p:cond delay="0"/>
                                  </p:stCondLst>
                                  <p:childTnLst>
                                    <p:set>
                                      <p:cBhvr>
                                        <p:cTn id="11" dur="1" fill="hold">
                                          <p:stCondLst>
                                            <p:cond delay="0"/>
                                          </p:stCondLst>
                                        </p:cTn>
                                        <p:tgtEl>
                                          <p:spTgt spid="10"/>
                                        </p:tgtEl>
                                        <p:attrNameLst>
                                          <p:attrName>style.visibility</p:attrName>
                                        </p:attrNameLst>
                                      </p:cBhvr>
                                      <p:to>
                                        <p:strVal val="visible"/>
                                      </p:to>
                                    </p:set>
                                    <p:anim calcmode="lin" valueType="num">
                                      <p:cBhvr additive="base">
                                        <p:cTn id="12" dur="2000" fill="hold"/>
                                        <p:tgtEl>
                                          <p:spTgt spid="10"/>
                                        </p:tgtEl>
                                        <p:attrNameLst>
                                          <p:attrName>ppt_x</p:attrName>
                                        </p:attrNameLst>
                                      </p:cBhvr>
                                      <p:tavLst>
                                        <p:tav tm="0">
                                          <p:val>
                                            <p:strVal val="#ppt_x"/>
                                          </p:val>
                                        </p:tav>
                                        <p:tav tm="100000">
                                          <p:val>
                                            <p:strVal val="#ppt_x"/>
                                          </p:val>
                                        </p:tav>
                                      </p:tavLst>
                                    </p:anim>
                                    <p:anim calcmode="lin" valueType="num">
                                      <p:cBhvr additive="base">
                                        <p:cTn id="13" dur="2000" fill="hold"/>
                                        <p:tgtEl>
                                          <p:spTgt spid="10"/>
                                        </p:tgtEl>
                                        <p:attrNameLst>
                                          <p:attrName>ppt_y</p:attrName>
                                        </p:attrNameLst>
                                      </p:cBhvr>
                                      <p:tavLst>
                                        <p:tav tm="0">
                                          <p:val>
                                            <p:strVal val="1+#ppt_h/2"/>
                                          </p:val>
                                        </p:tav>
                                        <p:tav tm="100000">
                                          <p:val>
                                            <p:strVal val="#ppt_y"/>
                                          </p:val>
                                        </p:tav>
                                      </p:tavLst>
                                    </p:anim>
                                  </p:childTnLst>
                                </p:cTn>
                              </p:par>
                            </p:childTnLst>
                          </p:cTn>
                        </p:par>
                      </p:childTnLst>
                    </p:cTn>
                  </p:par>
                  <p:par>
                    <p:cTn id="14" fill="hold" nodeType="clickPar">
                      <p:stCondLst>
                        <p:cond delay="indefinite"/>
                      </p:stCondLst>
                      <p:childTnLst>
                        <p:par>
                          <p:cTn id="15" fill="hold" nodeType="withGroup">
                            <p:stCondLst>
                              <p:cond delay="0"/>
                            </p:stCondLst>
                            <p:childTnLst>
                              <p:par>
                                <p:cTn id="16" presetID="49" presetClass="entr" presetSubtype="0" decel="100000" fill="hold" grpId="0" nodeType="clickEffect">
                                  <p:stCondLst>
                                    <p:cond delay="0"/>
                                  </p:stCondLst>
                                  <p:childTnLst>
                                    <p:set>
                                      <p:cBhvr>
                                        <p:cTn id="17" dur="1" fill="hold">
                                          <p:stCondLst>
                                            <p:cond delay="0"/>
                                          </p:stCondLst>
                                        </p:cTn>
                                        <p:tgtEl>
                                          <p:spTgt spid="9"/>
                                        </p:tgtEl>
                                        <p:attrNameLst>
                                          <p:attrName>style.visibility</p:attrName>
                                        </p:attrNameLst>
                                      </p:cBhvr>
                                      <p:to>
                                        <p:strVal val="visible"/>
                                      </p:to>
                                    </p:set>
                                    <p:anim calcmode="lin" valueType="num">
                                      <p:cBhvr>
                                        <p:cTn id="18" dur="500" fill="hold"/>
                                        <p:tgtEl>
                                          <p:spTgt spid="9"/>
                                        </p:tgtEl>
                                        <p:attrNameLst>
                                          <p:attrName>ppt_w</p:attrName>
                                        </p:attrNameLst>
                                      </p:cBhvr>
                                      <p:tavLst>
                                        <p:tav tm="0">
                                          <p:val>
                                            <p:fltVal val="0"/>
                                          </p:val>
                                        </p:tav>
                                        <p:tav tm="100000">
                                          <p:val>
                                            <p:strVal val="#ppt_w"/>
                                          </p:val>
                                        </p:tav>
                                      </p:tavLst>
                                    </p:anim>
                                    <p:anim calcmode="lin" valueType="num">
                                      <p:cBhvr>
                                        <p:cTn id="19" dur="500" fill="hold"/>
                                        <p:tgtEl>
                                          <p:spTgt spid="9"/>
                                        </p:tgtEl>
                                        <p:attrNameLst>
                                          <p:attrName>ppt_h</p:attrName>
                                        </p:attrNameLst>
                                      </p:cBhvr>
                                      <p:tavLst>
                                        <p:tav tm="0">
                                          <p:val>
                                            <p:fltVal val="0"/>
                                          </p:val>
                                        </p:tav>
                                        <p:tav tm="100000">
                                          <p:val>
                                            <p:strVal val="#ppt_h"/>
                                          </p:val>
                                        </p:tav>
                                      </p:tavLst>
                                    </p:anim>
                                    <p:anim calcmode="lin" valueType="num">
                                      <p:cBhvr>
                                        <p:cTn id="20" dur="500" fill="hold"/>
                                        <p:tgtEl>
                                          <p:spTgt spid="9"/>
                                        </p:tgtEl>
                                        <p:attrNameLst>
                                          <p:attrName>style.rotation</p:attrName>
                                        </p:attrNameLst>
                                      </p:cBhvr>
                                      <p:tavLst>
                                        <p:tav tm="0">
                                          <p:val>
                                            <p:fltVal val="360"/>
                                          </p:val>
                                        </p:tav>
                                        <p:tav tm="100000">
                                          <p:val>
                                            <p:fltVal val="0"/>
                                          </p:val>
                                        </p:tav>
                                      </p:tavLst>
                                    </p:anim>
                                    <p:animEffect transition="in" filter="fade">
                                      <p:cBhvr>
                                        <p:cTn id="21"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tags/tag1.xml><?xml version="1.0" encoding="utf-8"?>
<p:tagLst xmlns:a="http://schemas.openxmlformats.org/drawingml/2006/main" xmlns:r="http://schemas.openxmlformats.org/officeDocument/2006/relationships" xmlns:p="http://schemas.openxmlformats.org/presentationml/2006/main">
  <p:tag name="PA" val="v3.2.0"/>
</p:tagLst>
</file>

<file path=ppt/theme/theme1.xml><?xml version="1.0" encoding="utf-8"?>
<a:theme xmlns:a="http://schemas.openxmlformats.org/drawingml/2006/main" name="Stack of books">
  <a:themeElements>
    <a:clrScheme name="Stack of books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Stack of books">
      <a:majorFont>
        <a:latin typeface="Century Gothic"/>
        <a:ea typeface=""/>
        <a:cs typeface=""/>
      </a:majorFont>
      <a:minorFont>
        <a:latin typeface="Century Gothic"/>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2857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spAutoFit/>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Times New Roman" pitchFamily="18" charset="0"/>
          </a:defRPr>
        </a:defPPr>
      </a:lstStyle>
    </a:spDef>
    <a:lnDef>
      <a:spPr bwMode="auto">
        <a:xfrm>
          <a:off x="0" y="0"/>
          <a:ext cx="1" cy="1"/>
        </a:xfrm>
        <a:custGeom>
          <a:avLst/>
          <a:gdLst/>
          <a:ahLst/>
          <a:cxnLst/>
          <a:rect l="0" t="0" r="0" b="0"/>
          <a:pathLst/>
        </a:custGeom>
        <a:solidFill>
          <a:schemeClr val="accent1"/>
        </a:solidFill>
        <a:ln w="2857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spAutoFit/>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Times New Roman" pitchFamily="18" charset="0"/>
          </a:defRPr>
        </a:defPPr>
      </a:lstStyle>
    </a:lnDef>
  </a:objectDefaults>
  <a:extraClrSchemeLst>
    <a:extraClrScheme>
      <a:clrScheme name="Stack of books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Stack of books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Stack of books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Stack of books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Stack of books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Stack of books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Stack of books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Stack of books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Stack of books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Stack of books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Stack of books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Stack of books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2_Watermark">
  <a:themeElements>
    <a:clrScheme name="Watermark 1">
      <a:dk1>
        <a:srgbClr val="000000"/>
      </a:dk1>
      <a:lt1>
        <a:srgbClr val="FFFFFF"/>
      </a:lt1>
      <a:dk2>
        <a:srgbClr val="000000"/>
      </a:dk2>
      <a:lt2>
        <a:srgbClr val="808080"/>
      </a:lt2>
      <a:accent1>
        <a:srgbClr val="CCCCFF"/>
      </a:accent1>
      <a:accent2>
        <a:srgbClr val="D9D8EC"/>
      </a:accent2>
      <a:accent3>
        <a:srgbClr val="FFFFFF"/>
      </a:accent3>
      <a:accent4>
        <a:srgbClr val="000000"/>
      </a:accent4>
      <a:accent5>
        <a:srgbClr val="E2E2FF"/>
      </a:accent5>
      <a:accent6>
        <a:srgbClr val="C4C4D6"/>
      </a:accent6>
      <a:hlink>
        <a:srgbClr val="6767FF"/>
      </a:hlink>
      <a:folHlink>
        <a:srgbClr val="9933FF"/>
      </a:folHlink>
    </a:clrScheme>
    <a:fontScheme name="Watermark">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2857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spAutoFit/>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Times New Roman" pitchFamily="18" charset="0"/>
          </a:defRPr>
        </a:defPPr>
      </a:lstStyle>
    </a:spDef>
    <a:lnDef>
      <a:spPr bwMode="auto">
        <a:xfrm>
          <a:off x="0" y="0"/>
          <a:ext cx="1" cy="1"/>
        </a:xfrm>
        <a:custGeom>
          <a:avLst/>
          <a:gdLst/>
          <a:ahLst/>
          <a:cxnLst/>
          <a:rect l="0" t="0" r="0" b="0"/>
          <a:pathLst/>
        </a:custGeom>
        <a:solidFill>
          <a:schemeClr val="accent1"/>
        </a:solidFill>
        <a:ln w="28575" cap="flat" cmpd="sng" algn="ctr">
          <a:solidFill>
            <a:schemeClr val="tx1"/>
          </a:solidFill>
          <a:prstDash val="solid"/>
          <a:round/>
          <a:headEnd type="none" w="med" len="med"/>
          <a:tailEnd type="none" w="med" len="med"/>
        </a:ln>
        <a:effectLst/>
      </a:spPr>
      <a:bodyPr vert="horz" wrap="square" lIns="91440" tIns="45720" rIns="91440" bIns="45720" numCol="1" anchor="t" anchorCtr="0" compatLnSpc="1">
        <a:prstTxWarp prst="textNoShape">
          <a:avLst/>
        </a:prstTxWarp>
        <a:spAutoFit/>
      </a:bodyPr>
      <a:lstStyle>
        <a:defPPr marL="0" marR="0" indent="0" algn="l" defTabSz="914400" rtl="0" eaLnBrk="1" fontAlgn="base" latinLnBrk="0" hangingPunct="1">
          <a:lnSpc>
            <a:spcPct val="100000"/>
          </a:lnSpc>
          <a:spcBef>
            <a:spcPct val="0"/>
          </a:spcBef>
          <a:spcAft>
            <a:spcPct val="0"/>
          </a:spcAft>
          <a:buClrTx/>
          <a:buSzTx/>
          <a:buFontTx/>
          <a:buNone/>
          <a:tabLst/>
          <a:defRPr kumimoji="0" lang="en-US" sz="1800" b="0" i="0" u="none" strike="noStrike" cap="none" normalizeH="0" baseline="0" smtClean="0">
            <a:ln>
              <a:noFill/>
            </a:ln>
            <a:solidFill>
              <a:schemeClr val="tx1"/>
            </a:solidFill>
            <a:effectLst/>
            <a:latin typeface="Times New Roman" pitchFamily="18" charset="0"/>
          </a:defRPr>
        </a:defPPr>
      </a:lstStyle>
    </a:lnDef>
  </a:objectDefaults>
  <a:extraClrSchemeLst>
    <a:extraClrScheme>
      <a:clrScheme name="Watermark 1">
        <a:dk1>
          <a:srgbClr val="000000"/>
        </a:dk1>
        <a:lt1>
          <a:srgbClr val="FFFFFF"/>
        </a:lt1>
        <a:dk2>
          <a:srgbClr val="000000"/>
        </a:dk2>
        <a:lt2>
          <a:srgbClr val="808080"/>
        </a:lt2>
        <a:accent1>
          <a:srgbClr val="CCCCFF"/>
        </a:accent1>
        <a:accent2>
          <a:srgbClr val="D9D8EC"/>
        </a:accent2>
        <a:accent3>
          <a:srgbClr val="FFFFFF"/>
        </a:accent3>
        <a:accent4>
          <a:srgbClr val="000000"/>
        </a:accent4>
        <a:accent5>
          <a:srgbClr val="E2E2FF"/>
        </a:accent5>
        <a:accent6>
          <a:srgbClr val="C4C4D6"/>
        </a:accent6>
        <a:hlink>
          <a:srgbClr val="6767FF"/>
        </a:hlink>
        <a:folHlink>
          <a:srgbClr val="9933FF"/>
        </a:folHlink>
      </a:clrScheme>
      <a:clrMap bg1="lt1" tx1="dk1" bg2="lt2" tx2="dk2" accent1="accent1" accent2="accent2" accent3="accent3" accent4="accent4" accent5="accent5" accent6="accent6" hlink="hlink" folHlink="folHlink"/>
    </a:extraClrScheme>
    <a:extraClrScheme>
      <a:clrScheme name="Watermark 2">
        <a:dk1>
          <a:srgbClr val="000000"/>
        </a:dk1>
        <a:lt1>
          <a:srgbClr val="FFFFFF"/>
        </a:lt1>
        <a:dk2>
          <a:srgbClr val="666633"/>
        </a:dk2>
        <a:lt2>
          <a:srgbClr val="5F5F5F"/>
        </a:lt2>
        <a:accent1>
          <a:srgbClr val="FFCC00"/>
        </a:accent1>
        <a:accent2>
          <a:srgbClr val="EFF0B2"/>
        </a:accent2>
        <a:accent3>
          <a:srgbClr val="FFFFFF"/>
        </a:accent3>
        <a:accent4>
          <a:srgbClr val="000000"/>
        </a:accent4>
        <a:accent5>
          <a:srgbClr val="FFE2AA"/>
        </a:accent5>
        <a:accent6>
          <a:srgbClr val="D9D9A1"/>
        </a:accent6>
        <a:hlink>
          <a:srgbClr val="808000"/>
        </a:hlink>
        <a:folHlink>
          <a:srgbClr val="CCCC00"/>
        </a:folHlink>
      </a:clrScheme>
      <a:clrMap bg1="lt1" tx1="dk1" bg2="lt2" tx2="dk2" accent1="accent1" accent2="accent2" accent3="accent3" accent4="accent4" accent5="accent5" accent6="accent6" hlink="hlink" folHlink="folHlink"/>
    </a:extraClrScheme>
    <a:extraClrScheme>
      <a:clrScheme name="Watermark 3">
        <a:dk1>
          <a:srgbClr val="000000"/>
        </a:dk1>
        <a:lt1>
          <a:srgbClr val="FFFFFF"/>
        </a:lt1>
        <a:dk2>
          <a:srgbClr val="000000"/>
        </a:dk2>
        <a:lt2>
          <a:srgbClr val="666699"/>
        </a:lt2>
        <a:accent1>
          <a:srgbClr val="9BB0CB"/>
        </a:accent1>
        <a:accent2>
          <a:srgbClr val="D1E0CE"/>
        </a:accent2>
        <a:accent3>
          <a:srgbClr val="FFFFFF"/>
        </a:accent3>
        <a:accent4>
          <a:srgbClr val="000000"/>
        </a:accent4>
        <a:accent5>
          <a:srgbClr val="CBD4E2"/>
        </a:accent5>
        <a:accent6>
          <a:srgbClr val="BDCBBA"/>
        </a:accent6>
        <a:hlink>
          <a:srgbClr val="8EA642"/>
        </a:hlink>
        <a:folHlink>
          <a:srgbClr val="CCCC00"/>
        </a:folHlink>
      </a:clrScheme>
      <a:clrMap bg1="lt1" tx1="dk1" bg2="lt2" tx2="dk2" accent1="accent1" accent2="accent2" accent3="accent3" accent4="accent4" accent5="accent5" accent6="accent6" hlink="hlink" folHlink="folHlink"/>
    </a:extraClrScheme>
    <a:extraClrScheme>
      <a:clrScheme name="Watermark 4">
        <a:dk1>
          <a:srgbClr val="333300"/>
        </a:dk1>
        <a:lt1>
          <a:srgbClr val="FFFFCC"/>
        </a:lt1>
        <a:dk2>
          <a:srgbClr val="336600"/>
        </a:dk2>
        <a:lt2>
          <a:srgbClr val="FFFFCC"/>
        </a:lt2>
        <a:accent1>
          <a:srgbClr val="99CC00"/>
        </a:accent1>
        <a:accent2>
          <a:srgbClr val="669900"/>
        </a:accent2>
        <a:accent3>
          <a:srgbClr val="ADB8AA"/>
        </a:accent3>
        <a:accent4>
          <a:srgbClr val="DADAAE"/>
        </a:accent4>
        <a:accent5>
          <a:srgbClr val="CAE2AA"/>
        </a:accent5>
        <a:accent6>
          <a:srgbClr val="5C8A00"/>
        </a:accent6>
        <a:hlink>
          <a:srgbClr val="CC9900"/>
        </a:hlink>
        <a:folHlink>
          <a:srgbClr val="FFCC00"/>
        </a:folHlink>
      </a:clrScheme>
      <a:clrMap bg1="dk2" tx1="lt1" bg2="dk1" tx2="lt2" accent1="accent1" accent2="accent2" accent3="accent3" accent4="accent4" accent5="accent5" accent6="accent6" hlink="hlink" folHlink="folHlink"/>
    </a:extraClrScheme>
    <a:extraClrScheme>
      <a:clrScheme name="Watermark 5">
        <a:dk1>
          <a:srgbClr val="424458"/>
        </a:dk1>
        <a:lt1>
          <a:srgbClr val="FFFFFF"/>
        </a:lt1>
        <a:dk2>
          <a:srgbClr val="004A48"/>
        </a:dk2>
        <a:lt2>
          <a:srgbClr val="FFFFFF"/>
        </a:lt2>
        <a:accent1>
          <a:srgbClr val="83B200"/>
        </a:accent1>
        <a:accent2>
          <a:srgbClr val="006260"/>
        </a:accent2>
        <a:accent3>
          <a:srgbClr val="AAB1B1"/>
        </a:accent3>
        <a:accent4>
          <a:srgbClr val="DADADA"/>
        </a:accent4>
        <a:accent5>
          <a:srgbClr val="C1D5AA"/>
        </a:accent5>
        <a:accent6>
          <a:srgbClr val="005856"/>
        </a:accent6>
        <a:hlink>
          <a:srgbClr val="6666FF"/>
        </a:hlink>
        <a:folHlink>
          <a:srgbClr val="B2B2B2"/>
        </a:folHlink>
      </a:clrScheme>
      <a:clrMap bg1="dk2" tx1="lt1" bg2="dk1" tx2="lt2" accent1="accent1" accent2="accent2" accent3="accent3" accent4="accent4" accent5="accent5" accent6="accent6" hlink="hlink" folHlink="folHlink"/>
    </a:extraClrScheme>
    <a:extraClrScheme>
      <a:clrScheme name="Watermark 6">
        <a:dk1>
          <a:srgbClr val="000000"/>
        </a:dk1>
        <a:lt1>
          <a:srgbClr val="FFFFFF"/>
        </a:lt1>
        <a:dk2>
          <a:srgbClr val="1C2046"/>
        </a:dk2>
        <a:lt2>
          <a:srgbClr val="FFFFFF"/>
        </a:lt2>
        <a:accent1>
          <a:srgbClr val="00CCFF"/>
        </a:accent1>
        <a:accent2>
          <a:srgbClr val="2D226E"/>
        </a:accent2>
        <a:accent3>
          <a:srgbClr val="ABABB0"/>
        </a:accent3>
        <a:accent4>
          <a:srgbClr val="DADADA"/>
        </a:accent4>
        <a:accent5>
          <a:srgbClr val="AAE2FF"/>
        </a:accent5>
        <a:accent6>
          <a:srgbClr val="281E63"/>
        </a:accent6>
        <a:hlink>
          <a:srgbClr val="666699"/>
        </a:hlink>
        <a:folHlink>
          <a:srgbClr val="9999FF"/>
        </a:folHlink>
      </a:clrScheme>
      <a:clrMap bg1="dk2" tx1="lt1" bg2="dk1" tx2="lt2" accent1="accent1" accent2="accent2" accent3="accent3" accent4="accent4" accent5="accent5" accent6="accent6" hlink="hlink" folHlink="folHlink"/>
    </a:extraClrScheme>
    <a:extraClrScheme>
      <a:clrScheme name="Watermark 7">
        <a:dk1>
          <a:srgbClr val="424458"/>
        </a:dk1>
        <a:lt1>
          <a:srgbClr val="FFFFFF"/>
        </a:lt1>
        <a:dk2>
          <a:srgbClr val="000066"/>
        </a:dk2>
        <a:lt2>
          <a:srgbClr val="FFFFFF"/>
        </a:lt2>
        <a:accent1>
          <a:srgbClr val="6666FF"/>
        </a:accent1>
        <a:accent2>
          <a:srgbClr val="333399"/>
        </a:accent2>
        <a:accent3>
          <a:srgbClr val="AAAAB8"/>
        </a:accent3>
        <a:accent4>
          <a:srgbClr val="DADADA"/>
        </a:accent4>
        <a:accent5>
          <a:srgbClr val="B8B8FF"/>
        </a:accent5>
        <a:accent6>
          <a:srgbClr val="2D2D8A"/>
        </a:accent6>
        <a:hlink>
          <a:srgbClr val="FF9900"/>
        </a:hlink>
        <a:folHlink>
          <a:srgbClr val="CCCC00"/>
        </a:folHlink>
      </a:clrScheme>
      <a:clrMap bg1="dk2" tx1="lt1" bg2="dk1" tx2="lt2" accent1="accent1" accent2="accent2" accent3="accent3" accent4="accent4" accent5="accent5" accent6="accent6" hlink="hlink" folHlink="folHlink"/>
    </a:extraClrScheme>
    <a:extraClrScheme>
      <a:clrScheme name="Watermark 8">
        <a:dk1>
          <a:srgbClr val="1C1C1C"/>
        </a:dk1>
        <a:lt1>
          <a:srgbClr val="FFFFCC"/>
        </a:lt1>
        <a:dk2>
          <a:srgbClr val="390B20"/>
        </a:dk2>
        <a:lt2>
          <a:srgbClr val="FFFFCC"/>
        </a:lt2>
        <a:accent1>
          <a:srgbClr val="FF916F"/>
        </a:accent1>
        <a:accent2>
          <a:srgbClr val="561450"/>
        </a:accent2>
        <a:accent3>
          <a:srgbClr val="AEAAAB"/>
        </a:accent3>
        <a:accent4>
          <a:srgbClr val="DADAAE"/>
        </a:accent4>
        <a:accent5>
          <a:srgbClr val="FFC7BB"/>
        </a:accent5>
        <a:accent6>
          <a:srgbClr val="4D1148"/>
        </a:accent6>
        <a:hlink>
          <a:srgbClr val="637D95"/>
        </a:hlink>
        <a:folHlink>
          <a:srgbClr val="FFCC00"/>
        </a:folHlink>
      </a:clrScheme>
      <a:clrMap bg1="dk2" tx1="lt1" bg2="dk1" tx2="lt2" accent1="accent1" accent2="accent2" accent3="accent3" accent4="accent4" accent5="accent5" accent6="accent6" hlink="hlink" folHlink="folHlink"/>
    </a:extraClrScheme>
    <a:extraClrScheme>
      <a:clrScheme name="Watermark 9">
        <a:dk1>
          <a:srgbClr val="4C0000"/>
        </a:dk1>
        <a:lt1>
          <a:srgbClr val="FFFFFF"/>
        </a:lt1>
        <a:dk2>
          <a:srgbClr val="722104"/>
        </a:dk2>
        <a:lt2>
          <a:srgbClr val="FFFFFF"/>
        </a:lt2>
        <a:accent1>
          <a:srgbClr val="CC6600"/>
        </a:accent1>
        <a:accent2>
          <a:srgbClr val="8A2E00"/>
        </a:accent2>
        <a:accent3>
          <a:srgbClr val="BCABAA"/>
        </a:accent3>
        <a:accent4>
          <a:srgbClr val="DADADA"/>
        </a:accent4>
        <a:accent5>
          <a:srgbClr val="E2B8AA"/>
        </a:accent5>
        <a:accent6>
          <a:srgbClr val="7D2900"/>
        </a:accent6>
        <a:hlink>
          <a:srgbClr val="FFCC00"/>
        </a:hlink>
        <a:folHlink>
          <a:srgbClr val="FF990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xmlns="" name="Facet" id="{C0C680CD-088A-49FC-A102-D699147F32B2}" vid="{0B5AB586-D108-4FC1-8368-649FE654B894}"/>
    </a:ext>
  </a:extLst>
</a:theme>
</file>

<file path=ppt/theme/theme4.xml><?xml version="1.0" encoding="utf-8"?>
<a:theme xmlns:a="http://schemas.openxmlformats.org/drawingml/2006/main" name="2_Default Design">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ppt/theme/theme5.xml><?xml version="1.0" encoding="utf-8"?>
<a:theme xmlns:a="http://schemas.openxmlformats.org/drawingml/2006/main" name="2_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xmlns="" name="Facet" id="{C0C680CD-088A-49FC-A102-D699147F32B2}" vid="{0B5AB586-D108-4FC1-8368-649FE654B894}"/>
    </a:ext>
  </a:extLst>
</a:theme>
</file>

<file path=ppt/theme/theme6.xml><?xml version="1.0" encoding="utf-8"?>
<a:theme xmlns:a="http://schemas.openxmlformats.org/drawingml/2006/main" name="8_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Times New Roman"/>
        <a:ea typeface=""/>
        <a:cs typeface=""/>
      </a:majorFont>
      <a:minorFont>
        <a:latin typeface="Times New Roman"/>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7.xml><?xml version="1.0" encoding="utf-8"?>
<a:theme xmlns:a="http://schemas.openxmlformats.org/drawingml/2006/main" name="24_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xmlns="" name="Facet" id="{C0C680CD-088A-49FC-A102-D699147F32B2}" vid="{0B5AB586-D108-4FC1-8368-649FE654B894}"/>
    </a:ext>
  </a:extLst>
</a:theme>
</file>

<file path=ppt/theme/theme8.xml><?xml version="1.0" encoding="utf-8"?>
<a:theme xmlns:a="http://schemas.openxmlformats.org/drawingml/2006/main" name="3_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xmlns="" name="Facet" id="{C0C680CD-088A-49FC-A102-D699147F32B2}" vid="{0B5AB586-D108-4FC1-8368-649FE654B894}"/>
    </a:ext>
  </a:extLst>
</a:theme>
</file>

<file path=ppt/theme/theme9.xml><?xml version="1.0" encoding="utf-8"?>
<a:theme xmlns:a="http://schemas.openxmlformats.org/drawingml/2006/main" name="4_Facet">
  <a:themeElements>
    <a:clrScheme name="Facet">
      <a:dk1>
        <a:sysClr val="windowText" lastClr="000000"/>
      </a:dk1>
      <a:lt1>
        <a:sysClr val="window" lastClr="FFFFFF"/>
      </a:lt1>
      <a:dk2>
        <a:srgbClr val="2C3C43"/>
      </a:dk2>
      <a:lt2>
        <a:srgbClr val="EBEBEB"/>
      </a:lt2>
      <a:accent1>
        <a:srgbClr val="5FCBEF"/>
      </a:accent1>
      <a:accent2>
        <a:srgbClr val="2E83C3"/>
      </a:accent2>
      <a:accent3>
        <a:srgbClr val="42D0A2"/>
      </a:accent3>
      <a:accent4>
        <a:srgbClr val="2E946B"/>
      </a:accent4>
      <a:accent5>
        <a:srgbClr val="42B051"/>
      </a:accent5>
      <a:accent6>
        <a:srgbClr val="96D141"/>
      </a:accent6>
      <a:hlink>
        <a:srgbClr val="3FCDE7"/>
      </a:hlink>
      <a:folHlink>
        <a:srgbClr val="A9D3E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xmlns="" name="Facet" id="{C0C680CD-088A-49FC-A102-D699147F32B2}" vid="{0B5AB586-D108-4FC1-8368-649FE654B894}"/>
    </a:ext>
  </a:extLst>
</a:theme>
</file>

<file path=ppt/theme/theme10.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10081</TotalTime>
  <Words>1936</Words>
  <Application>Microsoft Office PowerPoint</Application>
  <PresentationFormat>Custom</PresentationFormat>
  <Paragraphs>216</Paragraphs>
  <Slides>30</Slides>
  <Notes>13</Notes>
  <HiddenSlides>0</HiddenSlides>
  <MMClips>0</MMClips>
  <ScaleCrop>false</ScaleCrop>
  <HeadingPairs>
    <vt:vector size="8" baseType="variant">
      <vt:variant>
        <vt:lpstr>Fonts Used</vt:lpstr>
      </vt:variant>
      <vt:variant>
        <vt:i4>17</vt:i4>
      </vt:variant>
      <vt:variant>
        <vt:lpstr>Theme</vt:lpstr>
      </vt:variant>
      <vt:variant>
        <vt:i4>9</vt:i4>
      </vt:variant>
      <vt:variant>
        <vt:lpstr>Embedded OLE Servers</vt:lpstr>
      </vt:variant>
      <vt:variant>
        <vt:i4>1</vt:i4>
      </vt:variant>
      <vt:variant>
        <vt:lpstr>Slide Titles</vt:lpstr>
      </vt:variant>
      <vt:variant>
        <vt:i4>30</vt:i4>
      </vt:variant>
    </vt:vector>
  </HeadingPairs>
  <TitlesOfParts>
    <vt:vector size="57" baseType="lpstr">
      <vt:lpstr>Times New Roman</vt:lpstr>
      <vt:lpstr>Arial</vt:lpstr>
      <vt:lpstr>Century Gothic</vt:lpstr>
      <vt:lpstr>Wingdings</vt:lpstr>
      <vt:lpstr>Trebuchet MS</vt:lpstr>
      <vt:lpstr>Wingdings 3</vt:lpstr>
      <vt:lpstr>Calibri Light</vt:lpstr>
      <vt:lpstr>Calibri</vt:lpstr>
      <vt:lpstr>华文新魏</vt:lpstr>
      <vt:lpstr>Comic Sans MS</vt:lpstr>
      <vt:lpstr>VNI-Thufap2</vt:lpstr>
      <vt:lpstr>VNI-Times</vt:lpstr>
      <vt:lpstr>.VnArial</vt:lpstr>
      <vt:lpstr>VNtimes new roman</vt:lpstr>
      <vt:lpstr>.VnTime</vt:lpstr>
      <vt:lpstr>SimSun</vt:lpstr>
      <vt:lpstr>等线</vt:lpstr>
      <vt:lpstr>Stack of books</vt:lpstr>
      <vt:lpstr>2_Watermark</vt:lpstr>
      <vt:lpstr>Facet</vt:lpstr>
      <vt:lpstr>2_Default Design</vt:lpstr>
      <vt:lpstr>2_Facet</vt:lpstr>
      <vt:lpstr>8_Default Design</vt:lpstr>
      <vt:lpstr>24_Facet</vt:lpstr>
      <vt:lpstr>3_Facet</vt:lpstr>
      <vt:lpstr>4_Facet</vt:lpstr>
      <vt:lpstr>MS_ClipArt_Gallery</vt:lpstr>
      <vt:lpstr>PowerPoint Presentation</vt:lpstr>
      <vt:lpstr>PowerPoint Presentation</vt:lpstr>
      <vt:lpstr>PowerPoint Presentation</vt:lpstr>
      <vt:lpstr>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Điều 194. Tội sản xuất, buôn bán hàng giả là thuốc chữa bệnh, thuốc phòng bệnh 1. Người nào sản xuất, buôn bán hàng giả là thuốc chữa bệnh, thuốc phòng bệnh, thì bị phạt tù từ 02 năm đến 07 năm…..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III. BÀI TẬP:</vt:lpstr>
      <vt:lpstr>TÌNH HUỐNG</vt:lpstr>
      <vt:lpstr>Trong các hành vi sau, hành vi nào là vi phạm về kinh doanh? </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bichthuy</dc:creator>
  <cp:lastModifiedBy>vinagofa@gmail.com</cp:lastModifiedBy>
  <cp:revision>890</cp:revision>
  <dcterms:created xsi:type="dcterms:W3CDTF">2006-11-05T11:48:29Z</dcterms:created>
  <dcterms:modified xsi:type="dcterms:W3CDTF">2022-03-21T01:52:37Z</dcterms:modified>
</cp:coreProperties>
</file>