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4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4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2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7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8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8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CD0B2-CDEF-4288-A7E7-0B320624D28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3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888181">
            <a:off x="-906940" y="-426653"/>
            <a:ext cx="2387345" cy="73320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950947">
            <a:off x="9759193" y="-550119"/>
            <a:ext cx="2717074" cy="8312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950947">
            <a:off x="348602" y="6442350"/>
            <a:ext cx="2717074" cy="8312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Giáo Dục Công Dân 6 - SGK Chân Trời Sáng Tạo - Sách và Thiết bị Giáo dục  Miền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23" y="0"/>
            <a:ext cx="4808170" cy="688200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888181">
            <a:off x="10830445" y="-67174"/>
            <a:ext cx="2387345" cy="74481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-389965" y="-609958"/>
            <a:ext cx="1640541" cy="76986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470340" y="636403"/>
            <a:ext cx="721660" cy="69924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2"/>
          </p:cNvCxnSpPr>
          <p:nvPr/>
        </p:nvCxnSpPr>
        <p:spPr>
          <a:xfrm>
            <a:off x="-1573306" y="5298141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71209" y="-1114324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7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05" y="1666904"/>
            <a:ext cx="10476411" cy="407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963044" y="314079"/>
            <a:ext cx="985300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7475" algn="l"/>
              </a:tabLst>
            </a:pP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7475" algn="l"/>
              </a:tabLst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sắp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xếp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tì̀nh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hiể̉m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" algn="l"/>
              </a:tabLst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02229" y="1666904"/>
            <a:ext cx="817013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hiệ̣u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61852" y="20334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80" y="385391"/>
            <a:ext cx="11595463" cy="6186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20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gây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tổ̉n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thần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bão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lũ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dông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sét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cóc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xâm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đuối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nổ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̉...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tĩnh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kĩ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hỗ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trợ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an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khó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trốn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chạy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kêu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vết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nhắc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kẻ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xâu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đe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dọa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Tổ̉ng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đài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111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trợ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khẩn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cấp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kiếm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nạn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112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113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Phòng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chữa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114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115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hỗ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trợ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18001507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trực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gọ̣i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bè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cậy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22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22998" r="89226" b="70066"/>
          <a:stretch/>
        </p:blipFill>
        <p:spPr bwMode="auto">
          <a:xfrm>
            <a:off x="104504" y="65315"/>
            <a:ext cx="748938" cy="75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83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816" y="688450"/>
            <a:ext cx="11625944" cy="2128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1077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Luyện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tập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5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953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35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ình ảnh Tư Duy Cậu Bé Png Tài Liệu, Con Trai, Suy Nghĩ Cậu Bé, Học Sinh Dễ  Thương miễn phí tải tập tin PNG PSDComment và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86" y="3202512"/>
            <a:ext cx="3485671" cy="348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5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565" y="439949"/>
            <a:ext cx="11377748" cy="447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953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1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6100" marR="0" algn="just">
              <a:lnSpc>
                <a:spcPct val="11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to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bậ̣t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67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6100" marR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Tì̀nh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Mỹ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8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8800" marR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1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123404"/>
            <a:ext cx="12192000" cy="1114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̀ chia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bạ̣n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hiể̉m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học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đương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ở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chúng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8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earning Interest Class Cartoon Blackboard Green Banner, Talent Interest  Class, Education And Training Board Design, Talent Interest Class Training  Background Image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575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36063" y="750410"/>
            <a:ext cx="7785463" cy="462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4800" tIns="914112" rIns="458643" bIns="952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</a:tabLst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VẬ̣N DỤNG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0700" algn="l"/>
              </a:tabLst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danh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cầ̀n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tì̀nh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hiể̉m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đì̀nh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phòng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chữa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tủ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thuốc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y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găng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vườn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ủng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thuốc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xịt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muỗ̃i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,...).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0700" algn="l"/>
              </a:tabLst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Sưu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tầm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kĩ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tình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hiểm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thê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̉. (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sạt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lỡ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núi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đuối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nô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̉,...)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</a:tabLst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52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hien luoc gieo hat | Chiến Lược Gieo H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02" y="2002815"/>
            <a:ext cx="4573178" cy="47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707" y="467241"/>
            <a:ext cx="10718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NGÀY CUỘC SỐNG ĐI QUA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CÂY ĐẠO ĐỨC NỞ HOA TRONG LÒNG.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9818"/>
            <a:ext cx="11038114" cy="1867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</a:pP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15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95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8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20"/>
              </a:lnSpc>
            </a:pPr>
            <a:r>
              <a:rPr lang="en-US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qua.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(Ca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5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ngưởi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ục Ngữ Ca Dao Dân Ca Việt Nam ebook PDF/PRC/MOBI/EPU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9558" b="3453"/>
          <a:stretch/>
        </p:blipFill>
        <p:spPr bwMode="auto">
          <a:xfrm>
            <a:off x="4088675" y="2224327"/>
            <a:ext cx="3200399" cy="451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38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2,935 BEST Chalkboard Cartoon IMAGES, STOCK PHOTOS &amp;amp; VECTORS | Adobe 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3451" r="5396" b="2569"/>
          <a:stretch/>
        </p:blipFill>
        <p:spPr bwMode="auto">
          <a:xfrm>
            <a:off x="679270" y="0"/>
            <a:ext cx="10515598" cy="668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9611" y="1685108"/>
            <a:ext cx="7824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PHÓ VỚI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NGUY HIỂM.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58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045" y="75161"/>
            <a:ext cx="7310846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KHÁM PHÁ</a:t>
            </a:r>
            <a:endParaRPr lang="en-US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6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080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3" b="1874"/>
          <a:stretch/>
        </p:blipFill>
        <p:spPr bwMode="auto">
          <a:xfrm>
            <a:off x="3428818" y="1230905"/>
            <a:ext cx="5114291" cy="537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73730" y="4127863"/>
            <a:ext cx="1436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9222" y="1212345"/>
            <a:ext cx="83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9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" b="2186"/>
          <a:stretch/>
        </p:blipFill>
        <p:spPr bwMode="auto">
          <a:xfrm>
            <a:off x="2960393" y="209005"/>
            <a:ext cx="5935412" cy="642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29592" y="313508"/>
            <a:ext cx="1996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9364" y="3814353"/>
            <a:ext cx="1436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803466" y="209005"/>
            <a:ext cx="2100945" cy="11103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53497" y="3713869"/>
            <a:ext cx="1698172" cy="10671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61210" y="584589"/>
            <a:ext cx="83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3783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66" b="3046"/>
          <a:stretch/>
        </p:blipFill>
        <p:spPr bwMode="auto">
          <a:xfrm>
            <a:off x="1815736" y="163594"/>
            <a:ext cx="7981406" cy="65006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06439" y="5225141"/>
            <a:ext cx="3733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8330" y="506211"/>
            <a:ext cx="83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6180" y="218828"/>
            <a:ext cx="836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8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3" r="843" b="2173"/>
          <a:stretch/>
        </p:blipFill>
        <p:spPr bwMode="auto">
          <a:xfrm>
            <a:off x="2246812" y="491671"/>
            <a:ext cx="7715140" cy="619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89958" y="1058089"/>
            <a:ext cx="24536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" name="Oval 1"/>
          <p:cNvSpPr/>
          <p:nvPr/>
        </p:nvSpPr>
        <p:spPr>
          <a:xfrm>
            <a:off x="3331030" y="836023"/>
            <a:ext cx="2756262" cy="126483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53935" y="531558"/>
            <a:ext cx="836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453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246" y="496388"/>
            <a:ext cx="2875514" cy="299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1" y="600891"/>
            <a:ext cx="2921316" cy="28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1" y="3696787"/>
            <a:ext cx="6543299" cy="259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47229" y="567227"/>
            <a:ext cx="4088674" cy="572906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12700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36245" algn="l"/>
              </a:tabLs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Đâu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hậu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0"/>
              </a:lnSpc>
            </a:pPr>
            <a:r>
              <a:rPr lang="en-US" sz="32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34975" algn="l"/>
              </a:tabLs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"/>
              </a:lnSpc>
            </a:pPr>
            <a:r>
              <a:rPr lang="en-US" sz="32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34975" algn="l"/>
              </a:tabLs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650" y="561702"/>
            <a:ext cx="41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1372" y="578876"/>
            <a:ext cx="41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651" y="3696787"/>
            <a:ext cx="41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816" y="3696787"/>
            <a:ext cx="41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896" y="2085953"/>
            <a:ext cx="143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7970" y="535579"/>
            <a:ext cx="19964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41933" y="2099016"/>
            <a:ext cx="143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148" y="5590901"/>
            <a:ext cx="373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6595" y="3931379"/>
            <a:ext cx="2453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794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755" y="458674"/>
            <a:ext cx="11691256" cy="133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tabLst>
                <a:tab pos="168275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Minh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họ̣c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6A3.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Bạ̣n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hài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đùa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giỡn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mức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bè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chuyể̉n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thang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và̀o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Minh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xô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nữ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04221"/>
            <a:ext cx="12544698" cy="9196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95275" marR="12700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Minh,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đùa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nghịch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Minh?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6124" y="3433702"/>
            <a:ext cx="11874135" cy="1397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155575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đọc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5575" marR="12700" indent="179705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048" y="5295747"/>
            <a:ext cx="12043952" cy="10874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22275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Nam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hậu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22275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Nam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rủ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xử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8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0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694</Words>
  <Application>Microsoft Office PowerPoint</Application>
  <PresentationFormat>Widescreen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Admin</cp:lastModifiedBy>
  <cp:revision>22</cp:revision>
  <dcterms:created xsi:type="dcterms:W3CDTF">2021-06-02T14:45:30Z</dcterms:created>
  <dcterms:modified xsi:type="dcterms:W3CDTF">2022-03-19T09:27:21Z</dcterms:modified>
</cp:coreProperties>
</file>