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74" r:id="rId5"/>
    <p:sldId id="268" r:id="rId6"/>
    <p:sldId id="259" r:id="rId7"/>
    <p:sldId id="261" r:id="rId8"/>
    <p:sldId id="263" r:id="rId9"/>
    <p:sldId id="258" r:id="rId10"/>
    <p:sldId id="257" r:id="rId11"/>
    <p:sldId id="269" r:id="rId12"/>
    <p:sldId id="275" r:id="rId13"/>
    <p:sldId id="271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ED37-33E4-443E-8C2A-00D2D13B8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39789-947D-443F-B07E-280535A6B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37559-5FBE-4D81-A5D3-76366F5C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37F8D-AD7E-424E-BAAB-6A09CADB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CEB4-B0AA-4004-97E3-2D918A26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984D-9442-4BE2-B2D4-6B197C71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86713-BCE7-4D5D-9AC8-50E03346F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F72D9-1438-432D-B4CD-B50C6E9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A05E-BF29-40AB-B44B-CE9CD192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9971A-D228-440F-82E4-28DDD3E1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9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4761B-C18C-4A6F-82C9-CC02A6DEB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F4EBE-9649-41C7-9BCB-A8A49B868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B0DB-7437-456B-AFDA-FC7EF602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08891-E7A5-42DB-9F44-53E78030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E0C3-1F9B-4650-8216-85F74A67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9F-4D07-4580-9C7E-E5F3E367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3306-3CA9-4E92-8AA0-DE77E59A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DD9AA-2E9D-4C88-A2D1-1DB0B99F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8D7D-99F9-4A13-96EA-86B1B751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8C3F-5EC5-4645-9048-D41D76A5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E0B8-3EB5-4D28-B5CF-8E625294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DC1AC-732E-4547-8821-AA61135B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FC6A-15CC-4914-8871-40E4EAE4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C3BD-AE9D-458E-9928-5B5D083C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CF751-541D-4A77-BA4D-A6F6BD1D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EAC6-F984-4DAC-B0AE-A11031F1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9B73-B870-4738-BABB-F115CE67D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BC8E3-632B-402B-A19F-9B4D136B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D943C-4243-4E6E-8B37-6E026294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0A4A9-4C07-4746-84C6-F1C5DED2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EBE42-F679-4418-9680-92B10270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5D08-9B2C-4042-B757-03C4EBD6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494D-6D4A-4FFE-B4C3-44DC0612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FBD75-4811-465B-8623-E550F168D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51B8C-BCAD-4A18-B779-BC0A56C30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BC58B-7812-4168-A8CD-15AE10F74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24104-9105-4770-BBE7-427EE8DE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629B3-5680-4594-85CB-E50F77E4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7F3C-29C3-4B7C-A68D-3AC89E0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3AFB-19A1-4FFD-B097-0E9C405A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C2944-13DD-4A54-88AE-3DA8C789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1CAA3-61E5-4858-83AD-1267221C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DB643-9BCA-45F5-A3AD-E24B3058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FC3FE-6693-4AB2-872E-01DD85A9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FA692-6662-4197-A801-93BE6E4C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DFF64-86BD-4D86-B75C-C88BE192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EAD7-CECE-4E64-A1B3-93065A35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2879-BEF4-4307-BAB1-491784EB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AA02-5BAC-4588-8C5F-D1DC6CD2A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2EA52-2DB9-4250-9A92-14B5C751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390DE-C0CB-4FF9-ABDE-1687AC0C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B3C0-9C9D-450C-8AC6-DBED000E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3825-BA9A-4CF4-8B14-01780AF7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A9EC7-FAD8-4FA8-AE0E-BC8C17A2E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119A5-83E4-46A4-89C3-C3E63D2F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1269-C201-4D63-88F1-DDEC38BB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A2189-5549-4703-8BB5-3638BC91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92D17-5F57-4D3D-A9FE-231D37F7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85BD1-0C6E-4356-865B-A5157A72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1A9DE-D0EF-415E-BD6A-BDDAE9FD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A96B-DC50-4291-8A8D-149376571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78C5-8493-4A07-AF2F-7F610B134D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BD74E-555D-485C-96A4-9F026C474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DFF0F-69BE-4173-9EA8-C73A997DF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7DAA-233C-4193-9405-E4D910570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220px-Ridolfo_Ghirlandaio_Columbus">
            <a:extLst>
              <a:ext uri="{FF2B5EF4-FFF2-40B4-BE49-F238E27FC236}">
                <a16:creationId xmlns:a16="http://schemas.microsoft.com/office/drawing/2014/main" id="{7C85F962-E619-4AEB-8336-097241590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AutoShape 3" descr="220px-Ridolfo_Ghirlandaio_Columbus">
            <a:extLst>
              <a:ext uri="{FF2B5EF4-FFF2-40B4-BE49-F238E27FC236}">
                <a16:creationId xmlns:a16="http://schemas.microsoft.com/office/drawing/2014/main" id="{48D0662C-A8F8-4A9B-A4B9-AA4FADAE2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AutoShape 4" descr="220px-Ridolfo_Ghirlandaio_Columbus">
            <a:extLst>
              <a:ext uri="{FF2B5EF4-FFF2-40B4-BE49-F238E27FC236}">
                <a16:creationId xmlns:a16="http://schemas.microsoft.com/office/drawing/2014/main" id="{64B9139E-8500-4C27-B035-9891FD68ED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AutoShape 5" descr="Kết quả hình ảnh cho christophe colomb">
            <a:extLst>
              <a:ext uri="{FF2B5EF4-FFF2-40B4-BE49-F238E27FC236}">
                <a16:creationId xmlns:a16="http://schemas.microsoft.com/office/drawing/2014/main" id="{02244268-4CA9-441D-BCA8-9D8569CDC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63CA7EB4-8108-4625-9D45-FBF27A61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80883"/>
            <a:ext cx="3763869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ĐỊA LÍ </a:t>
            </a:r>
            <a:r>
              <a:rPr lang="vi-VN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ÔN TẬP</a:t>
            </a:r>
            <a:endParaRPr lang="en-US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03" name="AutoShape 9" descr="http://images.gofreedownload.net/3d-globe-vector-icon-earth-globe-vector-ai-adobe-photoshop-illustrator-globe-ai-design-blue-marbel-vector-ai-illustrator-74551.jpg">
            <a:extLst>
              <a:ext uri="{FF2B5EF4-FFF2-40B4-BE49-F238E27FC236}">
                <a16:creationId xmlns:a16="http://schemas.microsoft.com/office/drawing/2014/main" id="{E9C32B9D-7EFB-4EC2-B23D-2459BBF01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AutoShape 11" descr="minh 3D cầu biểu tượng trái đất toàn cầu vector ai adobe photoshop minh hoạ quả cầu ai thiết kế màu xanh marbel vector ai hoạ vector">
            <a:extLst>
              <a:ext uri="{FF2B5EF4-FFF2-40B4-BE49-F238E27FC236}">
                <a16:creationId xmlns:a16="http://schemas.microsoft.com/office/drawing/2014/main" id="{07912F83-29E1-478E-9BC8-9AA7D20CA0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5" name="Picture 12">
            <a:extLst>
              <a:ext uri="{FF2B5EF4-FFF2-40B4-BE49-F238E27FC236}">
                <a16:creationId xmlns:a16="http://schemas.microsoft.com/office/drawing/2014/main" id="{46056341-27B0-4F00-A20A-9E416CD1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60338"/>
            <a:ext cx="6399213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7AC8D-1624-49CB-B785-A21B54725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2" t="7451" r="8566" b="13203"/>
          <a:stretch/>
        </p:blipFill>
        <p:spPr>
          <a:xfrm>
            <a:off x="345440" y="0"/>
            <a:ext cx="4769224" cy="68762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A4FD7A-3F51-4FE6-9E26-A0BFF72699A9}"/>
              </a:ext>
            </a:extLst>
          </p:cNvPr>
          <p:cNvSpPr/>
          <p:nvPr/>
        </p:nvSpPr>
        <p:spPr>
          <a:xfrm>
            <a:off x="5559175" y="210026"/>
            <a:ext cx="601711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vi-VN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Khác:</a:t>
            </a:r>
          </a:p>
          <a:p>
            <a:pPr lvl="0" algn="just">
              <a:spcAft>
                <a:spcPts val="60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*So sánh </a:t>
            </a:r>
          </a:p>
          <a:p>
            <a:pPr lvl="0" algn="ctr">
              <a:spcAft>
                <a:spcPts val="60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Coocđie ở Bắc Mĩ </a:t>
            </a:r>
          </a:p>
          <a:p>
            <a:pPr lvl="0" algn="ctr">
              <a:spcAft>
                <a:spcPts val="60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</a:p>
          <a:p>
            <a:pPr lvl="0" algn="ctr">
              <a:spcAft>
                <a:spcPts val="60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Anđet ở Nam Mĩ</a:t>
            </a:r>
            <a:endParaRPr lang="en-US" sz="36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51B921-910C-4D43-ADD7-14CD125383A5}"/>
              </a:ext>
            </a:extLst>
          </p:cNvPr>
          <p:cNvSpPr/>
          <p:nvPr/>
        </p:nvSpPr>
        <p:spPr>
          <a:xfrm>
            <a:off x="2020186" y="2945218"/>
            <a:ext cx="1456660" cy="9675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DE994-BABC-45A6-BCAE-6ACBCB7AD293}"/>
              </a:ext>
            </a:extLst>
          </p:cNvPr>
          <p:cNvSpPr/>
          <p:nvPr/>
        </p:nvSpPr>
        <p:spPr>
          <a:xfrm>
            <a:off x="4763247" y="544815"/>
            <a:ext cx="72847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285750">
              <a:spcAft>
                <a:spcPts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do:</a:t>
            </a:r>
          </a:p>
          <a:p>
            <a:pPr marL="285750"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Tóm tắt kiến thức phần 2 - Bài 42 trang 128 sgk Địa lí 7 | SGK Địa lí lớp 7">
            <a:extLst>
              <a:ext uri="{FF2B5EF4-FFF2-40B4-BE49-F238E27FC236}">
                <a16:creationId xmlns:a16="http://schemas.microsoft.com/office/drawing/2014/main" id="{3632EE0C-520C-4316-8739-AE2892AD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7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ựa vào lược đồ các đô thị Châu Mỹ (H43.1), cho biết sự phân bố dân cư ở  Trung và Nam Mĩ, giải thích sự thưa thớt dân cư... - Hoc24">
            <a:extLst>
              <a:ext uri="{FF2B5EF4-FFF2-40B4-BE49-F238E27FC236}">
                <a16:creationId xmlns:a16="http://schemas.microsoft.com/office/drawing/2014/main" id="{8AE845E8-9273-448D-A2FF-5E97FA08A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983" r="1103" b="919"/>
          <a:stretch/>
        </p:blipFill>
        <p:spPr bwMode="auto">
          <a:xfrm>
            <a:off x="4144572" y="0"/>
            <a:ext cx="460981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ựa vào lược đồ các đô thị Châu Mỹ (H43.1), cho biết sự phân bố dân cư ở  Trung và Nam Mĩ, giải thích sự thưa thớt dân cư... - Hoc24">
            <a:extLst>
              <a:ext uri="{FF2B5EF4-FFF2-40B4-BE49-F238E27FC236}">
                <a16:creationId xmlns:a16="http://schemas.microsoft.com/office/drawing/2014/main" id="{E03165FD-5D58-4A83-95EB-CE4D74B1E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5"/>
          <a:stretch/>
        </p:blipFill>
        <p:spPr bwMode="auto">
          <a:xfrm>
            <a:off x="98424" y="69257"/>
            <a:ext cx="8029575" cy="671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ựa vào lược đồ các đô thị Châu Mỹ (H43.1), cho biết sự phân bố dân cư ở  Trung và Nam Mĩ, giải thích sự thưa thớt dân cư... - Hoc24">
            <a:extLst>
              <a:ext uri="{FF2B5EF4-FFF2-40B4-BE49-F238E27FC236}">
                <a16:creationId xmlns:a16="http://schemas.microsoft.com/office/drawing/2014/main" id="{078BB48F-678B-4A59-99D7-8CB079414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2" t="81557" b="4195"/>
          <a:stretch/>
        </p:blipFill>
        <p:spPr bwMode="auto">
          <a:xfrm>
            <a:off x="5937278" y="5029200"/>
            <a:ext cx="2190721" cy="175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iải bài 2 trang 31 Tập bản đồ Địa lí 7 | Tập bản đồ Địa lí lớp 7">
            <a:extLst>
              <a:ext uri="{FF2B5EF4-FFF2-40B4-BE49-F238E27FC236}">
                <a16:creationId xmlns:a16="http://schemas.microsoft.com/office/drawing/2014/main" id="{1857CD59-C07C-46D0-A2E1-82E1BEAB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69" y="1584961"/>
            <a:ext cx="6259431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ựa vào lược đồ các đô thị Châu Mỹ (H43.1), cho biết sự phân bố dân cư ở  Trung và Nam Mĩ, giải thích sự thưa thớt dân cư... - Hoc24">
            <a:extLst>
              <a:ext uri="{FF2B5EF4-FFF2-40B4-BE49-F238E27FC236}">
                <a16:creationId xmlns:a16="http://schemas.microsoft.com/office/drawing/2014/main" id="{8AE845E8-9273-448D-A2FF-5E97FA08A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983" r="1103" b="919"/>
          <a:stretch/>
        </p:blipFill>
        <p:spPr bwMode="auto">
          <a:xfrm>
            <a:off x="4144572" y="0"/>
            <a:ext cx="460981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2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ựa vào lược đồ các đô thị Châu Mỹ (H43.1), cho biết sự phân bố dân cư ở  Trung và Nam Mĩ, giải thích sự thưa thớt dân cư... - Hoc24">
            <a:extLst>
              <a:ext uri="{FF2B5EF4-FFF2-40B4-BE49-F238E27FC236}">
                <a16:creationId xmlns:a16="http://schemas.microsoft.com/office/drawing/2014/main" id="{E03165FD-5D58-4A83-95EB-CE4D74B1E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4" t="46842" b="3983"/>
          <a:stretch/>
        </p:blipFill>
        <p:spPr bwMode="auto">
          <a:xfrm>
            <a:off x="423176" y="0"/>
            <a:ext cx="5110479" cy="671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âu hỏi thảo luận số 2 bài 41 trang 127 | SGK Địa lí lớp 7">
            <a:extLst>
              <a:ext uri="{FF2B5EF4-FFF2-40B4-BE49-F238E27FC236}">
                <a16:creationId xmlns:a16="http://schemas.microsoft.com/office/drawing/2014/main" id="{7B49E57E-8C92-4166-9A8C-0300385F4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7"/>
          <a:stretch/>
        </p:blipFill>
        <p:spPr bwMode="auto">
          <a:xfrm>
            <a:off x="6985591" y="0"/>
            <a:ext cx="520640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78AD227-9556-4E6C-80DA-F897086AD241}"/>
              </a:ext>
            </a:extLst>
          </p:cNvPr>
          <p:cNvSpPr/>
          <p:nvPr/>
        </p:nvSpPr>
        <p:spPr>
          <a:xfrm rot="611445">
            <a:off x="8484780" y="4625162"/>
            <a:ext cx="574159" cy="13716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8F4F0D-C73B-42AF-8684-990D8A450B28}"/>
              </a:ext>
            </a:extLst>
          </p:cNvPr>
          <p:cNvSpPr/>
          <p:nvPr/>
        </p:nvSpPr>
        <p:spPr>
          <a:xfrm rot="5400000">
            <a:off x="9190955" y="1184645"/>
            <a:ext cx="1063252" cy="2564219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A0BCB0-AA2D-4544-B411-8B9087C4D4A5}"/>
              </a:ext>
            </a:extLst>
          </p:cNvPr>
          <p:cNvSpPr/>
          <p:nvPr/>
        </p:nvSpPr>
        <p:spPr>
          <a:xfrm>
            <a:off x="4787152" y="562691"/>
            <a:ext cx="6953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33621-BE6C-4FE8-BB1D-8D91514B1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2" t="7451" r="8566" b="13203"/>
          <a:stretch/>
        </p:blipFill>
        <p:spPr>
          <a:xfrm>
            <a:off x="-1" y="-44141"/>
            <a:ext cx="4787153" cy="69021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221662-E788-4DF5-82D4-167B493B79E9}"/>
              </a:ext>
            </a:extLst>
          </p:cNvPr>
          <p:cNvSpPr/>
          <p:nvPr/>
        </p:nvSpPr>
        <p:spPr>
          <a:xfrm>
            <a:off x="5065057" y="1601578"/>
            <a:ext cx="68490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km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99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ác luồng nhập cư của châu mĩ và bắc mĩ - Hoc24">
            <a:extLst>
              <a:ext uri="{FF2B5EF4-FFF2-40B4-BE49-F238E27FC236}">
                <a16:creationId xmlns:a16="http://schemas.microsoft.com/office/drawing/2014/main" id="{B7F5B5B7-06E2-4D56-887B-AB50DEBF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8" y="0"/>
            <a:ext cx="487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7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nước Châu Mỹ | Các Nước">
            <a:extLst>
              <a:ext uri="{FF2B5EF4-FFF2-40B4-BE49-F238E27FC236}">
                <a16:creationId xmlns:a16="http://schemas.microsoft.com/office/drawing/2014/main" id="{C92500F3-40DC-4601-B2AE-12665B03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040"/>
            <a:ext cx="455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088F59-1961-4C67-8C7A-529968F31A7F}"/>
              </a:ext>
            </a:extLst>
          </p:cNvPr>
          <p:cNvSpPr/>
          <p:nvPr/>
        </p:nvSpPr>
        <p:spPr>
          <a:xfrm>
            <a:off x="0" y="0"/>
            <a:ext cx="2824480" cy="331216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ác khu Vực địa hình Bắc Mĩ | SGK Địa lí lớp 7">
            <a:extLst>
              <a:ext uri="{FF2B5EF4-FFF2-40B4-BE49-F238E27FC236}">
                <a16:creationId xmlns:a16="http://schemas.microsoft.com/office/drawing/2014/main" id="{B36094FE-80D6-48B0-BFBC-70FA0EF6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85" y="106"/>
            <a:ext cx="6790550" cy="68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5A2BE3-9B19-4460-BD35-7C1DBAC73FC0}"/>
              </a:ext>
            </a:extLst>
          </p:cNvPr>
          <p:cNvSpPr/>
          <p:nvPr/>
        </p:nvSpPr>
        <p:spPr>
          <a:xfrm>
            <a:off x="6657659" y="471894"/>
            <a:ext cx="53441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285750">
              <a:spcAft>
                <a:spcPts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285750">
              <a:spcAft>
                <a:spcPts val="0"/>
              </a:spcAft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Giải bài 2 trang 31 Tập bản đồ Địa lí 7 | Tập bản đồ Địa lí lớp 7">
            <a:extLst>
              <a:ext uri="{FF2B5EF4-FFF2-40B4-BE49-F238E27FC236}">
                <a16:creationId xmlns:a16="http://schemas.microsoft.com/office/drawing/2014/main" id="{10D5B538-6775-402F-95F5-C7E6CA41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3" y="471894"/>
            <a:ext cx="64674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65A6-AD38-48A4-B15C-B29675BF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792837"/>
            <a:ext cx="11349318" cy="5582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Canađa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nhờ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điều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F83D9-FE60-40E0-805F-7C2358817A4E}"/>
              </a:ext>
            </a:extLst>
          </p:cNvPr>
          <p:cNvSpPr/>
          <p:nvPr/>
        </p:nvSpPr>
        <p:spPr>
          <a:xfrm>
            <a:off x="1524000" y="2090172"/>
            <a:ext cx="8722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…)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42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4B9F78-E854-495B-880F-590E2ECC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37931"/>
            <a:ext cx="5924550" cy="575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8E8758-B398-4D72-82B1-B1D7993D7225}"/>
              </a:ext>
            </a:extLst>
          </p:cNvPr>
          <p:cNvSpPr/>
          <p:nvPr/>
        </p:nvSpPr>
        <p:spPr>
          <a:xfrm>
            <a:off x="2074192" y="93617"/>
            <a:ext cx="8391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Aft>
                <a:spcPts val="0"/>
              </a:spcAft>
              <a:tabLst>
                <a:tab pos="22860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E61F54-90AB-4888-96E3-05B2B093F585}"/>
              </a:ext>
            </a:extLst>
          </p:cNvPr>
          <p:cNvSpPr/>
          <p:nvPr/>
        </p:nvSpPr>
        <p:spPr>
          <a:xfrm>
            <a:off x="5818095" y="148503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không-vũ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0BE04-33E1-4CC6-B177-66B21D6858A9}"/>
              </a:ext>
            </a:extLst>
          </p:cNvPr>
          <p:cNvSpPr/>
          <p:nvPr/>
        </p:nvSpPr>
        <p:spPr>
          <a:xfrm>
            <a:off x="1281952" y="515035"/>
            <a:ext cx="9269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75719-563E-4894-9A7F-08C9CC6AABB2}"/>
              </a:ext>
            </a:extLst>
          </p:cNvPr>
          <p:cNvSpPr/>
          <p:nvPr/>
        </p:nvSpPr>
        <p:spPr>
          <a:xfrm>
            <a:off x="1281953" y="2608747"/>
            <a:ext cx="1021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ỹ sẽ sớm kết thúc NAFTA">
            <a:extLst>
              <a:ext uri="{FF2B5EF4-FFF2-40B4-BE49-F238E27FC236}">
                <a16:creationId xmlns:a16="http://schemas.microsoft.com/office/drawing/2014/main" id="{58400294-671D-4549-9E28-AFD8521B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5" y="677289"/>
            <a:ext cx="6096000" cy="4219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F79513-81DC-45A1-8B33-782AF96BD145}"/>
              </a:ext>
            </a:extLst>
          </p:cNvPr>
          <p:cNvSpPr/>
          <p:nvPr/>
        </p:nvSpPr>
        <p:spPr>
          <a:xfrm>
            <a:off x="7071360" y="1480544"/>
            <a:ext cx="4595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457200" algn="ctr"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491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Nền nông nghiệp Hoa Kì và Canađa phát triển đạt đến trình độ cao nhờ những điều kiện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2022-03-11T23:11:48Z</dcterms:created>
  <dcterms:modified xsi:type="dcterms:W3CDTF">2022-03-18T23:16:14Z</dcterms:modified>
</cp:coreProperties>
</file>