
<file path=[Content_Types].xml><?xml version="1.0" encoding="utf-8"?>
<Types xmlns="http://schemas.openxmlformats.org/package/2006/content-types">
  <Default Extension="png" ContentType="image/png"/>
  <Default Extension="jpeg" ContentType="image/jpeg"/>
  <Default Extension="wma" ContentType="audio/x-ms-wma"/>
  <Default Extension="rels" ContentType="application/vnd.openxmlformats-package.relationships+xml"/>
  <Default Extension="xml" ContentType="application/xml"/>
  <Default Extension="gif" ContentType="image/gif"/>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Masters/slideMaster5.xml" ContentType="application/vnd.openxmlformats-officedocument.presentationml.slideMaster+xml"/>
  <Override PartName="/ppt/slideMasters/slideMaster6.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theme/theme2.xml" ContentType="application/vnd.openxmlformats-officedocument.theme+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theme/theme3.xml" ContentType="application/vnd.openxmlformats-officedocument.theme+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theme/theme4.xml" ContentType="application/vnd.openxmlformats-officedocument.theme+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slideLayouts/slideLayout53.xml" ContentType="application/vnd.openxmlformats-officedocument.presentationml.slideLayout+xml"/>
  <Override PartName="/ppt/slideLayouts/slideLayout54.xml" ContentType="application/vnd.openxmlformats-officedocument.presentationml.slideLayout+xml"/>
  <Override PartName="/ppt/slideLayouts/slideLayout55.xml" ContentType="application/vnd.openxmlformats-officedocument.presentationml.slideLayout+xml"/>
  <Override PartName="/ppt/slideLayouts/slideLayout56.xml" ContentType="application/vnd.openxmlformats-officedocument.presentationml.slideLayout+xml"/>
  <Override PartName="/ppt/slideLayouts/slideLayout57.xml" ContentType="application/vnd.openxmlformats-officedocument.presentationml.slideLayout+xml"/>
  <Override PartName="/ppt/slideLayouts/slideLayout58.xml" ContentType="application/vnd.openxmlformats-officedocument.presentationml.slideLayout+xml"/>
  <Override PartName="/ppt/slideLayouts/slideLayout59.xml" ContentType="application/vnd.openxmlformats-officedocument.presentationml.slideLayout+xml"/>
  <Override PartName="/ppt/slideLayouts/slideLayout60.xml" ContentType="application/vnd.openxmlformats-officedocument.presentationml.slideLayout+xml"/>
  <Override PartName="/ppt/slideLayouts/slideLayout61.xml" ContentType="application/vnd.openxmlformats-officedocument.presentationml.slideLayout+xml"/>
  <Override PartName="/ppt/theme/theme5.xml" ContentType="application/vnd.openxmlformats-officedocument.theme+xml"/>
  <Override PartName="/ppt/slideLayouts/slideLayout62.xml" ContentType="application/vnd.openxmlformats-officedocument.presentationml.slideLayout+xml"/>
  <Override PartName="/ppt/slideLayouts/slideLayout63.xml" ContentType="application/vnd.openxmlformats-officedocument.presentationml.slideLayout+xml"/>
  <Override PartName="/ppt/slideLayouts/slideLayout64.xml" ContentType="application/vnd.openxmlformats-officedocument.presentationml.slideLayout+xml"/>
  <Override PartName="/ppt/slideLayouts/slideLayout65.xml" ContentType="application/vnd.openxmlformats-officedocument.presentationml.slideLayout+xml"/>
  <Override PartName="/ppt/slideLayouts/slideLayout66.xml" ContentType="application/vnd.openxmlformats-officedocument.presentationml.slideLayout+xml"/>
  <Override PartName="/ppt/slideLayouts/slideLayout67.xml" ContentType="application/vnd.openxmlformats-officedocument.presentationml.slideLayout+xml"/>
  <Override PartName="/ppt/slideLayouts/slideLayout68.xml" ContentType="application/vnd.openxmlformats-officedocument.presentationml.slideLayout+xml"/>
  <Override PartName="/ppt/slideLayouts/slideLayout69.xml" ContentType="application/vnd.openxmlformats-officedocument.presentationml.slideLayout+xml"/>
  <Override PartName="/ppt/slideLayouts/slideLayout70.xml" ContentType="application/vnd.openxmlformats-officedocument.presentationml.slideLayout+xml"/>
  <Override PartName="/ppt/slideLayouts/slideLayout71.xml" ContentType="application/vnd.openxmlformats-officedocument.presentationml.slideLayout+xml"/>
  <Override PartName="/ppt/slideLayouts/slideLayout72.xml" ContentType="application/vnd.openxmlformats-officedocument.presentationml.slideLayout+xml"/>
  <Override PartName="/ppt/theme/theme6.xml" ContentType="application/vnd.openxmlformats-officedocument.theme+xml"/>
  <Override PartName="/ppt/theme/theme7.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p:sldMasterIdLst>
    <p:sldMasterId id="2147483648" r:id="rId1"/>
    <p:sldMasterId id="2147483661" r:id="rId2"/>
    <p:sldMasterId id="2147483675" r:id="rId3"/>
    <p:sldMasterId id="2147483688" r:id="rId4"/>
    <p:sldMasterId id="2147483700" r:id="rId5"/>
    <p:sldMasterId id="2147483714" r:id="rId6"/>
  </p:sldMasterIdLst>
  <p:notesMasterIdLst>
    <p:notesMasterId r:id="rId37"/>
  </p:notesMasterIdLst>
  <p:sldIdLst>
    <p:sldId id="295" r:id="rId7"/>
    <p:sldId id="297" r:id="rId8"/>
    <p:sldId id="267" r:id="rId9"/>
    <p:sldId id="268" r:id="rId10"/>
    <p:sldId id="264" r:id="rId11"/>
    <p:sldId id="296" r:id="rId12"/>
    <p:sldId id="271" r:id="rId13"/>
    <p:sldId id="273" r:id="rId14"/>
    <p:sldId id="274" r:id="rId15"/>
    <p:sldId id="275" r:id="rId16"/>
    <p:sldId id="276" r:id="rId17"/>
    <p:sldId id="298" r:id="rId18"/>
    <p:sldId id="278" r:id="rId19"/>
    <p:sldId id="299" r:id="rId20"/>
    <p:sldId id="279" r:id="rId21"/>
    <p:sldId id="280" r:id="rId22"/>
    <p:sldId id="281" r:id="rId23"/>
    <p:sldId id="282" r:id="rId24"/>
    <p:sldId id="283" r:id="rId25"/>
    <p:sldId id="284" r:id="rId26"/>
    <p:sldId id="285" r:id="rId27"/>
    <p:sldId id="286" r:id="rId28"/>
    <p:sldId id="287" r:id="rId29"/>
    <p:sldId id="288" r:id="rId30"/>
    <p:sldId id="289" r:id="rId31"/>
    <p:sldId id="290" r:id="rId32"/>
    <p:sldId id="291" r:id="rId33"/>
    <p:sldId id="292" r:id="rId34"/>
    <p:sldId id="293" r:id="rId35"/>
    <p:sldId id="294" r:id="rId36"/>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384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00FF"/>
    <a:srgbClr val="660033"/>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981" autoAdjust="0"/>
    <p:restoredTop sz="94660"/>
  </p:normalViewPr>
  <p:slideViewPr>
    <p:cSldViewPr snapToGrid="0">
      <p:cViewPr varScale="1">
        <p:scale>
          <a:sx n="65" d="100"/>
          <a:sy n="65" d="100"/>
        </p:scale>
        <p:origin x="96" y="198"/>
      </p:cViewPr>
      <p:guideLst>
        <p:guide orient="horz" pos="2160"/>
        <p:guide pos="384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7.xml"/><Relationship Id="rId18" Type="http://schemas.openxmlformats.org/officeDocument/2006/relationships/slide" Target="slides/slide12.xml"/><Relationship Id="rId26" Type="http://schemas.openxmlformats.org/officeDocument/2006/relationships/slide" Target="slides/slide20.xml"/><Relationship Id="rId39" Type="http://schemas.openxmlformats.org/officeDocument/2006/relationships/viewProps" Target="viewProps.xml"/><Relationship Id="rId21" Type="http://schemas.openxmlformats.org/officeDocument/2006/relationships/slide" Target="slides/slide15.xml"/><Relationship Id="rId34" Type="http://schemas.openxmlformats.org/officeDocument/2006/relationships/slide" Target="slides/slide28.xml"/><Relationship Id="rId7" Type="http://schemas.openxmlformats.org/officeDocument/2006/relationships/slide" Target="slides/slide1.xml"/><Relationship Id="rId2" Type="http://schemas.openxmlformats.org/officeDocument/2006/relationships/slideMaster" Target="slideMasters/slideMaster2.xml"/><Relationship Id="rId16" Type="http://schemas.openxmlformats.org/officeDocument/2006/relationships/slide" Target="slides/slide10.xml"/><Relationship Id="rId20" Type="http://schemas.openxmlformats.org/officeDocument/2006/relationships/slide" Target="slides/slide14.xml"/><Relationship Id="rId29" Type="http://schemas.openxmlformats.org/officeDocument/2006/relationships/slide" Target="slides/slide23.xml"/><Relationship Id="rId41"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Master" Target="slideMasters/slideMaster6.xml"/><Relationship Id="rId11" Type="http://schemas.openxmlformats.org/officeDocument/2006/relationships/slide" Target="slides/slide5.xml"/><Relationship Id="rId24" Type="http://schemas.openxmlformats.org/officeDocument/2006/relationships/slide" Target="slides/slide18.xml"/><Relationship Id="rId32" Type="http://schemas.openxmlformats.org/officeDocument/2006/relationships/slide" Target="slides/slide26.xml"/><Relationship Id="rId37" Type="http://schemas.openxmlformats.org/officeDocument/2006/relationships/notesMaster" Target="notesMasters/notesMaster1.xml"/><Relationship Id="rId40" Type="http://schemas.openxmlformats.org/officeDocument/2006/relationships/theme" Target="theme/theme1.xml"/><Relationship Id="rId5" Type="http://schemas.openxmlformats.org/officeDocument/2006/relationships/slideMaster" Target="slideMasters/slideMaster5.xml"/><Relationship Id="rId15" Type="http://schemas.openxmlformats.org/officeDocument/2006/relationships/slide" Target="slides/slide9.xml"/><Relationship Id="rId23" Type="http://schemas.openxmlformats.org/officeDocument/2006/relationships/slide" Target="slides/slide17.xml"/><Relationship Id="rId28" Type="http://schemas.openxmlformats.org/officeDocument/2006/relationships/slide" Target="slides/slide22.xml"/><Relationship Id="rId36" Type="http://schemas.openxmlformats.org/officeDocument/2006/relationships/slide" Target="slides/slide30.xml"/><Relationship Id="rId10" Type="http://schemas.openxmlformats.org/officeDocument/2006/relationships/slide" Target="slides/slide4.xml"/><Relationship Id="rId19" Type="http://schemas.openxmlformats.org/officeDocument/2006/relationships/slide" Target="slides/slide13.xml"/><Relationship Id="rId31" Type="http://schemas.openxmlformats.org/officeDocument/2006/relationships/slide" Target="slides/slide25.xml"/><Relationship Id="rId4" Type="http://schemas.openxmlformats.org/officeDocument/2006/relationships/slideMaster" Target="slideMasters/slideMaster4.xml"/><Relationship Id="rId9" Type="http://schemas.openxmlformats.org/officeDocument/2006/relationships/slide" Target="slides/slide3.xml"/><Relationship Id="rId14" Type="http://schemas.openxmlformats.org/officeDocument/2006/relationships/slide" Target="slides/slide8.xml"/><Relationship Id="rId22" Type="http://schemas.openxmlformats.org/officeDocument/2006/relationships/slide" Target="slides/slide16.xml"/><Relationship Id="rId27" Type="http://schemas.openxmlformats.org/officeDocument/2006/relationships/slide" Target="slides/slide21.xml"/><Relationship Id="rId30" Type="http://schemas.openxmlformats.org/officeDocument/2006/relationships/slide" Target="slides/slide24.xml"/><Relationship Id="rId35" Type="http://schemas.openxmlformats.org/officeDocument/2006/relationships/slide" Target="slides/slide29.xml"/><Relationship Id="rId8" Type="http://schemas.openxmlformats.org/officeDocument/2006/relationships/slide" Target="slides/slide2.xml"/><Relationship Id="rId3" Type="http://schemas.openxmlformats.org/officeDocument/2006/relationships/slideMaster" Target="slideMasters/slideMaster3.xml"/><Relationship Id="rId12" Type="http://schemas.openxmlformats.org/officeDocument/2006/relationships/slide" Target="slides/slide6.xml"/><Relationship Id="rId17" Type="http://schemas.openxmlformats.org/officeDocument/2006/relationships/slide" Target="slides/slide11.xml"/><Relationship Id="rId25" Type="http://schemas.openxmlformats.org/officeDocument/2006/relationships/slide" Target="slides/slide19.xml"/><Relationship Id="rId33" Type="http://schemas.openxmlformats.org/officeDocument/2006/relationships/slide" Target="slides/slide27.xml"/><Relationship Id="rId38" Type="http://schemas.openxmlformats.org/officeDocument/2006/relationships/presProps" Target="pres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7.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3EFD42F7-718C-4B98-AAEC-167E6DDD60A7}" type="datetimeFigureOut">
              <a:rPr lang="en-US" smtClean="0"/>
              <a:t>01/12/2021</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21B2AA4F-B828-4D7C-AFD3-893933DAFCB4}" type="slidenum">
              <a:rPr lang="en-US" smtClean="0"/>
              <a:t>‹#›</a:t>
            </a:fld>
            <a:endParaRPr lang="en-US"/>
          </a:p>
        </p:txBody>
      </p:sp>
    </p:spTree>
    <p:extLst>
      <p:ext uri="{BB962C8B-B14F-4D97-AF65-F5344CB8AC3E}">
        <p14:creationId xmlns:p14="http://schemas.microsoft.com/office/powerpoint/2010/main" val="372087445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6" name="Rectangle 7"/>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800" b="1">
                <a:solidFill>
                  <a:schemeClr val="tx1"/>
                </a:solidFill>
                <a:latin typeface="VNI-Times" pitchFamily="2" charset="0"/>
              </a:defRPr>
            </a:lvl1pPr>
            <a:lvl2pPr marL="742950" indent="-285750">
              <a:defRPr sz="2800" b="1">
                <a:solidFill>
                  <a:schemeClr val="tx1"/>
                </a:solidFill>
                <a:latin typeface="VNI-Times" pitchFamily="2" charset="0"/>
              </a:defRPr>
            </a:lvl2pPr>
            <a:lvl3pPr marL="1143000" indent="-228600">
              <a:defRPr sz="2800" b="1">
                <a:solidFill>
                  <a:schemeClr val="tx1"/>
                </a:solidFill>
                <a:latin typeface="VNI-Times" pitchFamily="2" charset="0"/>
              </a:defRPr>
            </a:lvl3pPr>
            <a:lvl4pPr marL="1600200" indent="-228600">
              <a:defRPr sz="2800" b="1">
                <a:solidFill>
                  <a:schemeClr val="tx1"/>
                </a:solidFill>
                <a:latin typeface="VNI-Times" pitchFamily="2" charset="0"/>
              </a:defRPr>
            </a:lvl4pPr>
            <a:lvl5pPr marL="2057400" indent="-228600">
              <a:defRPr sz="2800" b="1">
                <a:solidFill>
                  <a:schemeClr val="tx1"/>
                </a:solidFill>
                <a:latin typeface="VNI-Times" pitchFamily="2" charset="0"/>
              </a:defRPr>
            </a:lvl5pPr>
            <a:lvl6pPr marL="2514600" indent="-228600" eaLnBrk="0" fontAlgn="base" hangingPunct="0">
              <a:spcBef>
                <a:spcPct val="0"/>
              </a:spcBef>
              <a:spcAft>
                <a:spcPct val="0"/>
              </a:spcAft>
              <a:defRPr sz="2800" b="1">
                <a:solidFill>
                  <a:schemeClr val="tx1"/>
                </a:solidFill>
                <a:latin typeface="VNI-Times" pitchFamily="2" charset="0"/>
              </a:defRPr>
            </a:lvl6pPr>
            <a:lvl7pPr marL="2971800" indent="-228600" eaLnBrk="0" fontAlgn="base" hangingPunct="0">
              <a:spcBef>
                <a:spcPct val="0"/>
              </a:spcBef>
              <a:spcAft>
                <a:spcPct val="0"/>
              </a:spcAft>
              <a:defRPr sz="2800" b="1">
                <a:solidFill>
                  <a:schemeClr val="tx1"/>
                </a:solidFill>
                <a:latin typeface="VNI-Times" pitchFamily="2" charset="0"/>
              </a:defRPr>
            </a:lvl7pPr>
            <a:lvl8pPr marL="3429000" indent="-228600" eaLnBrk="0" fontAlgn="base" hangingPunct="0">
              <a:spcBef>
                <a:spcPct val="0"/>
              </a:spcBef>
              <a:spcAft>
                <a:spcPct val="0"/>
              </a:spcAft>
              <a:defRPr sz="2800" b="1">
                <a:solidFill>
                  <a:schemeClr val="tx1"/>
                </a:solidFill>
                <a:latin typeface="VNI-Times" pitchFamily="2" charset="0"/>
              </a:defRPr>
            </a:lvl8pPr>
            <a:lvl9pPr marL="3886200" indent="-228600" eaLnBrk="0" fontAlgn="base" hangingPunct="0">
              <a:spcBef>
                <a:spcPct val="0"/>
              </a:spcBef>
              <a:spcAft>
                <a:spcPct val="0"/>
              </a:spcAft>
              <a:defRPr sz="2800" b="1">
                <a:solidFill>
                  <a:schemeClr val="tx1"/>
                </a:solidFill>
                <a:latin typeface="VNI-Times" pitchFamily="2" charset="0"/>
              </a:defRPr>
            </a:lvl9pPr>
          </a:lstStyle>
          <a:p>
            <a:fld id="{A8E99DFE-7830-4DFD-A3AC-5E56420E93DD}" type="slidenum">
              <a:rPr lang="en-US" sz="1200" b="0" smtClean="0">
                <a:solidFill>
                  <a:srgbClr val="000000"/>
                </a:solidFill>
              </a:rPr>
              <a:pPr/>
              <a:t>13</a:t>
            </a:fld>
            <a:endParaRPr lang="en-US" sz="1200" b="0" smtClean="0">
              <a:solidFill>
                <a:srgbClr val="000000"/>
              </a:solidFill>
            </a:endParaRPr>
          </a:p>
        </p:txBody>
      </p:sp>
      <p:sp>
        <p:nvSpPr>
          <p:cNvPr id="57347" name="Rectangle 2"/>
          <p:cNvSpPr>
            <a:spLocks noGrp="1" noRot="1" noChangeAspect="1" noChangeArrowheads="1" noTextEdit="1"/>
          </p:cNvSpPr>
          <p:nvPr>
            <p:ph type="sldImg"/>
          </p:nvPr>
        </p:nvSpPr>
        <p:spPr>
          <a:ln/>
        </p:spPr>
      </p:sp>
      <p:sp>
        <p:nvSpPr>
          <p:cNvPr id="57348"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smtClean="0"/>
          </a:p>
        </p:txBody>
      </p:sp>
    </p:spTree>
    <p:extLst>
      <p:ext uri="{BB962C8B-B14F-4D97-AF65-F5344CB8AC3E}">
        <p14:creationId xmlns:p14="http://schemas.microsoft.com/office/powerpoint/2010/main" val="34009551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4514" name="Rectangle 7"/>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800" b="1">
                <a:solidFill>
                  <a:schemeClr val="tx1"/>
                </a:solidFill>
                <a:latin typeface="VNI-Times" pitchFamily="2" charset="0"/>
              </a:defRPr>
            </a:lvl1pPr>
            <a:lvl2pPr marL="742950" indent="-285750">
              <a:defRPr sz="2800" b="1">
                <a:solidFill>
                  <a:schemeClr val="tx1"/>
                </a:solidFill>
                <a:latin typeface="VNI-Times" pitchFamily="2" charset="0"/>
              </a:defRPr>
            </a:lvl2pPr>
            <a:lvl3pPr marL="1143000" indent="-228600">
              <a:defRPr sz="2800" b="1">
                <a:solidFill>
                  <a:schemeClr val="tx1"/>
                </a:solidFill>
                <a:latin typeface="VNI-Times" pitchFamily="2" charset="0"/>
              </a:defRPr>
            </a:lvl3pPr>
            <a:lvl4pPr marL="1600200" indent="-228600">
              <a:defRPr sz="2800" b="1">
                <a:solidFill>
                  <a:schemeClr val="tx1"/>
                </a:solidFill>
                <a:latin typeface="VNI-Times" pitchFamily="2" charset="0"/>
              </a:defRPr>
            </a:lvl4pPr>
            <a:lvl5pPr marL="2057400" indent="-228600">
              <a:defRPr sz="2800" b="1">
                <a:solidFill>
                  <a:schemeClr val="tx1"/>
                </a:solidFill>
                <a:latin typeface="VNI-Times" pitchFamily="2" charset="0"/>
              </a:defRPr>
            </a:lvl5pPr>
            <a:lvl6pPr marL="2514600" indent="-228600" eaLnBrk="0" fontAlgn="base" hangingPunct="0">
              <a:spcBef>
                <a:spcPct val="0"/>
              </a:spcBef>
              <a:spcAft>
                <a:spcPct val="0"/>
              </a:spcAft>
              <a:defRPr sz="2800" b="1">
                <a:solidFill>
                  <a:schemeClr val="tx1"/>
                </a:solidFill>
                <a:latin typeface="VNI-Times" pitchFamily="2" charset="0"/>
              </a:defRPr>
            </a:lvl6pPr>
            <a:lvl7pPr marL="2971800" indent="-228600" eaLnBrk="0" fontAlgn="base" hangingPunct="0">
              <a:spcBef>
                <a:spcPct val="0"/>
              </a:spcBef>
              <a:spcAft>
                <a:spcPct val="0"/>
              </a:spcAft>
              <a:defRPr sz="2800" b="1">
                <a:solidFill>
                  <a:schemeClr val="tx1"/>
                </a:solidFill>
                <a:latin typeface="VNI-Times" pitchFamily="2" charset="0"/>
              </a:defRPr>
            </a:lvl7pPr>
            <a:lvl8pPr marL="3429000" indent="-228600" eaLnBrk="0" fontAlgn="base" hangingPunct="0">
              <a:spcBef>
                <a:spcPct val="0"/>
              </a:spcBef>
              <a:spcAft>
                <a:spcPct val="0"/>
              </a:spcAft>
              <a:defRPr sz="2800" b="1">
                <a:solidFill>
                  <a:schemeClr val="tx1"/>
                </a:solidFill>
                <a:latin typeface="VNI-Times" pitchFamily="2" charset="0"/>
              </a:defRPr>
            </a:lvl8pPr>
            <a:lvl9pPr marL="3886200" indent="-228600" eaLnBrk="0" fontAlgn="base" hangingPunct="0">
              <a:spcBef>
                <a:spcPct val="0"/>
              </a:spcBef>
              <a:spcAft>
                <a:spcPct val="0"/>
              </a:spcAft>
              <a:defRPr sz="2800" b="1">
                <a:solidFill>
                  <a:schemeClr val="tx1"/>
                </a:solidFill>
                <a:latin typeface="VNI-Times" pitchFamily="2" charset="0"/>
              </a:defRPr>
            </a:lvl9pPr>
          </a:lstStyle>
          <a:p>
            <a:fld id="{E3AEE6C7-C33B-41A4-8144-C28C47154E6A}" type="slidenum">
              <a:rPr lang="en-US" sz="1200" b="0" smtClean="0">
                <a:solidFill>
                  <a:srgbClr val="000000"/>
                </a:solidFill>
              </a:rPr>
              <a:pPr/>
              <a:t>20</a:t>
            </a:fld>
            <a:endParaRPr lang="en-US" sz="1200" b="0" smtClean="0">
              <a:solidFill>
                <a:srgbClr val="000000"/>
              </a:solidFill>
            </a:endParaRPr>
          </a:p>
        </p:txBody>
      </p:sp>
      <p:sp>
        <p:nvSpPr>
          <p:cNvPr id="64515" name="Rectangle 2"/>
          <p:cNvSpPr>
            <a:spLocks noGrp="1" noRot="1" noChangeAspect="1" noChangeArrowheads="1" noTextEdit="1"/>
          </p:cNvSpPr>
          <p:nvPr>
            <p:ph type="sldImg"/>
          </p:nvPr>
        </p:nvSpPr>
        <p:spPr>
          <a:ln/>
        </p:spPr>
      </p:sp>
      <p:sp>
        <p:nvSpPr>
          <p:cNvPr id="64516"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smtClean="0"/>
          </a:p>
        </p:txBody>
      </p:sp>
    </p:spTree>
    <p:extLst>
      <p:ext uri="{BB962C8B-B14F-4D97-AF65-F5344CB8AC3E}">
        <p14:creationId xmlns:p14="http://schemas.microsoft.com/office/powerpoint/2010/main" val="31520288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8.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4.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4.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5.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6.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7.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8.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9.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0.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1.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2.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3.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4.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5.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6.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7.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8.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9.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70.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71.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72.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63A1C593-65D0-4073-BCC9-577B9352EA97}" type="datetimeFigureOut">
              <a:rPr lang="en-US" smtClean="0"/>
              <a:t>01/12/2021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B618960-8005-486C-9A75-10CB2AAC16F9}" type="slidenum">
              <a:rPr lang="en-US" smtClean="0"/>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63A1C593-65D0-4073-BCC9-577B9352EA97}" type="datetimeFigureOut">
              <a:rPr lang="en-US" smtClean="0"/>
              <a:t>01/12/2021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B618960-8005-486C-9A75-10CB2AAC16F9}" type="slidenum">
              <a:rPr lang="en-US" smtClean="0"/>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63A1C593-65D0-4073-BCC9-577B9352EA97}" type="datetimeFigureOut">
              <a:rPr lang="en-US" smtClean="0"/>
              <a:t>01/12/2021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B618960-8005-486C-9A75-10CB2AAC16F9}" type="slidenum">
              <a:rPr lang="en-US" smtClean="0"/>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63A1C593-65D0-4073-BCC9-577B9352EA97}" type="datetimeFigureOut">
              <a:rPr lang="en-US" smtClean="0"/>
              <a:t>01/12/2021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B618960-8005-486C-9A75-10CB2AAC16F9}" type="slidenum">
              <a:rPr lang="en-US" smtClean="0"/>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63A1C593-65D0-4073-BCC9-577B9352EA97}" type="datetimeFigureOut">
              <a:rPr lang="en-US" smtClean="0"/>
              <a:t>01/12/2021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9B618960-8005-486C-9A75-10CB2AAC16F9}" type="slidenum">
              <a:rPr lang="en-US" smtClean="0"/>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63A1C593-65D0-4073-BCC9-577B9352EA97}" type="datetimeFigureOut">
              <a:rPr lang="en-US" smtClean="0"/>
              <a:t>01/12/2021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9B618960-8005-486C-9A75-10CB2AAC16F9}" type="slidenum">
              <a:rPr lang="en-US" smtClean="0"/>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63A1C593-65D0-4073-BCC9-577B9352EA97}" type="datetimeFigureOut">
              <a:rPr lang="en-US" smtClean="0"/>
              <a:t>01/12/2021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9B618960-8005-486C-9A75-10CB2AAC16F9}" type="slidenum">
              <a:rPr lang="en-US" smtClean="0"/>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63A1C593-65D0-4073-BCC9-577B9352EA97}" type="datetimeFigureOut">
              <a:rPr lang="en-US" smtClean="0"/>
              <a:t>01/12/2021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B618960-8005-486C-9A75-10CB2AAC16F9}" type="slidenum">
              <a:rPr lang="en-US" smtClean="0"/>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63A1C593-65D0-4073-BCC9-577B9352EA97}" type="datetimeFigureOut">
              <a:rPr lang="en-US" smtClean="0"/>
              <a:t>01/12/2021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B618960-8005-486C-9A75-10CB2AAC16F9}" type="slidenum">
              <a:rPr lang="en-US" smtClean="0"/>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63A1C593-65D0-4073-BCC9-577B9352EA97}" type="datetimeFigureOut">
              <a:rPr lang="en-US" smtClean="0"/>
              <a:t>01/12/2021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B618960-8005-486C-9A75-10CB2AAC16F9}" type="slidenum">
              <a:rPr lang="en-US" smtClean="0"/>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63A1C593-65D0-4073-BCC9-577B9352EA97}" type="datetimeFigureOut">
              <a:rPr lang="en-US" smtClean="0"/>
              <a:t>01/12/2021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B618960-8005-486C-9A75-10CB2AAC16F9}" type="slidenum">
              <a:rPr lang="en-US" smtClean="0"/>
              <a:t>‹#›</a:t>
            </a:fld>
            <a:endParaRPr lang="en-US"/>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xAndMedia" preserve="1">
  <p:cSld name="Title, Text and Media Clip">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Text Placeholder 2"/>
          <p:cNvSpPr>
            <a:spLocks noGrp="1"/>
          </p:cNvSpPr>
          <p:nvPr>
            <p:ph type="body" sz="half" idx="1"/>
          </p:nvPr>
        </p:nvSpPr>
        <p:spPr>
          <a:xfrm>
            <a:off x="838200" y="1825625"/>
            <a:ext cx="5181600" cy="435133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Media Placeholder 3"/>
          <p:cNvSpPr>
            <a:spLocks noGrp="1"/>
          </p:cNvSpPr>
          <p:nvPr>
            <p:ph type="media" sz="half" idx="2"/>
          </p:nvPr>
        </p:nvSpPr>
        <p:spPr>
          <a:xfrm>
            <a:off x="6172200" y="1825625"/>
            <a:ext cx="5181600" cy="4351338"/>
          </a:xfrm>
        </p:spPr>
        <p:txBody>
          <a:bodyPr/>
          <a:lstStyle/>
          <a:p>
            <a:endParaRPr lang="en-US"/>
          </a:p>
        </p:txBody>
      </p:sp>
      <p:sp>
        <p:nvSpPr>
          <p:cNvPr id="5" name="Date Placeholder 4"/>
          <p:cNvSpPr>
            <a:spLocks noGrp="1"/>
          </p:cNvSpPr>
          <p:nvPr>
            <p:ph type="dt" sz="half" idx="10"/>
          </p:nvPr>
        </p:nvSpPr>
        <p:spPr/>
        <p:txBody>
          <a:bodyPr/>
          <a:lstStyle/>
          <a:p>
            <a:pPr marL="0" marR="0" lvl="0" indent="0" algn="l" defTabSz="914400" rtl="0" eaLnBrk="1" fontAlgn="base" latinLnBrk="0" hangingPunct="1">
              <a:lnSpc>
                <a:spcPct val="100000"/>
              </a:lnSpc>
              <a:spcBef>
                <a:spcPct val="0"/>
              </a:spcBef>
              <a:spcAft>
                <a:spcPct val="0"/>
              </a:spcAft>
              <a:buClrTx/>
              <a:buSzTx/>
              <a:buFontTx/>
              <a:buNone/>
              <a:defRPr/>
            </a:pPr>
            <a:endParaRPr kumimoji="0" lang="en-US" sz="1000" b="0" i="0" u="none" strike="noStrike" kern="1200" cap="none" spc="0" normalizeH="0" baseline="0" noProof="0">
              <a:ln>
                <a:noFill/>
              </a:ln>
              <a:solidFill>
                <a:schemeClr val="tx1"/>
              </a:solidFill>
              <a:effectLst/>
              <a:uLnTx/>
              <a:uFillTx/>
              <a:latin typeface="Arial" panose="020B0604020202020204" pitchFamily="34" charset="0"/>
              <a:ea typeface="+mn-ea"/>
              <a:cs typeface="+mn-cs"/>
            </a:endParaRPr>
          </a:p>
        </p:txBody>
      </p:sp>
      <p:sp>
        <p:nvSpPr>
          <p:cNvPr id="6" name="Footer Placeholder 5"/>
          <p:cNvSpPr>
            <a:spLocks noGrp="1"/>
          </p:cNvSpPr>
          <p:nvPr>
            <p:ph type="ftr" sz="quarter" idx="11"/>
          </p:nvPr>
        </p:nvSpPr>
        <p:spPr/>
        <p:txBody>
          <a:bodyPr/>
          <a:lstStyle/>
          <a:p>
            <a:pPr marL="0" marR="0" lvl="0" indent="0" algn="r" defTabSz="914400" rtl="0" eaLnBrk="1" fontAlgn="base" latinLnBrk="0" hangingPunct="1">
              <a:lnSpc>
                <a:spcPct val="100000"/>
              </a:lnSpc>
              <a:spcBef>
                <a:spcPct val="0"/>
              </a:spcBef>
              <a:spcAft>
                <a:spcPct val="0"/>
              </a:spcAft>
              <a:buClrTx/>
              <a:buSzTx/>
              <a:buFontTx/>
              <a:buNone/>
              <a:defRPr/>
            </a:pPr>
            <a:r>
              <a:rPr kumimoji="0" lang="en-US" sz="1000" b="0" i="0" u="none" strike="noStrike" kern="1200" cap="none" spc="0" normalizeH="0" baseline="0" noProof="0">
                <a:ln>
                  <a:noFill/>
                </a:ln>
                <a:solidFill>
                  <a:schemeClr val="tx1"/>
                </a:solidFill>
                <a:effectLst/>
                <a:uLnTx/>
                <a:uFillTx/>
                <a:latin typeface="Arial" panose="020B0604020202020204" pitchFamily="34" charset="0"/>
                <a:ea typeface="+mn-ea"/>
                <a:cs typeface="+mn-cs"/>
              </a:rPr>
              <a:t>capxuantu@gmail.com</a:t>
            </a:r>
          </a:p>
        </p:txBody>
      </p:sp>
      <p:sp>
        <p:nvSpPr>
          <p:cNvPr id="7" name="Slide Number Placeholder 6"/>
          <p:cNvSpPr>
            <a:spLocks noGrp="1"/>
          </p:cNvSpPr>
          <p:nvPr>
            <p:ph type="sldNum" sz="quarter" idx="12"/>
          </p:nvPr>
        </p:nvSpPr>
        <p:spPr/>
        <p:txBody>
          <a:bodyPr/>
          <a:lstStyle/>
          <a:p>
            <a:pPr lvl="0" eaLnBrk="1" hangingPunct="1"/>
            <a:fld id="{9A0DB2DC-4C9A-4742-B13C-FB6460FD3503}" type="slidenum">
              <a:rPr lang="en-US">
                <a:latin typeface="Arial" panose="020B0604020202020204" pitchFamily="34" charset="0"/>
              </a:rPr>
              <a:t>‹#›</a:t>
            </a:fld>
            <a:endParaRPr lang="en-US">
              <a:latin typeface="Arial" panose="020B0604020202020204" pitchFamily="34" charset="0"/>
            </a:endParaRP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6"/>
            <a:ext cx="103632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828800" y="3886200"/>
            <a:ext cx="85344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smtClean="0"/>
              <a:t>Click to edit Master subtitle style</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C11EA515-0954-4FF8-95CF-3876D2254EA6}"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595660827"/>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2562F3F6-00C2-4A4E-8284-0A1EB67D1F2C}"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948699020"/>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2739AB69-8FCD-471F-B5B3-26628020E3A0}"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378664408"/>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609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97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33274F0C-E5A5-47EE-9377-823C296AF12A}"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337270646"/>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8"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9" name="Rectangle 6"/>
          <p:cNvSpPr>
            <a:spLocks noGrp="1" noChangeArrowheads="1"/>
          </p:cNvSpPr>
          <p:nvPr>
            <p:ph type="sldNum" sz="quarter" idx="12"/>
          </p:nvPr>
        </p:nvSpPr>
        <p:spPr>
          <a:ln/>
        </p:spPr>
        <p:txBody>
          <a:bodyPr/>
          <a:lstStyle>
            <a:lvl1pPr>
              <a:defRPr/>
            </a:lvl1pPr>
          </a:lstStyle>
          <a:p>
            <a:pPr>
              <a:defRPr/>
            </a:pPr>
            <a:fld id="{0F797751-6D52-4F17-82FB-DFE229990FEA}"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517653741"/>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4"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5" name="Rectangle 6"/>
          <p:cNvSpPr>
            <a:spLocks noGrp="1" noChangeArrowheads="1"/>
          </p:cNvSpPr>
          <p:nvPr>
            <p:ph type="sldNum" sz="quarter" idx="12"/>
          </p:nvPr>
        </p:nvSpPr>
        <p:spPr>
          <a:ln/>
        </p:spPr>
        <p:txBody>
          <a:bodyPr/>
          <a:lstStyle>
            <a:lvl1pPr>
              <a:defRPr/>
            </a:lvl1pPr>
          </a:lstStyle>
          <a:p>
            <a:pPr>
              <a:defRPr/>
            </a:pPr>
            <a:fld id="{7870666C-117B-475D-BC1C-F313C74E7DC7}"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619338460"/>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3"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4" name="Rectangle 6"/>
          <p:cNvSpPr>
            <a:spLocks noGrp="1" noChangeArrowheads="1"/>
          </p:cNvSpPr>
          <p:nvPr>
            <p:ph type="sldNum" sz="quarter" idx="12"/>
          </p:nvPr>
        </p:nvSpPr>
        <p:spPr>
          <a:ln/>
        </p:spPr>
        <p:txBody>
          <a:bodyPr/>
          <a:lstStyle>
            <a:lvl1pPr>
              <a:defRPr/>
            </a:lvl1pPr>
          </a:lstStyle>
          <a:p>
            <a:pPr>
              <a:defRPr/>
            </a:pPr>
            <a:fld id="{7ED7FE19-E95D-40EC-84DF-F97E8D1B1C90}"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655981376"/>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536F6815-4281-41E8-BB46-552DC9E78F3B}"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973765608"/>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2389717" y="612775"/>
            <a:ext cx="73152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F17E1250-4550-43AD-9A64-F6D768F806B2}"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653948816"/>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3B423C0E-FD39-4DB5-B336-3D00498386DB}"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427324692"/>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7432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C3508000-6326-4BC9-B296-D28024596B69}"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815736325"/>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txAndTwoObj" preserve="1">
  <p:cSld name="Title, Text, and 2 Content">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972800" cy="1143000"/>
          </a:xfrm>
        </p:spPr>
        <p:txBody>
          <a:bodyPr/>
          <a:lstStyle/>
          <a:p>
            <a:r>
              <a:rPr lang="en-US" smtClean="0"/>
              <a:t>Click to edit Master title style</a:t>
            </a:r>
            <a:endParaRPr lang="en-US"/>
          </a:p>
        </p:txBody>
      </p:sp>
      <p:sp>
        <p:nvSpPr>
          <p:cNvPr id="3" name="Text Placeholder 2"/>
          <p:cNvSpPr>
            <a:spLocks noGrp="1"/>
          </p:cNvSpPr>
          <p:nvPr>
            <p:ph type="body" sz="half" idx="1"/>
          </p:nvPr>
        </p:nvSpPr>
        <p:spPr>
          <a:xfrm>
            <a:off x="609600" y="1600201"/>
            <a:ext cx="5384800" cy="452596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quarter" idx="2"/>
          </p:nvPr>
        </p:nvSpPr>
        <p:spPr>
          <a:xfrm>
            <a:off x="6197600" y="1600200"/>
            <a:ext cx="5384800" cy="21859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Content Placeholder 4"/>
          <p:cNvSpPr>
            <a:spLocks noGrp="1"/>
          </p:cNvSpPr>
          <p:nvPr>
            <p:ph sz="quarter" idx="3"/>
          </p:nvPr>
        </p:nvSpPr>
        <p:spPr>
          <a:xfrm>
            <a:off x="6197600" y="3938589"/>
            <a:ext cx="5384800" cy="2187575"/>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7"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8" name="Rectangle 6"/>
          <p:cNvSpPr>
            <a:spLocks noGrp="1" noChangeArrowheads="1"/>
          </p:cNvSpPr>
          <p:nvPr>
            <p:ph type="sldNum" sz="quarter" idx="12"/>
          </p:nvPr>
        </p:nvSpPr>
        <p:spPr>
          <a:ln/>
        </p:spPr>
        <p:txBody>
          <a:bodyPr/>
          <a:lstStyle>
            <a:lvl1pPr>
              <a:defRPr/>
            </a:lvl1pPr>
          </a:lstStyle>
          <a:p>
            <a:pPr>
              <a:defRPr/>
            </a:pPr>
            <a:fld id="{DCCC646F-68FD-4B16-8A0F-3496AED4F6EE}"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719738263"/>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txAndObj" preserve="1">
  <p:cSld name="Title, Text,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972800" cy="1143000"/>
          </a:xfrm>
        </p:spPr>
        <p:txBody>
          <a:bodyPr/>
          <a:lstStyle/>
          <a:p>
            <a:r>
              <a:rPr lang="en-US" smtClean="0"/>
              <a:t>Click to edit Master title style</a:t>
            </a:r>
            <a:endParaRPr lang="en-US"/>
          </a:p>
        </p:txBody>
      </p:sp>
      <p:sp>
        <p:nvSpPr>
          <p:cNvPr id="3" name="Text Placeholder 2"/>
          <p:cNvSpPr>
            <a:spLocks noGrp="1"/>
          </p:cNvSpPr>
          <p:nvPr>
            <p:ph type="body" sz="half" idx="1"/>
          </p:nvPr>
        </p:nvSpPr>
        <p:spPr>
          <a:xfrm>
            <a:off x="609600" y="1600201"/>
            <a:ext cx="5384800" cy="452596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97600" y="1600201"/>
            <a:ext cx="5384800" cy="452596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CF4B2F61-050D-469D-AFCD-9B0EBC1214FB}"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9270693"/>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6"/>
            <a:ext cx="103632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828800" y="3886200"/>
            <a:ext cx="85344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lvl1pPr eaLnBrk="0" fontAlgn="base" hangingPunct="0">
              <a:spcBef>
                <a:spcPct val="0"/>
              </a:spcBef>
              <a:spcAft>
                <a:spcPct val="0"/>
              </a:spcAft>
              <a:defRPr b="1">
                <a:latin typeface="VNI-Times" pitchFamily="2" charset="0"/>
              </a:defRPr>
            </a:lvl1pPr>
          </a:lstStyle>
          <a:p>
            <a:pPr>
              <a:defRPr/>
            </a:pPr>
            <a:fld id="{A8687D77-298D-4355-90B4-6221E437A698}" type="datetimeFigureOut">
              <a:rPr lang="en-US"/>
              <a:pPr>
                <a:defRPr/>
              </a:pPr>
              <a:t>01/12/2021</a:t>
            </a:fld>
            <a:endParaRPr lang="en-US"/>
          </a:p>
        </p:txBody>
      </p:sp>
      <p:sp>
        <p:nvSpPr>
          <p:cNvPr id="5" name="Footer Placeholder 4"/>
          <p:cNvSpPr>
            <a:spLocks noGrp="1"/>
          </p:cNvSpPr>
          <p:nvPr>
            <p:ph type="ftr" sz="quarter" idx="11"/>
          </p:nvPr>
        </p:nvSpPr>
        <p:spPr/>
        <p:txBody>
          <a:bodyPr/>
          <a:lstStyle>
            <a:lvl1pPr eaLnBrk="0" fontAlgn="base" hangingPunct="0">
              <a:spcBef>
                <a:spcPct val="0"/>
              </a:spcBef>
              <a:spcAft>
                <a:spcPct val="0"/>
              </a:spcAft>
              <a:defRPr b="1">
                <a:latin typeface="VNI-Times" pitchFamily="2" charset="0"/>
              </a:defRPr>
            </a:lvl1pPr>
          </a:lstStyle>
          <a:p>
            <a:pPr>
              <a:defRPr/>
            </a:pPr>
            <a:endParaRPr lang="en-US"/>
          </a:p>
        </p:txBody>
      </p:sp>
      <p:sp>
        <p:nvSpPr>
          <p:cNvPr id="6" name="Slide Number Placeholder 5"/>
          <p:cNvSpPr>
            <a:spLocks noGrp="1"/>
          </p:cNvSpPr>
          <p:nvPr>
            <p:ph type="sldNum" sz="quarter" idx="12"/>
          </p:nvPr>
        </p:nvSpPr>
        <p:spPr/>
        <p:txBody>
          <a:bodyPr/>
          <a:lstStyle>
            <a:lvl1pPr eaLnBrk="0" fontAlgn="base" hangingPunct="0">
              <a:spcBef>
                <a:spcPct val="0"/>
              </a:spcBef>
              <a:spcAft>
                <a:spcPct val="0"/>
              </a:spcAft>
              <a:defRPr b="1">
                <a:latin typeface="VNI-Times" pitchFamily="2" charset="0"/>
              </a:defRPr>
            </a:lvl1pPr>
          </a:lstStyle>
          <a:p>
            <a:pPr>
              <a:defRPr/>
            </a:pPr>
            <a:fld id="{02241EC2-4C7B-4BFE-8F2C-35E3C3F7294C}" type="slidenum">
              <a:rPr lang="en-US"/>
              <a:pPr>
                <a:defRPr/>
              </a:pPr>
              <a:t>‹#›</a:t>
            </a:fld>
            <a:endParaRPr lang="en-US"/>
          </a:p>
        </p:txBody>
      </p:sp>
    </p:spTree>
    <p:extLst>
      <p:ext uri="{BB962C8B-B14F-4D97-AF65-F5344CB8AC3E}">
        <p14:creationId xmlns:p14="http://schemas.microsoft.com/office/powerpoint/2010/main" val="978327845"/>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eaLnBrk="0" fontAlgn="base" hangingPunct="0">
              <a:spcBef>
                <a:spcPct val="0"/>
              </a:spcBef>
              <a:spcAft>
                <a:spcPct val="0"/>
              </a:spcAft>
              <a:defRPr b="1">
                <a:latin typeface="VNI-Times" pitchFamily="2" charset="0"/>
              </a:defRPr>
            </a:lvl1pPr>
          </a:lstStyle>
          <a:p>
            <a:pPr>
              <a:defRPr/>
            </a:pPr>
            <a:fld id="{74C03EF6-BCD2-423E-82A1-F124C62EC546}" type="datetimeFigureOut">
              <a:rPr lang="en-US"/>
              <a:pPr>
                <a:defRPr/>
              </a:pPr>
              <a:t>01/12/2021</a:t>
            </a:fld>
            <a:endParaRPr lang="en-US"/>
          </a:p>
        </p:txBody>
      </p:sp>
      <p:sp>
        <p:nvSpPr>
          <p:cNvPr id="5" name="Footer Placeholder 4"/>
          <p:cNvSpPr>
            <a:spLocks noGrp="1"/>
          </p:cNvSpPr>
          <p:nvPr>
            <p:ph type="ftr" sz="quarter" idx="11"/>
          </p:nvPr>
        </p:nvSpPr>
        <p:spPr/>
        <p:txBody>
          <a:bodyPr/>
          <a:lstStyle>
            <a:lvl1pPr eaLnBrk="0" fontAlgn="base" hangingPunct="0">
              <a:spcBef>
                <a:spcPct val="0"/>
              </a:spcBef>
              <a:spcAft>
                <a:spcPct val="0"/>
              </a:spcAft>
              <a:defRPr b="1">
                <a:latin typeface="VNI-Times" pitchFamily="2" charset="0"/>
              </a:defRPr>
            </a:lvl1pPr>
          </a:lstStyle>
          <a:p>
            <a:pPr>
              <a:defRPr/>
            </a:pPr>
            <a:endParaRPr lang="en-US"/>
          </a:p>
        </p:txBody>
      </p:sp>
      <p:sp>
        <p:nvSpPr>
          <p:cNvPr id="6" name="Slide Number Placeholder 5"/>
          <p:cNvSpPr>
            <a:spLocks noGrp="1"/>
          </p:cNvSpPr>
          <p:nvPr>
            <p:ph type="sldNum" sz="quarter" idx="12"/>
          </p:nvPr>
        </p:nvSpPr>
        <p:spPr/>
        <p:txBody>
          <a:bodyPr/>
          <a:lstStyle>
            <a:lvl1pPr eaLnBrk="0" fontAlgn="base" hangingPunct="0">
              <a:spcBef>
                <a:spcPct val="0"/>
              </a:spcBef>
              <a:spcAft>
                <a:spcPct val="0"/>
              </a:spcAft>
              <a:defRPr b="1">
                <a:latin typeface="VNI-Times" pitchFamily="2" charset="0"/>
              </a:defRPr>
            </a:lvl1pPr>
          </a:lstStyle>
          <a:p>
            <a:pPr>
              <a:defRPr/>
            </a:pPr>
            <a:fld id="{D39CD0EC-75B2-4C14-B1B8-234CA3853FA9}" type="slidenum">
              <a:rPr lang="en-US"/>
              <a:pPr>
                <a:defRPr/>
              </a:pPr>
              <a:t>‹#›</a:t>
            </a:fld>
            <a:endParaRPr lang="en-US"/>
          </a:p>
        </p:txBody>
      </p:sp>
    </p:spTree>
    <p:extLst>
      <p:ext uri="{BB962C8B-B14F-4D97-AF65-F5344CB8AC3E}">
        <p14:creationId xmlns:p14="http://schemas.microsoft.com/office/powerpoint/2010/main" val="1866714571"/>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lvl1pPr eaLnBrk="0" fontAlgn="base" hangingPunct="0">
              <a:spcBef>
                <a:spcPct val="0"/>
              </a:spcBef>
              <a:spcAft>
                <a:spcPct val="0"/>
              </a:spcAft>
              <a:defRPr b="1">
                <a:latin typeface="VNI-Times" pitchFamily="2" charset="0"/>
              </a:defRPr>
            </a:lvl1pPr>
          </a:lstStyle>
          <a:p>
            <a:pPr>
              <a:defRPr/>
            </a:pPr>
            <a:fld id="{60621DBA-555F-42BA-88DF-1DC3053D5501}" type="datetimeFigureOut">
              <a:rPr lang="en-US"/>
              <a:pPr>
                <a:defRPr/>
              </a:pPr>
              <a:t>01/12/2021</a:t>
            </a:fld>
            <a:endParaRPr lang="en-US"/>
          </a:p>
        </p:txBody>
      </p:sp>
      <p:sp>
        <p:nvSpPr>
          <p:cNvPr id="5" name="Footer Placeholder 4"/>
          <p:cNvSpPr>
            <a:spLocks noGrp="1"/>
          </p:cNvSpPr>
          <p:nvPr>
            <p:ph type="ftr" sz="quarter" idx="11"/>
          </p:nvPr>
        </p:nvSpPr>
        <p:spPr/>
        <p:txBody>
          <a:bodyPr/>
          <a:lstStyle>
            <a:lvl1pPr eaLnBrk="0" fontAlgn="base" hangingPunct="0">
              <a:spcBef>
                <a:spcPct val="0"/>
              </a:spcBef>
              <a:spcAft>
                <a:spcPct val="0"/>
              </a:spcAft>
              <a:defRPr b="1">
                <a:latin typeface="VNI-Times" pitchFamily="2" charset="0"/>
              </a:defRPr>
            </a:lvl1pPr>
          </a:lstStyle>
          <a:p>
            <a:pPr>
              <a:defRPr/>
            </a:pPr>
            <a:endParaRPr lang="en-US"/>
          </a:p>
        </p:txBody>
      </p:sp>
      <p:sp>
        <p:nvSpPr>
          <p:cNvPr id="6" name="Slide Number Placeholder 5"/>
          <p:cNvSpPr>
            <a:spLocks noGrp="1"/>
          </p:cNvSpPr>
          <p:nvPr>
            <p:ph type="sldNum" sz="quarter" idx="12"/>
          </p:nvPr>
        </p:nvSpPr>
        <p:spPr/>
        <p:txBody>
          <a:bodyPr/>
          <a:lstStyle>
            <a:lvl1pPr eaLnBrk="0" fontAlgn="base" hangingPunct="0">
              <a:spcBef>
                <a:spcPct val="0"/>
              </a:spcBef>
              <a:spcAft>
                <a:spcPct val="0"/>
              </a:spcAft>
              <a:defRPr b="1">
                <a:latin typeface="VNI-Times" pitchFamily="2" charset="0"/>
              </a:defRPr>
            </a:lvl1pPr>
          </a:lstStyle>
          <a:p>
            <a:pPr>
              <a:defRPr/>
            </a:pPr>
            <a:fld id="{8461D21E-9BE8-4C72-9FE2-7FDBEEFB5544}" type="slidenum">
              <a:rPr lang="en-US"/>
              <a:pPr>
                <a:defRPr/>
              </a:pPr>
              <a:t>‹#›</a:t>
            </a:fld>
            <a:endParaRPr lang="en-US"/>
          </a:p>
        </p:txBody>
      </p:sp>
    </p:spTree>
    <p:extLst>
      <p:ext uri="{BB962C8B-B14F-4D97-AF65-F5344CB8AC3E}">
        <p14:creationId xmlns:p14="http://schemas.microsoft.com/office/powerpoint/2010/main" val="3795906683"/>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609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97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lvl1pPr eaLnBrk="0" fontAlgn="base" hangingPunct="0">
              <a:spcBef>
                <a:spcPct val="0"/>
              </a:spcBef>
              <a:spcAft>
                <a:spcPct val="0"/>
              </a:spcAft>
              <a:defRPr b="1">
                <a:latin typeface="VNI-Times" pitchFamily="2" charset="0"/>
              </a:defRPr>
            </a:lvl1pPr>
          </a:lstStyle>
          <a:p>
            <a:pPr>
              <a:defRPr/>
            </a:pPr>
            <a:fld id="{1A88D863-6A46-4EFD-BFBC-79ED1149AFE9}" type="datetimeFigureOut">
              <a:rPr lang="en-US"/>
              <a:pPr>
                <a:defRPr/>
              </a:pPr>
              <a:t>01/12/2021</a:t>
            </a:fld>
            <a:endParaRPr lang="en-US"/>
          </a:p>
        </p:txBody>
      </p:sp>
      <p:sp>
        <p:nvSpPr>
          <p:cNvPr id="6" name="Footer Placeholder 5"/>
          <p:cNvSpPr>
            <a:spLocks noGrp="1"/>
          </p:cNvSpPr>
          <p:nvPr>
            <p:ph type="ftr" sz="quarter" idx="11"/>
          </p:nvPr>
        </p:nvSpPr>
        <p:spPr/>
        <p:txBody>
          <a:bodyPr/>
          <a:lstStyle>
            <a:lvl1pPr eaLnBrk="0" fontAlgn="base" hangingPunct="0">
              <a:spcBef>
                <a:spcPct val="0"/>
              </a:spcBef>
              <a:spcAft>
                <a:spcPct val="0"/>
              </a:spcAft>
              <a:defRPr b="1">
                <a:latin typeface="VNI-Times" pitchFamily="2" charset="0"/>
              </a:defRPr>
            </a:lvl1pPr>
          </a:lstStyle>
          <a:p>
            <a:pPr>
              <a:defRPr/>
            </a:pPr>
            <a:endParaRPr lang="en-US"/>
          </a:p>
        </p:txBody>
      </p:sp>
      <p:sp>
        <p:nvSpPr>
          <p:cNvPr id="7" name="Slide Number Placeholder 6"/>
          <p:cNvSpPr>
            <a:spLocks noGrp="1"/>
          </p:cNvSpPr>
          <p:nvPr>
            <p:ph type="sldNum" sz="quarter" idx="12"/>
          </p:nvPr>
        </p:nvSpPr>
        <p:spPr/>
        <p:txBody>
          <a:bodyPr/>
          <a:lstStyle>
            <a:lvl1pPr eaLnBrk="0" fontAlgn="base" hangingPunct="0">
              <a:spcBef>
                <a:spcPct val="0"/>
              </a:spcBef>
              <a:spcAft>
                <a:spcPct val="0"/>
              </a:spcAft>
              <a:defRPr b="1">
                <a:latin typeface="VNI-Times" pitchFamily="2" charset="0"/>
              </a:defRPr>
            </a:lvl1pPr>
          </a:lstStyle>
          <a:p>
            <a:pPr>
              <a:defRPr/>
            </a:pPr>
            <a:fld id="{210CFB54-656A-4D71-A162-2C6AA56EF4D3}" type="slidenum">
              <a:rPr lang="en-US"/>
              <a:pPr>
                <a:defRPr/>
              </a:pPr>
              <a:t>‹#›</a:t>
            </a:fld>
            <a:endParaRPr lang="en-US"/>
          </a:p>
        </p:txBody>
      </p:sp>
    </p:spTree>
    <p:extLst>
      <p:ext uri="{BB962C8B-B14F-4D97-AF65-F5344CB8AC3E}">
        <p14:creationId xmlns:p14="http://schemas.microsoft.com/office/powerpoint/2010/main" val="1498301780"/>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lvl1pPr eaLnBrk="0" fontAlgn="base" hangingPunct="0">
              <a:spcBef>
                <a:spcPct val="0"/>
              </a:spcBef>
              <a:spcAft>
                <a:spcPct val="0"/>
              </a:spcAft>
              <a:defRPr b="1">
                <a:latin typeface="VNI-Times" pitchFamily="2" charset="0"/>
              </a:defRPr>
            </a:lvl1pPr>
          </a:lstStyle>
          <a:p>
            <a:pPr>
              <a:defRPr/>
            </a:pPr>
            <a:fld id="{F2C7DC75-72E8-404C-8BFF-AAFABF3D9EE7}" type="datetimeFigureOut">
              <a:rPr lang="en-US"/>
              <a:pPr>
                <a:defRPr/>
              </a:pPr>
              <a:t>01/12/2021</a:t>
            </a:fld>
            <a:endParaRPr lang="en-US"/>
          </a:p>
        </p:txBody>
      </p:sp>
      <p:sp>
        <p:nvSpPr>
          <p:cNvPr id="8" name="Footer Placeholder 7"/>
          <p:cNvSpPr>
            <a:spLocks noGrp="1"/>
          </p:cNvSpPr>
          <p:nvPr>
            <p:ph type="ftr" sz="quarter" idx="11"/>
          </p:nvPr>
        </p:nvSpPr>
        <p:spPr/>
        <p:txBody>
          <a:bodyPr/>
          <a:lstStyle>
            <a:lvl1pPr eaLnBrk="0" fontAlgn="base" hangingPunct="0">
              <a:spcBef>
                <a:spcPct val="0"/>
              </a:spcBef>
              <a:spcAft>
                <a:spcPct val="0"/>
              </a:spcAft>
              <a:defRPr b="1">
                <a:latin typeface="VNI-Times" pitchFamily="2" charset="0"/>
              </a:defRPr>
            </a:lvl1pPr>
          </a:lstStyle>
          <a:p>
            <a:pPr>
              <a:defRPr/>
            </a:pPr>
            <a:endParaRPr lang="en-US"/>
          </a:p>
        </p:txBody>
      </p:sp>
      <p:sp>
        <p:nvSpPr>
          <p:cNvPr id="9" name="Slide Number Placeholder 8"/>
          <p:cNvSpPr>
            <a:spLocks noGrp="1"/>
          </p:cNvSpPr>
          <p:nvPr>
            <p:ph type="sldNum" sz="quarter" idx="12"/>
          </p:nvPr>
        </p:nvSpPr>
        <p:spPr/>
        <p:txBody>
          <a:bodyPr/>
          <a:lstStyle>
            <a:lvl1pPr eaLnBrk="0" fontAlgn="base" hangingPunct="0">
              <a:spcBef>
                <a:spcPct val="0"/>
              </a:spcBef>
              <a:spcAft>
                <a:spcPct val="0"/>
              </a:spcAft>
              <a:defRPr b="1">
                <a:latin typeface="VNI-Times" pitchFamily="2" charset="0"/>
              </a:defRPr>
            </a:lvl1pPr>
          </a:lstStyle>
          <a:p>
            <a:pPr>
              <a:defRPr/>
            </a:pPr>
            <a:fld id="{AC04F613-73A2-43C2-9E4F-1FA7AD32BF3C}" type="slidenum">
              <a:rPr lang="en-US"/>
              <a:pPr>
                <a:defRPr/>
              </a:pPr>
              <a:t>‹#›</a:t>
            </a:fld>
            <a:endParaRPr lang="en-US"/>
          </a:p>
        </p:txBody>
      </p:sp>
    </p:spTree>
    <p:extLst>
      <p:ext uri="{BB962C8B-B14F-4D97-AF65-F5344CB8AC3E}">
        <p14:creationId xmlns:p14="http://schemas.microsoft.com/office/powerpoint/2010/main" val="1274356323"/>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lvl1pPr eaLnBrk="0" fontAlgn="base" hangingPunct="0">
              <a:spcBef>
                <a:spcPct val="0"/>
              </a:spcBef>
              <a:spcAft>
                <a:spcPct val="0"/>
              </a:spcAft>
              <a:defRPr b="1">
                <a:latin typeface="VNI-Times" pitchFamily="2" charset="0"/>
              </a:defRPr>
            </a:lvl1pPr>
          </a:lstStyle>
          <a:p>
            <a:pPr>
              <a:defRPr/>
            </a:pPr>
            <a:fld id="{9C3C007B-44A8-4E0D-BF58-BFFE8D00537D}" type="datetimeFigureOut">
              <a:rPr lang="en-US"/>
              <a:pPr>
                <a:defRPr/>
              </a:pPr>
              <a:t>01/12/2021</a:t>
            </a:fld>
            <a:endParaRPr lang="en-US"/>
          </a:p>
        </p:txBody>
      </p:sp>
      <p:sp>
        <p:nvSpPr>
          <p:cNvPr id="4" name="Footer Placeholder 3"/>
          <p:cNvSpPr>
            <a:spLocks noGrp="1"/>
          </p:cNvSpPr>
          <p:nvPr>
            <p:ph type="ftr" sz="quarter" idx="11"/>
          </p:nvPr>
        </p:nvSpPr>
        <p:spPr/>
        <p:txBody>
          <a:bodyPr/>
          <a:lstStyle>
            <a:lvl1pPr eaLnBrk="0" fontAlgn="base" hangingPunct="0">
              <a:spcBef>
                <a:spcPct val="0"/>
              </a:spcBef>
              <a:spcAft>
                <a:spcPct val="0"/>
              </a:spcAft>
              <a:defRPr b="1">
                <a:latin typeface="VNI-Times" pitchFamily="2" charset="0"/>
              </a:defRPr>
            </a:lvl1pPr>
          </a:lstStyle>
          <a:p>
            <a:pPr>
              <a:defRPr/>
            </a:pPr>
            <a:endParaRPr lang="en-US"/>
          </a:p>
        </p:txBody>
      </p:sp>
      <p:sp>
        <p:nvSpPr>
          <p:cNvPr id="5" name="Slide Number Placeholder 4"/>
          <p:cNvSpPr>
            <a:spLocks noGrp="1"/>
          </p:cNvSpPr>
          <p:nvPr>
            <p:ph type="sldNum" sz="quarter" idx="12"/>
          </p:nvPr>
        </p:nvSpPr>
        <p:spPr/>
        <p:txBody>
          <a:bodyPr/>
          <a:lstStyle>
            <a:lvl1pPr eaLnBrk="0" fontAlgn="base" hangingPunct="0">
              <a:spcBef>
                <a:spcPct val="0"/>
              </a:spcBef>
              <a:spcAft>
                <a:spcPct val="0"/>
              </a:spcAft>
              <a:defRPr b="1">
                <a:latin typeface="VNI-Times" pitchFamily="2" charset="0"/>
              </a:defRPr>
            </a:lvl1pPr>
          </a:lstStyle>
          <a:p>
            <a:pPr>
              <a:defRPr/>
            </a:pPr>
            <a:fld id="{2F93D51C-CC8C-4C5E-B81D-936782EB6A03}" type="slidenum">
              <a:rPr lang="en-US"/>
              <a:pPr>
                <a:defRPr/>
              </a:pPr>
              <a:t>‹#›</a:t>
            </a:fld>
            <a:endParaRPr lang="en-US"/>
          </a:p>
        </p:txBody>
      </p:sp>
    </p:spTree>
    <p:extLst>
      <p:ext uri="{BB962C8B-B14F-4D97-AF65-F5344CB8AC3E}">
        <p14:creationId xmlns:p14="http://schemas.microsoft.com/office/powerpoint/2010/main" val="3715591260"/>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eaLnBrk="0" fontAlgn="base" hangingPunct="0">
              <a:spcBef>
                <a:spcPct val="0"/>
              </a:spcBef>
              <a:spcAft>
                <a:spcPct val="0"/>
              </a:spcAft>
              <a:defRPr b="1">
                <a:latin typeface="VNI-Times" pitchFamily="2" charset="0"/>
              </a:defRPr>
            </a:lvl1pPr>
          </a:lstStyle>
          <a:p>
            <a:pPr>
              <a:defRPr/>
            </a:pPr>
            <a:fld id="{9E950127-3D81-4729-9AC5-29CA72480BC4}" type="datetimeFigureOut">
              <a:rPr lang="en-US"/>
              <a:pPr>
                <a:defRPr/>
              </a:pPr>
              <a:t>01/12/2021</a:t>
            </a:fld>
            <a:endParaRPr lang="en-US"/>
          </a:p>
        </p:txBody>
      </p:sp>
      <p:sp>
        <p:nvSpPr>
          <p:cNvPr id="3" name="Footer Placeholder 2"/>
          <p:cNvSpPr>
            <a:spLocks noGrp="1"/>
          </p:cNvSpPr>
          <p:nvPr>
            <p:ph type="ftr" sz="quarter" idx="11"/>
          </p:nvPr>
        </p:nvSpPr>
        <p:spPr/>
        <p:txBody>
          <a:bodyPr/>
          <a:lstStyle>
            <a:lvl1pPr eaLnBrk="0" fontAlgn="base" hangingPunct="0">
              <a:spcBef>
                <a:spcPct val="0"/>
              </a:spcBef>
              <a:spcAft>
                <a:spcPct val="0"/>
              </a:spcAft>
              <a:defRPr b="1">
                <a:latin typeface="VNI-Times" pitchFamily="2" charset="0"/>
              </a:defRPr>
            </a:lvl1pPr>
          </a:lstStyle>
          <a:p>
            <a:pPr>
              <a:defRPr/>
            </a:pPr>
            <a:endParaRPr lang="en-US"/>
          </a:p>
        </p:txBody>
      </p:sp>
      <p:sp>
        <p:nvSpPr>
          <p:cNvPr id="4" name="Slide Number Placeholder 3"/>
          <p:cNvSpPr>
            <a:spLocks noGrp="1"/>
          </p:cNvSpPr>
          <p:nvPr>
            <p:ph type="sldNum" sz="quarter" idx="12"/>
          </p:nvPr>
        </p:nvSpPr>
        <p:spPr/>
        <p:txBody>
          <a:bodyPr/>
          <a:lstStyle>
            <a:lvl1pPr eaLnBrk="0" fontAlgn="base" hangingPunct="0">
              <a:spcBef>
                <a:spcPct val="0"/>
              </a:spcBef>
              <a:spcAft>
                <a:spcPct val="0"/>
              </a:spcAft>
              <a:defRPr b="1">
                <a:latin typeface="VNI-Times" pitchFamily="2" charset="0"/>
              </a:defRPr>
            </a:lvl1pPr>
          </a:lstStyle>
          <a:p>
            <a:pPr>
              <a:defRPr/>
            </a:pPr>
            <a:fld id="{2ECA4D29-0D1F-44D6-88C8-E2205A1D60C0}" type="slidenum">
              <a:rPr lang="en-US"/>
              <a:pPr>
                <a:defRPr/>
              </a:pPr>
              <a:t>‹#›</a:t>
            </a:fld>
            <a:endParaRPr lang="en-US"/>
          </a:p>
        </p:txBody>
      </p:sp>
    </p:spTree>
    <p:extLst>
      <p:ext uri="{BB962C8B-B14F-4D97-AF65-F5344CB8AC3E}">
        <p14:creationId xmlns:p14="http://schemas.microsoft.com/office/powerpoint/2010/main" val="1952778547"/>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eaLnBrk="0" fontAlgn="base" hangingPunct="0">
              <a:spcBef>
                <a:spcPct val="0"/>
              </a:spcBef>
              <a:spcAft>
                <a:spcPct val="0"/>
              </a:spcAft>
              <a:defRPr b="1">
                <a:latin typeface="VNI-Times" pitchFamily="2" charset="0"/>
              </a:defRPr>
            </a:lvl1pPr>
          </a:lstStyle>
          <a:p>
            <a:pPr>
              <a:defRPr/>
            </a:pPr>
            <a:fld id="{395CFBC1-A044-44F0-B8E4-DEAE8858D02D}" type="datetimeFigureOut">
              <a:rPr lang="en-US"/>
              <a:pPr>
                <a:defRPr/>
              </a:pPr>
              <a:t>01/12/2021</a:t>
            </a:fld>
            <a:endParaRPr lang="en-US"/>
          </a:p>
        </p:txBody>
      </p:sp>
      <p:sp>
        <p:nvSpPr>
          <p:cNvPr id="6" name="Footer Placeholder 5"/>
          <p:cNvSpPr>
            <a:spLocks noGrp="1"/>
          </p:cNvSpPr>
          <p:nvPr>
            <p:ph type="ftr" sz="quarter" idx="11"/>
          </p:nvPr>
        </p:nvSpPr>
        <p:spPr/>
        <p:txBody>
          <a:bodyPr/>
          <a:lstStyle>
            <a:lvl1pPr eaLnBrk="0" fontAlgn="base" hangingPunct="0">
              <a:spcBef>
                <a:spcPct val="0"/>
              </a:spcBef>
              <a:spcAft>
                <a:spcPct val="0"/>
              </a:spcAft>
              <a:defRPr b="1">
                <a:latin typeface="VNI-Times" pitchFamily="2" charset="0"/>
              </a:defRPr>
            </a:lvl1pPr>
          </a:lstStyle>
          <a:p>
            <a:pPr>
              <a:defRPr/>
            </a:pPr>
            <a:endParaRPr lang="en-US"/>
          </a:p>
        </p:txBody>
      </p:sp>
      <p:sp>
        <p:nvSpPr>
          <p:cNvPr id="7" name="Slide Number Placeholder 6"/>
          <p:cNvSpPr>
            <a:spLocks noGrp="1"/>
          </p:cNvSpPr>
          <p:nvPr>
            <p:ph type="sldNum" sz="quarter" idx="12"/>
          </p:nvPr>
        </p:nvSpPr>
        <p:spPr/>
        <p:txBody>
          <a:bodyPr/>
          <a:lstStyle>
            <a:lvl1pPr eaLnBrk="0" fontAlgn="base" hangingPunct="0">
              <a:spcBef>
                <a:spcPct val="0"/>
              </a:spcBef>
              <a:spcAft>
                <a:spcPct val="0"/>
              </a:spcAft>
              <a:defRPr b="1">
                <a:latin typeface="VNI-Times" pitchFamily="2" charset="0"/>
              </a:defRPr>
            </a:lvl1pPr>
          </a:lstStyle>
          <a:p>
            <a:pPr>
              <a:defRPr/>
            </a:pPr>
            <a:fld id="{BED33079-3063-4A5F-B76D-BF0212CBCC1C}" type="slidenum">
              <a:rPr lang="en-US"/>
              <a:pPr>
                <a:defRPr/>
              </a:pPr>
              <a:t>‹#›</a:t>
            </a:fld>
            <a:endParaRPr lang="en-US"/>
          </a:p>
        </p:txBody>
      </p:sp>
    </p:spTree>
    <p:extLst>
      <p:ext uri="{BB962C8B-B14F-4D97-AF65-F5344CB8AC3E}">
        <p14:creationId xmlns:p14="http://schemas.microsoft.com/office/powerpoint/2010/main" val="704056093"/>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2389717" y="612775"/>
            <a:ext cx="73152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eaLnBrk="0" fontAlgn="base" hangingPunct="0">
              <a:spcBef>
                <a:spcPct val="0"/>
              </a:spcBef>
              <a:spcAft>
                <a:spcPct val="0"/>
              </a:spcAft>
              <a:defRPr b="1">
                <a:latin typeface="VNI-Times" pitchFamily="2" charset="0"/>
              </a:defRPr>
            </a:lvl1pPr>
          </a:lstStyle>
          <a:p>
            <a:pPr>
              <a:defRPr/>
            </a:pPr>
            <a:fld id="{07073FB3-7FA4-4298-8063-798E988E99B2}" type="datetimeFigureOut">
              <a:rPr lang="en-US"/>
              <a:pPr>
                <a:defRPr/>
              </a:pPr>
              <a:t>01/12/2021</a:t>
            </a:fld>
            <a:endParaRPr lang="en-US"/>
          </a:p>
        </p:txBody>
      </p:sp>
      <p:sp>
        <p:nvSpPr>
          <p:cNvPr id="6" name="Footer Placeholder 5"/>
          <p:cNvSpPr>
            <a:spLocks noGrp="1"/>
          </p:cNvSpPr>
          <p:nvPr>
            <p:ph type="ftr" sz="quarter" idx="11"/>
          </p:nvPr>
        </p:nvSpPr>
        <p:spPr/>
        <p:txBody>
          <a:bodyPr/>
          <a:lstStyle>
            <a:lvl1pPr eaLnBrk="0" fontAlgn="base" hangingPunct="0">
              <a:spcBef>
                <a:spcPct val="0"/>
              </a:spcBef>
              <a:spcAft>
                <a:spcPct val="0"/>
              </a:spcAft>
              <a:defRPr b="1">
                <a:latin typeface="VNI-Times" pitchFamily="2" charset="0"/>
              </a:defRPr>
            </a:lvl1pPr>
          </a:lstStyle>
          <a:p>
            <a:pPr>
              <a:defRPr/>
            </a:pPr>
            <a:endParaRPr lang="en-US"/>
          </a:p>
        </p:txBody>
      </p:sp>
      <p:sp>
        <p:nvSpPr>
          <p:cNvPr id="7" name="Slide Number Placeholder 6"/>
          <p:cNvSpPr>
            <a:spLocks noGrp="1"/>
          </p:cNvSpPr>
          <p:nvPr>
            <p:ph type="sldNum" sz="quarter" idx="12"/>
          </p:nvPr>
        </p:nvSpPr>
        <p:spPr/>
        <p:txBody>
          <a:bodyPr/>
          <a:lstStyle>
            <a:lvl1pPr eaLnBrk="0" fontAlgn="base" hangingPunct="0">
              <a:spcBef>
                <a:spcPct val="0"/>
              </a:spcBef>
              <a:spcAft>
                <a:spcPct val="0"/>
              </a:spcAft>
              <a:defRPr b="1">
                <a:latin typeface="VNI-Times" pitchFamily="2" charset="0"/>
              </a:defRPr>
            </a:lvl1pPr>
          </a:lstStyle>
          <a:p>
            <a:pPr>
              <a:defRPr/>
            </a:pPr>
            <a:fld id="{459E7E1C-9B36-4924-A3F3-B0AC86C8EA27}" type="slidenum">
              <a:rPr lang="en-US"/>
              <a:pPr>
                <a:defRPr/>
              </a:pPr>
              <a:t>‹#›</a:t>
            </a:fld>
            <a:endParaRPr lang="en-US"/>
          </a:p>
        </p:txBody>
      </p:sp>
    </p:spTree>
    <p:extLst>
      <p:ext uri="{BB962C8B-B14F-4D97-AF65-F5344CB8AC3E}">
        <p14:creationId xmlns:p14="http://schemas.microsoft.com/office/powerpoint/2010/main" val="87488722"/>
      </p:ext>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eaLnBrk="0" fontAlgn="base" hangingPunct="0">
              <a:spcBef>
                <a:spcPct val="0"/>
              </a:spcBef>
              <a:spcAft>
                <a:spcPct val="0"/>
              </a:spcAft>
              <a:defRPr b="1">
                <a:latin typeface="VNI-Times" pitchFamily="2" charset="0"/>
              </a:defRPr>
            </a:lvl1pPr>
          </a:lstStyle>
          <a:p>
            <a:pPr>
              <a:defRPr/>
            </a:pPr>
            <a:fld id="{32331D2D-9390-4BB8-BB05-31C61EF99793}" type="datetimeFigureOut">
              <a:rPr lang="en-US"/>
              <a:pPr>
                <a:defRPr/>
              </a:pPr>
              <a:t>01/12/2021</a:t>
            </a:fld>
            <a:endParaRPr lang="en-US"/>
          </a:p>
        </p:txBody>
      </p:sp>
      <p:sp>
        <p:nvSpPr>
          <p:cNvPr id="5" name="Footer Placeholder 4"/>
          <p:cNvSpPr>
            <a:spLocks noGrp="1"/>
          </p:cNvSpPr>
          <p:nvPr>
            <p:ph type="ftr" sz="quarter" idx="11"/>
          </p:nvPr>
        </p:nvSpPr>
        <p:spPr/>
        <p:txBody>
          <a:bodyPr/>
          <a:lstStyle>
            <a:lvl1pPr eaLnBrk="0" fontAlgn="base" hangingPunct="0">
              <a:spcBef>
                <a:spcPct val="0"/>
              </a:spcBef>
              <a:spcAft>
                <a:spcPct val="0"/>
              </a:spcAft>
              <a:defRPr b="1">
                <a:latin typeface="VNI-Times" pitchFamily="2" charset="0"/>
              </a:defRPr>
            </a:lvl1pPr>
          </a:lstStyle>
          <a:p>
            <a:pPr>
              <a:defRPr/>
            </a:pPr>
            <a:endParaRPr lang="en-US"/>
          </a:p>
        </p:txBody>
      </p:sp>
      <p:sp>
        <p:nvSpPr>
          <p:cNvPr id="6" name="Slide Number Placeholder 5"/>
          <p:cNvSpPr>
            <a:spLocks noGrp="1"/>
          </p:cNvSpPr>
          <p:nvPr>
            <p:ph type="sldNum" sz="quarter" idx="12"/>
          </p:nvPr>
        </p:nvSpPr>
        <p:spPr/>
        <p:txBody>
          <a:bodyPr/>
          <a:lstStyle>
            <a:lvl1pPr eaLnBrk="0" fontAlgn="base" hangingPunct="0">
              <a:spcBef>
                <a:spcPct val="0"/>
              </a:spcBef>
              <a:spcAft>
                <a:spcPct val="0"/>
              </a:spcAft>
              <a:defRPr b="1">
                <a:latin typeface="VNI-Times" pitchFamily="2" charset="0"/>
              </a:defRPr>
            </a:lvl1pPr>
          </a:lstStyle>
          <a:p>
            <a:pPr>
              <a:defRPr/>
            </a:pPr>
            <a:fld id="{F03E2F7D-CD49-4D22-A854-CF58230783EE}" type="slidenum">
              <a:rPr lang="en-US"/>
              <a:pPr>
                <a:defRPr/>
              </a:pPr>
              <a:t>‹#›</a:t>
            </a:fld>
            <a:endParaRPr lang="en-US"/>
          </a:p>
        </p:txBody>
      </p:sp>
    </p:spTree>
    <p:extLst>
      <p:ext uri="{BB962C8B-B14F-4D97-AF65-F5344CB8AC3E}">
        <p14:creationId xmlns:p14="http://schemas.microsoft.com/office/powerpoint/2010/main" val="4228386476"/>
      </p:ext>
    </p:extLst>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7432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eaLnBrk="0" fontAlgn="base" hangingPunct="0">
              <a:spcBef>
                <a:spcPct val="0"/>
              </a:spcBef>
              <a:spcAft>
                <a:spcPct val="0"/>
              </a:spcAft>
              <a:defRPr b="1">
                <a:latin typeface="VNI-Times" pitchFamily="2" charset="0"/>
              </a:defRPr>
            </a:lvl1pPr>
          </a:lstStyle>
          <a:p>
            <a:pPr>
              <a:defRPr/>
            </a:pPr>
            <a:fld id="{255E4928-7C4E-429E-ACDF-C363DD5E5F7D}" type="datetimeFigureOut">
              <a:rPr lang="en-US"/>
              <a:pPr>
                <a:defRPr/>
              </a:pPr>
              <a:t>01/12/2021</a:t>
            </a:fld>
            <a:endParaRPr lang="en-US"/>
          </a:p>
        </p:txBody>
      </p:sp>
      <p:sp>
        <p:nvSpPr>
          <p:cNvPr id="5" name="Footer Placeholder 4"/>
          <p:cNvSpPr>
            <a:spLocks noGrp="1"/>
          </p:cNvSpPr>
          <p:nvPr>
            <p:ph type="ftr" sz="quarter" idx="11"/>
          </p:nvPr>
        </p:nvSpPr>
        <p:spPr/>
        <p:txBody>
          <a:bodyPr/>
          <a:lstStyle>
            <a:lvl1pPr eaLnBrk="0" fontAlgn="base" hangingPunct="0">
              <a:spcBef>
                <a:spcPct val="0"/>
              </a:spcBef>
              <a:spcAft>
                <a:spcPct val="0"/>
              </a:spcAft>
              <a:defRPr b="1">
                <a:latin typeface="VNI-Times" pitchFamily="2" charset="0"/>
              </a:defRPr>
            </a:lvl1pPr>
          </a:lstStyle>
          <a:p>
            <a:pPr>
              <a:defRPr/>
            </a:pPr>
            <a:endParaRPr lang="en-US"/>
          </a:p>
        </p:txBody>
      </p:sp>
      <p:sp>
        <p:nvSpPr>
          <p:cNvPr id="6" name="Slide Number Placeholder 5"/>
          <p:cNvSpPr>
            <a:spLocks noGrp="1"/>
          </p:cNvSpPr>
          <p:nvPr>
            <p:ph type="sldNum" sz="quarter" idx="12"/>
          </p:nvPr>
        </p:nvSpPr>
        <p:spPr/>
        <p:txBody>
          <a:bodyPr/>
          <a:lstStyle>
            <a:lvl1pPr eaLnBrk="0" fontAlgn="base" hangingPunct="0">
              <a:spcBef>
                <a:spcPct val="0"/>
              </a:spcBef>
              <a:spcAft>
                <a:spcPct val="0"/>
              </a:spcAft>
              <a:defRPr b="1">
                <a:latin typeface="VNI-Times" pitchFamily="2" charset="0"/>
              </a:defRPr>
            </a:lvl1pPr>
          </a:lstStyle>
          <a:p>
            <a:pPr>
              <a:defRPr/>
            </a:pPr>
            <a:fld id="{01990945-2206-4004-BF43-FFB5A6DED322}" type="slidenum">
              <a:rPr lang="en-US"/>
              <a:pPr>
                <a:defRPr/>
              </a:pPr>
              <a:t>‹#›</a:t>
            </a:fld>
            <a:endParaRPr lang="en-US"/>
          </a:p>
        </p:txBody>
      </p:sp>
    </p:spTree>
    <p:extLst>
      <p:ext uri="{BB962C8B-B14F-4D97-AF65-F5344CB8AC3E}">
        <p14:creationId xmlns:p14="http://schemas.microsoft.com/office/powerpoint/2010/main" val="3423428646"/>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type="objOnly">
  <p:cSld name="Content">
    <p:spTree>
      <p:nvGrpSpPr>
        <p:cNvPr id="1" name=""/>
        <p:cNvGrpSpPr/>
        <p:nvPr/>
      </p:nvGrpSpPr>
      <p:grpSpPr>
        <a:xfrm>
          <a:off x="0" y="0"/>
          <a:ext cx="0" cy="0"/>
          <a:chOff x="0" y="0"/>
          <a:chExt cx="0" cy="0"/>
        </a:xfrm>
      </p:grpSpPr>
      <p:sp>
        <p:nvSpPr>
          <p:cNvPr id="2" name="Content Placeholder 1"/>
          <p:cNvSpPr>
            <a:spLocks noGrp="1"/>
          </p:cNvSpPr>
          <p:nvPr>
            <p:ph/>
          </p:nvPr>
        </p:nvSpPr>
        <p:spPr>
          <a:xfrm>
            <a:off x="609600" y="274639"/>
            <a:ext cx="10972800" cy="5851525"/>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3" name="Rectangle 4"/>
          <p:cNvSpPr>
            <a:spLocks noGrp="1" noChangeArrowheads="1"/>
          </p:cNvSpPr>
          <p:nvPr>
            <p:ph type="dt" sz="half" idx="10"/>
          </p:nvPr>
        </p:nvSpPr>
        <p:spPr/>
        <p:txBody>
          <a:bodyPr/>
          <a:lstStyle>
            <a:lvl1pPr eaLnBrk="0" fontAlgn="base" hangingPunct="0">
              <a:spcBef>
                <a:spcPct val="0"/>
              </a:spcBef>
              <a:spcAft>
                <a:spcPct val="0"/>
              </a:spcAft>
              <a:defRPr b="1">
                <a:latin typeface="VNI-Times" pitchFamily="2" charset="0"/>
              </a:defRPr>
            </a:lvl1pPr>
          </a:lstStyle>
          <a:p>
            <a:pPr>
              <a:defRPr/>
            </a:pPr>
            <a:endParaRPr lang="en-US"/>
          </a:p>
        </p:txBody>
      </p:sp>
      <p:sp>
        <p:nvSpPr>
          <p:cNvPr id="4" name="Rectangle 5"/>
          <p:cNvSpPr>
            <a:spLocks noGrp="1" noChangeArrowheads="1"/>
          </p:cNvSpPr>
          <p:nvPr>
            <p:ph type="ftr" sz="quarter" idx="11"/>
          </p:nvPr>
        </p:nvSpPr>
        <p:spPr/>
        <p:txBody>
          <a:bodyPr/>
          <a:lstStyle>
            <a:lvl1pPr eaLnBrk="0" fontAlgn="base" hangingPunct="0">
              <a:spcBef>
                <a:spcPct val="0"/>
              </a:spcBef>
              <a:spcAft>
                <a:spcPct val="0"/>
              </a:spcAft>
              <a:defRPr b="1">
                <a:latin typeface="VNI-Times" pitchFamily="2" charset="0"/>
              </a:defRPr>
            </a:lvl1pPr>
          </a:lstStyle>
          <a:p>
            <a:pPr>
              <a:defRPr/>
            </a:pPr>
            <a:endParaRPr lang="en-US"/>
          </a:p>
        </p:txBody>
      </p:sp>
      <p:sp>
        <p:nvSpPr>
          <p:cNvPr id="5" name="Rectangle 6"/>
          <p:cNvSpPr>
            <a:spLocks noGrp="1" noChangeArrowheads="1"/>
          </p:cNvSpPr>
          <p:nvPr>
            <p:ph type="sldNum" sz="quarter" idx="12"/>
          </p:nvPr>
        </p:nvSpPr>
        <p:spPr/>
        <p:txBody>
          <a:bodyPr/>
          <a:lstStyle>
            <a:lvl1pPr eaLnBrk="0" fontAlgn="base" hangingPunct="0">
              <a:spcBef>
                <a:spcPct val="0"/>
              </a:spcBef>
              <a:spcAft>
                <a:spcPct val="0"/>
              </a:spcAft>
              <a:defRPr b="1">
                <a:latin typeface="VNI-Times" pitchFamily="2" charset="0"/>
              </a:defRPr>
            </a:lvl1pPr>
          </a:lstStyle>
          <a:p>
            <a:pPr>
              <a:defRPr/>
            </a:pPr>
            <a:fld id="{F4C77649-B9A8-4307-85A3-7C2E88FB5E3D}" type="slidenum">
              <a:rPr lang="en-US"/>
              <a:pPr>
                <a:defRPr/>
              </a:pPr>
              <a:t>‹#›</a:t>
            </a:fld>
            <a:endParaRPr lang="en-US"/>
          </a:p>
        </p:txBody>
      </p:sp>
    </p:spTree>
    <p:extLst>
      <p:ext uri="{BB962C8B-B14F-4D97-AF65-F5344CB8AC3E}">
        <p14:creationId xmlns:p14="http://schemas.microsoft.com/office/powerpoint/2010/main" val="2112166234"/>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type="title" preserve="1">
  <p:cSld name="Title Slide">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177154" name="Rectangle 2"/>
          <p:cNvSpPr>
            <a:spLocks noGrp="1" noChangeArrowheads="1"/>
          </p:cNvSpPr>
          <p:nvPr>
            <p:ph type="ctrTitle"/>
          </p:nvPr>
        </p:nvSpPr>
        <p:spPr>
          <a:xfrm>
            <a:off x="5588000" y="3124200"/>
            <a:ext cx="6604000" cy="1143000"/>
          </a:xfrm>
        </p:spPr>
        <p:txBody>
          <a:bodyPr/>
          <a:lstStyle>
            <a:lvl1pPr>
              <a:defRPr sz="3200"/>
            </a:lvl1pPr>
          </a:lstStyle>
          <a:p>
            <a:r>
              <a:rPr lang="en-US"/>
              <a:t>Click to edit Master title style</a:t>
            </a:r>
          </a:p>
        </p:txBody>
      </p:sp>
      <p:sp>
        <p:nvSpPr>
          <p:cNvPr id="177155" name="Rectangle 3"/>
          <p:cNvSpPr>
            <a:spLocks noGrp="1" noChangeArrowheads="1"/>
          </p:cNvSpPr>
          <p:nvPr>
            <p:ph type="subTitle" idx="1"/>
          </p:nvPr>
        </p:nvSpPr>
        <p:spPr>
          <a:xfrm>
            <a:off x="5689600" y="4953000"/>
            <a:ext cx="6502400" cy="1752600"/>
          </a:xfrm>
        </p:spPr>
        <p:txBody>
          <a:bodyPr/>
          <a:lstStyle>
            <a:lvl1pPr marL="0" indent="0" algn="ctr">
              <a:buFontTx/>
              <a:buNone/>
              <a:defRPr/>
            </a:lvl1pPr>
          </a:lstStyle>
          <a:p>
            <a:r>
              <a:rPr lang="en-US"/>
              <a:t>Click to edit Master subtitle style</a:t>
            </a:r>
          </a:p>
        </p:txBody>
      </p:sp>
    </p:spTree>
    <p:extLst>
      <p:ext uri="{BB962C8B-B14F-4D97-AF65-F5344CB8AC3E}">
        <p14:creationId xmlns:p14="http://schemas.microsoft.com/office/powerpoint/2010/main" val="3703835907"/>
      </p:ext>
    </p:extLst>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2635799526"/>
      </p:ext>
    </p:extLst>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Tree>
    <p:extLst>
      <p:ext uri="{BB962C8B-B14F-4D97-AF65-F5344CB8AC3E}">
        <p14:creationId xmlns:p14="http://schemas.microsoft.com/office/powerpoint/2010/main" val="917243683"/>
      </p:ext>
    </p:extLst>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1016000" y="2438400"/>
            <a:ext cx="5080000" cy="4114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299200" y="2438400"/>
            <a:ext cx="5080000" cy="4114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3235304695"/>
      </p:ext>
    </p:extLst>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972800" cy="1143000"/>
          </a:xfrm>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2592265951"/>
      </p:ext>
    </p:extLst>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Tree>
    <p:extLst>
      <p:ext uri="{BB962C8B-B14F-4D97-AF65-F5344CB8AC3E}">
        <p14:creationId xmlns:p14="http://schemas.microsoft.com/office/powerpoint/2010/main" val="3722485103"/>
      </p:ext>
    </p:extLst>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1081233123"/>
      </p:ext>
    </p:extLst>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Tree>
    <p:extLst>
      <p:ext uri="{BB962C8B-B14F-4D97-AF65-F5344CB8AC3E}">
        <p14:creationId xmlns:p14="http://schemas.microsoft.com/office/powerpoint/2010/main" val="3294068866"/>
      </p:ext>
    </p:extLst>
  </p:cSld>
  <p:clrMapOvr>
    <a:masterClrMapping/>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2389717" y="612775"/>
            <a:ext cx="73152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Tree>
    <p:extLst>
      <p:ext uri="{BB962C8B-B14F-4D97-AF65-F5344CB8AC3E}">
        <p14:creationId xmlns:p14="http://schemas.microsoft.com/office/powerpoint/2010/main" val="2360655162"/>
      </p:ext>
    </p:extLst>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2298580877"/>
      </p:ext>
    </p:extLst>
  </p:cSld>
  <p:clrMapOvr>
    <a:masterClrMapping/>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88400" y="457200"/>
            <a:ext cx="2590800" cy="6096000"/>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1016000" y="457200"/>
            <a:ext cx="7569200" cy="6096000"/>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1975139058"/>
      </p:ext>
    </p:extLst>
  </p:cSld>
  <p:clrMapOvr>
    <a:masterClrMapping/>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6"/>
            <a:ext cx="103632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828800" y="3886200"/>
            <a:ext cx="85344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smtClean="0"/>
              <a:t>Click to edit Master subtitle style</a:t>
            </a:r>
            <a:endParaRPr lang="en-US"/>
          </a:p>
        </p:txBody>
      </p:sp>
      <p:sp>
        <p:nvSpPr>
          <p:cNvPr id="4" name="Rectangle 4"/>
          <p:cNvSpPr>
            <a:spLocks noGrp="1" noChangeArrowheads="1"/>
          </p:cNvSpPr>
          <p:nvPr>
            <p:ph type="dt" sz="half" idx="10"/>
          </p:nvPr>
        </p:nvSpPr>
        <p:spPr/>
        <p:txBody>
          <a:bodyPr/>
          <a:lstStyle>
            <a:lvl1pPr>
              <a:defRPr b="1"/>
            </a:lvl1pPr>
          </a:lstStyle>
          <a:p>
            <a:pPr>
              <a:defRPr/>
            </a:pPr>
            <a:endParaRPr lang="en-US"/>
          </a:p>
        </p:txBody>
      </p:sp>
      <p:sp>
        <p:nvSpPr>
          <p:cNvPr id="5" name="Rectangle 5"/>
          <p:cNvSpPr>
            <a:spLocks noGrp="1" noChangeArrowheads="1"/>
          </p:cNvSpPr>
          <p:nvPr>
            <p:ph type="ftr" sz="quarter" idx="11"/>
          </p:nvPr>
        </p:nvSpPr>
        <p:spPr/>
        <p:txBody>
          <a:bodyPr/>
          <a:lstStyle>
            <a:lvl1pPr>
              <a:defRPr b="1"/>
            </a:lvl1pPr>
          </a:lstStyle>
          <a:p>
            <a:pPr>
              <a:defRPr/>
            </a:pPr>
            <a:endParaRPr lang="en-US"/>
          </a:p>
        </p:txBody>
      </p:sp>
      <p:sp>
        <p:nvSpPr>
          <p:cNvPr id="6" name="Rectangle 6"/>
          <p:cNvSpPr>
            <a:spLocks noGrp="1" noChangeArrowheads="1"/>
          </p:cNvSpPr>
          <p:nvPr>
            <p:ph type="sldNum" sz="quarter" idx="12"/>
          </p:nvPr>
        </p:nvSpPr>
        <p:spPr/>
        <p:txBody>
          <a:bodyPr/>
          <a:lstStyle>
            <a:lvl1pPr>
              <a:defRPr b="1">
                <a:latin typeface="VNI-Times" pitchFamily="2" charset="0"/>
              </a:defRPr>
            </a:lvl1pPr>
          </a:lstStyle>
          <a:p>
            <a:pPr>
              <a:defRPr/>
            </a:pPr>
            <a:fld id="{82FB580B-1585-4520-ADE5-DCE60E269965}" type="slidenum">
              <a:rPr lang="en-US"/>
              <a:pPr>
                <a:defRPr/>
              </a:pPr>
              <a:t>‹#›</a:t>
            </a:fld>
            <a:endParaRPr lang="en-US"/>
          </a:p>
        </p:txBody>
      </p:sp>
    </p:spTree>
    <p:extLst>
      <p:ext uri="{BB962C8B-B14F-4D97-AF65-F5344CB8AC3E}">
        <p14:creationId xmlns:p14="http://schemas.microsoft.com/office/powerpoint/2010/main" val="1736829403"/>
      </p:ext>
    </p:extLst>
  </p:cSld>
  <p:clrMapOvr>
    <a:masterClrMapping/>
  </p:clrMapOvr>
  <p:transition spd="med" advClick="0" advTm="2000"/>
</p:sldLayout>
</file>

<file path=ppt/slideLayouts/slideLayout50.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p:txBody>
          <a:bodyPr/>
          <a:lstStyle>
            <a:lvl1pPr>
              <a:defRPr b="1"/>
            </a:lvl1pPr>
          </a:lstStyle>
          <a:p>
            <a:pPr>
              <a:defRPr/>
            </a:pPr>
            <a:endParaRPr lang="en-US"/>
          </a:p>
        </p:txBody>
      </p:sp>
      <p:sp>
        <p:nvSpPr>
          <p:cNvPr id="5" name="Rectangle 5"/>
          <p:cNvSpPr>
            <a:spLocks noGrp="1" noChangeArrowheads="1"/>
          </p:cNvSpPr>
          <p:nvPr>
            <p:ph type="ftr" sz="quarter" idx="11"/>
          </p:nvPr>
        </p:nvSpPr>
        <p:spPr/>
        <p:txBody>
          <a:bodyPr/>
          <a:lstStyle>
            <a:lvl1pPr>
              <a:defRPr b="1"/>
            </a:lvl1pPr>
          </a:lstStyle>
          <a:p>
            <a:pPr>
              <a:defRPr/>
            </a:pPr>
            <a:endParaRPr lang="en-US"/>
          </a:p>
        </p:txBody>
      </p:sp>
      <p:sp>
        <p:nvSpPr>
          <p:cNvPr id="6" name="Rectangle 6"/>
          <p:cNvSpPr>
            <a:spLocks noGrp="1" noChangeArrowheads="1"/>
          </p:cNvSpPr>
          <p:nvPr>
            <p:ph type="sldNum" sz="quarter" idx="12"/>
          </p:nvPr>
        </p:nvSpPr>
        <p:spPr/>
        <p:txBody>
          <a:bodyPr/>
          <a:lstStyle>
            <a:lvl1pPr>
              <a:defRPr b="1">
                <a:latin typeface="VNI-Times" pitchFamily="2" charset="0"/>
              </a:defRPr>
            </a:lvl1pPr>
          </a:lstStyle>
          <a:p>
            <a:pPr>
              <a:defRPr/>
            </a:pPr>
            <a:fld id="{DA6D6724-75E5-4D8C-80FF-8257595BEBD2}" type="slidenum">
              <a:rPr lang="en-US"/>
              <a:pPr>
                <a:defRPr/>
              </a:pPr>
              <a:t>‹#›</a:t>
            </a:fld>
            <a:endParaRPr lang="en-US"/>
          </a:p>
        </p:txBody>
      </p:sp>
    </p:spTree>
    <p:extLst>
      <p:ext uri="{BB962C8B-B14F-4D97-AF65-F5344CB8AC3E}">
        <p14:creationId xmlns:p14="http://schemas.microsoft.com/office/powerpoint/2010/main" val="930368276"/>
      </p:ext>
    </p:extLst>
  </p:cSld>
  <p:clrMapOvr>
    <a:masterClrMapping/>
  </p:clrMapOvr>
  <p:transition spd="med" advClick="0" advTm="2000"/>
</p:sldLayout>
</file>

<file path=ppt/slideLayouts/slideLayout51.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Rectangle 4"/>
          <p:cNvSpPr>
            <a:spLocks noGrp="1" noChangeArrowheads="1"/>
          </p:cNvSpPr>
          <p:nvPr>
            <p:ph type="dt" sz="half" idx="10"/>
          </p:nvPr>
        </p:nvSpPr>
        <p:spPr/>
        <p:txBody>
          <a:bodyPr/>
          <a:lstStyle>
            <a:lvl1pPr>
              <a:defRPr b="1"/>
            </a:lvl1pPr>
          </a:lstStyle>
          <a:p>
            <a:pPr>
              <a:defRPr/>
            </a:pPr>
            <a:endParaRPr lang="en-US"/>
          </a:p>
        </p:txBody>
      </p:sp>
      <p:sp>
        <p:nvSpPr>
          <p:cNvPr id="5" name="Rectangle 5"/>
          <p:cNvSpPr>
            <a:spLocks noGrp="1" noChangeArrowheads="1"/>
          </p:cNvSpPr>
          <p:nvPr>
            <p:ph type="ftr" sz="quarter" idx="11"/>
          </p:nvPr>
        </p:nvSpPr>
        <p:spPr/>
        <p:txBody>
          <a:bodyPr/>
          <a:lstStyle>
            <a:lvl1pPr>
              <a:defRPr b="1"/>
            </a:lvl1pPr>
          </a:lstStyle>
          <a:p>
            <a:pPr>
              <a:defRPr/>
            </a:pPr>
            <a:endParaRPr lang="en-US"/>
          </a:p>
        </p:txBody>
      </p:sp>
      <p:sp>
        <p:nvSpPr>
          <p:cNvPr id="6" name="Rectangle 6"/>
          <p:cNvSpPr>
            <a:spLocks noGrp="1" noChangeArrowheads="1"/>
          </p:cNvSpPr>
          <p:nvPr>
            <p:ph type="sldNum" sz="quarter" idx="12"/>
          </p:nvPr>
        </p:nvSpPr>
        <p:spPr/>
        <p:txBody>
          <a:bodyPr/>
          <a:lstStyle>
            <a:lvl1pPr>
              <a:defRPr b="1">
                <a:latin typeface="VNI-Times" pitchFamily="2" charset="0"/>
              </a:defRPr>
            </a:lvl1pPr>
          </a:lstStyle>
          <a:p>
            <a:pPr>
              <a:defRPr/>
            </a:pPr>
            <a:fld id="{9CF11A4B-43C3-482E-A778-AF263ABFCF3A}" type="slidenum">
              <a:rPr lang="en-US"/>
              <a:pPr>
                <a:defRPr/>
              </a:pPr>
              <a:t>‹#›</a:t>
            </a:fld>
            <a:endParaRPr lang="en-US"/>
          </a:p>
        </p:txBody>
      </p:sp>
    </p:spTree>
    <p:extLst>
      <p:ext uri="{BB962C8B-B14F-4D97-AF65-F5344CB8AC3E}">
        <p14:creationId xmlns:p14="http://schemas.microsoft.com/office/powerpoint/2010/main" val="2421497619"/>
      </p:ext>
    </p:extLst>
  </p:cSld>
  <p:clrMapOvr>
    <a:masterClrMapping/>
  </p:clrMapOvr>
  <p:transition spd="med" advClick="0" advTm="2000"/>
</p:sldLayout>
</file>

<file path=ppt/slideLayouts/slideLayout52.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609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97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p:txBody>
          <a:bodyPr/>
          <a:lstStyle>
            <a:lvl1pPr>
              <a:defRPr b="1"/>
            </a:lvl1pPr>
          </a:lstStyle>
          <a:p>
            <a:pPr>
              <a:defRPr/>
            </a:pPr>
            <a:endParaRPr lang="en-US"/>
          </a:p>
        </p:txBody>
      </p:sp>
      <p:sp>
        <p:nvSpPr>
          <p:cNvPr id="6" name="Rectangle 5"/>
          <p:cNvSpPr>
            <a:spLocks noGrp="1" noChangeArrowheads="1"/>
          </p:cNvSpPr>
          <p:nvPr>
            <p:ph type="ftr" sz="quarter" idx="11"/>
          </p:nvPr>
        </p:nvSpPr>
        <p:spPr/>
        <p:txBody>
          <a:bodyPr/>
          <a:lstStyle>
            <a:lvl1pPr>
              <a:defRPr b="1"/>
            </a:lvl1pPr>
          </a:lstStyle>
          <a:p>
            <a:pPr>
              <a:defRPr/>
            </a:pPr>
            <a:endParaRPr lang="en-US"/>
          </a:p>
        </p:txBody>
      </p:sp>
      <p:sp>
        <p:nvSpPr>
          <p:cNvPr id="7" name="Rectangle 6"/>
          <p:cNvSpPr>
            <a:spLocks noGrp="1" noChangeArrowheads="1"/>
          </p:cNvSpPr>
          <p:nvPr>
            <p:ph type="sldNum" sz="quarter" idx="12"/>
          </p:nvPr>
        </p:nvSpPr>
        <p:spPr/>
        <p:txBody>
          <a:bodyPr/>
          <a:lstStyle>
            <a:lvl1pPr>
              <a:defRPr b="1">
                <a:latin typeface="VNI-Times" pitchFamily="2" charset="0"/>
              </a:defRPr>
            </a:lvl1pPr>
          </a:lstStyle>
          <a:p>
            <a:pPr>
              <a:defRPr/>
            </a:pPr>
            <a:fld id="{BE68A6F1-6374-4011-AE7D-2E7E70221C1B}" type="slidenum">
              <a:rPr lang="en-US"/>
              <a:pPr>
                <a:defRPr/>
              </a:pPr>
              <a:t>‹#›</a:t>
            </a:fld>
            <a:endParaRPr lang="en-US"/>
          </a:p>
        </p:txBody>
      </p:sp>
    </p:spTree>
    <p:extLst>
      <p:ext uri="{BB962C8B-B14F-4D97-AF65-F5344CB8AC3E}">
        <p14:creationId xmlns:p14="http://schemas.microsoft.com/office/powerpoint/2010/main" val="1107582408"/>
      </p:ext>
    </p:extLst>
  </p:cSld>
  <p:clrMapOvr>
    <a:masterClrMapping/>
  </p:clrMapOvr>
  <p:transition spd="med" advClick="0" advTm="2000"/>
</p:sldLayout>
</file>

<file path=ppt/slideLayouts/slideLayout53.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Rectangle 4"/>
          <p:cNvSpPr>
            <a:spLocks noGrp="1" noChangeArrowheads="1"/>
          </p:cNvSpPr>
          <p:nvPr>
            <p:ph type="dt" sz="half" idx="10"/>
          </p:nvPr>
        </p:nvSpPr>
        <p:spPr/>
        <p:txBody>
          <a:bodyPr/>
          <a:lstStyle>
            <a:lvl1pPr>
              <a:defRPr b="1"/>
            </a:lvl1pPr>
          </a:lstStyle>
          <a:p>
            <a:pPr>
              <a:defRPr/>
            </a:pPr>
            <a:endParaRPr lang="en-US"/>
          </a:p>
        </p:txBody>
      </p:sp>
      <p:sp>
        <p:nvSpPr>
          <p:cNvPr id="8" name="Rectangle 5"/>
          <p:cNvSpPr>
            <a:spLocks noGrp="1" noChangeArrowheads="1"/>
          </p:cNvSpPr>
          <p:nvPr>
            <p:ph type="ftr" sz="quarter" idx="11"/>
          </p:nvPr>
        </p:nvSpPr>
        <p:spPr/>
        <p:txBody>
          <a:bodyPr/>
          <a:lstStyle>
            <a:lvl1pPr>
              <a:defRPr b="1"/>
            </a:lvl1pPr>
          </a:lstStyle>
          <a:p>
            <a:pPr>
              <a:defRPr/>
            </a:pPr>
            <a:endParaRPr lang="en-US"/>
          </a:p>
        </p:txBody>
      </p:sp>
      <p:sp>
        <p:nvSpPr>
          <p:cNvPr id="9" name="Rectangle 6"/>
          <p:cNvSpPr>
            <a:spLocks noGrp="1" noChangeArrowheads="1"/>
          </p:cNvSpPr>
          <p:nvPr>
            <p:ph type="sldNum" sz="quarter" idx="12"/>
          </p:nvPr>
        </p:nvSpPr>
        <p:spPr/>
        <p:txBody>
          <a:bodyPr/>
          <a:lstStyle>
            <a:lvl1pPr>
              <a:defRPr b="1">
                <a:latin typeface="VNI-Times" pitchFamily="2" charset="0"/>
              </a:defRPr>
            </a:lvl1pPr>
          </a:lstStyle>
          <a:p>
            <a:pPr>
              <a:defRPr/>
            </a:pPr>
            <a:fld id="{4321B2F0-E731-4CDA-ADD7-142B351533D2}" type="slidenum">
              <a:rPr lang="en-US"/>
              <a:pPr>
                <a:defRPr/>
              </a:pPr>
              <a:t>‹#›</a:t>
            </a:fld>
            <a:endParaRPr lang="en-US"/>
          </a:p>
        </p:txBody>
      </p:sp>
    </p:spTree>
    <p:extLst>
      <p:ext uri="{BB962C8B-B14F-4D97-AF65-F5344CB8AC3E}">
        <p14:creationId xmlns:p14="http://schemas.microsoft.com/office/powerpoint/2010/main" val="3778312392"/>
      </p:ext>
    </p:extLst>
  </p:cSld>
  <p:clrMapOvr>
    <a:masterClrMapping/>
  </p:clrMapOvr>
  <p:transition spd="med" advClick="0" advTm="2000"/>
</p:sldLayout>
</file>

<file path=ppt/slideLayouts/slideLayout54.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Rectangle 4"/>
          <p:cNvSpPr>
            <a:spLocks noGrp="1" noChangeArrowheads="1"/>
          </p:cNvSpPr>
          <p:nvPr>
            <p:ph type="dt" sz="half" idx="10"/>
          </p:nvPr>
        </p:nvSpPr>
        <p:spPr/>
        <p:txBody>
          <a:bodyPr/>
          <a:lstStyle>
            <a:lvl1pPr>
              <a:defRPr b="1"/>
            </a:lvl1pPr>
          </a:lstStyle>
          <a:p>
            <a:pPr>
              <a:defRPr/>
            </a:pPr>
            <a:endParaRPr lang="en-US"/>
          </a:p>
        </p:txBody>
      </p:sp>
      <p:sp>
        <p:nvSpPr>
          <p:cNvPr id="4" name="Rectangle 5"/>
          <p:cNvSpPr>
            <a:spLocks noGrp="1" noChangeArrowheads="1"/>
          </p:cNvSpPr>
          <p:nvPr>
            <p:ph type="ftr" sz="quarter" idx="11"/>
          </p:nvPr>
        </p:nvSpPr>
        <p:spPr/>
        <p:txBody>
          <a:bodyPr/>
          <a:lstStyle>
            <a:lvl1pPr>
              <a:defRPr b="1"/>
            </a:lvl1pPr>
          </a:lstStyle>
          <a:p>
            <a:pPr>
              <a:defRPr/>
            </a:pPr>
            <a:endParaRPr lang="en-US"/>
          </a:p>
        </p:txBody>
      </p:sp>
      <p:sp>
        <p:nvSpPr>
          <p:cNvPr id="5" name="Rectangle 6"/>
          <p:cNvSpPr>
            <a:spLocks noGrp="1" noChangeArrowheads="1"/>
          </p:cNvSpPr>
          <p:nvPr>
            <p:ph type="sldNum" sz="quarter" idx="12"/>
          </p:nvPr>
        </p:nvSpPr>
        <p:spPr/>
        <p:txBody>
          <a:bodyPr/>
          <a:lstStyle>
            <a:lvl1pPr>
              <a:defRPr b="1">
                <a:latin typeface="VNI-Times" pitchFamily="2" charset="0"/>
              </a:defRPr>
            </a:lvl1pPr>
          </a:lstStyle>
          <a:p>
            <a:pPr>
              <a:defRPr/>
            </a:pPr>
            <a:fld id="{0A4A8828-C3B0-4459-9BA1-4BB1829BC0CF}" type="slidenum">
              <a:rPr lang="en-US"/>
              <a:pPr>
                <a:defRPr/>
              </a:pPr>
              <a:t>‹#›</a:t>
            </a:fld>
            <a:endParaRPr lang="en-US"/>
          </a:p>
        </p:txBody>
      </p:sp>
    </p:spTree>
    <p:extLst>
      <p:ext uri="{BB962C8B-B14F-4D97-AF65-F5344CB8AC3E}">
        <p14:creationId xmlns:p14="http://schemas.microsoft.com/office/powerpoint/2010/main" val="2660268787"/>
      </p:ext>
    </p:extLst>
  </p:cSld>
  <p:clrMapOvr>
    <a:masterClrMapping/>
  </p:clrMapOvr>
  <p:transition spd="med" advClick="0" advTm="2000"/>
</p:sldLayout>
</file>

<file path=ppt/slideLayouts/slideLayout55.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p:txBody>
          <a:bodyPr/>
          <a:lstStyle>
            <a:lvl1pPr>
              <a:defRPr b="1"/>
            </a:lvl1pPr>
          </a:lstStyle>
          <a:p>
            <a:pPr>
              <a:defRPr/>
            </a:pPr>
            <a:endParaRPr lang="en-US"/>
          </a:p>
        </p:txBody>
      </p:sp>
      <p:sp>
        <p:nvSpPr>
          <p:cNvPr id="3" name="Rectangle 5"/>
          <p:cNvSpPr>
            <a:spLocks noGrp="1" noChangeArrowheads="1"/>
          </p:cNvSpPr>
          <p:nvPr>
            <p:ph type="ftr" sz="quarter" idx="11"/>
          </p:nvPr>
        </p:nvSpPr>
        <p:spPr/>
        <p:txBody>
          <a:bodyPr/>
          <a:lstStyle>
            <a:lvl1pPr>
              <a:defRPr b="1"/>
            </a:lvl1pPr>
          </a:lstStyle>
          <a:p>
            <a:pPr>
              <a:defRPr/>
            </a:pPr>
            <a:endParaRPr lang="en-US"/>
          </a:p>
        </p:txBody>
      </p:sp>
      <p:sp>
        <p:nvSpPr>
          <p:cNvPr id="4" name="Rectangle 6"/>
          <p:cNvSpPr>
            <a:spLocks noGrp="1" noChangeArrowheads="1"/>
          </p:cNvSpPr>
          <p:nvPr>
            <p:ph type="sldNum" sz="quarter" idx="12"/>
          </p:nvPr>
        </p:nvSpPr>
        <p:spPr/>
        <p:txBody>
          <a:bodyPr/>
          <a:lstStyle>
            <a:lvl1pPr>
              <a:defRPr b="1">
                <a:latin typeface="VNI-Times" pitchFamily="2" charset="0"/>
              </a:defRPr>
            </a:lvl1pPr>
          </a:lstStyle>
          <a:p>
            <a:pPr>
              <a:defRPr/>
            </a:pPr>
            <a:fld id="{C7CAE53B-A2FA-4E08-9572-1B84A105717A}" type="slidenum">
              <a:rPr lang="en-US"/>
              <a:pPr>
                <a:defRPr/>
              </a:pPr>
              <a:t>‹#›</a:t>
            </a:fld>
            <a:endParaRPr lang="en-US"/>
          </a:p>
        </p:txBody>
      </p:sp>
    </p:spTree>
    <p:extLst>
      <p:ext uri="{BB962C8B-B14F-4D97-AF65-F5344CB8AC3E}">
        <p14:creationId xmlns:p14="http://schemas.microsoft.com/office/powerpoint/2010/main" val="3710899049"/>
      </p:ext>
    </p:extLst>
  </p:cSld>
  <p:clrMapOvr>
    <a:masterClrMapping/>
  </p:clrMapOvr>
  <p:transition spd="med" advClick="0" advTm="2000"/>
</p:sldLayout>
</file>

<file path=ppt/slideLayouts/slideLayout56.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p:txBody>
          <a:bodyPr/>
          <a:lstStyle>
            <a:lvl1pPr>
              <a:defRPr b="1"/>
            </a:lvl1pPr>
          </a:lstStyle>
          <a:p>
            <a:pPr>
              <a:defRPr/>
            </a:pPr>
            <a:endParaRPr lang="en-US"/>
          </a:p>
        </p:txBody>
      </p:sp>
      <p:sp>
        <p:nvSpPr>
          <p:cNvPr id="6" name="Rectangle 5"/>
          <p:cNvSpPr>
            <a:spLocks noGrp="1" noChangeArrowheads="1"/>
          </p:cNvSpPr>
          <p:nvPr>
            <p:ph type="ftr" sz="quarter" idx="11"/>
          </p:nvPr>
        </p:nvSpPr>
        <p:spPr/>
        <p:txBody>
          <a:bodyPr/>
          <a:lstStyle>
            <a:lvl1pPr>
              <a:defRPr b="1"/>
            </a:lvl1pPr>
          </a:lstStyle>
          <a:p>
            <a:pPr>
              <a:defRPr/>
            </a:pPr>
            <a:endParaRPr lang="en-US"/>
          </a:p>
        </p:txBody>
      </p:sp>
      <p:sp>
        <p:nvSpPr>
          <p:cNvPr id="7" name="Rectangle 6"/>
          <p:cNvSpPr>
            <a:spLocks noGrp="1" noChangeArrowheads="1"/>
          </p:cNvSpPr>
          <p:nvPr>
            <p:ph type="sldNum" sz="quarter" idx="12"/>
          </p:nvPr>
        </p:nvSpPr>
        <p:spPr/>
        <p:txBody>
          <a:bodyPr/>
          <a:lstStyle>
            <a:lvl1pPr>
              <a:defRPr b="1">
                <a:latin typeface="VNI-Times" pitchFamily="2" charset="0"/>
              </a:defRPr>
            </a:lvl1pPr>
          </a:lstStyle>
          <a:p>
            <a:pPr>
              <a:defRPr/>
            </a:pPr>
            <a:fld id="{A2665A36-A828-4E8A-AB5C-465EE48872C3}" type="slidenum">
              <a:rPr lang="en-US"/>
              <a:pPr>
                <a:defRPr/>
              </a:pPr>
              <a:t>‹#›</a:t>
            </a:fld>
            <a:endParaRPr lang="en-US"/>
          </a:p>
        </p:txBody>
      </p:sp>
    </p:spTree>
    <p:extLst>
      <p:ext uri="{BB962C8B-B14F-4D97-AF65-F5344CB8AC3E}">
        <p14:creationId xmlns:p14="http://schemas.microsoft.com/office/powerpoint/2010/main" val="1591790681"/>
      </p:ext>
    </p:extLst>
  </p:cSld>
  <p:clrMapOvr>
    <a:masterClrMapping/>
  </p:clrMapOvr>
  <p:transition spd="med" advClick="0" advTm="2000"/>
</p:sldLayout>
</file>

<file path=ppt/slideLayouts/slideLayout57.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2389717" y="612775"/>
            <a:ext cx="73152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p:txBody>
          <a:bodyPr/>
          <a:lstStyle>
            <a:lvl1pPr>
              <a:defRPr b="1"/>
            </a:lvl1pPr>
          </a:lstStyle>
          <a:p>
            <a:pPr>
              <a:defRPr/>
            </a:pPr>
            <a:endParaRPr lang="en-US"/>
          </a:p>
        </p:txBody>
      </p:sp>
      <p:sp>
        <p:nvSpPr>
          <p:cNvPr id="6" name="Rectangle 5"/>
          <p:cNvSpPr>
            <a:spLocks noGrp="1" noChangeArrowheads="1"/>
          </p:cNvSpPr>
          <p:nvPr>
            <p:ph type="ftr" sz="quarter" idx="11"/>
          </p:nvPr>
        </p:nvSpPr>
        <p:spPr/>
        <p:txBody>
          <a:bodyPr/>
          <a:lstStyle>
            <a:lvl1pPr>
              <a:defRPr b="1"/>
            </a:lvl1pPr>
          </a:lstStyle>
          <a:p>
            <a:pPr>
              <a:defRPr/>
            </a:pPr>
            <a:endParaRPr lang="en-US"/>
          </a:p>
        </p:txBody>
      </p:sp>
      <p:sp>
        <p:nvSpPr>
          <p:cNvPr id="7" name="Rectangle 6"/>
          <p:cNvSpPr>
            <a:spLocks noGrp="1" noChangeArrowheads="1"/>
          </p:cNvSpPr>
          <p:nvPr>
            <p:ph type="sldNum" sz="quarter" idx="12"/>
          </p:nvPr>
        </p:nvSpPr>
        <p:spPr/>
        <p:txBody>
          <a:bodyPr/>
          <a:lstStyle>
            <a:lvl1pPr>
              <a:defRPr b="1">
                <a:latin typeface="VNI-Times" pitchFamily="2" charset="0"/>
              </a:defRPr>
            </a:lvl1pPr>
          </a:lstStyle>
          <a:p>
            <a:pPr>
              <a:defRPr/>
            </a:pPr>
            <a:fld id="{495D70A3-A781-41E1-AEAB-6DCEAB8C6320}" type="slidenum">
              <a:rPr lang="en-US"/>
              <a:pPr>
                <a:defRPr/>
              </a:pPr>
              <a:t>‹#›</a:t>
            </a:fld>
            <a:endParaRPr lang="en-US"/>
          </a:p>
        </p:txBody>
      </p:sp>
    </p:spTree>
    <p:extLst>
      <p:ext uri="{BB962C8B-B14F-4D97-AF65-F5344CB8AC3E}">
        <p14:creationId xmlns:p14="http://schemas.microsoft.com/office/powerpoint/2010/main" val="2110705554"/>
      </p:ext>
    </p:extLst>
  </p:cSld>
  <p:clrMapOvr>
    <a:masterClrMapping/>
  </p:clrMapOvr>
  <p:transition spd="med" advClick="0" advTm="2000"/>
</p:sldLayout>
</file>

<file path=ppt/slideLayouts/slideLayout58.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p:txBody>
          <a:bodyPr/>
          <a:lstStyle>
            <a:lvl1pPr>
              <a:defRPr b="1"/>
            </a:lvl1pPr>
          </a:lstStyle>
          <a:p>
            <a:pPr>
              <a:defRPr/>
            </a:pPr>
            <a:endParaRPr lang="en-US"/>
          </a:p>
        </p:txBody>
      </p:sp>
      <p:sp>
        <p:nvSpPr>
          <p:cNvPr id="5" name="Rectangle 5"/>
          <p:cNvSpPr>
            <a:spLocks noGrp="1" noChangeArrowheads="1"/>
          </p:cNvSpPr>
          <p:nvPr>
            <p:ph type="ftr" sz="quarter" idx="11"/>
          </p:nvPr>
        </p:nvSpPr>
        <p:spPr/>
        <p:txBody>
          <a:bodyPr/>
          <a:lstStyle>
            <a:lvl1pPr>
              <a:defRPr b="1"/>
            </a:lvl1pPr>
          </a:lstStyle>
          <a:p>
            <a:pPr>
              <a:defRPr/>
            </a:pPr>
            <a:endParaRPr lang="en-US"/>
          </a:p>
        </p:txBody>
      </p:sp>
      <p:sp>
        <p:nvSpPr>
          <p:cNvPr id="6" name="Rectangle 6"/>
          <p:cNvSpPr>
            <a:spLocks noGrp="1" noChangeArrowheads="1"/>
          </p:cNvSpPr>
          <p:nvPr>
            <p:ph type="sldNum" sz="quarter" idx="12"/>
          </p:nvPr>
        </p:nvSpPr>
        <p:spPr/>
        <p:txBody>
          <a:bodyPr/>
          <a:lstStyle>
            <a:lvl1pPr>
              <a:defRPr b="1">
                <a:latin typeface="VNI-Times" pitchFamily="2" charset="0"/>
              </a:defRPr>
            </a:lvl1pPr>
          </a:lstStyle>
          <a:p>
            <a:pPr>
              <a:defRPr/>
            </a:pPr>
            <a:fld id="{D9F08792-74D0-42E2-BA92-D3805282E4B8}" type="slidenum">
              <a:rPr lang="en-US"/>
              <a:pPr>
                <a:defRPr/>
              </a:pPr>
              <a:t>‹#›</a:t>
            </a:fld>
            <a:endParaRPr lang="en-US"/>
          </a:p>
        </p:txBody>
      </p:sp>
    </p:spTree>
    <p:extLst>
      <p:ext uri="{BB962C8B-B14F-4D97-AF65-F5344CB8AC3E}">
        <p14:creationId xmlns:p14="http://schemas.microsoft.com/office/powerpoint/2010/main" val="2185554504"/>
      </p:ext>
    </p:extLst>
  </p:cSld>
  <p:clrMapOvr>
    <a:masterClrMapping/>
  </p:clrMapOvr>
  <p:transition spd="med" advClick="0" advTm="2000"/>
</p:sldLayout>
</file>

<file path=ppt/slideLayouts/slideLayout59.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7432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p:txBody>
          <a:bodyPr/>
          <a:lstStyle>
            <a:lvl1pPr>
              <a:defRPr b="1"/>
            </a:lvl1pPr>
          </a:lstStyle>
          <a:p>
            <a:pPr>
              <a:defRPr/>
            </a:pPr>
            <a:endParaRPr lang="en-US"/>
          </a:p>
        </p:txBody>
      </p:sp>
      <p:sp>
        <p:nvSpPr>
          <p:cNvPr id="5" name="Rectangle 5"/>
          <p:cNvSpPr>
            <a:spLocks noGrp="1" noChangeArrowheads="1"/>
          </p:cNvSpPr>
          <p:nvPr>
            <p:ph type="ftr" sz="quarter" idx="11"/>
          </p:nvPr>
        </p:nvSpPr>
        <p:spPr/>
        <p:txBody>
          <a:bodyPr/>
          <a:lstStyle>
            <a:lvl1pPr>
              <a:defRPr b="1"/>
            </a:lvl1pPr>
          </a:lstStyle>
          <a:p>
            <a:pPr>
              <a:defRPr/>
            </a:pPr>
            <a:endParaRPr lang="en-US"/>
          </a:p>
        </p:txBody>
      </p:sp>
      <p:sp>
        <p:nvSpPr>
          <p:cNvPr id="6" name="Rectangle 6"/>
          <p:cNvSpPr>
            <a:spLocks noGrp="1" noChangeArrowheads="1"/>
          </p:cNvSpPr>
          <p:nvPr>
            <p:ph type="sldNum" sz="quarter" idx="12"/>
          </p:nvPr>
        </p:nvSpPr>
        <p:spPr/>
        <p:txBody>
          <a:bodyPr/>
          <a:lstStyle>
            <a:lvl1pPr>
              <a:defRPr b="1">
                <a:latin typeface="VNI-Times" pitchFamily="2" charset="0"/>
              </a:defRPr>
            </a:lvl1pPr>
          </a:lstStyle>
          <a:p>
            <a:pPr>
              <a:defRPr/>
            </a:pPr>
            <a:fld id="{FCFBEC7C-F3A5-4042-8EE3-8F11EE9E2BD2}" type="slidenum">
              <a:rPr lang="en-US"/>
              <a:pPr>
                <a:defRPr/>
              </a:pPr>
              <a:t>‹#›</a:t>
            </a:fld>
            <a:endParaRPr lang="en-US"/>
          </a:p>
        </p:txBody>
      </p:sp>
    </p:spTree>
    <p:extLst>
      <p:ext uri="{BB962C8B-B14F-4D97-AF65-F5344CB8AC3E}">
        <p14:creationId xmlns:p14="http://schemas.microsoft.com/office/powerpoint/2010/main" val="947015684"/>
      </p:ext>
    </p:extLst>
  </p:cSld>
  <p:clrMapOvr>
    <a:masterClrMapping/>
  </p:clrMapOvr>
  <p:transition spd="med" advClick="0" advTm="2000"/>
</p:sldLayout>
</file>

<file path=ppt/slideLayouts/slideLayout60.xml><?xml version="1.0" encoding="utf-8"?>
<p:sldLayout xmlns:a="http://schemas.openxmlformats.org/drawingml/2006/main" xmlns:r="http://schemas.openxmlformats.org/officeDocument/2006/relationships" xmlns:p="http://schemas.openxmlformats.org/presentationml/2006/main" type="fourObj" preserve="1">
  <p:cSld name="Title and 4 Content">
    <p:spTree>
      <p:nvGrpSpPr>
        <p:cNvPr id="1" name=""/>
        <p:cNvGrpSpPr/>
        <p:nvPr/>
      </p:nvGrpSpPr>
      <p:grpSpPr>
        <a:xfrm>
          <a:off x="0" y="0"/>
          <a:ext cx="0" cy="0"/>
          <a:chOff x="0" y="0"/>
          <a:chExt cx="0" cy="0"/>
        </a:xfrm>
      </p:grpSpPr>
      <p:sp>
        <p:nvSpPr>
          <p:cNvPr id="2" name="Title 1"/>
          <p:cNvSpPr>
            <a:spLocks noGrp="1"/>
          </p:cNvSpPr>
          <p:nvPr>
            <p:ph type="title" sz="quarter"/>
          </p:nvPr>
        </p:nvSpPr>
        <p:spPr>
          <a:xfrm>
            <a:off x="609600" y="274638"/>
            <a:ext cx="10972800" cy="1143000"/>
          </a:xfrm>
        </p:spPr>
        <p:txBody>
          <a:bodyPr/>
          <a:lstStyle/>
          <a:p>
            <a:r>
              <a:rPr lang="en-US" smtClean="0"/>
              <a:t>Click to edit Master title style</a:t>
            </a:r>
            <a:endParaRPr lang="en-US"/>
          </a:p>
        </p:txBody>
      </p:sp>
      <p:sp>
        <p:nvSpPr>
          <p:cNvPr id="3" name="Content Placeholder 2"/>
          <p:cNvSpPr>
            <a:spLocks noGrp="1"/>
          </p:cNvSpPr>
          <p:nvPr>
            <p:ph sz="quarter" idx="1"/>
          </p:nvPr>
        </p:nvSpPr>
        <p:spPr>
          <a:xfrm>
            <a:off x="609600" y="1600200"/>
            <a:ext cx="5384800" cy="21859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quarter" idx="2"/>
          </p:nvPr>
        </p:nvSpPr>
        <p:spPr>
          <a:xfrm>
            <a:off x="6197600" y="1600200"/>
            <a:ext cx="5384800" cy="21859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Content Placeholder 4"/>
          <p:cNvSpPr>
            <a:spLocks noGrp="1"/>
          </p:cNvSpPr>
          <p:nvPr>
            <p:ph sz="quarter" idx="3"/>
          </p:nvPr>
        </p:nvSpPr>
        <p:spPr>
          <a:xfrm>
            <a:off x="609600" y="3938589"/>
            <a:ext cx="5384800" cy="2187575"/>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Content Placeholder 5"/>
          <p:cNvSpPr>
            <a:spLocks noGrp="1"/>
          </p:cNvSpPr>
          <p:nvPr>
            <p:ph sz="quarter" idx="4"/>
          </p:nvPr>
        </p:nvSpPr>
        <p:spPr>
          <a:xfrm>
            <a:off x="6197600" y="3938589"/>
            <a:ext cx="5384800" cy="2187575"/>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Rectangle 4"/>
          <p:cNvSpPr>
            <a:spLocks noGrp="1" noChangeArrowheads="1"/>
          </p:cNvSpPr>
          <p:nvPr>
            <p:ph type="dt" sz="half" idx="10"/>
          </p:nvPr>
        </p:nvSpPr>
        <p:spPr/>
        <p:txBody>
          <a:bodyPr/>
          <a:lstStyle>
            <a:lvl1pPr>
              <a:defRPr b="1"/>
            </a:lvl1pPr>
          </a:lstStyle>
          <a:p>
            <a:pPr>
              <a:defRPr/>
            </a:pPr>
            <a:endParaRPr lang="en-US"/>
          </a:p>
        </p:txBody>
      </p:sp>
      <p:sp>
        <p:nvSpPr>
          <p:cNvPr id="8" name="Rectangle 5"/>
          <p:cNvSpPr>
            <a:spLocks noGrp="1" noChangeArrowheads="1"/>
          </p:cNvSpPr>
          <p:nvPr>
            <p:ph type="ftr" sz="quarter" idx="11"/>
          </p:nvPr>
        </p:nvSpPr>
        <p:spPr/>
        <p:txBody>
          <a:bodyPr/>
          <a:lstStyle>
            <a:lvl1pPr>
              <a:defRPr b="1"/>
            </a:lvl1pPr>
          </a:lstStyle>
          <a:p>
            <a:pPr>
              <a:defRPr/>
            </a:pPr>
            <a:endParaRPr lang="en-US"/>
          </a:p>
        </p:txBody>
      </p:sp>
      <p:sp>
        <p:nvSpPr>
          <p:cNvPr id="9" name="Rectangle 6"/>
          <p:cNvSpPr>
            <a:spLocks noGrp="1" noChangeArrowheads="1"/>
          </p:cNvSpPr>
          <p:nvPr>
            <p:ph type="sldNum" sz="quarter" idx="12"/>
          </p:nvPr>
        </p:nvSpPr>
        <p:spPr/>
        <p:txBody>
          <a:bodyPr/>
          <a:lstStyle>
            <a:lvl1pPr>
              <a:defRPr b="1">
                <a:latin typeface="VNI-Times" pitchFamily="2" charset="0"/>
              </a:defRPr>
            </a:lvl1pPr>
          </a:lstStyle>
          <a:p>
            <a:pPr>
              <a:defRPr/>
            </a:pPr>
            <a:fld id="{B8C4880F-0F24-4A9E-A7A1-11EC9681C912}" type="slidenum">
              <a:rPr lang="en-US"/>
              <a:pPr>
                <a:defRPr/>
              </a:pPr>
              <a:t>‹#›</a:t>
            </a:fld>
            <a:endParaRPr lang="en-US"/>
          </a:p>
        </p:txBody>
      </p:sp>
    </p:spTree>
    <p:extLst>
      <p:ext uri="{BB962C8B-B14F-4D97-AF65-F5344CB8AC3E}">
        <p14:creationId xmlns:p14="http://schemas.microsoft.com/office/powerpoint/2010/main" val="2808320627"/>
      </p:ext>
    </p:extLst>
  </p:cSld>
  <p:clrMapOvr>
    <a:masterClrMapping/>
  </p:clrMapOvr>
  <p:transition spd="med" advClick="0" advTm="2000"/>
</p:sldLayout>
</file>

<file path=ppt/slideLayouts/slideLayout61.xml><?xml version="1.0" encoding="utf-8"?>
<p:sldLayout xmlns:a="http://schemas.openxmlformats.org/drawingml/2006/main" xmlns:r="http://schemas.openxmlformats.org/officeDocument/2006/relationships" xmlns:p="http://schemas.openxmlformats.org/presentationml/2006/main" type="objOnly" preserve="1">
  <p:cSld name="Content">
    <p:spTree>
      <p:nvGrpSpPr>
        <p:cNvPr id="1" name=""/>
        <p:cNvGrpSpPr/>
        <p:nvPr/>
      </p:nvGrpSpPr>
      <p:grpSpPr>
        <a:xfrm>
          <a:off x="0" y="0"/>
          <a:ext cx="0" cy="0"/>
          <a:chOff x="0" y="0"/>
          <a:chExt cx="0" cy="0"/>
        </a:xfrm>
      </p:grpSpPr>
      <p:sp>
        <p:nvSpPr>
          <p:cNvPr id="2" name="Content Placeholder 1"/>
          <p:cNvSpPr>
            <a:spLocks noGrp="1"/>
          </p:cNvSpPr>
          <p:nvPr>
            <p:ph/>
          </p:nvPr>
        </p:nvSpPr>
        <p:spPr>
          <a:xfrm>
            <a:off x="609600" y="274639"/>
            <a:ext cx="10972800" cy="5851525"/>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3" name="Rectangle 4"/>
          <p:cNvSpPr>
            <a:spLocks noGrp="1" noChangeArrowheads="1"/>
          </p:cNvSpPr>
          <p:nvPr>
            <p:ph type="dt" sz="half" idx="10"/>
          </p:nvPr>
        </p:nvSpPr>
        <p:spPr/>
        <p:txBody>
          <a:bodyPr/>
          <a:lstStyle>
            <a:lvl1pPr>
              <a:defRPr b="1"/>
            </a:lvl1pPr>
          </a:lstStyle>
          <a:p>
            <a:pPr>
              <a:defRPr/>
            </a:pPr>
            <a:endParaRPr lang="en-US"/>
          </a:p>
        </p:txBody>
      </p:sp>
      <p:sp>
        <p:nvSpPr>
          <p:cNvPr id="4" name="Rectangle 5"/>
          <p:cNvSpPr>
            <a:spLocks noGrp="1" noChangeArrowheads="1"/>
          </p:cNvSpPr>
          <p:nvPr>
            <p:ph type="ftr" sz="quarter" idx="11"/>
          </p:nvPr>
        </p:nvSpPr>
        <p:spPr/>
        <p:txBody>
          <a:bodyPr/>
          <a:lstStyle>
            <a:lvl1pPr>
              <a:defRPr b="1"/>
            </a:lvl1pPr>
          </a:lstStyle>
          <a:p>
            <a:pPr>
              <a:defRPr/>
            </a:pPr>
            <a:endParaRPr lang="en-US"/>
          </a:p>
        </p:txBody>
      </p:sp>
      <p:sp>
        <p:nvSpPr>
          <p:cNvPr id="5" name="Rectangle 6"/>
          <p:cNvSpPr>
            <a:spLocks noGrp="1" noChangeArrowheads="1"/>
          </p:cNvSpPr>
          <p:nvPr>
            <p:ph type="sldNum" sz="quarter" idx="12"/>
          </p:nvPr>
        </p:nvSpPr>
        <p:spPr/>
        <p:txBody>
          <a:bodyPr/>
          <a:lstStyle>
            <a:lvl1pPr>
              <a:defRPr b="1">
                <a:latin typeface="VNI-Times" pitchFamily="2" charset="0"/>
              </a:defRPr>
            </a:lvl1pPr>
          </a:lstStyle>
          <a:p>
            <a:pPr>
              <a:defRPr/>
            </a:pPr>
            <a:fld id="{C345E511-21DA-4739-8722-428AF2AB7DDC}" type="slidenum">
              <a:rPr lang="en-US"/>
              <a:pPr>
                <a:defRPr/>
              </a:pPr>
              <a:t>‹#›</a:t>
            </a:fld>
            <a:endParaRPr lang="en-US"/>
          </a:p>
        </p:txBody>
      </p:sp>
    </p:spTree>
    <p:extLst>
      <p:ext uri="{BB962C8B-B14F-4D97-AF65-F5344CB8AC3E}">
        <p14:creationId xmlns:p14="http://schemas.microsoft.com/office/powerpoint/2010/main" val="2901651468"/>
      </p:ext>
    </p:extLst>
  </p:cSld>
  <p:clrMapOvr>
    <a:masterClrMapping/>
  </p:clrMapOvr>
  <p:transition spd="med" advClick="0" advTm="2000"/>
</p:sldLayout>
</file>

<file path=ppt/slideLayouts/slideLayout6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6"/>
            <a:ext cx="103632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828800" y="3886200"/>
            <a:ext cx="85344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lvl1pPr eaLnBrk="0" fontAlgn="base" hangingPunct="0">
              <a:spcBef>
                <a:spcPct val="0"/>
              </a:spcBef>
              <a:spcAft>
                <a:spcPct val="0"/>
              </a:spcAft>
              <a:defRPr b="1">
                <a:latin typeface="VNI-Times" pitchFamily="2" charset="0"/>
              </a:defRPr>
            </a:lvl1pPr>
          </a:lstStyle>
          <a:p>
            <a:pPr>
              <a:defRPr/>
            </a:pPr>
            <a:fld id="{8C580562-DD31-4EAB-BA4A-6F91C6ADC57E}" type="datetimeFigureOut">
              <a:rPr lang="en-US"/>
              <a:pPr>
                <a:defRPr/>
              </a:pPr>
              <a:t>01/12/2021</a:t>
            </a:fld>
            <a:endParaRPr lang="en-US"/>
          </a:p>
        </p:txBody>
      </p:sp>
      <p:sp>
        <p:nvSpPr>
          <p:cNvPr id="5" name="Footer Placeholder 4"/>
          <p:cNvSpPr>
            <a:spLocks noGrp="1"/>
          </p:cNvSpPr>
          <p:nvPr>
            <p:ph type="ftr" sz="quarter" idx="11"/>
          </p:nvPr>
        </p:nvSpPr>
        <p:spPr/>
        <p:txBody>
          <a:bodyPr/>
          <a:lstStyle>
            <a:lvl1pPr eaLnBrk="0" fontAlgn="base" hangingPunct="0">
              <a:spcBef>
                <a:spcPct val="0"/>
              </a:spcBef>
              <a:spcAft>
                <a:spcPct val="0"/>
              </a:spcAft>
              <a:defRPr b="1">
                <a:latin typeface="VNI-Times" pitchFamily="2" charset="0"/>
              </a:defRPr>
            </a:lvl1pPr>
          </a:lstStyle>
          <a:p>
            <a:pPr>
              <a:defRPr/>
            </a:pPr>
            <a:endParaRPr lang="en-US"/>
          </a:p>
        </p:txBody>
      </p:sp>
      <p:sp>
        <p:nvSpPr>
          <p:cNvPr id="6" name="Slide Number Placeholder 5"/>
          <p:cNvSpPr>
            <a:spLocks noGrp="1"/>
          </p:cNvSpPr>
          <p:nvPr>
            <p:ph type="sldNum" sz="quarter" idx="12"/>
          </p:nvPr>
        </p:nvSpPr>
        <p:spPr/>
        <p:txBody>
          <a:bodyPr/>
          <a:lstStyle>
            <a:lvl1pPr eaLnBrk="0" fontAlgn="base" hangingPunct="0">
              <a:spcBef>
                <a:spcPct val="0"/>
              </a:spcBef>
              <a:spcAft>
                <a:spcPct val="0"/>
              </a:spcAft>
              <a:defRPr b="1">
                <a:latin typeface="VNI-Times" pitchFamily="2" charset="0"/>
              </a:defRPr>
            </a:lvl1pPr>
          </a:lstStyle>
          <a:p>
            <a:pPr>
              <a:defRPr/>
            </a:pPr>
            <a:fld id="{9AA8A5D1-A39E-457C-BF58-C435AAE9777C}" type="slidenum">
              <a:rPr lang="en-US"/>
              <a:pPr>
                <a:defRPr/>
              </a:pPr>
              <a:t>‹#›</a:t>
            </a:fld>
            <a:endParaRPr lang="en-US"/>
          </a:p>
        </p:txBody>
      </p:sp>
    </p:spTree>
    <p:extLst>
      <p:ext uri="{BB962C8B-B14F-4D97-AF65-F5344CB8AC3E}">
        <p14:creationId xmlns:p14="http://schemas.microsoft.com/office/powerpoint/2010/main" val="1442009441"/>
      </p:ext>
    </p:extLst>
  </p:cSld>
  <p:clrMapOvr>
    <a:masterClrMapping/>
  </p:clrMapOvr>
</p:sldLayout>
</file>

<file path=ppt/slideLayouts/slideLayout6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eaLnBrk="0" fontAlgn="base" hangingPunct="0">
              <a:spcBef>
                <a:spcPct val="0"/>
              </a:spcBef>
              <a:spcAft>
                <a:spcPct val="0"/>
              </a:spcAft>
              <a:defRPr b="1">
                <a:latin typeface="VNI-Times" pitchFamily="2" charset="0"/>
              </a:defRPr>
            </a:lvl1pPr>
          </a:lstStyle>
          <a:p>
            <a:pPr>
              <a:defRPr/>
            </a:pPr>
            <a:fld id="{E319020A-6B23-4B01-9A6C-50CE2981DC79}" type="datetimeFigureOut">
              <a:rPr lang="en-US"/>
              <a:pPr>
                <a:defRPr/>
              </a:pPr>
              <a:t>01/12/2021</a:t>
            </a:fld>
            <a:endParaRPr lang="en-US"/>
          </a:p>
        </p:txBody>
      </p:sp>
      <p:sp>
        <p:nvSpPr>
          <p:cNvPr id="5" name="Footer Placeholder 4"/>
          <p:cNvSpPr>
            <a:spLocks noGrp="1"/>
          </p:cNvSpPr>
          <p:nvPr>
            <p:ph type="ftr" sz="quarter" idx="11"/>
          </p:nvPr>
        </p:nvSpPr>
        <p:spPr/>
        <p:txBody>
          <a:bodyPr/>
          <a:lstStyle>
            <a:lvl1pPr eaLnBrk="0" fontAlgn="base" hangingPunct="0">
              <a:spcBef>
                <a:spcPct val="0"/>
              </a:spcBef>
              <a:spcAft>
                <a:spcPct val="0"/>
              </a:spcAft>
              <a:defRPr b="1">
                <a:latin typeface="VNI-Times" pitchFamily="2" charset="0"/>
              </a:defRPr>
            </a:lvl1pPr>
          </a:lstStyle>
          <a:p>
            <a:pPr>
              <a:defRPr/>
            </a:pPr>
            <a:endParaRPr lang="en-US"/>
          </a:p>
        </p:txBody>
      </p:sp>
      <p:sp>
        <p:nvSpPr>
          <p:cNvPr id="6" name="Slide Number Placeholder 5"/>
          <p:cNvSpPr>
            <a:spLocks noGrp="1"/>
          </p:cNvSpPr>
          <p:nvPr>
            <p:ph type="sldNum" sz="quarter" idx="12"/>
          </p:nvPr>
        </p:nvSpPr>
        <p:spPr/>
        <p:txBody>
          <a:bodyPr/>
          <a:lstStyle>
            <a:lvl1pPr eaLnBrk="0" fontAlgn="base" hangingPunct="0">
              <a:spcBef>
                <a:spcPct val="0"/>
              </a:spcBef>
              <a:spcAft>
                <a:spcPct val="0"/>
              </a:spcAft>
              <a:defRPr b="1">
                <a:latin typeface="VNI-Times" pitchFamily="2" charset="0"/>
              </a:defRPr>
            </a:lvl1pPr>
          </a:lstStyle>
          <a:p>
            <a:pPr>
              <a:defRPr/>
            </a:pPr>
            <a:fld id="{AE52F547-9307-4857-9A61-3F5FE60E45D7}" type="slidenum">
              <a:rPr lang="en-US"/>
              <a:pPr>
                <a:defRPr/>
              </a:pPr>
              <a:t>‹#›</a:t>
            </a:fld>
            <a:endParaRPr lang="en-US"/>
          </a:p>
        </p:txBody>
      </p:sp>
    </p:spTree>
    <p:extLst>
      <p:ext uri="{BB962C8B-B14F-4D97-AF65-F5344CB8AC3E}">
        <p14:creationId xmlns:p14="http://schemas.microsoft.com/office/powerpoint/2010/main" val="363936386"/>
      </p:ext>
    </p:extLst>
  </p:cSld>
  <p:clrMapOvr>
    <a:masterClrMapping/>
  </p:clrMapOvr>
</p:sldLayout>
</file>

<file path=ppt/slideLayouts/slideLayout6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lvl1pPr eaLnBrk="0" fontAlgn="base" hangingPunct="0">
              <a:spcBef>
                <a:spcPct val="0"/>
              </a:spcBef>
              <a:spcAft>
                <a:spcPct val="0"/>
              </a:spcAft>
              <a:defRPr b="1">
                <a:latin typeface="VNI-Times" pitchFamily="2" charset="0"/>
              </a:defRPr>
            </a:lvl1pPr>
          </a:lstStyle>
          <a:p>
            <a:pPr>
              <a:defRPr/>
            </a:pPr>
            <a:fld id="{90817799-3A50-494D-B236-C85B0DA7625E}" type="datetimeFigureOut">
              <a:rPr lang="en-US"/>
              <a:pPr>
                <a:defRPr/>
              </a:pPr>
              <a:t>01/12/2021</a:t>
            </a:fld>
            <a:endParaRPr lang="en-US"/>
          </a:p>
        </p:txBody>
      </p:sp>
      <p:sp>
        <p:nvSpPr>
          <p:cNvPr id="5" name="Footer Placeholder 4"/>
          <p:cNvSpPr>
            <a:spLocks noGrp="1"/>
          </p:cNvSpPr>
          <p:nvPr>
            <p:ph type="ftr" sz="quarter" idx="11"/>
          </p:nvPr>
        </p:nvSpPr>
        <p:spPr/>
        <p:txBody>
          <a:bodyPr/>
          <a:lstStyle>
            <a:lvl1pPr eaLnBrk="0" fontAlgn="base" hangingPunct="0">
              <a:spcBef>
                <a:spcPct val="0"/>
              </a:spcBef>
              <a:spcAft>
                <a:spcPct val="0"/>
              </a:spcAft>
              <a:defRPr b="1">
                <a:latin typeface="VNI-Times" pitchFamily="2" charset="0"/>
              </a:defRPr>
            </a:lvl1pPr>
          </a:lstStyle>
          <a:p>
            <a:pPr>
              <a:defRPr/>
            </a:pPr>
            <a:endParaRPr lang="en-US"/>
          </a:p>
        </p:txBody>
      </p:sp>
      <p:sp>
        <p:nvSpPr>
          <p:cNvPr id="6" name="Slide Number Placeholder 5"/>
          <p:cNvSpPr>
            <a:spLocks noGrp="1"/>
          </p:cNvSpPr>
          <p:nvPr>
            <p:ph type="sldNum" sz="quarter" idx="12"/>
          </p:nvPr>
        </p:nvSpPr>
        <p:spPr/>
        <p:txBody>
          <a:bodyPr/>
          <a:lstStyle>
            <a:lvl1pPr eaLnBrk="0" fontAlgn="base" hangingPunct="0">
              <a:spcBef>
                <a:spcPct val="0"/>
              </a:spcBef>
              <a:spcAft>
                <a:spcPct val="0"/>
              </a:spcAft>
              <a:defRPr b="1">
                <a:latin typeface="VNI-Times" pitchFamily="2" charset="0"/>
              </a:defRPr>
            </a:lvl1pPr>
          </a:lstStyle>
          <a:p>
            <a:pPr>
              <a:defRPr/>
            </a:pPr>
            <a:fld id="{B0228F5F-B65B-4B18-A809-E9CB185E4421}" type="slidenum">
              <a:rPr lang="en-US"/>
              <a:pPr>
                <a:defRPr/>
              </a:pPr>
              <a:t>‹#›</a:t>
            </a:fld>
            <a:endParaRPr lang="en-US"/>
          </a:p>
        </p:txBody>
      </p:sp>
    </p:spTree>
    <p:extLst>
      <p:ext uri="{BB962C8B-B14F-4D97-AF65-F5344CB8AC3E}">
        <p14:creationId xmlns:p14="http://schemas.microsoft.com/office/powerpoint/2010/main" val="2904610684"/>
      </p:ext>
    </p:extLst>
  </p:cSld>
  <p:clrMapOvr>
    <a:masterClrMapping/>
  </p:clrMapOvr>
</p:sldLayout>
</file>

<file path=ppt/slideLayouts/slideLayout6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609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97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lvl1pPr eaLnBrk="0" fontAlgn="base" hangingPunct="0">
              <a:spcBef>
                <a:spcPct val="0"/>
              </a:spcBef>
              <a:spcAft>
                <a:spcPct val="0"/>
              </a:spcAft>
              <a:defRPr b="1">
                <a:latin typeface="VNI-Times" pitchFamily="2" charset="0"/>
              </a:defRPr>
            </a:lvl1pPr>
          </a:lstStyle>
          <a:p>
            <a:pPr>
              <a:defRPr/>
            </a:pPr>
            <a:fld id="{B846353D-CB7F-4D62-A174-68844C29BFD8}" type="datetimeFigureOut">
              <a:rPr lang="en-US"/>
              <a:pPr>
                <a:defRPr/>
              </a:pPr>
              <a:t>01/12/2021</a:t>
            </a:fld>
            <a:endParaRPr lang="en-US"/>
          </a:p>
        </p:txBody>
      </p:sp>
      <p:sp>
        <p:nvSpPr>
          <p:cNvPr id="6" name="Footer Placeholder 5"/>
          <p:cNvSpPr>
            <a:spLocks noGrp="1"/>
          </p:cNvSpPr>
          <p:nvPr>
            <p:ph type="ftr" sz="quarter" idx="11"/>
          </p:nvPr>
        </p:nvSpPr>
        <p:spPr/>
        <p:txBody>
          <a:bodyPr/>
          <a:lstStyle>
            <a:lvl1pPr eaLnBrk="0" fontAlgn="base" hangingPunct="0">
              <a:spcBef>
                <a:spcPct val="0"/>
              </a:spcBef>
              <a:spcAft>
                <a:spcPct val="0"/>
              </a:spcAft>
              <a:defRPr b="1">
                <a:latin typeface="VNI-Times" pitchFamily="2" charset="0"/>
              </a:defRPr>
            </a:lvl1pPr>
          </a:lstStyle>
          <a:p>
            <a:pPr>
              <a:defRPr/>
            </a:pPr>
            <a:endParaRPr lang="en-US"/>
          </a:p>
        </p:txBody>
      </p:sp>
      <p:sp>
        <p:nvSpPr>
          <p:cNvPr id="7" name="Slide Number Placeholder 6"/>
          <p:cNvSpPr>
            <a:spLocks noGrp="1"/>
          </p:cNvSpPr>
          <p:nvPr>
            <p:ph type="sldNum" sz="quarter" idx="12"/>
          </p:nvPr>
        </p:nvSpPr>
        <p:spPr/>
        <p:txBody>
          <a:bodyPr/>
          <a:lstStyle>
            <a:lvl1pPr eaLnBrk="0" fontAlgn="base" hangingPunct="0">
              <a:spcBef>
                <a:spcPct val="0"/>
              </a:spcBef>
              <a:spcAft>
                <a:spcPct val="0"/>
              </a:spcAft>
              <a:defRPr b="1">
                <a:latin typeface="VNI-Times" pitchFamily="2" charset="0"/>
              </a:defRPr>
            </a:lvl1pPr>
          </a:lstStyle>
          <a:p>
            <a:pPr>
              <a:defRPr/>
            </a:pPr>
            <a:fld id="{4CAD8062-F6A0-41FD-8CA3-F07EF207576C}" type="slidenum">
              <a:rPr lang="en-US"/>
              <a:pPr>
                <a:defRPr/>
              </a:pPr>
              <a:t>‹#›</a:t>
            </a:fld>
            <a:endParaRPr lang="en-US"/>
          </a:p>
        </p:txBody>
      </p:sp>
    </p:spTree>
    <p:extLst>
      <p:ext uri="{BB962C8B-B14F-4D97-AF65-F5344CB8AC3E}">
        <p14:creationId xmlns:p14="http://schemas.microsoft.com/office/powerpoint/2010/main" val="851251405"/>
      </p:ext>
    </p:extLst>
  </p:cSld>
  <p:clrMapOvr>
    <a:masterClrMapping/>
  </p:clrMapOvr>
</p:sldLayout>
</file>

<file path=ppt/slideLayouts/slideLayout6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lvl1pPr eaLnBrk="0" fontAlgn="base" hangingPunct="0">
              <a:spcBef>
                <a:spcPct val="0"/>
              </a:spcBef>
              <a:spcAft>
                <a:spcPct val="0"/>
              </a:spcAft>
              <a:defRPr b="1">
                <a:latin typeface="VNI-Times" pitchFamily="2" charset="0"/>
              </a:defRPr>
            </a:lvl1pPr>
          </a:lstStyle>
          <a:p>
            <a:pPr>
              <a:defRPr/>
            </a:pPr>
            <a:fld id="{D16E0D8E-894F-4607-83D6-46826621F599}" type="datetimeFigureOut">
              <a:rPr lang="en-US"/>
              <a:pPr>
                <a:defRPr/>
              </a:pPr>
              <a:t>01/12/2021</a:t>
            </a:fld>
            <a:endParaRPr lang="en-US"/>
          </a:p>
        </p:txBody>
      </p:sp>
      <p:sp>
        <p:nvSpPr>
          <p:cNvPr id="8" name="Footer Placeholder 7"/>
          <p:cNvSpPr>
            <a:spLocks noGrp="1"/>
          </p:cNvSpPr>
          <p:nvPr>
            <p:ph type="ftr" sz="quarter" idx="11"/>
          </p:nvPr>
        </p:nvSpPr>
        <p:spPr/>
        <p:txBody>
          <a:bodyPr/>
          <a:lstStyle>
            <a:lvl1pPr eaLnBrk="0" fontAlgn="base" hangingPunct="0">
              <a:spcBef>
                <a:spcPct val="0"/>
              </a:spcBef>
              <a:spcAft>
                <a:spcPct val="0"/>
              </a:spcAft>
              <a:defRPr b="1">
                <a:latin typeface="VNI-Times" pitchFamily="2" charset="0"/>
              </a:defRPr>
            </a:lvl1pPr>
          </a:lstStyle>
          <a:p>
            <a:pPr>
              <a:defRPr/>
            </a:pPr>
            <a:endParaRPr lang="en-US"/>
          </a:p>
        </p:txBody>
      </p:sp>
      <p:sp>
        <p:nvSpPr>
          <p:cNvPr id="9" name="Slide Number Placeholder 8"/>
          <p:cNvSpPr>
            <a:spLocks noGrp="1"/>
          </p:cNvSpPr>
          <p:nvPr>
            <p:ph type="sldNum" sz="quarter" idx="12"/>
          </p:nvPr>
        </p:nvSpPr>
        <p:spPr/>
        <p:txBody>
          <a:bodyPr/>
          <a:lstStyle>
            <a:lvl1pPr eaLnBrk="0" fontAlgn="base" hangingPunct="0">
              <a:spcBef>
                <a:spcPct val="0"/>
              </a:spcBef>
              <a:spcAft>
                <a:spcPct val="0"/>
              </a:spcAft>
              <a:defRPr b="1">
                <a:latin typeface="VNI-Times" pitchFamily="2" charset="0"/>
              </a:defRPr>
            </a:lvl1pPr>
          </a:lstStyle>
          <a:p>
            <a:pPr>
              <a:defRPr/>
            </a:pPr>
            <a:fld id="{64D4609F-68F3-4163-818B-F257FAB1E747}" type="slidenum">
              <a:rPr lang="en-US"/>
              <a:pPr>
                <a:defRPr/>
              </a:pPr>
              <a:t>‹#›</a:t>
            </a:fld>
            <a:endParaRPr lang="en-US"/>
          </a:p>
        </p:txBody>
      </p:sp>
    </p:spTree>
    <p:extLst>
      <p:ext uri="{BB962C8B-B14F-4D97-AF65-F5344CB8AC3E}">
        <p14:creationId xmlns:p14="http://schemas.microsoft.com/office/powerpoint/2010/main" val="148703255"/>
      </p:ext>
    </p:extLst>
  </p:cSld>
  <p:clrMapOvr>
    <a:masterClrMapping/>
  </p:clrMapOvr>
</p:sldLayout>
</file>

<file path=ppt/slideLayouts/slideLayout6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lvl1pPr eaLnBrk="0" fontAlgn="base" hangingPunct="0">
              <a:spcBef>
                <a:spcPct val="0"/>
              </a:spcBef>
              <a:spcAft>
                <a:spcPct val="0"/>
              </a:spcAft>
              <a:defRPr b="1">
                <a:latin typeface="VNI-Times" pitchFamily="2" charset="0"/>
              </a:defRPr>
            </a:lvl1pPr>
          </a:lstStyle>
          <a:p>
            <a:pPr>
              <a:defRPr/>
            </a:pPr>
            <a:fld id="{5BE6CB56-8C1A-4D39-A2FD-51917CAA594F}" type="datetimeFigureOut">
              <a:rPr lang="en-US"/>
              <a:pPr>
                <a:defRPr/>
              </a:pPr>
              <a:t>01/12/2021</a:t>
            </a:fld>
            <a:endParaRPr lang="en-US"/>
          </a:p>
        </p:txBody>
      </p:sp>
      <p:sp>
        <p:nvSpPr>
          <p:cNvPr id="4" name="Footer Placeholder 3"/>
          <p:cNvSpPr>
            <a:spLocks noGrp="1"/>
          </p:cNvSpPr>
          <p:nvPr>
            <p:ph type="ftr" sz="quarter" idx="11"/>
          </p:nvPr>
        </p:nvSpPr>
        <p:spPr/>
        <p:txBody>
          <a:bodyPr/>
          <a:lstStyle>
            <a:lvl1pPr eaLnBrk="0" fontAlgn="base" hangingPunct="0">
              <a:spcBef>
                <a:spcPct val="0"/>
              </a:spcBef>
              <a:spcAft>
                <a:spcPct val="0"/>
              </a:spcAft>
              <a:defRPr b="1">
                <a:latin typeface="VNI-Times" pitchFamily="2" charset="0"/>
              </a:defRPr>
            </a:lvl1pPr>
          </a:lstStyle>
          <a:p>
            <a:pPr>
              <a:defRPr/>
            </a:pPr>
            <a:endParaRPr lang="en-US"/>
          </a:p>
        </p:txBody>
      </p:sp>
      <p:sp>
        <p:nvSpPr>
          <p:cNvPr id="5" name="Slide Number Placeholder 4"/>
          <p:cNvSpPr>
            <a:spLocks noGrp="1"/>
          </p:cNvSpPr>
          <p:nvPr>
            <p:ph type="sldNum" sz="quarter" idx="12"/>
          </p:nvPr>
        </p:nvSpPr>
        <p:spPr/>
        <p:txBody>
          <a:bodyPr/>
          <a:lstStyle>
            <a:lvl1pPr eaLnBrk="0" fontAlgn="base" hangingPunct="0">
              <a:spcBef>
                <a:spcPct val="0"/>
              </a:spcBef>
              <a:spcAft>
                <a:spcPct val="0"/>
              </a:spcAft>
              <a:defRPr b="1">
                <a:latin typeface="VNI-Times" pitchFamily="2" charset="0"/>
              </a:defRPr>
            </a:lvl1pPr>
          </a:lstStyle>
          <a:p>
            <a:pPr>
              <a:defRPr/>
            </a:pPr>
            <a:fld id="{B7CB30F4-7825-446A-AE45-7D41AE9B7C0E}" type="slidenum">
              <a:rPr lang="en-US"/>
              <a:pPr>
                <a:defRPr/>
              </a:pPr>
              <a:t>‹#›</a:t>
            </a:fld>
            <a:endParaRPr lang="en-US"/>
          </a:p>
        </p:txBody>
      </p:sp>
    </p:spTree>
    <p:extLst>
      <p:ext uri="{BB962C8B-B14F-4D97-AF65-F5344CB8AC3E}">
        <p14:creationId xmlns:p14="http://schemas.microsoft.com/office/powerpoint/2010/main" val="1203427161"/>
      </p:ext>
    </p:extLst>
  </p:cSld>
  <p:clrMapOvr>
    <a:masterClrMapping/>
  </p:clrMapOvr>
</p:sldLayout>
</file>

<file path=ppt/slideLayouts/slideLayout6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eaLnBrk="0" fontAlgn="base" hangingPunct="0">
              <a:spcBef>
                <a:spcPct val="0"/>
              </a:spcBef>
              <a:spcAft>
                <a:spcPct val="0"/>
              </a:spcAft>
              <a:defRPr b="1">
                <a:latin typeface="VNI-Times" pitchFamily="2" charset="0"/>
              </a:defRPr>
            </a:lvl1pPr>
          </a:lstStyle>
          <a:p>
            <a:pPr>
              <a:defRPr/>
            </a:pPr>
            <a:fld id="{F00E26CB-5839-40DB-8C25-A1B5E563674D}" type="datetimeFigureOut">
              <a:rPr lang="en-US"/>
              <a:pPr>
                <a:defRPr/>
              </a:pPr>
              <a:t>01/12/2021</a:t>
            </a:fld>
            <a:endParaRPr lang="en-US"/>
          </a:p>
        </p:txBody>
      </p:sp>
      <p:sp>
        <p:nvSpPr>
          <p:cNvPr id="3" name="Footer Placeholder 2"/>
          <p:cNvSpPr>
            <a:spLocks noGrp="1"/>
          </p:cNvSpPr>
          <p:nvPr>
            <p:ph type="ftr" sz="quarter" idx="11"/>
          </p:nvPr>
        </p:nvSpPr>
        <p:spPr/>
        <p:txBody>
          <a:bodyPr/>
          <a:lstStyle>
            <a:lvl1pPr eaLnBrk="0" fontAlgn="base" hangingPunct="0">
              <a:spcBef>
                <a:spcPct val="0"/>
              </a:spcBef>
              <a:spcAft>
                <a:spcPct val="0"/>
              </a:spcAft>
              <a:defRPr b="1">
                <a:latin typeface="VNI-Times" pitchFamily="2" charset="0"/>
              </a:defRPr>
            </a:lvl1pPr>
          </a:lstStyle>
          <a:p>
            <a:pPr>
              <a:defRPr/>
            </a:pPr>
            <a:endParaRPr lang="en-US"/>
          </a:p>
        </p:txBody>
      </p:sp>
      <p:sp>
        <p:nvSpPr>
          <p:cNvPr id="4" name="Slide Number Placeholder 3"/>
          <p:cNvSpPr>
            <a:spLocks noGrp="1"/>
          </p:cNvSpPr>
          <p:nvPr>
            <p:ph type="sldNum" sz="quarter" idx="12"/>
          </p:nvPr>
        </p:nvSpPr>
        <p:spPr/>
        <p:txBody>
          <a:bodyPr/>
          <a:lstStyle>
            <a:lvl1pPr eaLnBrk="0" fontAlgn="base" hangingPunct="0">
              <a:spcBef>
                <a:spcPct val="0"/>
              </a:spcBef>
              <a:spcAft>
                <a:spcPct val="0"/>
              </a:spcAft>
              <a:defRPr b="1">
                <a:latin typeface="VNI-Times" pitchFamily="2" charset="0"/>
              </a:defRPr>
            </a:lvl1pPr>
          </a:lstStyle>
          <a:p>
            <a:pPr>
              <a:defRPr/>
            </a:pPr>
            <a:fld id="{8DE2AE23-11A5-42CE-95C6-CE2E4626EECA}" type="slidenum">
              <a:rPr lang="en-US"/>
              <a:pPr>
                <a:defRPr/>
              </a:pPr>
              <a:t>‹#›</a:t>
            </a:fld>
            <a:endParaRPr lang="en-US"/>
          </a:p>
        </p:txBody>
      </p:sp>
    </p:spTree>
    <p:extLst>
      <p:ext uri="{BB962C8B-B14F-4D97-AF65-F5344CB8AC3E}">
        <p14:creationId xmlns:p14="http://schemas.microsoft.com/office/powerpoint/2010/main" val="939949953"/>
      </p:ext>
    </p:extLst>
  </p:cSld>
  <p:clrMapOvr>
    <a:masterClrMapping/>
  </p:clrMapOvr>
</p:sldLayout>
</file>

<file path=ppt/slideLayouts/slideLayout6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eaLnBrk="0" fontAlgn="base" hangingPunct="0">
              <a:spcBef>
                <a:spcPct val="0"/>
              </a:spcBef>
              <a:spcAft>
                <a:spcPct val="0"/>
              </a:spcAft>
              <a:defRPr b="1">
                <a:latin typeface="VNI-Times" pitchFamily="2" charset="0"/>
              </a:defRPr>
            </a:lvl1pPr>
          </a:lstStyle>
          <a:p>
            <a:pPr>
              <a:defRPr/>
            </a:pPr>
            <a:fld id="{EA785B18-AAF3-4F1F-9400-A279F81AF058}" type="datetimeFigureOut">
              <a:rPr lang="en-US"/>
              <a:pPr>
                <a:defRPr/>
              </a:pPr>
              <a:t>01/12/2021</a:t>
            </a:fld>
            <a:endParaRPr lang="en-US"/>
          </a:p>
        </p:txBody>
      </p:sp>
      <p:sp>
        <p:nvSpPr>
          <p:cNvPr id="6" name="Footer Placeholder 5"/>
          <p:cNvSpPr>
            <a:spLocks noGrp="1"/>
          </p:cNvSpPr>
          <p:nvPr>
            <p:ph type="ftr" sz="quarter" idx="11"/>
          </p:nvPr>
        </p:nvSpPr>
        <p:spPr/>
        <p:txBody>
          <a:bodyPr/>
          <a:lstStyle>
            <a:lvl1pPr eaLnBrk="0" fontAlgn="base" hangingPunct="0">
              <a:spcBef>
                <a:spcPct val="0"/>
              </a:spcBef>
              <a:spcAft>
                <a:spcPct val="0"/>
              </a:spcAft>
              <a:defRPr b="1">
                <a:latin typeface="VNI-Times" pitchFamily="2" charset="0"/>
              </a:defRPr>
            </a:lvl1pPr>
          </a:lstStyle>
          <a:p>
            <a:pPr>
              <a:defRPr/>
            </a:pPr>
            <a:endParaRPr lang="en-US"/>
          </a:p>
        </p:txBody>
      </p:sp>
      <p:sp>
        <p:nvSpPr>
          <p:cNvPr id="7" name="Slide Number Placeholder 6"/>
          <p:cNvSpPr>
            <a:spLocks noGrp="1"/>
          </p:cNvSpPr>
          <p:nvPr>
            <p:ph type="sldNum" sz="quarter" idx="12"/>
          </p:nvPr>
        </p:nvSpPr>
        <p:spPr/>
        <p:txBody>
          <a:bodyPr/>
          <a:lstStyle>
            <a:lvl1pPr eaLnBrk="0" fontAlgn="base" hangingPunct="0">
              <a:spcBef>
                <a:spcPct val="0"/>
              </a:spcBef>
              <a:spcAft>
                <a:spcPct val="0"/>
              </a:spcAft>
              <a:defRPr b="1">
                <a:latin typeface="VNI-Times" pitchFamily="2" charset="0"/>
              </a:defRPr>
            </a:lvl1pPr>
          </a:lstStyle>
          <a:p>
            <a:pPr>
              <a:defRPr/>
            </a:pPr>
            <a:fld id="{A6C074AC-33B9-4DC7-AC5A-CA57FFBA6514}" type="slidenum">
              <a:rPr lang="en-US"/>
              <a:pPr>
                <a:defRPr/>
              </a:pPr>
              <a:t>‹#›</a:t>
            </a:fld>
            <a:endParaRPr lang="en-US"/>
          </a:p>
        </p:txBody>
      </p:sp>
    </p:spTree>
    <p:extLst>
      <p:ext uri="{BB962C8B-B14F-4D97-AF65-F5344CB8AC3E}">
        <p14:creationId xmlns:p14="http://schemas.microsoft.com/office/powerpoint/2010/main" val="3285871849"/>
      </p:ext>
    </p:extLst>
  </p:cSld>
  <p:clrMapOvr>
    <a:masterClrMapping/>
  </p:clrMapOvr>
</p:sldLayout>
</file>

<file path=ppt/slideLayouts/slideLayout7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2389717" y="612775"/>
            <a:ext cx="73152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eaLnBrk="0" fontAlgn="base" hangingPunct="0">
              <a:spcBef>
                <a:spcPct val="0"/>
              </a:spcBef>
              <a:spcAft>
                <a:spcPct val="0"/>
              </a:spcAft>
              <a:defRPr b="1">
                <a:latin typeface="VNI-Times" pitchFamily="2" charset="0"/>
              </a:defRPr>
            </a:lvl1pPr>
          </a:lstStyle>
          <a:p>
            <a:pPr>
              <a:defRPr/>
            </a:pPr>
            <a:fld id="{AC396085-3E63-4564-A1A5-96782BE21AD3}" type="datetimeFigureOut">
              <a:rPr lang="en-US"/>
              <a:pPr>
                <a:defRPr/>
              </a:pPr>
              <a:t>01/12/2021</a:t>
            </a:fld>
            <a:endParaRPr lang="en-US"/>
          </a:p>
        </p:txBody>
      </p:sp>
      <p:sp>
        <p:nvSpPr>
          <p:cNvPr id="6" name="Footer Placeholder 5"/>
          <p:cNvSpPr>
            <a:spLocks noGrp="1"/>
          </p:cNvSpPr>
          <p:nvPr>
            <p:ph type="ftr" sz="quarter" idx="11"/>
          </p:nvPr>
        </p:nvSpPr>
        <p:spPr/>
        <p:txBody>
          <a:bodyPr/>
          <a:lstStyle>
            <a:lvl1pPr eaLnBrk="0" fontAlgn="base" hangingPunct="0">
              <a:spcBef>
                <a:spcPct val="0"/>
              </a:spcBef>
              <a:spcAft>
                <a:spcPct val="0"/>
              </a:spcAft>
              <a:defRPr b="1">
                <a:latin typeface="VNI-Times" pitchFamily="2" charset="0"/>
              </a:defRPr>
            </a:lvl1pPr>
          </a:lstStyle>
          <a:p>
            <a:pPr>
              <a:defRPr/>
            </a:pPr>
            <a:endParaRPr lang="en-US"/>
          </a:p>
        </p:txBody>
      </p:sp>
      <p:sp>
        <p:nvSpPr>
          <p:cNvPr id="7" name="Slide Number Placeholder 6"/>
          <p:cNvSpPr>
            <a:spLocks noGrp="1"/>
          </p:cNvSpPr>
          <p:nvPr>
            <p:ph type="sldNum" sz="quarter" idx="12"/>
          </p:nvPr>
        </p:nvSpPr>
        <p:spPr/>
        <p:txBody>
          <a:bodyPr/>
          <a:lstStyle>
            <a:lvl1pPr eaLnBrk="0" fontAlgn="base" hangingPunct="0">
              <a:spcBef>
                <a:spcPct val="0"/>
              </a:spcBef>
              <a:spcAft>
                <a:spcPct val="0"/>
              </a:spcAft>
              <a:defRPr b="1">
                <a:latin typeface="VNI-Times" pitchFamily="2" charset="0"/>
              </a:defRPr>
            </a:lvl1pPr>
          </a:lstStyle>
          <a:p>
            <a:pPr>
              <a:defRPr/>
            </a:pPr>
            <a:fld id="{F7790D24-D224-4EDC-9EE3-F326B8DC2F9C}" type="slidenum">
              <a:rPr lang="en-US"/>
              <a:pPr>
                <a:defRPr/>
              </a:pPr>
              <a:t>‹#›</a:t>
            </a:fld>
            <a:endParaRPr lang="en-US"/>
          </a:p>
        </p:txBody>
      </p:sp>
    </p:spTree>
    <p:extLst>
      <p:ext uri="{BB962C8B-B14F-4D97-AF65-F5344CB8AC3E}">
        <p14:creationId xmlns:p14="http://schemas.microsoft.com/office/powerpoint/2010/main" val="431031603"/>
      </p:ext>
    </p:extLst>
  </p:cSld>
  <p:clrMapOvr>
    <a:masterClrMapping/>
  </p:clrMapOvr>
</p:sldLayout>
</file>

<file path=ppt/slideLayouts/slideLayout7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eaLnBrk="0" fontAlgn="base" hangingPunct="0">
              <a:spcBef>
                <a:spcPct val="0"/>
              </a:spcBef>
              <a:spcAft>
                <a:spcPct val="0"/>
              </a:spcAft>
              <a:defRPr b="1">
                <a:latin typeface="VNI-Times" pitchFamily="2" charset="0"/>
              </a:defRPr>
            </a:lvl1pPr>
          </a:lstStyle>
          <a:p>
            <a:pPr>
              <a:defRPr/>
            </a:pPr>
            <a:fld id="{D47E060E-7325-4FDE-A022-9075AEA6A2BB}" type="datetimeFigureOut">
              <a:rPr lang="en-US"/>
              <a:pPr>
                <a:defRPr/>
              </a:pPr>
              <a:t>01/12/2021</a:t>
            </a:fld>
            <a:endParaRPr lang="en-US"/>
          </a:p>
        </p:txBody>
      </p:sp>
      <p:sp>
        <p:nvSpPr>
          <p:cNvPr id="5" name="Footer Placeholder 4"/>
          <p:cNvSpPr>
            <a:spLocks noGrp="1"/>
          </p:cNvSpPr>
          <p:nvPr>
            <p:ph type="ftr" sz="quarter" idx="11"/>
          </p:nvPr>
        </p:nvSpPr>
        <p:spPr/>
        <p:txBody>
          <a:bodyPr/>
          <a:lstStyle>
            <a:lvl1pPr eaLnBrk="0" fontAlgn="base" hangingPunct="0">
              <a:spcBef>
                <a:spcPct val="0"/>
              </a:spcBef>
              <a:spcAft>
                <a:spcPct val="0"/>
              </a:spcAft>
              <a:defRPr b="1">
                <a:latin typeface="VNI-Times" pitchFamily="2" charset="0"/>
              </a:defRPr>
            </a:lvl1pPr>
          </a:lstStyle>
          <a:p>
            <a:pPr>
              <a:defRPr/>
            </a:pPr>
            <a:endParaRPr lang="en-US"/>
          </a:p>
        </p:txBody>
      </p:sp>
      <p:sp>
        <p:nvSpPr>
          <p:cNvPr id="6" name="Slide Number Placeholder 5"/>
          <p:cNvSpPr>
            <a:spLocks noGrp="1"/>
          </p:cNvSpPr>
          <p:nvPr>
            <p:ph type="sldNum" sz="quarter" idx="12"/>
          </p:nvPr>
        </p:nvSpPr>
        <p:spPr/>
        <p:txBody>
          <a:bodyPr/>
          <a:lstStyle>
            <a:lvl1pPr eaLnBrk="0" fontAlgn="base" hangingPunct="0">
              <a:spcBef>
                <a:spcPct val="0"/>
              </a:spcBef>
              <a:spcAft>
                <a:spcPct val="0"/>
              </a:spcAft>
              <a:defRPr b="1">
                <a:latin typeface="VNI-Times" pitchFamily="2" charset="0"/>
              </a:defRPr>
            </a:lvl1pPr>
          </a:lstStyle>
          <a:p>
            <a:pPr>
              <a:defRPr/>
            </a:pPr>
            <a:fld id="{75566DE3-0D5B-48F4-8C02-7E6BA2F5F0A6}" type="slidenum">
              <a:rPr lang="en-US"/>
              <a:pPr>
                <a:defRPr/>
              </a:pPr>
              <a:t>‹#›</a:t>
            </a:fld>
            <a:endParaRPr lang="en-US"/>
          </a:p>
        </p:txBody>
      </p:sp>
    </p:spTree>
    <p:extLst>
      <p:ext uri="{BB962C8B-B14F-4D97-AF65-F5344CB8AC3E}">
        <p14:creationId xmlns:p14="http://schemas.microsoft.com/office/powerpoint/2010/main" val="1918513710"/>
      </p:ext>
    </p:extLst>
  </p:cSld>
  <p:clrMapOvr>
    <a:masterClrMapping/>
  </p:clrMapOvr>
</p:sldLayout>
</file>

<file path=ppt/slideLayouts/slideLayout7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7432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eaLnBrk="0" fontAlgn="base" hangingPunct="0">
              <a:spcBef>
                <a:spcPct val="0"/>
              </a:spcBef>
              <a:spcAft>
                <a:spcPct val="0"/>
              </a:spcAft>
              <a:defRPr b="1">
                <a:latin typeface="VNI-Times" pitchFamily="2" charset="0"/>
              </a:defRPr>
            </a:lvl1pPr>
          </a:lstStyle>
          <a:p>
            <a:pPr>
              <a:defRPr/>
            </a:pPr>
            <a:fld id="{2B1C3568-0DF3-4AA9-A001-A6D058B2C849}" type="datetimeFigureOut">
              <a:rPr lang="en-US"/>
              <a:pPr>
                <a:defRPr/>
              </a:pPr>
              <a:t>01/12/2021</a:t>
            </a:fld>
            <a:endParaRPr lang="en-US"/>
          </a:p>
        </p:txBody>
      </p:sp>
      <p:sp>
        <p:nvSpPr>
          <p:cNvPr id="5" name="Footer Placeholder 4"/>
          <p:cNvSpPr>
            <a:spLocks noGrp="1"/>
          </p:cNvSpPr>
          <p:nvPr>
            <p:ph type="ftr" sz="quarter" idx="11"/>
          </p:nvPr>
        </p:nvSpPr>
        <p:spPr/>
        <p:txBody>
          <a:bodyPr/>
          <a:lstStyle>
            <a:lvl1pPr eaLnBrk="0" fontAlgn="base" hangingPunct="0">
              <a:spcBef>
                <a:spcPct val="0"/>
              </a:spcBef>
              <a:spcAft>
                <a:spcPct val="0"/>
              </a:spcAft>
              <a:defRPr b="1">
                <a:latin typeface="VNI-Times" pitchFamily="2" charset="0"/>
              </a:defRPr>
            </a:lvl1pPr>
          </a:lstStyle>
          <a:p>
            <a:pPr>
              <a:defRPr/>
            </a:pPr>
            <a:endParaRPr lang="en-US"/>
          </a:p>
        </p:txBody>
      </p:sp>
      <p:sp>
        <p:nvSpPr>
          <p:cNvPr id="6" name="Slide Number Placeholder 5"/>
          <p:cNvSpPr>
            <a:spLocks noGrp="1"/>
          </p:cNvSpPr>
          <p:nvPr>
            <p:ph type="sldNum" sz="quarter" idx="12"/>
          </p:nvPr>
        </p:nvSpPr>
        <p:spPr/>
        <p:txBody>
          <a:bodyPr/>
          <a:lstStyle>
            <a:lvl1pPr eaLnBrk="0" fontAlgn="base" hangingPunct="0">
              <a:spcBef>
                <a:spcPct val="0"/>
              </a:spcBef>
              <a:spcAft>
                <a:spcPct val="0"/>
              </a:spcAft>
              <a:defRPr b="1">
                <a:latin typeface="VNI-Times" pitchFamily="2" charset="0"/>
              </a:defRPr>
            </a:lvl1pPr>
          </a:lstStyle>
          <a:p>
            <a:pPr>
              <a:defRPr/>
            </a:pPr>
            <a:fld id="{2B9B44A6-94BC-4747-8237-A5117C38EE5F}" type="slidenum">
              <a:rPr lang="en-US"/>
              <a:pPr>
                <a:defRPr/>
              </a:pPr>
              <a:t>‹#›</a:t>
            </a:fld>
            <a:endParaRPr lang="en-US"/>
          </a:p>
        </p:txBody>
      </p:sp>
    </p:spTree>
    <p:extLst>
      <p:ext uri="{BB962C8B-B14F-4D97-AF65-F5344CB8AC3E}">
        <p14:creationId xmlns:p14="http://schemas.microsoft.com/office/powerpoint/2010/main" val="179063321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0.xml"/><Relationship Id="rId13" Type="http://schemas.openxmlformats.org/officeDocument/2006/relationships/slideLayout" Target="../slideLayouts/slideLayout25.xml"/><Relationship Id="rId3" Type="http://schemas.openxmlformats.org/officeDocument/2006/relationships/slideLayout" Target="../slideLayouts/slideLayout15.xml"/><Relationship Id="rId7" Type="http://schemas.openxmlformats.org/officeDocument/2006/relationships/slideLayout" Target="../slideLayouts/slideLayout19.xml"/><Relationship Id="rId12" Type="http://schemas.openxmlformats.org/officeDocument/2006/relationships/slideLayout" Target="../slideLayouts/slideLayout24.xml"/><Relationship Id="rId2" Type="http://schemas.openxmlformats.org/officeDocument/2006/relationships/slideLayout" Target="../slideLayouts/slideLayout14.xml"/><Relationship Id="rId1" Type="http://schemas.openxmlformats.org/officeDocument/2006/relationships/slideLayout" Target="../slideLayouts/slideLayout13.xml"/><Relationship Id="rId6" Type="http://schemas.openxmlformats.org/officeDocument/2006/relationships/slideLayout" Target="../slideLayouts/slideLayout18.xml"/><Relationship Id="rId11" Type="http://schemas.openxmlformats.org/officeDocument/2006/relationships/slideLayout" Target="../slideLayouts/slideLayout23.xml"/><Relationship Id="rId5" Type="http://schemas.openxmlformats.org/officeDocument/2006/relationships/slideLayout" Target="../slideLayouts/slideLayout17.xml"/><Relationship Id="rId10" Type="http://schemas.openxmlformats.org/officeDocument/2006/relationships/slideLayout" Target="../slideLayouts/slideLayout22.xml"/><Relationship Id="rId4" Type="http://schemas.openxmlformats.org/officeDocument/2006/relationships/slideLayout" Target="../slideLayouts/slideLayout16.xml"/><Relationship Id="rId9" Type="http://schemas.openxmlformats.org/officeDocument/2006/relationships/slideLayout" Target="../slideLayouts/slideLayout21.xml"/><Relationship Id="rId14" Type="http://schemas.openxmlformats.org/officeDocument/2006/relationships/theme" Target="../theme/theme2.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33.xml"/><Relationship Id="rId13" Type="http://schemas.openxmlformats.org/officeDocument/2006/relationships/theme" Target="../theme/theme3.xml"/><Relationship Id="rId3" Type="http://schemas.openxmlformats.org/officeDocument/2006/relationships/slideLayout" Target="../slideLayouts/slideLayout28.xml"/><Relationship Id="rId7" Type="http://schemas.openxmlformats.org/officeDocument/2006/relationships/slideLayout" Target="../slideLayouts/slideLayout32.xml"/><Relationship Id="rId12" Type="http://schemas.openxmlformats.org/officeDocument/2006/relationships/slideLayout" Target="../slideLayouts/slideLayout37.xml"/><Relationship Id="rId2" Type="http://schemas.openxmlformats.org/officeDocument/2006/relationships/slideLayout" Target="../slideLayouts/slideLayout27.xml"/><Relationship Id="rId1" Type="http://schemas.openxmlformats.org/officeDocument/2006/relationships/slideLayout" Target="../slideLayouts/slideLayout26.xml"/><Relationship Id="rId6" Type="http://schemas.openxmlformats.org/officeDocument/2006/relationships/slideLayout" Target="../slideLayouts/slideLayout31.xml"/><Relationship Id="rId11" Type="http://schemas.openxmlformats.org/officeDocument/2006/relationships/slideLayout" Target="../slideLayouts/slideLayout36.xml"/><Relationship Id="rId5" Type="http://schemas.openxmlformats.org/officeDocument/2006/relationships/slideLayout" Target="../slideLayouts/slideLayout30.xml"/><Relationship Id="rId10" Type="http://schemas.openxmlformats.org/officeDocument/2006/relationships/slideLayout" Target="../slideLayouts/slideLayout35.xml"/><Relationship Id="rId4" Type="http://schemas.openxmlformats.org/officeDocument/2006/relationships/slideLayout" Target="../slideLayouts/slideLayout29.xml"/><Relationship Id="rId9" Type="http://schemas.openxmlformats.org/officeDocument/2006/relationships/slideLayout" Target="../slideLayouts/slideLayout34.xml"/></Relationships>
</file>

<file path=ppt/slideMasters/_rels/slideMaster4.xml.rels><?xml version="1.0" encoding="UTF-8" standalone="yes"?>
<Relationships xmlns="http://schemas.openxmlformats.org/package/2006/relationships"><Relationship Id="rId8" Type="http://schemas.openxmlformats.org/officeDocument/2006/relationships/slideLayout" Target="../slideLayouts/slideLayout45.xml"/><Relationship Id="rId13" Type="http://schemas.openxmlformats.org/officeDocument/2006/relationships/image" Target="../media/image1.jpeg"/><Relationship Id="rId3" Type="http://schemas.openxmlformats.org/officeDocument/2006/relationships/slideLayout" Target="../slideLayouts/slideLayout40.xml"/><Relationship Id="rId7" Type="http://schemas.openxmlformats.org/officeDocument/2006/relationships/slideLayout" Target="../slideLayouts/slideLayout44.xml"/><Relationship Id="rId12" Type="http://schemas.openxmlformats.org/officeDocument/2006/relationships/theme" Target="../theme/theme4.xml"/><Relationship Id="rId2" Type="http://schemas.openxmlformats.org/officeDocument/2006/relationships/slideLayout" Target="../slideLayouts/slideLayout39.xml"/><Relationship Id="rId1" Type="http://schemas.openxmlformats.org/officeDocument/2006/relationships/slideLayout" Target="../slideLayouts/slideLayout38.xml"/><Relationship Id="rId6" Type="http://schemas.openxmlformats.org/officeDocument/2006/relationships/slideLayout" Target="../slideLayouts/slideLayout43.xml"/><Relationship Id="rId11" Type="http://schemas.openxmlformats.org/officeDocument/2006/relationships/slideLayout" Target="../slideLayouts/slideLayout48.xml"/><Relationship Id="rId5" Type="http://schemas.openxmlformats.org/officeDocument/2006/relationships/slideLayout" Target="../slideLayouts/slideLayout42.xml"/><Relationship Id="rId10" Type="http://schemas.openxmlformats.org/officeDocument/2006/relationships/slideLayout" Target="../slideLayouts/slideLayout47.xml"/><Relationship Id="rId4" Type="http://schemas.openxmlformats.org/officeDocument/2006/relationships/slideLayout" Target="../slideLayouts/slideLayout41.xml"/><Relationship Id="rId9" Type="http://schemas.openxmlformats.org/officeDocument/2006/relationships/slideLayout" Target="../slideLayouts/slideLayout46.xml"/><Relationship Id="rId14" Type="http://schemas.openxmlformats.org/officeDocument/2006/relationships/image" Target="../media/image2.png"/></Relationships>
</file>

<file path=ppt/slideMasters/_rels/slideMaster5.xml.rels><?xml version="1.0" encoding="UTF-8" standalone="yes"?>
<Relationships xmlns="http://schemas.openxmlformats.org/package/2006/relationships"><Relationship Id="rId8" Type="http://schemas.openxmlformats.org/officeDocument/2006/relationships/slideLayout" Target="../slideLayouts/slideLayout56.xml"/><Relationship Id="rId13" Type="http://schemas.openxmlformats.org/officeDocument/2006/relationships/slideLayout" Target="../slideLayouts/slideLayout61.xml"/><Relationship Id="rId3" Type="http://schemas.openxmlformats.org/officeDocument/2006/relationships/slideLayout" Target="../slideLayouts/slideLayout51.xml"/><Relationship Id="rId7" Type="http://schemas.openxmlformats.org/officeDocument/2006/relationships/slideLayout" Target="../slideLayouts/slideLayout55.xml"/><Relationship Id="rId12" Type="http://schemas.openxmlformats.org/officeDocument/2006/relationships/slideLayout" Target="../slideLayouts/slideLayout60.xml"/><Relationship Id="rId2" Type="http://schemas.openxmlformats.org/officeDocument/2006/relationships/slideLayout" Target="../slideLayouts/slideLayout50.xml"/><Relationship Id="rId1" Type="http://schemas.openxmlformats.org/officeDocument/2006/relationships/slideLayout" Target="../slideLayouts/slideLayout49.xml"/><Relationship Id="rId6" Type="http://schemas.openxmlformats.org/officeDocument/2006/relationships/slideLayout" Target="../slideLayouts/slideLayout54.xml"/><Relationship Id="rId11" Type="http://schemas.openxmlformats.org/officeDocument/2006/relationships/slideLayout" Target="../slideLayouts/slideLayout59.xml"/><Relationship Id="rId5" Type="http://schemas.openxmlformats.org/officeDocument/2006/relationships/slideLayout" Target="../slideLayouts/slideLayout53.xml"/><Relationship Id="rId10" Type="http://schemas.openxmlformats.org/officeDocument/2006/relationships/slideLayout" Target="../slideLayouts/slideLayout58.xml"/><Relationship Id="rId4" Type="http://schemas.openxmlformats.org/officeDocument/2006/relationships/slideLayout" Target="../slideLayouts/slideLayout52.xml"/><Relationship Id="rId9" Type="http://schemas.openxmlformats.org/officeDocument/2006/relationships/slideLayout" Target="../slideLayouts/slideLayout57.xml"/><Relationship Id="rId14" Type="http://schemas.openxmlformats.org/officeDocument/2006/relationships/theme" Target="../theme/theme5.xml"/></Relationships>
</file>

<file path=ppt/slideMasters/_rels/slideMaster6.xml.rels><?xml version="1.0" encoding="UTF-8" standalone="yes"?>
<Relationships xmlns="http://schemas.openxmlformats.org/package/2006/relationships"><Relationship Id="rId8" Type="http://schemas.openxmlformats.org/officeDocument/2006/relationships/slideLayout" Target="../slideLayouts/slideLayout69.xml"/><Relationship Id="rId3" Type="http://schemas.openxmlformats.org/officeDocument/2006/relationships/slideLayout" Target="../slideLayouts/slideLayout64.xml"/><Relationship Id="rId7" Type="http://schemas.openxmlformats.org/officeDocument/2006/relationships/slideLayout" Target="../slideLayouts/slideLayout68.xml"/><Relationship Id="rId12" Type="http://schemas.openxmlformats.org/officeDocument/2006/relationships/theme" Target="../theme/theme6.xml"/><Relationship Id="rId2" Type="http://schemas.openxmlformats.org/officeDocument/2006/relationships/slideLayout" Target="../slideLayouts/slideLayout63.xml"/><Relationship Id="rId1" Type="http://schemas.openxmlformats.org/officeDocument/2006/relationships/slideLayout" Target="../slideLayouts/slideLayout62.xml"/><Relationship Id="rId6" Type="http://schemas.openxmlformats.org/officeDocument/2006/relationships/slideLayout" Target="../slideLayouts/slideLayout67.xml"/><Relationship Id="rId11" Type="http://schemas.openxmlformats.org/officeDocument/2006/relationships/slideLayout" Target="../slideLayouts/slideLayout72.xml"/><Relationship Id="rId5" Type="http://schemas.openxmlformats.org/officeDocument/2006/relationships/slideLayout" Target="../slideLayouts/slideLayout66.xml"/><Relationship Id="rId10" Type="http://schemas.openxmlformats.org/officeDocument/2006/relationships/slideLayout" Target="../slideLayouts/slideLayout71.xml"/><Relationship Id="rId4" Type="http://schemas.openxmlformats.org/officeDocument/2006/relationships/slideLayout" Target="../slideLayouts/slideLayout65.xml"/><Relationship Id="rId9" Type="http://schemas.openxmlformats.org/officeDocument/2006/relationships/slideLayout" Target="../slideLayouts/slideLayout7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63A1C593-65D0-4073-BCC9-577B9352EA97}" type="datetimeFigureOut">
              <a:rPr lang="en-US" smtClean="0"/>
              <a:t>01/12/2021</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9B618960-8005-486C-9A75-10CB2AAC16F9}" type="slidenum">
              <a:rPr lang="en-US" smtClean="0"/>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609600" y="274638"/>
            <a:ext cx="109728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1027" name="Rectangle 3"/>
          <p:cNvSpPr>
            <a:spLocks noGrp="1" noChangeArrowheads="1"/>
          </p:cNvSpPr>
          <p:nvPr>
            <p:ph type="body" idx="1"/>
          </p:nvPr>
        </p:nvSpPr>
        <p:spPr bwMode="auto">
          <a:xfrm>
            <a:off x="609600" y="1600201"/>
            <a:ext cx="109728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39940" name="Rectangle 4"/>
          <p:cNvSpPr>
            <a:spLocks noGrp="1" noChangeArrowheads="1"/>
          </p:cNvSpPr>
          <p:nvPr>
            <p:ph type="dt" sz="half" idx="2"/>
          </p:nvPr>
        </p:nvSpPr>
        <p:spPr bwMode="auto">
          <a:xfrm>
            <a:off x="609600" y="6245225"/>
            <a:ext cx="28448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eaLnBrk="1" hangingPunct="1">
              <a:defRPr sz="1400" b="0">
                <a:latin typeface="+mn-lt"/>
              </a:defRPr>
            </a:lvl1pPr>
          </a:lstStyle>
          <a:p>
            <a:pPr fontAlgn="base">
              <a:spcBef>
                <a:spcPct val="0"/>
              </a:spcBef>
              <a:spcAft>
                <a:spcPct val="0"/>
              </a:spcAft>
              <a:defRPr/>
            </a:pPr>
            <a:endParaRPr lang="en-US">
              <a:solidFill>
                <a:srgbClr val="000000"/>
              </a:solidFill>
            </a:endParaRPr>
          </a:p>
        </p:txBody>
      </p:sp>
      <p:sp>
        <p:nvSpPr>
          <p:cNvPr id="39941" name="Rectangle 5"/>
          <p:cNvSpPr>
            <a:spLocks noGrp="1" noChangeArrowheads="1"/>
          </p:cNvSpPr>
          <p:nvPr>
            <p:ph type="ftr" sz="quarter" idx="3"/>
          </p:nvPr>
        </p:nvSpPr>
        <p:spPr bwMode="auto">
          <a:xfrm>
            <a:off x="4165600" y="6245225"/>
            <a:ext cx="38608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eaLnBrk="1" hangingPunct="1">
              <a:defRPr sz="1400" b="0">
                <a:latin typeface="+mn-lt"/>
              </a:defRPr>
            </a:lvl1pPr>
          </a:lstStyle>
          <a:p>
            <a:pPr fontAlgn="base">
              <a:spcBef>
                <a:spcPct val="0"/>
              </a:spcBef>
              <a:spcAft>
                <a:spcPct val="0"/>
              </a:spcAft>
              <a:defRPr/>
            </a:pPr>
            <a:endParaRPr lang="en-US">
              <a:solidFill>
                <a:srgbClr val="000000"/>
              </a:solidFill>
            </a:endParaRPr>
          </a:p>
        </p:txBody>
      </p:sp>
      <p:sp>
        <p:nvSpPr>
          <p:cNvPr id="39942" name="Rectangle 6"/>
          <p:cNvSpPr>
            <a:spLocks noGrp="1" noChangeArrowheads="1"/>
          </p:cNvSpPr>
          <p:nvPr>
            <p:ph type="sldNum" sz="quarter" idx="4"/>
          </p:nvPr>
        </p:nvSpPr>
        <p:spPr bwMode="auto">
          <a:xfrm>
            <a:off x="8737600" y="6245225"/>
            <a:ext cx="28448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eaLnBrk="1" hangingPunct="1">
              <a:defRPr sz="1400" b="0">
                <a:latin typeface="Arial" panose="020B0604020202020204" pitchFamily="34" charset="0"/>
              </a:defRPr>
            </a:lvl1pPr>
          </a:lstStyle>
          <a:p>
            <a:pPr fontAlgn="base">
              <a:spcBef>
                <a:spcPct val="0"/>
              </a:spcBef>
              <a:spcAft>
                <a:spcPct val="0"/>
              </a:spcAft>
              <a:defRPr/>
            </a:pPr>
            <a:fld id="{9883C0C2-5F98-4F70-808A-B27BF9900B9E}" type="slidenum">
              <a:rPr lang="en-US">
                <a:solidFill>
                  <a:srgbClr val="000000"/>
                </a:solidFill>
              </a:rPr>
              <a:pPr fontAlgn="base">
                <a:spcBef>
                  <a:spcPct val="0"/>
                </a:spcBef>
                <a:spcAft>
                  <a:spcPct val="0"/>
                </a:spcAft>
                <a:defRPr/>
              </a:pPr>
              <a:t>‹#›</a:t>
            </a:fld>
            <a:endParaRPr lang="en-US">
              <a:solidFill>
                <a:srgbClr val="000000"/>
              </a:solidFill>
            </a:endParaRPr>
          </a:p>
        </p:txBody>
      </p:sp>
    </p:spTree>
    <p:extLst>
      <p:ext uri="{BB962C8B-B14F-4D97-AF65-F5344CB8AC3E}">
        <p14:creationId xmlns:p14="http://schemas.microsoft.com/office/powerpoint/2010/main" val="3390845966"/>
      </p:ext>
    </p:extLst>
  </p:cSld>
  <p:clrMap bg1="lt1" tx1="dk1" bg2="lt2" tx2="dk2" accent1="accent1" accent2="accent2" accent3="accent3" accent4="accent4" accent5="accent5" accent6="accent6" hlink="hlink" folHlink="folHlink"/>
  <p:sldLayoutIdLst>
    <p:sldLayoutId id="2147483662" r:id="rId1"/>
    <p:sldLayoutId id="2147483663" r:id="rId2"/>
    <p:sldLayoutId id="2147483664" r:id="rId3"/>
    <p:sldLayoutId id="2147483665" r:id="rId4"/>
    <p:sldLayoutId id="2147483666" r:id="rId5"/>
    <p:sldLayoutId id="2147483667" r:id="rId6"/>
    <p:sldLayoutId id="2147483668" r:id="rId7"/>
    <p:sldLayoutId id="2147483669" r:id="rId8"/>
    <p:sldLayoutId id="2147483670" r:id="rId9"/>
    <p:sldLayoutId id="2147483671" r:id="rId10"/>
    <p:sldLayoutId id="2147483672" r:id="rId11"/>
    <p:sldLayoutId id="2147483673" r:id="rId12"/>
    <p:sldLayoutId id="2147483674" r:id="rId13"/>
  </p:sldLayoutIdLst>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defRPr>
      </a:lvl2pPr>
      <a:lvl3pPr algn="ctr" rtl="0" eaLnBrk="0" fontAlgn="base" hangingPunct="0">
        <a:spcBef>
          <a:spcPct val="0"/>
        </a:spcBef>
        <a:spcAft>
          <a:spcPct val="0"/>
        </a:spcAft>
        <a:defRPr sz="4400">
          <a:solidFill>
            <a:schemeClr val="tx2"/>
          </a:solidFill>
          <a:latin typeface="Arial" charset="0"/>
        </a:defRPr>
      </a:lvl3pPr>
      <a:lvl4pPr algn="ctr" rtl="0" eaLnBrk="0" fontAlgn="base" hangingPunct="0">
        <a:spcBef>
          <a:spcPct val="0"/>
        </a:spcBef>
        <a:spcAft>
          <a:spcPct val="0"/>
        </a:spcAft>
        <a:defRPr sz="4400">
          <a:solidFill>
            <a:schemeClr val="tx2"/>
          </a:solidFill>
          <a:latin typeface="Arial" charset="0"/>
        </a:defRPr>
      </a:lvl4pPr>
      <a:lvl5pPr algn="ctr" rtl="0" eaLnBrk="0" fontAlgn="base" hangingPunct="0">
        <a:spcBef>
          <a:spcPct val="0"/>
        </a:spcBef>
        <a:spcAft>
          <a:spcPct val="0"/>
        </a:spcAft>
        <a:defRPr sz="4400">
          <a:solidFill>
            <a:schemeClr val="tx2"/>
          </a:solidFill>
          <a:latin typeface="Arial"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4098" name="Title Placeholder 1"/>
          <p:cNvSpPr>
            <a:spLocks noGrp="1"/>
          </p:cNvSpPr>
          <p:nvPr>
            <p:ph type="title"/>
          </p:nvPr>
        </p:nvSpPr>
        <p:spPr bwMode="auto">
          <a:xfrm>
            <a:off x="609600" y="274638"/>
            <a:ext cx="109728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4099" name="Text Placeholder 2"/>
          <p:cNvSpPr>
            <a:spLocks noGrp="1"/>
          </p:cNvSpPr>
          <p:nvPr>
            <p:ph type="body" idx="1"/>
          </p:nvPr>
        </p:nvSpPr>
        <p:spPr bwMode="auto">
          <a:xfrm>
            <a:off x="609600" y="1600201"/>
            <a:ext cx="109728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4" name="Date Placeholder 3"/>
          <p:cNvSpPr>
            <a:spLocks noGrp="1"/>
          </p:cNvSpPr>
          <p:nvPr>
            <p:ph type="dt" sz="half" idx="2"/>
          </p:nvPr>
        </p:nvSpPr>
        <p:spPr>
          <a:xfrm>
            <a:off x="609600" y="6356351"/>
            <a:ext cx="2844800" cy="365125"/>
          </a:xfrm>
          <a:prstGeom prst="rect">
            <a:avLst/>
          </a:prstGeom>
        </p:spPr>
        <p:txBody>
          <a:bodyPr vert="horz" lIns="91440" tIns="45720" rIns="91440" bIns="45720" rtlCol="0" anchor="ctr"/>
          <a:lstStyle>
            <a:lvl1pPr algn="l" eaLnBrk="1" fontAlgn="auto" hangingPunct="1">
              <a:spcBef>
                <a:spcPts val="0"/>
              </a:spcBef>
              <a:spcAft>
                <a:spcPts val="0"/>
              </a:spcAft>
              <a:defRPr sz="1200" b="0">
                <a:solidFill>
                  <a:prstClr val="black">
                    <a:tint val="75000"/>
                  </a:prstClr>
                </a:solidFill>
                <a:latin typeface="Calibri"/>
              </a:defRPr>
            </a:lvl1pPr>
          </a:lstStyle>
          <a:p>
            <a:pPr>
              <a:defRPr/>
            </a:pPr>
            <a:fld id="{9BEAFA75-1743-4137-8A4C-9350D37224F1}" type="datetimeFigureOut">
              <a:rPr lang="en-US"/>
              <a:pPr>
                <a:defRPr/>
              </a:pPr>
              <a:t>01/12/2021</a:t>
            </a:fld>
            <a:endParaRPr lang="en-US"/>
          </a:p>
        </p:txBody>
      </p:sp>
      <p:sp>
        <p:nvSpPr>
          <p:cNvPr id="5" name="Footer Placeholder 4"/>
          <p:cNvSpPr>
            <a:spLocks noGrp="1"/>
          </p:cNvSpPr>
          <p:nvPr>
            <p:ph type="ftr" sz="quarter" idx="3"/>
          </p:nvPr>
        </p:nvSpPr>
        <p:spPr>
          <a:xfrm>
            <a:off x="4165600" y="6356351"/>
            <a:ext cx="3860800" cy="365125"/>
          </a:xfrm>
          <a:prstGeom prst="rect">
            <a:avLst/>
          </a:prstGeom>
        </p:spPr>
        <p:txBody>
          <a:bodyPr vert="horz" lIns="91440" tIns="45720" rIns="91440" bIns="45720" rtlCol="0" anchor="ctr"/>
          <a:lstStyle>
            <a:lvl1pPr algn="ctr" eaLnBrk="1" fontAlgn="auto" hangingPunct="1">
              <a:spcBef>
                <a:spcPts val="0"/>
              </a:spcBef>
              <a:spcAft>
                <a:spcPts val="0"/>
              </a:spcAft>
              <a:defRPr sz="1200" b="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8737600" y="6356351"/>
            <a:ext cx="2844800" cy="365125"/>
          </a:xfrm>
          <a:prstGeom prst="rect">
            <a:avLst/>
          </a:prstGeom>
        </p:spPr>
        <p:txBody>
          <a:bodyPr vert="horz" lIns="91440" tIns="45720" rIns="91440" bIns="45720" rtlCol="0" anchor="ctr"/>
          <a:lstStyle>
            <a:lvl1pPr algn="r" eaLnBrk="1" fontAlgn="auto" hangingPunct="1">
              <a:spcBef>
                <a:spcPts val="0"/>
              </a:spcBef>
              <a:spcAft>
                <a:spcPts val="0"/>
              </a:spcAft>
              <a:defRPr sz="1200" b="0">
                <a:solidFill>
                  <a:prstClr val="black">
                    <a:tint val="75000"/>
                  </a:prstClr>
                </a:solidFill>
                <a:latin typeface="Calibri"/>
              </a:defRPr>
            </a:lvl1pPr>
          </a:lstStyle>
          <a:p>
            <a:pPr>
              <a:defRPr/>
            </a:pPr>
            <a:fld id="{9E4103B7-323A-4D72-944D-18B122F348C7}" type="slidenum">
              <a:rPr lang="en-US"/>
              <a:pPr>
                <a:defRPr/>
              </a:pPr>
              <a:t>‹#›</a:t>
            </a:fld>
            <a:endParaRPr lang="en-US"/>
          </a:p>
        </p:txBody>
      </p:sp>
    </p:spTree>
    <p:extLst>
      <p:ext uri="{BB962C8B-B14F-4D97-AF65-F5344CB8AC3E}">
        <p14:creationId xmlns:p14="http://schemas.microsoft.com/office/powerpoint/2010/main" val="3202679212"/>
      </p:ext>
    </p:extLst>
  </p:cSld>
  <p:clrMap bg1="lt1" tx1="dk1" bg2="lt2" tx2="dk2" accent1="accent1" accent2="accent2" accent3="accent3" accent4="accent4" accent5="accent5" accent6="accent6" hlink="hlink" folHlink="folHlink"/>
  <p:sldLayoutIdLst>
    <p:sldLayoutId id="2147483676" r:id="rId1"/>
    <p:sldLayoutId id="2147483677" r:id="rId2"/>
    <p:sldLayoutId id="2147483678" r:id="rId3"/>
    <p:sldLayoutId id="2147483679" r:id="rId4"/>
    <p:sldLayoutId id="2147483680" r:id="rId5"/>
    <p:sldLayoutId id="2147483681" r:id="rId6"/>
    <p:sldLayoutId id="2147483682" r:id="rId7"/>
    <p:sldLayoutId id="2147483683" r:id="rId8"/>
    <p:sldLayoutId id="2147483684" r:id="rId9"/>
    <p:sldLayoutId id="2147483685" r:id="rId10"/>
    <p:sldLayoutId id="2147483686" r:id="rId11"/>
    <p:sldLayoutId id="2147483687" r:id="rId12"/>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anose="020F0502020204030204" pitchFamily="34" charset="0"/>
        </a:defRPr>
      </a:lvl2pPr>
      <a:lvl3pPr algn="ctr" rtl="0" eaLnBrk="0" fontAlgn="base" hangingPunct="0">
        <a:spcBef>
          <a:spcPct val="0"/>
        </a:spcBef>
        <a:spcAft>
          <a:spcPct val="0"/>
        </a:spcAft>
        <a:defRPr sz="4400">
          <a:solidFill>
            <a:schemeClr val="tx1"/>
          </a:solidFill>
          <a:latin typeface="Calibri" panose="020F0502020204030204" pitchFamily="34" charset="0"/>
        </a:defRPr>
      </a:lvl3pPr>
      <a:lvl4pPr algn="ctr" rtl="0" eaLnBrk="0" fontAlgn="base" hangingPunct="0">
        <a:spcBef>
          <a:spcPct val="0"/>
        </a:spcBef>
        <a:spcAft>
          <a:spcPct val="0"/>
        </a:spcAft>
        <a:defRPr sz="4400">
          <a:solidFill>
            <a:schemeClr val="tx1"/>
          </a:solidFill>
          <a:latin typeface="Calibri" panose="020F0502020204030204" pitchFamily="34" charset="0"/>
        </a:defRPr>
      </a:lvl4pPr>
      <a:lvl5pPr algn="ctr" rtl="0" eaLnBrk="0" fontAlgn="base" hangingPunct="0">
        <a:spcBef>
          <a:spcPct val="0"/>
        </a:spcBef>
        <a:spcAft>
          <a:spcPct val="0"/>
        </a:spcAft>
        <a:defRPr sz="4400">
          <a:solidFill>
            <a:schemeClr val="tx1"/>
          </a:solidFill>
          <a:latin typeface="Calibri" panose="020F0502020204030204" pitchFamily="34" charset="0"/>
        </a:defRPr>
      </a:lvl5pPr>
      <a:lvl6pPr marL="457200" algn="ctr" rtl="0" fontAlgn="base">
        <a:spcBef>
          <a:spcPct val="0"/>
        </a:spcBef>
        <a:spcAft>
          <a:spcPct val="0"/>
        </a:spcAft>
        <a:defRPr sz="4400">
          <a:solidFill>
            <a:schemeClr val="tx1"/>
          </a:solidFill>
          <a:latin typeface="Calibri" panose="020F0502020204030204" pitchFamily="34" charset="0"/>
        </a:defRPr>
      </a:lvl6pPr>
      <a:lvl7pPr marL="914400" algn="ctr" rtl="0" fontAlgn="base">
        <a:spcBef>
          <a:spcPct val="0"/>
        </a:spcBef>
        <a:spcAft>
          <a:spcPct val="0"/>
        </a:spcAft>
        <a:defRPr sz="4400">
          <a:solidFill>
            <a:schemeClr val="tx1"/>
          </a:solidFill>
          <a:latin typeface="Calibri" panose="020F0502020204030204" pitchFamily="34" charset="0"/>
        </a:defRPr>
      </a:lvl7pPr>
      <a:lvl8pPr marL="1371600" algn="ctr" rtl="0" fontAlgn="base">
        <a:spcBef>
          <a:spcPct val="0"/>
        </a:spcBef>
        <a:spcAft>
          <a:spcPct val="0"/>
        </a:spcAft>
        <a:defRPr sz="4400">
          <a:solidFill>
            <a:schemeClr val="tx1"/>
          </a:solidFill>
          <a:latin typeface="Calibri" panose="020F0502020204030204" pitchFamily="34" charset="0"/>
        </a:defRPr>
      </a:lvl8pPr>
      <a:lvl9pPr marL="1828800" algn="ctr" rtl="0" fontAlgn="base">
        <a:spcBef>
          <a:spcPct val="0"/>
        </a:spcBef>
        <a:spcAft>
          <a:spcPct val="0"/>
        </a:spcAft>
        <a:defRPr sz="4400">
          <a:solidFill>
            <a:schemeClr val="tx1"/>
          </a:solidFill>
          <a:latin typeface="Calibri" panose="020F0502020204030204"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cSld>
    <p:bg>
      <p:bgPr>
        <a:blipFill dpi="0" rotWithShape="0">
          <a:blip r:embed="rId13"/>
          <a:srcRect/>
          <a:stretch>
            <a:fillRect/>
          </a:stretch>
        </a:blipFill>
        <a:effectLst/>
      </p:bgPr>
    </p:bg>
    <p:spTree>
      <p:nvGrpSpPr>
        <p:cNvPr id="1" name=""/>
        <p:cNvGrpSpPr/>
        <p:nvPr/>
      </p:nvGrpSpPr>
      <p:grpSpPr>
        <a:xfrm>
          <a:off x="0" y="0"/>
          <a:ext cx="0" cy="0"/>
          <a:chOff x="0" y="0"/>
          <a:chExt cx="0" cy="0"/>
        </a:xfrm>
      </p:grpSpPr>
      <p:sp>
        <p:nvSpPr>
          <p:cNvPr id="2050" name="Rectangle 2"/>
          <p:cNvSpPr>
            <a:spLocks noGrp="1" noChangeArrowheads="1"/>
          </p:cNvSpPr>
          <p:nvPr>
            <p:ph type="title"/>
          </p:nvPr>
        </p:nvSpPr>
        <p:spPr bwMode="auto">
          <a:xfrm>
            <a:off x="3657600" y="457200"/>
            <a:ext cx="7721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2051" name="Rectangle 3"/>
          <p:cNvSpPr>
            <a:spLocks noGrp="1" noChangeArrowheads="1"/>
          </p:cNvSpPr>
          <p:nvPr>
            <p:ph type="body" idx="1"/>
          </p:nvPr>
        </p:nvSpPr>
        <p:spPr bwMode="auto">
          <a:xfrm>
            <a:off x="1016000" y="2438400"/>
            <a:ext cx="10363200" cy="411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Tree>
    <p:extLst>
      <p:ext uri="{BB962C8B-B14F-4D97-AF65-F5344CB8AC3E}">
        <p14:creationId xmlns:p14="http://schemas.microsoft.com/office/powerpoint/2010/main" val="2214361187"/>
      </p:ext>
    </p:extLst>
  </p:cSld>
  <p:clrMap bg1="lt1" tx1="dk1" bg2="lt2" tx2="dk2" accent1="accent1" accent2="accent2" accent3="accent3" accent4="accent4" accent5="accent5" accent6="accent6" hlink="hlink" folHlink="folHlink"/>
  <p:sldLayoutIdLst>
    <p:sldLayoutId id="2147483689" r:id="rId1"/>
    <p:sldLayoutId id="2147483690" r:id="rId2"/>
    <p:sldLayoutId id="2147483691" r:id="rId3"/>
    <p:sldLayoutId id="2147483692" r:id="rId4"/>
    <p:sldLayoutId id="2147483693" r:id="rId5"/>
    <p:sldLayoutId id="2147483694" r:id="rId6"/>
    <p:sldLayoutId id="2147483695" r:id="rId7"/>
    <p:sldLayoutId id="2147483696" r:id="rId8"/>
    <p:sldLayoutId id="2147483697" r:id="rId9"/>
    <p:sldLayoutId id="2147483698" r:id="rId10"/>
    <p:sldLayoutId id="2147483699" r:id="rId11"/>
  </p:sldLayoutIdLst>
  <p:txStyles>
    <p:titleStyle>
      <a:lvl1pPr algn="ctr" rtl="0" eaLnBrk="0" fontAlgn="base" hangingPunct="0">
        <a:spcBef>
          <a:spcPct val="0"/>
        </a:spcBef>
        <a:spcAft>
          <a:spcPct val="0"/>
        </a:spcAft>
        <a:defRPr sz="4400">
          <a:solidFill>
            <a:srgbClr val="006699"/>
          </a:solidFill>
          <a:latin typeface="+mj-lt"/>
          <a:ea typeface="+mj-ea"/>
          <a:cs typeface="+mj-cs"/>
        </a:defRPr>
      </a:lvl1pPr>
      <a:lvl2pPr algn="ctr" rtl="0" eaLnBrk="0" fontAlgn="base" hangingPunct="0">
        <a:spcBef>
          <a:spcPct val="0"/>
        </a:spcBef>
        <a:spcAft>
          <a:spcPct val="0"/>
        </a:spcAft>
        <a:defRPr sz="4400">
          <a:solidFill>
            <a:srgbClr val="006699"/>
          </a:solidFill>
          <a:latin typeface="Joinks" pitchFamily="2" charset="0"/>
          <a:cs typeface="Arial" charset="0"/>
        </a:defRPr>
      </a:lvl2pPr>
      <a:lvl3pPr algn="ctr" rtl="0" eaLnBrk="0" fontAlgn="base" hangingPunct="0">
        <a:spcBef>
          <a:spcPct val="0"/>
        </a:spcBef>
        <a:spcAft>
          <a:spcPct val="0"/>
        </a:spcAft>
        <a:defRPr sz="4400">
          <a:solidFill>
            <a:srgbClr val="006699"/>
          </a:solidFill>
          <a:latin typeface="Joinks" pitchFamily="2" charset="0"/>
          <a:cs typeface="Arial" charset="0"/>
        </a:defRPr>
      </a:lvl3pPr>
      <a:lvl4pPr algn="ctr" rtl="0" eaLnBrk="0" fontAlgn="base" hangingPunct="0">
        <a:spcBef>
          <a:spcPct val="0"/>
        </a:spcBef>
        <a:spcAft>
          <a:spcPct val="0"/>
        </a:spcAft>
        <a:defRPr sz="4400">
          <a:solidFill>
            <a:srgbClr val="006699"/>
          </a:solidFill>
          <a:latin typeface="Joinks" pitchFamily="2" charset="0"/>
          <a:cs typeface="Arial" charset="0"/>
        </a:defRPr>
      </a:lvl4pPr>
      <a:lvl5pPr algn="ctr" rtl="0" eaLnBrk="0" fontAlgn="base" hangingPunct="0">
        <a:spcBef>
          <a:spcPct val="0"/>
        </a:spcBef>
        <a:spcAft>
          <a:spcPct val="0"/>
        </a:spcAft>
        <a:defRPr sz="4400">
          <a:solidFill>
            <a:srgbClr val="006699"/>
          </a:solidFill>
          <a:latin typeface="Joinks" pitchFamily="2" charset="0"/>
          <a:cs typeface="Arial" charset="0"/>
        </a:defRPr>
      </a:lvl5pPr>
      <a:lvl6pPr marL="457200" algn="ctr" rtl="0" fontAlgn="base">
        <a:spcBef>
          <a:spcPct val="0"/>
        </a:spcBef>
        <a:spcAft>
          <a:spcPct val="0"/>
        </a:spcAft>
        <a:defRPr sz="4400">
          <a:solidFill>
            <a:srgbClr val="006699"/>
          </a:solidFill>
          <a:latin typeface="Joinks" pitchFamily="2" charset="0"/>
          <a:cs typeface="Arial" charset="0"/>
        </a:defRPr>
      </a:lvl6pPr>
      <a:lvl7pPr marL="914400" algn="ctr" rtl="0" fontAlgn="base">
        <a:spcBef>
          <a:spcPct val="0"/>
        </a:spcBef>
        <a:spcAft>
          <a:spcPct val="0"/>
        </a:spcAft>
        <a:defRPr sz="4400">
          <a:solidFill>
            <a:srgbClr val="006699"/>
          </a:solidFill>
          <a:latin typeface="Joinks" pitchFamily="2" charset="0"/>
          <a:cs typeface="Arial" charset="0"/>
        </a:defRPr>
      </a:lvl7pPr>
      <a:lvl8pPr marL="1371600" algn="ctr" rtl="0" fontAlgn="base">
        <a:spcBef>
          <a:spcPct val="0"/>
        </a:spcBef>
        <a:spcAft>
          <a:spcPct val="0"/>
        </a:spcAft>
        <a:defRPr sz="4400">
          <a:solidFill>
            <a:srgbClr val="006699"/>
          </a:solidFill>
          <a:latin typeface="Joinks" pitchFamily="2" charset="0"/>
          <a:cs typeface="Arial" charset="0"/>
        </a:defRPr>
      </a:lvl8pPr>
      <a:lvl9pPr marL="1828800" algn="ctr" rtl="0" fontAlgn="base">
        <a:spcBef>
          <a:spcPct val="0"/>
        </a:spcBef>
        <a:spcAft>
          <a:spcPct val="0"/>
        </a:spcAft>
        <a:defRPr sz="4400">
          <a:solidFill>
            <a:srgbClr val="006699"/>
          </a:solidFill>
          <a:latin typeface="Joinks" pitchFamily="2" charset="0"/>
          <a:cs typeface="Arial" charset="0"/>
        </a:defRPr>
      </a:lvl9pPr>
    </p:titleStyle>
    <p:bodyStyle>
      <a:lvl1pPr marL="342900" indent="-342900" algn="l" rtl="0" eaLnBrk="0" fontAlgn="base" hangingPunct="0">
        <a:spcBef>
          <a:spcPct val="20000"/>
        </a:spcBef>
        <a:spcAft>
          <a:spcPct val="0"/>
        </a:spcAft>
        <a:buBlip>
          <a:blip r:embed="rId14"/>
        </a:buBlip>
        <a:defRPr sz="3200">
          <a:solidFill>
            <a:srgbClr val="006699"/>
          </a:solidFill>
          <a:latin typeface="+mn-lt"/>
          <a:ea typeface="+mn-ea"/>
          <a:cs typeface="+mn-cs"/>
        </a:defRPr>
      </a:lvl1pPr>
      <a:lvl2pPr marL="742950" indent="-285750" algn="l" rtl="0" eaLnBrk="0" fontAlgn="base" hangingPunct="0">
        <a:spcBef>
          <a:spcPct val="20000"/>
        </a:spcBef>
        <a:spcAft>
          <a:spcPct val="0"/>
        </a:spcAft>
        <a:buBlip>
          <a:blip r:embed="rId14"/>
        </a:buBlip>
        <a:defRPr sz="2800">
          <a:solidFill>
            <a:srgbClr val="006699"/>
          </a:solidFill>
          <a:latin typeface="+mn-lt"/>
          <a:cs typeface="+mn-cs"/>
        </a:defRPr>
      </a:lvl2pPr>
      <a:lvl3pPr marL="1143000" indent="-228600" algn="l" rtl="0" eaLnBrk="0" fontAlgn="base" hangingPunct="0">
        <a:spcBef>
          <a:spcPct val="20000"/>
        </a:spcBef>
        <a:spcAft>
          <a:spcPct val="0"/>
        </a:spcAft>
        <a:buBlip>
          <a:blip r:embed="rId14"/>
        </a:buBlip>
        <a:defRPr sz="2400">
          <a:solidFill>
            <a:srgbClr val="006699"/>
          </a:solidFill>
          <a:latin typeface="+mn-lt"/>
          <a:cs typeface="+mn-cs"/>
        </a:defRPr>
      </a:lvl3pPr>
      <a:lvl4pPr marL="1600200" indent="-228600" algn="l" rtl="0" eaLnBrk="0" fontAlgn="base" hangingPunct="0">
        <a:spcBef>
          <a:spcPct val="20000"/>
        </a:spcBef>
        <a:spcAft>
          <a:spcPct val="0"/>
        </a:spcAft>
        <a:buBlip>
          <a:blip r:embed="rId14"/>
        </a:buBlip>
        <a:defRPr sz="2000">
          <a:solidFill>
            <a:srgbClr val="006699"/>
          </a:solidFill>
          <a:latin typeface="+mn-lt"/>
          <a:cs typeface="+mn-cs"/>
        </a:defRPr>
      </a:lvl4pPr>
      <a:lvl5pPr marL="2057400" indent="-228600" algn="l" rtl="0" eaLnBrk="0" fontAlgn="base" hangingPunct="0">
        <a:spcBef>
          <a:spcPct val="20000"/>
        </a:spcBef>
        <a:spcAft>
          <a:spcPct val="0"/>
        </a:spcAft>
        <a:buBlip>
          <a:blip r:embed="rId14"/>
        </a:buBlip>
        <a:defRPr sz="2000">
          <a:solidFill>
            <a:srgbClr val="006699"/>
          </a:solidFill>
          <a:latin typeface="+mn-lt"/>
          <a:cs typeface="+mn-cs"/>
        </a:defRPr>
      </a:lvl5pPr>
      <a:lvl6pPr marL="2514600" indent="-228600" algn="l" rtl="0" fontAlgn="base">
        <a:spcBef>
          <a:spcPct val="20000"/>
        </a:spcBef>
        <a:spcAft>
          <a:spcPct val="0"/>
        </a:spcAft>
        <a:buBlip>
          <a:blip r:embed="rId14"/>
        </a:buBlip>
        <a:defRPr sz="2000">
          <a:solidFill>
            <a:srgbClr val="006699"/>
          </a:solidFill>
          <a:latin typeface="+mn-lt"/>
          <a:cs typeface="+mn-cs"/>
        </a:defRPr>
      </a:lvl6pPr>
      <a:lvl7pPr marL="2971800" indent="-228600" algn="l" rtl="0" fontAlgn="base">
        <a:spcBef>
          <a:spcPct val="20000"/>
        </a:spcBef>
        <a:spcAft>
          <a:spcPct val="0"/>
        </a:spcAft>
        <a:buBlip>
          <a:blip r:embed="rId14"/>
        </a:buBlip>
        <a:defRPr sz="2000">
          <a:solidFill>
            <a:srgbClr val="006699"/>
          </a:solidFill>
          <a:latin typeface="+mn-lt"/>
          <a:cs typeface="+mn-cs"/>
        </a:defRPr>
      </a:lvl7pPr>
      <a:lvl8pPr marL="3429000" indent="-228600" algn="l" rtl="0" fontAlgn="base">
        <a:spcBef>
          <a:spcPct val="20000"/>
        </a:spcBef>
        <a:spcAft>
          <a:spcPct val="0"/>
        </a:spcAft>
        <a:buBlip>
          <a:blip r:embed="rId14"/>
        </a:buBlip>
        <a:defRPr sz="2000">
          <a:solidFill>
            <a:srgbClr val="006699"/>
          </a:solidFill>
          <a:latin typeface="+mn-lt"/>
          <a:cs typeface="+mn-cs"/>
        </a:defRPr>
      </a:lvl8pPr>
      <a:lvl9pPr marL="3886200" indent="-228600" algn="l" rtl="0" fontAlgn="base">
        <a:spcBef>
          <a:spcPct val="20000"/>
        </a:spcBef>
        <a:spcAft>
          <a:spcPct val="0"/>
        </a:spcAft>
        <a:buBlip>
          <a:blip r:embed="rId14"/>
        </a:buBlip>
        <a:defRPr sz="2000">
          <a:solidFill>
            <a:srgbClr val="006699"/>
          </a:solidFill>
          <a:latin typeface="+mn-lt"/>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5.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6146" name="Rectangle 2"/>
          <p:cNvSpPr>
            <a:spLocks noGrp="1" noChangeArrowheads="1"/>
          </p:cNvSpPr>
          <p:nvPr>
            <p:ph type="title"/>
          </p:nvPr>
        </p:nvSpPr>
        <p:spPr bwMode="auto">
          <a:xfrm>
            <a:off x="609600" y="274638"/>
            <a:ext cx="109728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6147" name="Rectangle 3"/>
          <p:cNvSpPr>
            <a:spLocks noGrp="1" noChangeArrowheads="1"/>
          </p:cNvSpPr>
          <p:nvPr>
            <p:ph type="body" idx="1"/>
          </p:nvPr>
        </p:nvSpPr>
        <p:spPr bwMode="auto">
          <a:xfrm>
            <a:off x="609600" y="1600201"/>
            <a:ext cx="109728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1028" name="Rectangle 4"/>
          <p:cNvSpPr>
            <a:spLocks noGrp="1" noChangeArrowheads="1"/>
          </p:cNvSpPr>
          <p:nvPr>
            <p:ph type="dt" sz="half" idx="2"/>
          </p:nvPr>
        </p:nvSpPr>
        <p:spPr bwMode="auto">
          <a:xfrm>
            <a:off x="609600" y="6245225"/>
            <a:ext cx="28448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eaLnBrk="1" hangingPunct="1">
              <a:defRPr sz="1400" b="0">
                <a:solidFill>
                  <a:srgbClr val="000000"/>
                </a:solidFill>
                <a:latin typeface="Arial" charset="0"/>
              </a:defRPr>
            </a:lvl1pPr>
          </a:lstStyle>
          <a:p>
            <a:pPr fontAlgn="base">
              <a:spcBef>
                <a:spcPct val="0"/>
              </a:spcBef>
              <a:spcAft>
                <a:spcPct val="0"/>
              </a:spcAft>
              <a:defRPr/>
            </a:pPr>
            <a:endParaRPr lang="en-US"/>
          </a:p>
        </p:txBody>
      </p:sp>
      <p:sp>
        <p:nvSpPr>
          <p:cNvPr id="1029" name="Rectangle 5"/>
          <p:cNvSpPr>
            <a:spLocks noGrp="1" noChangeArrowheads="1"/>
          </p:cNvSpPr>
          <p:nvPr>
            <p:ph type="ftr" sz="quarter" idx="3"/>
          </p:nvPr>
        </p:nvSpPr>
        <p:spPr bwMode="auto">
          <a:xfrm>
            <a:off x="4165600" y="6245225"/>
            <a:ext cx="38608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eaLnBrk="1" hangingPunct="1">
              <a:defRPr sz="1400" b="0">
                <a:solidFill>
                  <a:srgbClr val="000000"/>
                </a:solidFill>
                <a:latin typeface="Arial" charset="0"/>
              </a:defRPr>
            </a:lvl1pPr>
          </a:lstStyle>
          <a:p>
            <a:pPr fontAlgn="base">
              <a:spcBef>
                <a:spcPct val="0"/>
              </a:spcBef>
              <a:spcAft>
                <a:spcPct val="0"/>
              </a:spcAft>
              <a:defRPr/>
            </a:pPr>
            <a:endParaRPr lang="en-US"/>
          </a:p>
        </p:txBody>
      </p:sp>
      <p:sp>
        <p:nvSpPr>
          <p:cNvPr id="1030" name="Rectangle 6"/>
          <p:cNvSpPr>
            <a:spLocks noGrp="1" noChangeArrowheads="1"/>
          </p:cNvSpPr>
          <p:nvPr>
            <p:ph type="sldNum" sz="quarter" idx="4"/>
          </p:nvPr>
        </p:nvSpPr>
        <p:spPr bwMode="auto">
          <a:xfrm>
            <a:off x="8737600" y="6245225"/>
            <a:ext cx="28448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eaLnBrk="1" hangingPunct="1">
              <a:defRPr sz="1400" b="0">
                <a:solidFill>
                  <a:srgbClr val="000000"/>
                </a:solidFill>
                <a:latin typeface="Arial" panose="020B0604020202020204" pitchFamily="34" charset="0"/>
              </a:defRPr>
            </a:lvl1pPr>
          </a:lstStyle>
          <a:p>
            <a:pPr fontAlgn="base">
              <a:spcBef>
                <a:spcPct val="0"/>
              </a:spcBef>
              <a:spcAft>
                <a:spcPct val="0"/>
              </a:spcAft>
              <a:defRPr/>
            </a:pPr>
            <a:fld id="{C74FEA55-8662-48C1-BE63-C5E7E92BF297}" type="slidenum">
              <a:rPr lang="en-US"/>
              <a:pPr fontAlgn="base">
                <a:spcBef>
                  <a:spcPct val="0"/>
                </a:spcBef>
                <a:spcAft>
                  <a:spcPct val="0"/>
                </a:spcAft>
                <a:defRPr/>
              </a:pPr>
              <a:t>‹#›</a:t>
            </a:fld>
            <a:endParaRPr lang="en-US"/>
          </a:p>
        </p:txBody>
      </p:sp>
    </p:spTree>
    <p:extLst>
      <p:ext uri="{BB962C8B-B14F-4D97-AF65-F5344CB8AC3E}">
        <p14:creationId xmlns:p14="http://schemas.microsoft.com/office/powerpoint/2010/main" val="3148494279"/>
      </p:ext>
    </p:extLst>
  </p:cSld>
  <p:clrMap bg1="lt1" tx1="dk1" bg2="lt2" tx2="dk2" accent1="accent1" accent2="accent2" accent3="accent3" accent4="accent4" accent5="accent5" accent6="accent6" hlink="hlink" folHlink="folHlink"/>
  <p:sldLayoutIdLst>
    <p:sldLayoutId id="2147483701" r:id="rId1"/>
    <p:sldLayoutId id="2147483702" r:id="rId2"/>
    <p:sldLayoutId id="2147483703" r:id="rId3"/>
    <p:sldLayoutId id="2147483704" r:id="rId4"/>
    <p:sldLayoutId id="2147483705" r:id="rId5"/>
    <p:sldLayoutId id="2147483706" r:id="rId6"/>
    <p:sldLayoutId id="2147483707" r:id="rId7"/>
    <p:sldLayoutId id="2147483708" r:id="rId8"/>
    <p:sldLayoutId id="2147483709" r:id="rId9"/>
    <p:sldLayoutId id="2147483710" r:id="rId10"/>
    <p:sldLayoutId id="2147483711" r:id="rId11"/>
    <p:sldLayoutId id="2147483712" r:id="rId12"/>
    <p:sldLayoutId id="2147483713" r:id="rId13"/>
  </p:sldLayoutIdLst>
  <p:transition spd="med" advClick="0" advTm="2000"/>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defRPr>
      </a:lvl2pPr>
      <a:lvl3pPr algn="ctr" rtl="0" eaLnBrk="0" fontAlgn="base" hangingPunct="0">
        <a:spcBef>
          <a:spcPct val="0"/>
        </a:spcBef>
        <a:spcAft>
          <a:spcPct val="0"/>
        </a:spcAft>
        <a:defRPr sz="4400">
          <a:solidFill>
            <a:schemeClr val="tx2"/>
          </a:solidFill>
          <a:latin typeface="Arial" charset="0"/>
        </a:defRPr>
      </a:lvl3pPr>
      <a:lvl4pPr algn="ctr" rtl="0" eaLnBrk="0" fontAlgn="base" hangingPunct="0">
        <a:spcBef>
          <a:spcPct val="0"/>
        </a:spcBef>
        <a:spcAft>
          <a:spcPct val="0"/>
        </a:spcAft>
        <a:defRPr sz="4400">
          <a:solidFill>
            <a:schemeClr val="tx2"/>
          </a:solidFill>
          <a:latin typeface="Arial" charset="0"/>
        </a:defRPr>
      </a:lvl4pPr>
      <a:lvl5pPr algn="ctr" rtl="0" eaLnBrk="0" fontAlgn="base" hangingPunct="0">
        <a:spcBef>
          <a:spcPct val="0"/>
        </a:spcBef>
        <a:spcAft>
          <a:spcPct val="0"/>
        </a:spcAft>
        <a:defRPr sz="4400">
          <a:solidFill>
            <a:schemeClr val="tx2"/>
          </a:solidFill>
          <a:latin typeface="Arial"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6.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5122" name="Title Placeholder 1"/>
          <p:cNvSpPr>
            <a:spLocks noGrp="1"/>
          </p:cNvSpPr>
          <p:nvPr>
            <p:ph type="title"/>
          </p:nvPr>
        </p:nvSpPr>
        <p:spPr bwMode="auto">
          <a:xfrm>
            <a:off x="609600" y="274638"/>
            <a:ext cx="109728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5123" name="Text Placeholder 2"/>
          <p:cNvSpPr>
            <a:spLocks noGrp="1"/>
          </p:cNvSpPr>
          <p:nvPr>
            <p:ph type="body" idx="1"/>
          </p:nvPr>
        </p:nvSpPr>
        <p:spPr bwMode="auto">
          <a:xfrm>
            <a:off x="609600" y="1600201"/>
            <a:ext cx="109728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4" name="Date Placeholder 3"/>
          <p:cNvSpPr>
            <a:spLocks noGrp="1"/>
          </p:cNvSpPr>
          <p:nvPr>
            <p:ph type="dt" sz="half" idx="2"/>
          </p:nvPr>
        </p:nvSpPr>
        <p:spPr>
          <a:xfrm>
            <a:off x="609600" y="6356351"/>
            <a:ext cx="2844800" cy="365125"/>
          </a:xfrm>
          <a:prstGeom prst="rect">
            <a:avLst/>
          </a:prstGeom>
        </p:spPr>
        <p:txBody>
          <a:bodyPr vert="horz" lIns="91440" tIns="45720" rIns="91440" bIns="45720" rtlCol="0" anchor="ctr"/>
          <a:lstStyle>
            <a:lvl1pPr algn="l" eaLnBrk="1" fontAlgn="auto" hangingPunct="1">
              <a:spcBef>
                <a:spcPts val="0"/>
              </a:spcBef>
              <a:spcAft>
                <a:spcPts val="0"/>
              </a:spcAft>
              <a:defRPr sz="1200" b="0">
                <a:solidFill>
                  <a:prstClr val="black">
                    <a:tint val="75000"/>
                  </a:prstClr>
                </a:solidFill>
                <a:latin typeface="Calibri"/>
              </a:defRPr>
            </a:lvl1pPr>
          </a:lstStyle>
          <a:p>
            <a:pPr>
              <a:defRPr/>
            </a:pPr>
            <a:fld id="{E27C53CE-4741-4DC2-B4C5-7D07E74D3F79}" type="datetimeFigureOut">
              <a:rPr lang="en-US"/>
              <a:pPr>
                <a:defRPr/>
              </a:pPr>
              <a:t>01/12/2021</a:t>
            </a:fld>
            <a:endParaRPr lang="en-US"/>
          </a:p>
        </p:txBody>
      </p:sp>
      <p:sp>
        <p:nvSpPr>
          <p:cNvPr id="5" name="Footer Placeholder 4"/>
          <p:cNvSpPr>
            <a:spLocks noGrp="1"/>
          </p:cNvSpPr>
          <p:nvPr>
            <p:ph type="ftr" sz="quarter" idx="3"/>
          </p:nvPr>
        </p:nvSpPr>
        <p:spPr>
          <a:xfrm>
            <a:off x="4165600" y="6356351"/>
            <a:ext cx="3860800" cy="365125"/>
          </a:xfrm>
          <a:prstGeom prst="rect">
            <a:avLst/>
          </a:prstGeom>
        </p:spPr>
        <p:txBody>
          <a:bodyPr vert="horz" lIns="91440" tIns="45720" rIns="91440" bIns="45720" rtlCol="0" anchor="ctr"/>
          <a:lstStyle>
            <a:lvl1pPr algn="ctr" eaLnBrk="1" fontAlgn="auto" hangingPunct="1">
              <a:spcBef>
                <a:spcPts val="0"/>
              </a:spcBef>
              <a:spcAft>
                <a:spcPts val="0"/>
              </a:spcAft>
              <a:defRPr sz="1200" b="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8737600" y="6356351"/>
            <a:ext cx="2844800" cy="365125"/>
          </a:xfrm>
          <a:prstGeom prst="rect">
            <a:avLst/>
          </a:prstGeom>
        </p:spPr>
        <p:txBody>
          <a:bodyPr vert="horz" lIns="91440" tIns="45720" rIns="91440" bIns="45720" rtlCol="0" anchor="ctr"/>
          <a:lstStyle>
            <a:lvl1pPr algn="r" eaLnBrk="1" fontAlgn="auto" hangingPunct="1">
              <a:spcBef>
                <a:spcPts val="0"/>
              </a:spcBef>
              <a:spcAft>
                <a:spcPts val="0"/>
              </a:spcAft>
              <a:defRPr sz="1200" b="0">
                <a:solidFill>
                  <a:prstClr val="black">
                    <a:tint val="75000"/>
                  </a:prstClr>
                </a:solidFill>
                <a:latin typeface="Calibri"/>
              </a:defRPr>
            </a:lvl1pPr>
          </a:lstStyle>
          <a:p>
            <a:pPr>
              <a:defRPr/>
            </a:pPr>
            <a:fld id="{D6B382FB-C0EE-4110-A4E2-FA50F340CD57}" type="slidenum">
              <a:rPr lang="en-US"/>
              <a:pPr>
                <a:defRPr/>
              </a:pPr>
              <a:t>‹#›</a:t>
            </a:fld>
            <a:endParaRPr lang="en-US"/>
          </a:p>
        </p:txBody>
      </p:sp>
    </p:spTree>
    <p:extLst>
      <p:ext uri="{BB962C8B-B14F-4D97-AF65-F5344CB8AC3E}">
        <p14:creationId xmlns:p14="http://schemas.microsoft.com/office/powerpoint/2010/main" val="3693344813"/>
      </p:ext>
    </p:extLst>
  </p:cSld>
  <p:clrMap bg1="lt1" tx1="dk1" bg2="lt2" tx2="dk2" accent1="accent1" accent2="accent2" accent3="accent3" accent4="accent4" accent5="accent5" accent6="accent6" hlink="hlink" folHlink="folHlink"/>
  <p:sldLayoutIdLst>
    <p:sldLayoutId id="2147483715" r:id="rId1"/>
    <p:sldLayoutId id="2147483716" r:id="rId2"/>
    <p:sldLayoutId id="2147483717" r:id="rId3"/>
    <p:sldLayoutId id="2147483718" r:id="rId4"/>
    <p:sldLayoutId id="2147483719" r:id="rId5"/>
    <p:sldLayoutId id="2147483720" r:id="rId6"/>
    <p:sldLayoutId id="2147483721" r:id="rId7"/>
    <p:sldLayoutId id="2147483722" r:id="rId8"/>
    <p:sldLayoutId id="2147483723" r:id="rId9"/>
    <p:sldLayoutId id="2147483724" r:id="rId10"/>
    <p:sldLayoutId id="2147483725" r:id="rId1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anose="020F0502020204030204" pitchFamily="34" charset="0"/>
        </a:defRPr>
      </a:lvl2pPr>
      <a:lvl3pPr algn="ctr" rtl="0" eaLnBrk="0" fontAlgn="base" hangingPunct="0">
        <a:spcBef>
          <a:spcPct val="0"/>
        </a:spcBef>
        <a:spcAft>
          <a:spcPct val="0"/>
        </a:spcAft>
        <a:defRPr sz="4400">
          <a:solidFill>
            <a:schemeClr val="tx1"/>
          </a:solidFill>
          <a:latin typeface="Calibri" panose="020F0502020204030204" pitchFamily="34" charset="0"/>
        </a:defRPr>
      </a:lvl3pPr>
      <a:lvl4pPr algn="ctr" rtl="0" eaLnBrk="0" fontAlgn="base" hangingPunct="0">
        <a:spcBef>
          <a:spcPct val="0"/>
        </a:spcBef>
        <a:spcAft>
          <a:spcPct val="0"/>
        </a:spcAft>
        <a:defRPr sz="4400">
          <a:solidFill>
            <a:schemeClr val="tx1"/>
          </a:solidFill>
          <a:latin typeface="Calibri" panose="020F0502020204030204" pitchFamily="34" charset="0"/>
        </a:defRPr>
      </a:lvl4pPr>
      <a:lvl5pPr algn="ctr" rtl="0" eaLnBrk="0" fontAlgn="base" hangingPunct="0">
        <a:spcBef>
          <a:spcPct val="0"/>
        </a:spcBef>
        <a:spcAft>
          <a:spcPct val="0"/>
        </a:spcAft>
        <a:defRPr sz="4400">
          <a:solidFill>
            <a:schemeClr val="tx1"/>
          </a:solidFill>
          <a:latin typeface="Calibri" panose="020F0502020204030204" pitchFamily="34" charset="0"/>
        </a:defRPr>
      </a:lvl5pPr>
      <a:lvl6pPr marL="457200" algn="ctr" rtl="0" fontAlgn="base">
        <a:spcBef>
          <a:spcPct val="0"/>
        </a:spcBef>
        <a:spcAft>
          <a:spcPct val="0"/>
        </a:spcAft>
        <a:defRPr sz="4400">
          <a:solidFill>
            <a:schemeClr val="tx1"/>
          </a:solidFill>
          <a:latin typeface="Calibri" panose="020F0502020204030204" pitchFamily="34" charset="0"/>
        </a:defRPr>
      </a:lvl6pPr>
      <a:lvl7pPr marL="914400" algn="ctr" rtl="0" fontAlgn="base">
        <a:spcBef>
          <a:spcPct val="0"/>
        </a:spcBef>
        <a:spcAft>
          <a:spcPct val="0"/>
        </a:spcAft>
        <a:defRPr sz="4400">
          <a:solidFill>
            <a:schemeClr val="tx1"/>
          </a:solidFill>
          <a:latin typeface="Calibri" panose="020F0502020204030204" pitchFamily="34" charset="0"/>
        </a:defRPr>
      </a:lvl7pPr>
      <a:lvl8pPr marL="1371600" algn="ctr" rtl="0" fontAlgn="base">
        <a:spcBef>
          <a:spcPct val="0"/>
        </a:spcBef>
        <a:spcAft>
          <a:spcPct val="0"/>
        </a:spcAft>
        <a:defRPr sz="4400">
          <a:solidFill>
            <a:schemeClr val="tx1"/>
          </a:solidFill>
          <a:latin typeface="Calibri" panose="020F0502020204030204" pitchFamily="34" charset="0"/>
        </a:defRPr>
      </a:lvl8pPr>
      <a:lvl9pPr marL="1828800" algn="ctr" rtl="0" fontAlgn="base">
        <a:spcBef>
          <a:spcPct val="0"/>
        </a:spcBef>
        <a:spcAft>
          <a:spcPct val="0"/>
        </a:spcAft>
        <a:defRPr sz="4400">
          <a:solidFill>
            <a:schemeClr val="tx1"/>
          </a:solidFill>
          <a:latin typeface="Calibri" panose="020F0502020204030204"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4.xml"/></Relationships>
</file>

<file path=ppt/slides/_rels/slide2.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4.xml"/></Relationships>
</file>

<file path=ppt/slides/_rels/slide3.xml.rels><?xml version="1.0" encoding="UTF-8" standalone="yes"?>
<Relationships xmlns="http://schemas.openxmlformats.org/package/2006/relationships"><Relationship Id="rId8" Type="http://schemas.openxmlformats.org/officeDocument/2006/relationships/audio" Target="../media/media4.wma"/><Relationship Id="rId13" Type="http://schemas.openxmlformats.org/officeDocument/2006/relationships/image" Target="../media/image6.png"/><Relationship Id="rId3" Type="http://schemas.microsoft.com/office/2007/relationships/media" Target="../media/media2.wma"/><Relationship Id="rId7" Type="http://schemas.microsoft.com/office/2007/relationships/media" Target="../media/media4.wma"/><Relationship Id="rId12" Type="http://schemas.openxmlformats.org/officeDocument/2006/relationships/image" Target="../media/image5.jpeg"/><Relationship Id="rId2" Type="http://schemas.openxmlformats.org/officeDocument/2006/relationships/audio" Target="../media/media1.wma"/><Relationship Id="rId1" Type="http://schemas.microsoft.com/office/2007/relationships/media" Target="../media/media1.wma"/><Relationship Id="rId6" Type="http://schemas.openxmlformats.org/officeDocument/2006/relationships/audio" Target="../media/media3.wma"/><Relationship Id="rId11" Type="http://schemas.openxmlformats.org/officeDocument/2006/relationships/slideLayout" Target="../slideLayouts/slideLayout2.xml"/><Relationship Id="rId5" Type="http://schemas.microsoft.com/office/2007/relationships/media" Target="../media/media3.wma"/><Relationship Id="rId10" Type="http://schemas.openxmlformats.org/officeDocument/2006/relationships/audio" Target="../media/media5.wma"/><Relationship Id="rId4" Type="http://schemas.openxmlformats.org/officeDocument/2006/relationships/audio" Target="../media/media2.wma"/><Relationship Id="rId9" Type="http://schemas.microsoft.com/office/2007/relationships/media" Target="../media/media5.wma"/><Relationship Id="rId14" Type="http://schemas.openxmlformats.org/officeDocument/2006/relationships/image" Target="../media/image7.png"/></Relationships>
</file>

<file path=ppt/slides/_rels/slide4.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audio" Target="../media/media6.wma"/><Relationship Id="rId1" Type="http://schemas.microsoft.com/office/2007/relationships/media" Target="../media/media6.wma"/><Relationship Id="rId4" Type="http://schemas.openxmlformats.org/officeDocument/2006/relationships/image" Target="../media/image6.png"/></Relationships>
</file>

<file path=ppt/slides/_rels/slide5.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audio" Target="../media/media6.wma"/><Relationship Id="rId1" Type="http://schemas.microsoft.com/office/2007/relationships/media" Target="../media/media6.wma"/><Relationship Id="rId4" Type="http://schemas.openxmlformats.org/officeDocument/2006/relationships/image" Target="../media/image6.png"/></Relationships>
</file>

<file path=ppt/slides/_rels/slide6.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4.xml"/></Relationships>
</file>

<file path=ppt/slides/_rels/slide7.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8.jpeg"/><Relationship Id="rId1" Type="http://schemas.openxmlformats.org/officeDocument/2006/relationships/slideLayout" Target="../slideLayouts/slideLayout16.xml"/><Relationship Id="rId5" Type="http://schemas.openxmlformats.org/officeDocument/2006/relationships/image" Target="../media/image11.png"/><Relationship Id="rId4" Type="http://schemas.openxmlformats.org/officeDocument/2006/relationships/image" Target="../media/image10.png"/></Relationships>
</file>

<file path=ppt/slides/_rels/slide8.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14.xml"/></Relationships>
</file>

<file path=ppt/slides/_rels/slide9.xml.rels><?xml version="1.0" encoding="UTF-8" standalone="yes"?>
<Relationships xmlns="http://schemas.openxmlformats.org/package/2006/relationships"><Relationship Id="rId3" Type="http://schemas.openxmlformats.org/officeDocument/2006/relationships/slideLayout" Target="../slideLayouts/slideLayout14.xml"/><Relationship Id="rId2" Type="http://schemas.openxmlformats.org/officeDocument/2006/relationships/audio" Target="../media/media7.wma"/><Relationship Id="rId1" Type="http://schemas.microsoft.com/office/2007/relationships/media" Target="../media/media7.wma"/><Relationship Id="rId4" Type="http://schemas.openxmlformats.org/officeDocument/2006/relationships/image" Target="../media/image13.png"/></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32.xml"/></Relationships>
</file>

<file path=ppt/slides/_rels/slide1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xml"/><Relationship Id="rId1" Type="http://schemas.openxmlformats.org/officeDocument/2006/relationships/slideLayout" Target="../slideLayouts/slideLayout44.xml"/><Relationship Id="rId4" Type="http://schemas.openxmlformats.org/officeDocument/2006/relationships/image" Target="../media/image14.png"/></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44.xml"/></Relationships>
</file>

<file path=ppt/slides/_rels/slide15.xml.rels><?xml version="1.0" encoding="UTF-8" standalone="yes"?>
<Relationships xmlns="http://schemas.openxmlformats.org/package/2006/relationships"><Relationship Id="rId2" Type="http://schemas.openxmlformats.org/officeDocument/2006/relationships/image" Target="../media/image15.jpeg"/><Relationship Id="rId1" Type="http://schemas.openxmlformats.org/officeDocument/2006/relationships/slideLayout" Target="../slideLayouts/slideLayout50.xml"/></Relationships>
</file>

<file path=ppt/slides/_rels/slide16.xml.rels><?xml version="1.0" encoding="UTF-8" standalone="yes"?>
<Relationships xmlns="http://schemas.openxmlformats.org/package/2006/relationships"><Relationship Id="rId2" Type="http://schemas.openxmlformats.org/officeDocument/2006/relationships/image" Target="../media/image16.gif"/><Relationship Id="rId1" Type="http://schemas.openxmlformats.org/officeDocument/2006/relationships/slideLayout" Target="../slideLayouts/slideLayout50.xml"/></Relationships>
</file>

<file path=ppt/slides/_rels/slide17.xml.rels><?xml version="1.0" encoding="UTF-8" standalone="yes"?>
<Relationships xmlns="http://schemas.openxmlformats.org/package/2006/relationships"><Relationship Id="rId2" Type="http://schemas.openxmlformats.org/officeDocument/2006/relationships/image" Target="../media/image17.gif"/><Relationship Id="rId1" Type="http://schemas.openxmlformats.org/officeDocument/2006/relationships/slideLayout" Target="../slideLayouts/slideLayout50.xml"/></Relationships>
</file>

<file path=ppt/slides/_rels/slide18.xml.rels><?xml version="1.0" encoding="UTF-8" standalone="yes"?>
<Relationships xmlns="http://schemas.openxmlformats.org/package/2006/relationships"><Relationship Id="rId2" Type="http://schemas.openxmlformats.org/officeDocument/2006/relationships/image" Target="../media/image16.gif"/><Relationship Id="rId1" Type="http://schemas.openxmlformats.org/officeDocument/2006/relationships/slideLayout" Target="../slideLayouts/slideLayout50.xml"/></Relationships>
</file>

<file path=ppt/slides/_rels/slide19.xml.rels><?xml version="1.0" encoding="UTF-8" standalone="yes"?>
<Relationships xmlns="http://schemas.openxmlformats.org/package/2006/relationships"><Relationship Id="rId2" Type="http://schemas.openxmlformats.org/officeDocument/2006/relationships/image" Target="../media/image17.gif"/><Relationship Id="rId1" Type="http://schemas.openxmlformats.org/officeDocument/2006/relationships/slideLayout" Target="../slideLayouts/slideLayout50.xml"/></Relationships>
</file>

<file path=ppt/slides/_rels/slide20.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2.xml"/><Relationship Id="rId1" Type="http://schemas.openxmlformats.org/officeDocument/2006/relationships/slideLayout" Target="../slideLayouts/slideLayout39.xml"/></Relationships>
</file>

<file path=ppt/slides/_rels/slide21.xml.rels><?xml version="1.0" encoding="UTF-8" standalone="yes"?>
<Relationships xmlns="http://schemas.openxmlformats.org/package/2006/relationships"><Relationship Id="rId2" Type="http://schemas.openxmlformats.org/officeDocument/2006/relationships/slide" Target="slide23.xml"/><Relationship Id="rId1" Type="http://schemas.openxmlformats.org/officeDocument/2006/relationships/slideLayout" Target="../slideLayouts/slideLayout68.xml"/></Relationships>
</file>

<file path=ppt/slides/_rels/slide22.xml.rels><?xml version="1.0" encoding="UTF-8" standalone="yes"?>
<Relationships xmlns="http://schemas.openxmlformats.org/package/2006/relationships"><Relationship Id="rId2" Type="http://schemas.openxmlformats.org/officeDocument/2006/relationships/slide" Target="slide23.xml"/><Relationship Id="rId1" Type="http://schemas.openxmlformats.org/officeDocument/2006/relationships/slideLayout" Target="../slideLayouts/slideLayout68.xml"/></Relationships>
</file>

<file path=ppt/slides/_rels/slide23.xml.rels><?xml version="1.0" encoding="UTF-8" standalone="yes"?>
<Relationships xmlns="http://schemas.openxmlformats.org/package/2006/relationships"><Relationship Id="rId2" Type="http://schemas.openxmlformats.org/officeDocument/2006/relationships/slide" Target="slide23.xml"/><Relationship Id="rId1" Type="http://schemas.openxmlformats.org/officeDocument/2006/relationships/slideLayout" Target="../slideLayouts/slideLayout63.xml"/></Relationships>
</file>

<file path=ppt/slides/_rels/slide24.xml.rels><?xml version="1.0" encoding="UTF-8" standalone="yes"?>
<Relationships xmlns="http://schemas.openxmlformats.org/package/2006/relationships"><Relationship Id="rId2" Type="http://schemas.openxmlformats.org/officeDocument/2006/relationships/slide" Target="slide23.xml"/><Relationship Id="rId1" Type="http://schemas.openxmlformats.org/officeDocument/2006/relationships/slideLayout" Target="../slideLayouts/slideLayout63.xml"/></Relationships>
</file>

<file path=ppt/slides/_rels/slide25.xml.rels><?xml version="1.0" encoding="UTF-8" standalone="yes"?>
<Relationships xmlns="http://schemas.openxmlformats.org/package/2006/relationships"><Relationship Id="rId2" Type="http://schemas.openxmlformats.org/officeDocument/2006/relationships/slide" Target="slide23.xml"/><Relationship Id="rId1" Type="http://schemas.openxmlformats.org/officeDocument/2006/relationships/slideLayout" Target="../slideLayouts/slideLayout63.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63.xml"/></Relationships>
</file>

<file path=ppt/slides/_rels/slide27.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16.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30.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8130" name="Picture 1"/>
          <p:cNvPicPr>
            <a:picLocks noChangeAspect="1"/>
          </p:cNvPicPr>
          <p:nvPr/>
        </p:nvPicPr>
        <p:blipFill rotWithShape="1">
          <a:blip r:embed="rId2">
            <a:extLst>
              <a:ext uri="{28A0092B-C50C-407E-A947-70E740481C1C}">
                <a14:useLocalDpi xmlns:a14="http://schemas.microsoft.com/office/drawing/2010/main" val="0"/>
              </a:ext>
            </a:extLst>
          </a:blip>
          <a:srcRect t="26242"/>
          <a:stretch/>
        </p:blipFill>
        <p:spPr bwMode="auto">
          <a:xfrm>
            <a:off x="0" y="4159104"/>
            <a:ext cx="12192000" cy="269413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18120" name="Text Box 8"/>
          <p:cNvSpPr txBox="1">
            <a:spLocks noChangeArrowheads="1"/>
          </p:cNvSpPr>
          <p:nvPr/>
        </p:nvSpPr>
        <p:spPr bwMode="auto">
          <a:xfrm>
            <a:off x="4343400" y="170330"/>
            <a:ext cx="3276600" cy="92333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57150">
                <a:solidFill>
                  <a:srgbClr val="000000"/>
                </a:solidFill>
                <a:miter lim="800000"/>
                <a:headEnd/>
                <a:tailEnd/>
              </a14:hiddenLine>
            </a:ext>
          </a:extLst>
        </p:spPr>
        <p:txBody>
          <a:bodyPr>
            <a:spAutoFit/>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ctr" fontAlgn="base">
              <a:spcBef>
                <a:spcPct val="50000"/>
              </a:spcBef>
              <a:spcAft>
                <a:spcPct val="0"/>
              </a:spcAft>
              <a:buFontTx/>
              <a:buNone/>
            </a:pPr>
            <a:r>
              <a:rPr lang="en-US" sz="5400" b="1" dirty="0">
                <a:solidFill>
                  <a:srgbClr val="0070C0"/>
                </a:solidFill>
                <a:latin typeface="Times New Roman" panose="02020603050405020304" pitchFamily="18" charset="0"/>
                <a:cs typeface="Times New Roman" panose="02020603050405020304" pitchFamily="18" charset="0"/>
              </a:rPr>
              <a:t>UNIT 5</a:t>
            </a:r>
          </a:p>
        </p:txBody>
      </p:sp>
      <p:sp>
        <p:nvSpPr>
          <p:cNvPr id="218124" name="Text Box 12"/>
          <p:cNvSpPr txBox="1">
            <a:spLocks noChangeArrowheads="1"/>
          </p:cNvSpPr>
          <p:nvPr/>
        </p:nvSpPr>
        <p:spPr bwMode="auto">
          <a:xfrm>
            <a:off x="2900143" y="3051108"/>
            <a:ext cx="7158251" cy="1107996"/>
          </a:xfrm>
          <a:prstGeom prst="rect">
            <a:avLst/>
          </a:prstGeom>
          <a:noFill/>
          <a:ln w="9525">
            <a:noFill/>
            <a:miter lim="800000"/>
            <a:headEnd/>
            <a:tailEnd/>
          </a:ln>
          <a:effectLst/>
        </p:spPr>
        <p:txBody>
          <a:bodyPr wrap="square">
            <a:spAutoFit/>
          </a:bodyPr>
          <a:lstStyle/>
          <a:p>
            <a:pPr algn="ctr" fontAlgn="base">
              <a:spcBef>
                <a:spcPct val="50000"/>
              </a:spcBef>
              <a:spcAft>
                <a:spcPct val="0"/>
              </a:spcAft>
              <a:buFont typeface="Wingdings" pitchFamily="2" charset="2"/>
              <a:buNone/>
              <a:defRPr/>
            </a:pPr>
            <a:r>
              <a:rPr lang="en-US" sz="6600" b="1" dirty="0" smtClean="0">
                <a:solidFill>
                  <a:srgbClr val="008A3E"/>
                </a:solidFill>
                <a:effectLst>
                  <a:outerShdw blurRad="38100" dist="38100" dir="2700000" algn="tl">
                    <a:srgbClr val="000000"/>
                  </a:outerShdw>
                </a:effectLst>
                <a:latin typeface="Times New Roman" panose="02020603050405020304" pitchFamily="18" charset="0"/>
                <a:cs typeface="Times New Roman" panose="02020603050405020304" pitchFamily="18" charset="0"/>
              </a:rPr>
              <a:t>LISTEN - READ</a:t>
            </a:r>
            <a:endParaRPr lang="en-US" sz="6600" b="1" dirty="0">
              <a:solidFill>
                <a:srgbClr val="008A3E"/>
              </a:solidFill>
              <a:effectLst>
                <a:outerShdw blurRad="38100" dist="38100" dir="2700000" algn="tl">
                  <a:srgbClr val="000000"/>
                </a:outerShdw>
              </a:effectLst>
              <a:latin typeface="Times New Roman" panose="02020603050405020304" pitchFamily="18" charset="0"/>
              <a:cs typeface="Times New Roman" panose="02020603050405020304" pitchFamily="18" charset="0"/>
            </a:endParaRPr>
          </a:p>
        </p:txBody>
      </p:sp>
      <p:sp>
        <p:nvSpPr>
          <p:cNvPr id="218126" name="WordArt 14"/>
          <p:cNvSpPr>
            <a:spLocks noChangeArrowheads="1" noChangeShapeType="1" noTextEdit="1"/>
          </p:cNvSpPr>
          <p:nvPr/>
        </p:nvSpPr>
        <p:spPr bwMode="auto">
          <a:xfrm>
            <a:off x="3200400" y="1315665"/>
            <a:ext cx="5791200" cy="1257300"/>
          </a:xfrm>
          <a:prstGeom prst="rect">
            <a:avLst/>
          </a:prstGeom>
        </p:spPr>
        <p:txBody>
          <a:bodyPr wrap="none" fromWordArt="1">
            <a:prstTxWarp prst="textDeflate">
              <a:avLst>
                <a:gd name="adj" fmla="val 18750"/>
              </a:avLst>
            </a:prstTxWarp>
          </a:bodyPr>
          <a:lstStyle/>
          <a:p>
            <a:pPr algn="ctr" eaLnBrk="0" fontAlgn="base" hangingPunct="0">
              <a:spcBef>
                <a:spcPct val="0"/>
              </a:spcBef>
              <a:spcAft>
                <a:spcPct val="0"/>
              </a:spcAft>
            </a:pPr>
            <a:r>
              <a:rPr lang="en-US" sz="3600" b="1" kern="10" dirty="0">
                <a:ln w="12700">
                  <a:solidFill>
                    <a:srgbClr val="EAEAEA"/>
                  </a:solidFill>
                  <a:round/>
                  <a:headEnd/>
                  <a:tailEnd/>
                </a:ln>
                <a:solidFill>
                  <a:srgbClr val="FF0000"/>
                </a:solidFill>
                <a:latin typeface="Times New Roman" panose="02020603050405020304" pitchFamily="18" charset="0"/>
                <a:cs typeface="Times New Roman" panose="02020603050405020304" pitchFamily="18" charset="0"/>
              </a:rPr>
              <a:t>THE MEDIA</a:t>
            </a:r>
          </a:p>
        </p:txBody>
      </p:sp>
    </p:spTree>
    <p:extLst>
      <p:ext uri="{BB962C8B-B14F-4D97-AF65-F5344CB8AC3E}">
        <p14:creationId xmlns:p14="http://schemas.microsoft.com/office/powerpoint/2010/main" val="3510614224"/>
      </p:ext>
    </p:extLst>
  </p:cSld>
  <p:clrMapOvr>
    <a:masterClrMapping/>
  </p:clrMapOvr>
  <p:transition spd="med">
    <p:split dir="in"/>
  </p:transition>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1" presetClass="entr" presetSubtype="0" fill="hold" grpId="0" nodeType="afterEffect">
                                  <p:stCondLst>
                                    <p:cond delay="0"/>
                                  </p:stCondLst>
                                  <p:iterate type="lt">
                                    <p:tmAbs val="75"/>
                                  </p:iterate>
                                  <p:childTnLst>
                                    <p:set>
                                      <p:cBhvr>
                                        <p:cTn id="6" dur="1" fill="hold">
                                          <p:stCondLst>
                                            <p:cond delay="74"/>
                                          </p:stCondLst>
                                        </p:cTn>
                                        <p:tgtEl>
                                          <p:spTgt spid="218120"/>
                                        </p:tgtEl>
                                        <p:attrNameLst>
                                          <p:attrName>style.visibility</p:attrName>
                                        </p:attrNameLst>
                                      </p:cBhvr>
                                      <p:to>
                                        <p:strVal val="visible"/>
                                      </p:to>
                                    </p:set>
                                  </p:childTnLst>
                                </p:cTn>
                              </p:par>
                            </p:childTnLst>
                          </p:cTn>
                        </p:par>
                        <p:par>
                          <p:cTn id="7" fill="hold" nodeType="afterGroup">
                            <p:stCondLst>
                              <p:cond delay="375"/>
                            </p:stCondLst>
                            <p:childTnLst>
                              <p:par>
                                <p:cTn id="8" presetID="12" presetClass="entr" presetSubtype="4" fill="hold" grpId="0" nodeType="afterEffect">
                                  <p:stCondLst>
                                    <p:cond delay="0"/>
                                  </p:stCondLst>
                                  <p:childTnLst>
                                    <p:set>
                                      <p:cBhvr>
                                        <p:cTn id="9" dur="1" fill="hold">
                                          <p:stCondLst>
                                            <p:cond delay="0"/>
                                          </p:stCondLst>
                                        </p:cTn>
                                        <p:tgtEl>
                                          <p:spTgt spid="218126"/>
                                        </p:tgtEl>
                                        <p:attrNameLst>
                                          <p:attrName>style.visibility</p:attrName>
                                        </p:attrNameLst>
                                      </p:cBhvr>
                                      <p:to>
                                        <p:strVal val="visible"/>
                                      </p:to>
                                    </p:set>
                                    <p:anim calcmode="lin" valueType="num">
                                      <p:cBhvr additive="base">
                                        <p:cTn id="10" dur="500"/>
                                        <p:tgtEl>
                                          <p:spTgt spid="218126"/>
                                        </p:tgtEl>
                                        <p:attrNameLst>
                                          <p:attrName>ppt_y</p:attrName>
                                        </p:attrNameLst>
                                      </p:cBhvr>
                                      <p:tavLst>
                                        <p:tav tm="0">
                                          <p:val>
                                            <p:strVal val="#ppt_y+#ppt_h*1.125000"/>
                                          </p:val>
                                        </p:tav>
                                        <p:tav tm="100000">
                                          <p:val>
                                            <p:strVal val="#ppt_y"/>
                                          </p:val>
                                        </p:tav>
                                      </p:tavLst>
                                    </p:anim>
                                    <p:animEffect transition="in" filter="wipe(up)">
                                      <p:cBhvr>
                                        <p:cTn id="11" dur="500"/>
                                        <p:tgtEl>
                                          <p:spTgt spid="218126"/>
                                        </p:tgtEl>
                                      </p:cBhvr>
                                    </p:animEffect>
                                  </p:childTnLst>
                                </p:cTn>
                              </p:par>
                            </p:childTnLst>
                          </p:cTn>
                        </p:par>
                        <p:par>
                          <p:cTn id="12" fill="hold" nodeType="afterGroup">
                            <p:stCondLst>
                              <p:cond delay="875"/>
                            </p:stCondLst>
                            <p:childTnLst>
                              <p:par>
                                <p:cTn id="13" presetID="1" presetClass="entr" presetSubtype="0" fill="hold" grpId="0" nodeType="afterEffect">
                                  <p:stCondLst>
                                    <p:cond delay="0"/>
                                  </p:stCondLst>
                                  <p:iterate type="lt">
                                    <p:tmAbs val="75"/>
                                  </p:iterate>
                                  <p:childTnLst>
                                    <p:set>
                                      <p:cBhvr>
                                        <p:cTn id="14" dur="1" fill="hold">
                                          <p:stCondLst>
                                            <p:cond delay="74"/>
                                          </p:stCondLst>
                                        </p:cTn>
                                        <p:tgtEl>
                                          <p:spTgt spid="21812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18120" grpId="0"/>
      <p:bldP spid="218124" grpId="0" autoUpdateAnimBg="0"/>
      <p:bldP spid="218126" grpId="0" animBg="1"/>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8130" name="Picture 1"/>
          <p:cNvPicPr>
            <a:picLocks noChangeAspect="1"/>
          </p:cNvPicPr>
          <p:nvPr/>
        </p:nvPicPr>
        <p:blipFill rotWithShape="1">
          <a:blip r:embed="rId2">
            <a:extLst>
              <a:ext uri="{28A0092B-C50C-407E-A947-70E740481C1C}">
                <a14:useLocalDpi xmlns:a14="http://schemas.microsoft.com/office/drawing/2010/main" val="0"/>
              </a:ext>
            </a:extLst>
          </a:blip>
          <a:srcRect t="26242"/>
          <a:stretch/>
        </p:blipFill>
        <p:spPr bwMode="auto">
          <a:xfrm>
            <a:off x="0" y="3832412"/>
            <a:ext cx="12192000" cy="302082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18120" name="Text Box 8"/>
          <p:cNvSpPr txBox="1">
            <a:spLocks noChangeArrowheads="1"/>
          </p:cNvSpPr>
          <p:nvPr/>
        </p:nvSpPr>
        <p:spPr bwMode="auto">
          <a:xfrm>
            <a:off x="4343400" y="170330"/>
            <a:ext cx="3276600" cy="92333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57150">
                <a:solidFill>
                  <a:srgbClr val="000000"/>
                </a:solidFill>
                <a:miter lim="800000"/>
                <a:headEnd/>
                <a:tailEnd/>
              </a14:hiddenLine>
            </a:ext>
          </a:extLst>
        </p:spPr>
        <p:txBody>
          <a:bodyPr>
            <a:spAutoFit/>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ctr" fontAlgn="base">
              <a:spcBef>
                <a:spcPct val="50000"/>
              </a:spcBef>
              <a:spcAft>
                <a:spcPct val="0"/>
              </a:spcAft>
              <a:buFontTx/>
              <a:buNone/>
            </a:pPr>
            <a:r>
              <a:rPr lang="en-US" sz="5400" b="1" dirty="0">
                <a:solidFill>
                  <a:srgbClr val="0070C0"/>
                </a:solidFill>
                <a:latin typeface="Times New Roman" panose="02020603050405020304" pitchFamily="18" charset="0"/>
                <a:cs typeface="Times New Roman" panose="02020603050405020304" pitchFamily="18" charset="0"/>
              </a:rPr>
              <a:t>UNIT 5</a:t>
            </a:r>
          </a:p>
        </p:txBody>
      </p:sp>
      <p:sp>
        <p:nvSpPr>
          <p:cNvPr id="218124" name="Text Box 12"/>
          <p:cNvSpPr txBox="1">
            <a:spLocks noChangeArrowheads="1"/>
          </p:cNvSpPr>
          <p:nvPr/>
        </p:nvSpPr>
        <p:spPr bwMode="auto">
          <a:xfrm>
            <a:off x="3998259" y="2910740"/>
            <a:ext cx="4540624" cy="1107996"/>
          </a:xfrm>
          <a:prstGeom prst="rect">
            <a:avLst/>
          </a:prstGeom>
          <a:noFill/>
          <a:ln w="9525">
            <a:noFill/>
            <a:miter lim="800000"/>
            <a:headEnd/>
            <a:tailEnd/>
          </a:ln>
          <a:effectLst/>
        </p:spPr>
        <p:txBody>
          <a:bodyPr wrap="square">
            <a:spAutoFit/>
          </a:bodyPr>
          <a:lstStyle/>
          <a:p>
            <a:pPr algn="ctr" fontAlgn="base">
              <a:spcBef>
                <a:spcPct val="50000"/>
              </a:spcBef>
              <a:spcAft>
                <a:spcPct val="0"/>
              </a:spcAft>
              <a:buFont typeface="Wingdings" pitchFamily="2" charset="2"/>
              <a:buNone/>
              <a:defRPr/>
            </a:pPr>
            <a:r>
              <a:rPr lang="en-US" sz="6600" b="1" dirty="0" smtClean="0">
                <a:solidFill>
                  <a:srgbClr val="008A3E"/>
                </a:solidFill>
                <a:effectLst>
                  <a:outerShdw blurRad="38100" dist="38100" dir="2700000" algn="tl">
                    <a:srgbClr val="000000"/>
                  </a:outerShdw>
                </a:effectLst>
                <a:latin typeface="Times New Roman" panose="02020603050405020304" pitchFamily="18" charset="0"/>
                <a:cs typeface="Times New Roman" panose="02020603050405020304" pitchFamily="18" charset="0"/>
              </a:rPr>
              <a:t>LISTEN</a:t>
            </a:r>
            <a:endParaRPr lang="en-US" sz="6600" b="1" dirty="0">
              <a:solidFill>
                <a:srgbClr val="008A3E"/>
              </a:solidFill>
              <a:effectLst>
                <a:outerShdw blurRad="38100" dist="38100" dir="2700000" algn="tl">
                  <a:srgbClr val="000000"/>
                </a:outerShdw>
              </a:effectLst>
              <a:latin typeface="Times New Roman" panose="02020603050405020304" pitchFamily="18" charset="0"/>
              <a:cs typeface="Times New Roman" panose="02020603050405020304" pitchFamily="18" charset="0"/>
            </a:endParaRPr>
          </a:p>
        </p:txBody>
      </p:sp>
      <p:sp>
        <p:nvSpPr>
          <p:cNvPr id="218126" name="WordArt 14"/>
          <p:cNvSpPr>
            <a:spLocks noChangeArrowheads="1" noChangeShapeType="1" noTextEdit="1"/>
          </p:cNvSpPr>
          <p:nvPr/>
        </p:nvSpPr>
        <p:spPr bwMode="auto">
          <a:xfrm>
            <a:off x="3200400" y="1315665"/>
            <a:ext cx="5791200" cy="1257300"/>
          </a:xfrm>
          <a:prstGeom prst="rect">
            <a:avLst/>
          </a:prstGeom>
        </p:spPr>
        <p:txBody>
          <a:bodyPr wrap="none" fromWordArt="1">
            <a:prstTxWarp prst="textDeflate">
              <a:avLst>
                <a:gd name="adj" fmla="val 18750"/>
              </a:avLst>
            </a:prstTxWarp>
          </a:bodyPr>
          <a:lstStyle/>
          <a:p>
            <a:pPr algn="ctr" eaLnBrk="0" fontAlgn="base" hangingPunct="0">
              <a:spcBef>
                <a:spcPct val="0"/>
              </a:spcBef>
              <a:spcAft>
                <a:spcPct val="0"/>
              </a:spcAft>
            </a:pPr>
            <a:r>
              <a:rPr lang="en-US" sz="3600" b="1" kern="10" dirty="0">
                <a:ln w="12700">
                  <a:solidFill>
                    <a:srgbClr val="EAEAEA"/>
                  </a:solidFill>
                  <a:round/>
                  <a:headEnd/>
                  <a:tailEnd/>
                </a:ln>
                <a:solidFill>
                  <a:srgbClr val="FF0000"/>
                </a:solidFill>
                <a:latin typeface="Times New Roman" panose="02020603050405020304" pitchFamily="18" charset="0"/>
                <a:cs typeface="Times New Roman" panose="02020603050405020304" pitchFamily="18" charset="0"/>
              </a:rPr>
              <a:t>THE MEDIA</a:t>
            </a:r>
          </a:p>
        </p:txBody>
      </p:sp>
    </p:spTree>
    <p:extLst>
      <p:ext uri="{BB962C8B-B14F-4D97-AF65-F5344CB8AC3E}">
        <p14:creationId xmlns:p14="http://schemas.microsoft.com/office/powerpoint/2010/main" val="1507051482"/>
      </p:ext>
    </p:extLst>
  </p:cSld>
  <p:clrMapOvr>
    <a:masterClrMapping/>
  </p:clrMapOvr>
  <p:transition spd="med">
    <p:split dir="in"/>
  </p:transition>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1" presetClass="entr" presetSubtype="0" fill="hold" grpId="0" nodeType="afterEffect">
                                  <p:stCondLst>
                                    <p:cond delay="0"/>
                                  </p:stCondLst>
                                  <p:iterate type="lt">
                                    <p:tmAbs val="75"/>
                                  </p:iterate>
                                  <p:childTnLst>
                                    <p:set>
                                      <p:cBhvr>
                                        <p:cTn id="6" dur="1" fill="hold">
                                          <p:stCondLst>
                                            <p:cond delay="74"/>
                                          </p:stCondLst>
                                        </p:cTn>
                                        <p:tgtEl>
                                          <p:spTgt spid="218120"/>
                                        </p:tgtEl>
                                        <p:attrNameLst>
                                          <p:attrName>style.visibility</p:attrName>
                                        </p:attrNameLst>
                                      </p:cBhvr>
                                      <p:to>
                                        <p:strVal val="visible"/>
                                      </p:to>
                                    </p:set>
                                  </p:childTnLst>
                                </p:cTn>
                              </p:par>
                            </p:childTnLst>
                          </p:cTn>
                        </p:par>
                        <p:par>
                          <p:cTn id="7" fill="hold" nodeType="afterGroup">
                            <p:stCondLst>
                              <p:cond delay="375"/>
                            </p:stCondLst>
                            <p:childTnLst>
                              <p:par>
                                <p:cTn id="8" presetID="12" presetClass="entr" presetSubtype="4" fill="hold" grpId="0" nodeType="afterEffect">
                                  <p:stCondLst>
                                    <p:cond delay="0"/>
                                  </p:stCondLst>
                                  <p:childTnLst>
                                    <p:set>
                                      <p:cBhvr>
                                        <p:cTn id="9" dur="1" fill="hold">
                                          <p:stCondLst>
                                            <p:cond delay="0"/>
                                          </p:stCondLst>
                                        </p:cTn>
                                        <p:tgtEl>
                                          <p:spTgt spid="218126"/>
                                        </p:tgtEl>
                                        <p:attrNameLst>
                                          <p:attrName>style.visibility</p:attrName>
                                        </p:attrNameLst>
                                      </p:cBhvr>
                                      <p:to>
                                        <p:strVal val="visible"/>
                                      </p:to>
                                    </p:set>
                                    <p:anim calcmode="lin" valueType="num">
                                      <p:cBhvr additive="base">
                                        <p:cTn id="10" dur="500"/>
                                        <p:tgtEl>
                                          <p:spTgt spid="218126"/>
                                        </p:tgtEl>
                                        <p:attrNameLst>
                                          <p:attrName>ppt_y</p:attrName>
                                        </p:attrNameLst>
                                      </p:cBhvr>
                                      <p:tavLst>
                                        <p:tav tm="0">
                                          <p:val>
                                            <p:strVal val="#ppt_y+#ppt_h*1.125000"/>
                                          </p:val>
                                        </p:tav>
                                        <p:tav tm="100000">
                                          <p:val>
                                            <p:strVal val="#ppt_y"/>
                                          </p:val>
                                        </p:tav>
                                      </p:tavLst>
                                    </p:anim>
                                    <p:animEffect transition="in" filter="wipe(up)">
                                      <p:cBhvr>
                                        <p:cTn id="11" dur="500"/>
                                        <p:tgtEl>
                                          <p:spTgt spid="218126"/>
                                        </p:tgtEl>
                                      </p:cBhvr>
                                    </p:animEffect>
                                  </p:childTnLst>
                                </p:cTn>
                              </p:par>
                            </p:childTnLst>
                          </p:cTn>
                        </p:par>
                        <p:par>
                          <p:cTn id="12" fill="hold" nodeType="afterGroup">
                            <p:stCondLst>
                              <p:cond delay="875"/>
                            </p:stCondLst>
                            <p:childTnLst>
                              <p:par>
                                <p:cTn id="13" presetID="1" presetClass="entr" presetSubtype="0" fill="hold" grpId="0" nodeType="afterEffect">
                                  <p:stCondLst>
                                    <p:cond delay="0"/>
                                  </p:stCondLst>
                                  <p:iterate type="lt">
                                    <p:tmAbs val="75"/>
                                  </p:iterate>
                                  <p:childTnLst>
                                    <p:set>
                                      <p:cBhvr>
                                        <p:cTn id="14" dur="1" fill="hold">
                                          <p:stCondLst>
                                            <p:cond delay="74"/>
                                          </p:stCondLst>
                                        </p:cTn>
                                        <p:tgtEl>
                                          <p:spTgt spid="21812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18120" grpId="0"/>
      <p:bldP spid="218124" grpId="0" autoUpdateAnimBg="0"/>
      <p:bldP spid="218126" grpId="0" animBg="1"/>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7412" name="Picture 4" descr="CAZM2HZB"/>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6560692" y="1632022"/>
            <a:ext cx="4165600" cy="3105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7417" name="Text Box 9"/>
          <p:cNvSpPr txBox="1">
            <a:spLocks noChangeArrowheads="1"/>
          </p:cNvSpPr>
          <p:nvPr/>
        </p:nvSpPr>
        <p:spPr bwMode="auto">
          <a:xfrm>
            <a:off x="111052" y="1629511"/>
            <a:ext cx="5695611" cy="5847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spcBef>
                <a:spcPct val="50000"/>
              </a:spcBef>
            </a:pPr>
            <a:r>
              <a:rPr lang="en-US" sz="3200" b="1" dirty="0" smtClean="0">
                <a:latin typeface="Times New Roman" panose="02020603050405020304" pitchFamily="18" charset="0"/>
                <a:cs typeface="Times New Roman" pitchFamily="18" charset="0"/>
              </a:rPr>
              <a:t>- telegraph </a:t>
            </a:r>
            <a:r>
              <a:rPr lang="en-US" sz="3200" dirty="0">
                <a:solidFill>
                  <a:srgbClr val="0000FF"/>
                </a:solidFill>
                <a:latin typeface="Times New Roman" panose="02020603050405020304" pitchFamily="18" charset="0"/>
                <a:cs typeface="Times New Roman" panose="02020603050405020304" pitchFamily="18" charset="0"/>
              </a:rPr>
              <a:t>/ˈ</a:t>
            </a:r>
            <a:r>
              <a:rPr lang="en-US" sz="3200" dirty="0" err="1">
                <a:solidFill>
                  <a:srgbClr val="0000FF"/>
                </a:solidFill>
                <a:latin typeface="Times New Roman" panose="02020603050405020304" pitchFamily="18" charset="0"/>
                <a:cs typeface="Times New Roman" panose="02020603050405020304" pitchFamily="18" charset="0"/>
              </a:rPr>
              <a:t>telɪɡræf</a:t>
            </a:r>
            <a:r>
              <a:rPr lang="en-US" sz="3200" dirty="0">
                <a:solidFill>
                  <a:srgbClr val="0000FF"/>
                </a:solidFill>
                <a:latin typeface="Times New Roman" panose="02020603050405020304" pitchFamily="18" charset="0"/>
                <a:cs typeface="Times New Roman" panose="02020603050405020304" pitchFamily="18" charset="0"/>
              </a:rPr>
              <a:t>/ </a:t>
            </a:r>
            <a:r>
              <a:rPr lang="en-US" sz="3200" b="1" dirty="0" smtClean="0">
                <a:latin typeface="Times New Roman" pitchFamily="18" charset="0"/>
                <a:cs typeface="Times New Roman" pitchFamily="18" charset="0"/>
              </a:rPr>
              <a:t>(</a:t>
            </a:r>
            <a:r>
              <a:rPr lang="en-US" sz="3200" b="1" dirty="0">
                <a:latin typeface="Times New Roman" pitchFamily="18" charset="0"/>
                <a:cs typeface="Times New Roman" pitchFamily="18" charset="0"/>
              </a:rPr>
              <a:t>n</a:t>
            </a:r>
            <a:r>
              <a:rPr lang="en-US" sz="3200" b="1" dirty="0" smtClean="0">
                <a:latin typeface="Times New Roman" pitchFamily="18" charset="0"/>
                <a:cs typeface="Times New Roman" pitchFamily="18" charset="0"/>
              </a:rPr>
              <a:t>):</a:t>
            </a:r>
            <a:endParaRPr lang="en-US" sz="3200" b="1" dirty="0">
              <a:latin typeface="Times New Roman" pitchFamily="18" charset="0"/>
              <a:cs typeface="Times New Roman" pitchFamily="18" charset="0"/>
            </a:endParaRPr>
          </a:p>
        </p:txBody>
      </p:sp>
      <p:sp>
        <p:nvSpPr>
          <p:cNvPr id="17422" name="Text Box 14"/>
          <p:cNvSpPr txBox="1">
            <a:spLocks noChangeArrowheads="1"/>
          </p:cNvSpPr>
          <p:nvPr/>
        </p:nvSpPr>
        <p:spPr bwMode="auto">
          <a:xfrm>
            <a:off x="111052" y="2303586"/>
            <a:ext cx="6288942" cy="5847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spcBef>
                <a:spcPct val="50000"/>
              </a:spcBef>
            </a:pPr>
            <a:r>
              <a:rPr lang="en-US" sz="3200" b="1" dirty="0" smtClean="0">
                <a:latin typeface="Times New Roman" panose="02020603050405020304" pitchFamily="18" charset="0"/>
                <a:cs typeface="Times New Roman" pitchFamily="18" charset="0"/>
              </a:rPr>
              <a:t>- major </a:t>
            </a:r>
            <a:r>
              <a:rPr lang="en-US" sz="3200" b="1" dirty="0">
                <a:latin typeface="Times New Roman" pitchFamily="18" charset="0"/>
                <a:cs typeface="Times New Roman" pitchFamily="18" charset="0"/>
              </a:rPr>
              <a:t>force </a:t>
            </a:r>
            <a:r>
              <a:rPr lang="en-US" sz="3200" dirty="0">
                <a:solidFill>
                  <a:srgbClr val="0000FF"/>
                </a:solidFill>
                <a:latin typeface="Times New Roman" panose="02020603050405020304" pitchFamily="18" charset="0"/>
                <a:cs typeface="Times New Roman" panose="02020603050405020304" pitchFamily="18" charset="0"/>
              </a:rPr>
              <a:t>/ˈ</a:t>
            </a:r>
            <a:r>
              <a:rPr lang="en-US" sz="3200" dirty="0" err="1" smtClean="0">
                <a:solidFill>
                  <a:srgbClr val="0000FF"/>
                </a:solidFill>
                <a:latin typeface="Times New Roman" panose="02020603050405020304" pitchFamily="18" charset="0"/>
                <a:cs typeface="Times New Roman" panose="02020603050405020304" pitchFamily="18" charset="0"/>
              </a:rPr>
              <a:t>meɪdʒər</a:t>
            </a:r>
            <a:r>
              <a:rPr lang="en-US" sz="3200" dirty="0" smtClean="0">
                <a:solidFill>
                  <a:srgbClr val="0000FF"/>
                </a:solidFill>
                <a:latin typeface="Times New Roman" panose="02020603050405020304" pitchFamily="18" charset="0"/>
                <a:cs typeface="Times New Roman" panose="02020603050405020304" pitchFamily="18" charset="0"/>
              </a:rPr>
              <a:t> </a:t>
            </a:r>
            <a:r>
              <a:rPr lang="en-US" sz="3200" dirty="0" err="1">
                <a:solidFill>
                  <a:srgbClr val="0000FF"/>
                </a:solidFill>
                <a:latin typeface="Times New Roman" panose="02020603050405020304" pitchFamily="18" charset="0"/>
                <a:cs typeface="Times New Roman" panose="02020603050405020304" pitchFamily="18" charset="0"/>
              </a:rPr>
              <a:t>fɔːrs</a:t>
            </a:r>
            <a:r>
              <a:rPr lang="en-US" sz="3200" dirty="0">
                <a:solidFill>
                  <a:srgbClr val="0000FF"/>
                </a:solidFill>
                <a:latin typeface="Times New Roman" panose="02020603050405020304" pitchFamily="18" charset="0"/>
                <a:cs typeface="Times New Roman" panose="02020603050405020304" pitchFamily="18" charset="0"/>
              </a:rPr>
              <a:t> </a:t>
            </a:r>
            <a:r>
              <a:rPr lang="en-US" sz="3200" dirty="0" smtClean="0">
                <a:solidFill>
                  <a:srgbClr val="0000FF"/>
                </a:solidFill>
                <a:latin typeface="Times New Roman" panose="02020603050405020304" pitchFamily="18" charset="0"/>
                <a:cs typeface="Times New Roman" panose="02020603050405020304" pitchFamily="18" charset="0"/>
              </a:rPr>
              <a:t>/ </a:t>
            </a:r>
            <a:r>
              <a:rPr lang="en-US" sz="3200" b="1" dirty="0" smtClean="0">
                <a:solidFill>
                  <a:srgbClr val="002060"/>
                </a:solidFill>
                <a:latin typeface="Times New Roman" pitchFamily="18" charset="0"/>
                <a:cs typeface="Times New Roman" pitchFamily="18" charset="0"/>
              </a:rPr>
              <a:t>(</a:t>
            </a:r>
            <a:r>
              <a:rPr lang="en-US" sz="3200" b="1" dirty="0">
                <a:latin typeface="Times New Roman" pitchFamily="18" charset="0"/>
                <a:cs typeface="Times New Roman" pitchFamily="18" charset="0"/>
              </a:rPr>
              <a:t>n):</a:t>
            </a:r>
          </a:p>
        </p:txBody>
      </p:sp>
      <p:sp>
        <p:nvSpPr>
          <p:cNvPr id="17423" name="Text Box 15"/>
          <p:cNvSpPr txBox="1">
            <a:spLocks noChangeArrowheads="1"/>
          </p:cNvSpPr>
          <p:nvPr/>
        </p:nvSpPr>
        <p:spPr bwMode="auto">
          <a:xfrm>
            <a:off x="5965958" y="2303587"/>
            <a:ext cx="2946400" cy="5847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r>
              <a:rPr lang="en-US" sz="3200" b="1" dirty="0" err="1">
                <a:latin typeface="Times New Roman" panose="02020603050405020304" pitchFamily="18" charset="0"/>
                <a:cs typeface="Times New Roman" pitchFamily="18" charset="0"/>
              </a:rPr>
              <a:t>tác</a:t>
            </a:r>
            <a:r>
              <a:rPr lang="en-US" sz="3200" b="1" dirty="0">
                <a:latin typeface="Times New Roman" pitchFamily="18" charset="0"/>
                <a:cs typeface="Times New Roman" pitchFamily="18" charset="0"/>
              </a:rPr>
              <a:t> </a:t>
            </a:r>
            <a:r>
              <a:rPr lang="en-US" sz="3200" b="1" dirty="0" err="1">
                <a:latin typeface="Times New Roman" pitchFamily="18" charset="0"/>
                <a:cs typeface="Times New Roman" pitchFamily="18" charset="0"/>
              </a:rPr>
              <a:t>động</a:t>
            </a:r>
            <a:r>
              <a:rPr lang="en-US" sz="3200" b="1" dirty="0">
                <a:latin typeface="Times New Roman" pitchFamily="18" charset="0"/>
                <a:cs typeface="Times New Roman" pitchFamily="18" charset="0"/>
              </a:rPr>
              <a:t> </a:t>
            </a:r>
            <a:r>
              <a:rPr lang="en-US" sz="3200" b="1" dirty="0" err="1">
                <a:latin typeface="Times New Roman" pitchFamily="18" charset="0"/>
                <a:cs typeface="Times New Roman" pitchFamily="18" charset="0"/>
              </a:rPr>
              <a:t>mạnh</a:t>
            </a:r>
            <a:endParaRPr lang="en-US" sz="3200" b="1" dirty="0">
              <a:latin typeface="Times New Roman" pitchFamily="18" charset="0"/>
              <a:cs typeface="Times New Roman" pitchFamily="18" charset="0"/>
            </a:endParaRPr>
          </a:p>
        </p:txBody>
      </p:sp>
      <p:sp>
        <p:nvSpPr>
          <p:cNvPr id="17424" name="Text Box 16"/>
          <p:cNvSpPr txBox="1">
            <a:spLocks noChangeArrowheads="1"/>
          </p:cNvSpPr>
          <p:nvPr/>
        </p:nvSpPr>
        <p:spPr bwMode="auto">
          <a:xfrm>
            <a:off x="111052" y="2971801"/>
            <a:ext cx="6473747" cy="5847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r>
              <a:rPr lang="en-US" sz="3200" b="1" dirty="0" smtClean="0">
                <a:latin typeface="Times New Roman" panose="02020603050405020304" pitchFamily="18" charset="0"/>
                <a:cs typeface="Times New Roman" pitchFamily="18" charset="0"/>
              </a:rPr>
              <a:t>- journalism </a:t>
            </a:r>
            <a:r>
              <a:rPr lang="en-US" sz="3200" dirty="0">
                <a:solidFill>
                  <a:srgbClr val="0000FF"/>
                </a:solidFill>
                <a:latin typeface="Times New Roman" panose="02020603050405020304" pitchFamily="18" charset="0"/>
                <a:cs typeface="Times New Roman" panose="02020603050405020304" pitchFamily="18" charset="0"/>
              </a:rPr>
              <a:t>/ˈ</a:t>
            </a:r>
            <a:r>
              <a:rPr lang="en-US" sz="3200" dirty="0" err="1">
                <a:solidFill>
                  <a:srgbClr val="0000FF"/>
                </a:solidFill>
                <a:latin typeface="Times New Roman" panose="02020603050405020304" pitchFamily="18" charset="0"/>
                <a:cs typeface="Times New Roman" panose="02020603050405020304" pitchFamily="18" charset="0"/>
              </a:rPr>
              <a:t>dʒɜːrnəlɪzəm</a:t>
            </a:r>
            <a:r>
              <a:rPr lang="en-US" sz="3200" dirty="0" smtClean="0">
                <a:solidFill>
                  <a:srgbClr val="0000FF"/>
                </a:solidFill>
                <a:latin typeface="Times New Roman" panose="02020603050405020304" pitchFamily="18" charset="0"/>
                <a:cs typeface="Times New Roman" panose="02020603050405020304" pitchFamily="18" charset="0"/>
              </a:rPr>
              <a:t>/ </a:t>
            </a:r>
            <a:r>
              <a:rPr lang="en-US" sz="3200" b="1" dirty="0" smtClean="0">
                <a:latin typeface="Times New Roman" pitchFamily="18" charset="0"/>
                <a:cs typeface="Times New Roman" pitchFamily="18" charset="0"/>
              </a:rPr>
              <a:t>(n</a:t>
            </a:r>
            <a:r>
              <a:rPr lang="en-US" sz="3200" b="1" dirty="0">
                <a:latin typeface="Times New Roman" pitchFamily="18" charset="0"/>
                <a:cs typeface="Times New Roman" pitchFamily="18" charset="0"/>
              </a:rPr>
              <a:t>):</a:t>
            </a:r>
          </a:p>
        </p:txBody>
      </p:sp>
      <p:sp>
        <p:nvSpPr>
          <p:cNvPr id="17425" name="Text Box 17"/>
          <p:cNvSpPr txBox="1">
            <a:spLocks noChangeArrowheads="1"/>
          </p:cNvSpPr>
          <p:nvPr/>
        </p:nvSpPr>
        <p:spPr bwMode="auto">
          <a:xfrm>
            <a:off x="5965958" y="2968626"/>
            <a:ext cx="3069167" cy="5847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r>
              <a:rPr lang="en-US" sz="3200" b="1" dirty="0" err="1">
                <a:latin typeface="Times New Roman" panose="02020603050405020304" pitchFamily="18" charset="0"/>
                <a:cs typeface="Times New Roman" pitchFamily="18" charset="0"/>
              </a:rPr>
              <a:t>nghề</a:t>
            </a:r>
            <a:r>
              <a:rPr lang="en-US" sz="3200" b="1" dirty="0">
                <a:latin typeface="Times New Roman" pitchFamily="18" charset="0"/>
                <a:cs typeface="Times New Roman" pitchFamily="18" charset="0"/>
              </a:rPr>
              <a:t> </a:t>
            </a:r>
            <a:r>
              <a:rPr lang="en-US" sz="3200" b="1" dirty="0" err="1">
                <a:latin typeface="Times New Roman" pitchFamily="18" charset="0"/>
                <a:cs typeface="Times New Roman" pitchFamily="18" charset="0"/>
              </a:rPr>
              <a:t>làm</a:t>
            </a:r>
            <a:r>
              <a:rPr lang="en-US" sz="3200" b="1" dirty="0">
                <a:latin typeface="Times New Roman" pitchFamily="18" charset="0"/>
                <a:cs typeface="Times New Roman" pitchFamily="18" charset="0"/>
              </a:rPr>
              <a:t> </a:t>
            </a:r>
            <a:r>
              <a:rPr lang="en-US" sz="3200" b="1" dirty="0" err="1">
                <a:latin typeface="Times New Roman" pitchFamily="18" charset="0"/>
                <a:cs typeface="Times New Roman" pitchFamily="18" charset="0"/>
              </a:rPr>
              <a:t>báo</a:t>
            </a:r>
            <a:endParaRPr lang="en-US" sz="3200" b="1" dirty="0">
              <a:latin typeface="Times New Roman" pitchFamily="18" charset="0"/>
              <a:cs typeface="Times New Roman" pitchFamily="18" charset="0"/>
            </a:endParaRPr>
          </a:p>
        </p:txBody>
      </p:sp>
      <p:sp>
        <p:nvSpPr>
          <p:cNvPr id="17428" name="Text Box 20"/>
          <p:cNvSpPr txBox="1">
            <a:spLocks noChangeArrowheads="1"/>
          </p:cNvSpPr>
          <p:nvPr/>
        </p:nvSpPr>
        <p:spPr bwMode="auto">
          <a:xfrm>
            <a:off x="111052" y="3610708"/>
            <a:ext cx="5754226" cy="5847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spcBef>
                <a:spcPct val="50000"/>
              </a:spcBef>
            </a:pPr>
            <a:r>
              <a:rPr lang="en-US" sz="3200" b="1" dirty="0" smtClean="0">
                <a:latin typeface="Times New Roman" panose="02020603050405020304" pitchFamily="18" charset="0"/>
                <a:cs typeface="Times New Roman" pitchFamily="18" charset="0"/>
              </a:rPr>
              <a:t>- newsreel </a:t>
            </a:r>
            <a:r>
              <a:rPr lang="en-US" sz="3200" dirty="0">
                <a:solidFill>
                  <a:srgbClr val="0000FF"/>
                </a:solidFill>
                <a:latin typeface="Times New Roman" panose="02020603050405020304" pitchFamily="18" charset="0"/>
                <a:cs typeface="Times New Roman" panose="02020603050405020304" pitchFamily="18" charset="0"/>
              </a:rPr>
              <a:t>/ˈ</a:t>
            </a:r>
            <a:r>
              <a:rPr lang="en-US" sz="3200" dirty="0" err="1">
                <a:solidFill>
                  <a:srgbClr val="0000FF"/>
                </a:solidFill>
                <a:latin typeface="Times New Roman" panose="02020603050405020304" pitchFamily="18" charset="0"/>
                <a:cs typeface="Times New Roman" panose="02020603050405020304" pitchFamily="18" charset="0"/>
              </a:rPr>
              <a:t>nuːzriːl</a:t>
            </a:r>
            <a:r>
              <a:rPr lang="en-US" sz="3200" dirty="0" smtClean="0">
                <a:solidFill>
                  <a:srgbClr val="0000FF"/>
                </a:solidFill>
                <a:latin typeface="Times New Roman" panose="02020603050405020304" pitchFamily="18" charset="0"/>
                <a:cs typeface="Times New Roman" panose="02020603050405020304" pitchFamily="18" charset="0"/>
              </a:rPr>
              <a:t>/ </a:t>
            </a:r>
            <a:r>
              <a:rPr lang="en-US" sz="3200" b="1" dirty="0" smtClean="0">
                <a:latin typeface="Times New Roman" pitchFamily="18" charset="0"/>
                <a:cs typeface="Times New Roman" pitchFamily="18" charset="0"/>
              </a:rPr>
              <a:t>(n):</a:t>
            </a:r>
            <a:endParaRPr lang="en-US" sz="3200" b="1" dirty="0">
              <a:latin typeface="Times New Roman" pitchFamily="18" charset="0"/>
              <a:cs typeface="Times New Roman" pitchFamily="18" charset="0"/>
            </a:endParaRPr>
          </a:p>
        </p:txBody>
      </p:sp>
      <p:sp>
        <p:nvSpPr>
          <p:cNvPr id="18" name="Text Box 20"/>
          <p:cNvSpPr txBox="1">
            <a:spLocks noChangeArrowheads="1"/>
          </p:cNvSpPr>
          <p:nvPr/>
        </p:nvSpPr>
        <p:spPr bwMode="auto">
          <a:xfrm>
            <a:off x="111052" y="4325811"/>
            <a:ext cx="5769857" cy="5847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spcBef>
                <a:spcPct val="50000"/>
              </a:spcBef>
            </a:pPr>
            <a:r>
              <a:rPr lang="en-US" sz="3200" b="1" dirty="0" smtClean="0">
                <a:latin typeface="Times New Roman" panose="02020603050405020304" pitchFamily="18" charset="0"/>
                <a:cs typeface="Times New Roman" pitchFamily="18" charset="0"/>
              </a:rPr>
              <a:t>- assignment </a:t>
            </a:r>
            <a:r>
              <a:rPr lang="en-US" sz="3200" dirty="0">
                <a:solidFill>
                  <a:srgbClr val="0000FF"/>
                </a:solidFill>
                <a:latin typeface="Times New Roman" panose="02020603050405020304" pitchFamily="18" charset="0"/>
                <a:cs typeface="Times New Roman" panose="02020603050405020304" pitchFamily="18" charset="0"/>
              </a:rPr>
              <a:t>/</a:t>
            </a:r>
            <a:r>
              <a:rPr lang="en-US" sz="3200" dirty="0" err="1">
                <a:solidFill>
                  <a:srgbClr val="0000FF"/>
                </a:solidFill>
                <a:latin typeface="Times New Roman" panose="02020603050405020304" pitchFamily="18" charset="0"/>
                <a:cs typeface="Times New Roman" panose="02020603050405020304" pitchFamily="18" charset="0"/>
              </a:rPr>
              <a:t>əˈsaɪnmənt</a:t>
            </a:r>
            <a:r>
              <a:rPr lang="en-US" sz="3200" dirty="0" smtClean="0">
                <a:solidFill>
                  <a:srgbClr val="0000FF"/>
                </a:solidFill>
                <a:latin typeface="Times New Roman" panose="02020603050405020304" pitchFamily="18" charset="0"/>
                <a:cs typeface="Times New Roman" panose="02020603050405020304" pitchFamily="18" charset="0"/>
              </a:rPr>
              <a:t>/ </a:t>
            </a:r>
            <a:r>
              <a:rPr lang="en-US" sz="3200" b="1" dirty="0" smtClean="0">
                <a:latin typeface="Times New Roman" pitchFamily="18" charset="0"/>
                <a:cs typeface="Times New Roman" pitchFamily="18" charset="0"/>
              </a:rPr>
              <a:t>(n):</a:t>
            </a:r>
            <a:endParaRPr lang="en-US" sz="3200" b="1" dirty="0">
              <a:latin typeface="Times New Roman" pitchFamily="18" charset="0"/>
              <a:cs typeface="Times New Roman" pitchFamily="18" charset="0"/>
            </a:endParaRPr>
          </a:p>
        </p:txBody>
      </p:sp>
      <p:sp>
        <p:nvSpPr>
          <p:cNvPr id="2" name="Rectangle 1"/>
          <p:cNvSpPr/>
          <p:nvPr/>
        </p:nvSpPr>
        <p:spPr>
          <a:xfrm>
            <a:off x="5965958" y="1632022"/>
            <a:ext cx="3214341" cy="584775"/>
          </a:xfrm>
          <a:prstGeom prst="rect">
            <a:avLst/>
          </a:prstGeom>
        </p:spPr>
        <p:txBody>
          <a:bodyPr wrap="none">
            <a:spAutoFit/>
          </a:bodyPr>
          <a:lstStyle/>
          <a:p>
            <a:r>
              <a:rPr lang="en-US" sz="3200" b="1" dirty="0" err="1" smtClean="0">
                <a:latin typeface="Times New Roman" panose="02020603050405020304" pitchFamily="18" charset="0"/>
                <a:cs typeface="Times New Roman" pitchFamily="18" charset="0"/>
              </a:rPr>
              <a:t>điện</a:t>
            </a:r>
            <a:r>
              <a:rPr lang="en-US" sz="3200" b="1" dirty="0" smtClean="0">
                <a:latin typeface="Times New Roman" pitchFamily="18" charset="0"/>
                <a:cs typeface="Times New Roman" pitchFamily="18" charset="0"/>
              </a:rPr>
              <a:t> </a:t>
            </a:r>
            <a:r>
              <a:rPr lang="en-US" sz="3200" b="1" dirty="0" err="1" smtClean="0">
                <a:latin typeface="Times New Roman" pitchFamily="18" charset="0"/>
                <a:cs typeface="Times New Roman" pitchFamily="18" charset="0"/>
              </a:rPr>
              <a:t>báo</a:t>
            </a:r>
            <a:r>
              <a:rPr lang="en-US" sz="3200" b="1" dirty="0" smtClean="0">
                <a:latin typeface="Times New Roman" pitchFamily="18" charset="0"/>
                <a:cs typeface="Times New Roman" pitchFamily="18" charset="0"/>
              </a:rPr>
              <a:t>, </a:t>
            </a:r>
            <a:r>
              <a:rPr lang="en-US" sz="3200" b="1" dirty="0" err="1" smtClean="0">
                <a:latin typeface="Times New Roman" pitchFamily="18" charset="0"/>
                <a:cs typeface="Times New Roman" pitchFamily="18" charset="0"/>
              </a:rPr>
              <a:t>điện</a:t>
            </a:r>
            <a:r>
              <a:rPr lang="en-US" sz="3200" b="1" dirty="0" smtClean="0">
                <a:latin typeface="Times New Roman" pitchFamily="18" charset="0"/>
                <a:cs typeface="Times New Roman" pitchFamily="18" charset="0"/>
              </a:rPr>
              <a:t> </a:t>
            </a:r>
            <a:r>
              <a:rPr lang="en-US" sz="3200" b="1" dirty="0" err="1" smtClean="0">
                <a:latin typeface="Times New Roman" pitchFamily="18" charset="0"/>
                <a:cs typeface="Times New Roman" pitchFamily="18" charset="0"/>
              </a:rPr>
              <a:t>tín</a:t>
            </a:r>
            <a:endParaRPr lang="en-US" sz="3200" b="1" dirty="0">
              <a:latin typeface="Times New Roman" pitchFamily="18" charset="0"/>
              <a:cs typeface="Times New Roman" pitchFamily="18" charset="0"/>
            </a:endParaRPr>
          </a:p>
        </p:txBody>
      </p:sp>
      <p:sp>
        <p:nvSpPr>
          <p:cNvPr id="3" name="Rectangle 2"/>
          <p:cNvSpPr/>
          <p:nvPr/>
        </p:nvSpPr>
        <p:spPr>
          <a:xfrm>
            <a:off x="5965958" y="3645877"/>
            <a:ext cx="2412841" cy="584775"/>
          </a:xfrm>
          <a:prstGeom prst="rect">
            <a:avLst/>
          </a:prstGeom>
        </p:spPr>
        <p:txBody>
          <a:bodyPr wrap="none">
            <a:spAutoFit/>
          </a:bodyPr>
          <a:lstStyle/>
          <a:p>
            <a:r>
              <a:rPr lang="en-US" sz="3200" b="1" dirty="0" err="1">
                <a:latin typeface="Times New Roman" panose="02020603050405020304" pitchFamily="18" charset="0"/>
                <a:cs typeface="Times New Roman" pitchFamily="18" charset="0"/>
              </a:rPr>
              <a:t>phim</a:t>
            </a:r>
            <a:r>
              <a:rPr lang="en-US" sz="3200" b="1" dirty="0">
                <a:latin typeface="Times New Roman" pitchFamily="18" charset="0"/>
                <a:cs typeface="Times New Roman" pitchFamily="18" charset="0"/>
              </a:rPr>
              <a:t> </a:t>
            </a:r>
            <a:r>
              <a:rPr lang="en-US" sz="3200" b="1" dirty="0" err="1">
                <a:latin typeface="Times New Roman" pitchFamily="18" charset="0"/>
                <a:cs typeface="Times New Roman" pitchFamily="18" charset="0"/>
              </a:rPr>
              <a:t>thời</a:t>
            </a:r>
            <a:r>
              <a:rPr lang="en-US" sz="3200" b="1" dirty="0">
                <a:latin typeface="Times New Roman" pitchFamily="18" charset="0"/>
                <a:cs typeface="Times New Roman" pitchFamily="18" charset="0"/>
              </a:rPr>
              <a:t> </a:t>
            </a:r>
            <a:r>
              <a:rPr lang="en-US" sz="3200" b="1" dirty="0" err="1">
                <a:latin typeface="Times New Roman" pitchFamily="18" charset="0"/>
                <a:cs typeface="Times New Roman" pitchFamily="18" charset="0"/>
              </a:rPr>
              <a:t>sự</a:t>
            </a:r>
            <a:endParaRPr lang="en-US" sz="3200" b="1" dirty="0">
              <a:latin typeface="Times New Roman" pitchFamily="18" charset="0"/>
              <a:cs typeface="Times New Roman" pitchFamily="18" charset="0"/>
            </a:endParaRPr>
          </a:p>
        </p:txBody>
      </p:sp>
      <p:sp>
        <p:nvSpPr>
          <p:cNvPr id="21" name="Text Box 20"/>
          <p:cNvSpPr txBox="1">
            <a:spLocks noChangeArrowheads="1"/>
          </p:cNvSpPr>
          <p:nvPr/>
        </p:nvSpPr>
        <p:spPr bwMode="auto">
          <a:xfrm>
            <a:off x="5965958" y="4337532"/>
            <a:ext cx="2844800" cy="5847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spcBef>
                <a:spcPct val="50000"/>
              </a:spcBef>
            </a:pPr>
            <a:r>
              <a:rPr lang="en-US" sz="3200" b="1" dirty="0" err="1">
                <a:latin typeface="Times New Roman" panose="02020603050405020304" pitchFamily="18" charset="0"/>
                <a:cs typeface="Times New Roman" pitchFamily="18" charset="0"/>
              </a:rPr>
              <a:t>b</a:t>
            </a:r>
            <a:r>
              <a:rPr lang="en-US" sz="3200" b="1" dirty="0" err="1" smtClean="0">
                <a:latin typeface="Times New Roman" pitchFamily="18" charset="0"/>
                <a:cs typeface="Times New Roman" pitchFamily="18" charset="0"/>
              </a:rPr>
              <a:t>ài</a:t>
            </a:r>
            <a:r>
              <a:rPr lang="en-US" sz="3200" b="1" dirty="0" smtClean="0">
                <a:latin typeface="Times New Roman" pitchFamily="18" charset="0"/>
                <a:cs typeface="Times New Roman" pitchFamily="18" charset="0"/>
              </a:rPr>
              <a:t> </a:t>
            </a:r>
            <a:r>
              <a:rPr lang="en-US" sz="3200" b="1" dirty="0" err="1" smtClean="0">
                <a:latin typeface="Times New Roman" pitchFamily="18" charset="0"/>
                <a:cs typeface="Times New Roman" pitchFamily="18" charset="0"/>
              </a:rPr>
              <a:t>tập</a:t>
            </a:r>
            <a:r>
              <a:rPr lang="en-US" sz="3200" b="1" dirty="0" smtClean="0">
                <a:latin typeface="Times New Roman" pitchFamily="18" charset="0"/>
                <a:cs typeface="Times New Roman" pitchFamily="18" charset="0"/>
              </a:rPr>
              <a:t> </a:t>
            </a:r>
            <a:r>
              <a:rPr lang="en-US" sz="3200" b="1" dirty="0" err="1" smtClean="0">
                <a:latin typeface="Times New Roman" pitchFamily="18" charset="0"/>
                <a:cs typeface="Times New Roman" pitchFamily="18" charset="0"/>
              </a:rPr>
              <a:t>về</a:t>
            </a:r>
            <a:r>
              <a:rPr lang="en-US" sz="3200" b="1" dirty="0" smtClean="0">
                <a:latin typeface="Times New Roman" pitchFamily="18" charset="0"/>
                <a:cs typeface="Times New Roman" pitchFamily="18" charset="0"/>
              </a:rPr>
              <a:t> </a:t>
            </a:r>
            <a:r>
              <a:rPr lang="en-US" sz="3200" b="1" dirty="0" err="1" smtClean="0">
                <a:latin typeface="Times New Roman" pitchFamily="18" charset="0"/>
                <a:cs typeface="Times New Roman" pitchFamily="18" charset="0"/>
              </a:rPr>
              <a:t>nhà</a:t>
            </a:r>
            <a:endParaRPr lang="en-US" sz="3200" b="1" dirty="0">
              <a:latin typeface="Times New Roman" pitchFamily="18" charset="0"/>
              <a:cs typeface="Times New Roman" pitchFamily="18" charset="0"/>
            </a:endParaRPr>
          </a:p>
        </p:txBody>
      </p:sp>
      <p:pic>
        <p:nvPicPr>
          <p:cNvPr id="4" name="telegraph.mp3">
            <a:hlinkClick r:id="" action="ppaction://media"/>
          </p:cNvPr>
          <p:cNvPicPr>
            <a:picLocks noChangeAspect="1"/>
          </p:cNvPicPr>
          <p:nvPr>
            <a:audioFile r:link="rId2"/>
            <p:extLst>
              <p:ext uri="{DAA4B4D4-6D71-4841-9C94-3DE7FCFB9230}">
                <p14:media xmlns:p14="http://schemas.microsoft.com/office/powerpoint/2010/main" r:embed="rId1"/>
              </p:ext>
            </p:extLst>
          </p:nvPr>
        </p:nvPicPr>
        <p:blipFill>
          <a:blip r:embed="rId13"/>
          <a:stretch>
            <a:fillRect/>
          </a:stretch>
        </p:blipFill>
        <p:spPr>
          <a:xfrm>
            <a:off x="-304800" y="1490835"/>
            <a:ext cx="609600" cy="609600"/>
          </a:xfrm>
          <a:prstGeom prst="rect">
            <a:avLst/>
          </a:prstGeom>
        </p:spPr>
      </p:pic>
      <p:pic>
        <p:nvPicPr>
          <p:cNvPr id="5" name="major force .mp3">
            <a:hlinkClick r:id="" action="ppaction://media"/>
          </p:cNvPr>
          <p:cNvPicPr>
            <a:picLocks noChangeAspect="1"/>
          </p:cNvPicPr>
          <p:nvPr>
            <a:audioFile r:link="rId4"/>
            <p:extLst>
              <p:ext uri="{DAA4B4D4-6D71-4841-9C94-3DE7FCFB9230}">
                <p14:media xmlns:p14="http://schemas.microsoft.com/office/powerpoint/2010/main" r:embed="rId3"/>
              </p:ext>
            </p:extLst>
          </p:nvPr>
        </p:nvPicPr>
        <p:blipFill>
          <a:blip r:embed="rId13"/>
          <a:stretch>
            <a:fillRect/>
          </a:stretch>
        </p:blipFill>
        <p:spPr>
          <a:xfrm>
            <a:off x="-292102" y="2148636"/>
            <a:ext cx="609600" cy="609600"/>
          </a:xfrm>
          <a:prstGeom prst="rect">
            <a:avLst/>
          </a:prstGeom>
        </p:spPr>
      </p:pic>
      <p:pic>
        <p:nvPicPr>
          <p:cNvPr id="6" name="journalism.mp3">
            <a:hlinkClick r:id="" action="ppaction://media"/>
          </p:cNvPr>
          <p:cNvPicPr>
            <a:picLocks noChangeAspect="1"/>
          </p:cNvPicPr>
          <p:nvPr>
            <a:audioFile r:link="rId6"/>
            <p:extLst>
              <p:ext uri="{DAA4B4D4-6D71-4841-9C94-3DE7FCFB9230}">
                <p14:media xmlns:p14="http://schemas.microsoft.com/office/powerpoint/2010/main" r:embed="rId5"/>
              </p:ext>
            </p:extLst>
          </p:nvPr>
        </p:nvPicPr>
        <p:blipFill>
          <a:blip r:embed="rId13"/>
          <a:stretch>
            <a:fillRect/>
          </a:stretch>
        </p:blipFill>
        <p:spPr>
          <a:xfrm>
            <a:off x="-292102" y="2927595"/>
            <a:ext cx="609600" cy="609600"/>
          </a:xfrm>
          <a:prstGeom prst="rect">
            <a:avLst/>
          </a:prstGeom>
        </p:spPr>
      </p:pic>
      <p:pic>
        <p:nvPicPr>
          <p:cNvPr id="8" name="assignment.mp3">
            <a:hlinkClick r:id="" action="ppaction://media"/>
          </p:cNvPr>
          <p:cNvPicPr>
            <a:picLocks noChangeAspect="1"/>
          </p:cNvPicPr>
          <p:nvPr>
            <a:audioFile r:link="rId8"/>
            <p:extLst>
              <p:ext uri="{DAA4B4D4-6D71-4841-9C94-3DE7FCFB9230}">
                <p14:media xmlns:p14="http://schemas.microsoft.com/office/powerpoint/2010/main" r:embed="rId7"/>
              </p:ext>
            </p:extLst>
          </p:nvPr>
        </p:nvPicPr>
        <p:blipFill>
          <a:blip r:embed="rId13"/>
          <a:stretch>
            <a:fillRect/>
          </a:stretch>
        </p:blipFill>
        <p:spPr>
          <a:xfrm>
            <a:off x="-343876" y="4330294"/>
            <a:ext cx="609600" cy="609600"/>
          </a:xfrm>
          <a:prstGeom prst="rect">
            <a:avLst/>
          </a:prstGeom>
        </p:spPr>
      </p:pic>
      <p:pic>
        <p:nvPicPr>
          <p:cNvPr id="9" name="newsreel.mp3">
            <a:hlinkClick r:id="" action="ppaction://media"/>
          </p:cNvPr>
          <p:cNvPicPr>
            <a:picLocks noChangeAspect="1"/>
          </p:cNvPicPr>
          <p:nvPr>
            <a:audioFile r:link="rId10"/>
            <p:extLst>
              <p:ext uri="{DAA4B4D4-6D71-4841-9C94-3DE7FCFB9230}">
                <p14:media xmlns:p14="http://schemas.microsoft.com/office/powerpoint/2010/main" r:embed="rId9"/>
              </p:ext>
            </p:extLst>
          </p:nvPr>
        </p:nvPicPr>
        <p:blipFill>
          <a:blip r:embed="rId14"/>
          <a:stretch>
            <a:fillRect/>
          </a:stretch>
        </p:blipFill>
        <p:spPr>
          <a:xfrm>
            <a:off x="-343876" y="3613928"/>
            <a:ext cx="609600" cy="609600"/>
          </a:xfrm>
          <a:prstGeom prst="rect">
            <a:avLst/>
          </a:prstGeom>
        </p:spPr>
      </p:pic>
      <p:sp>
        <p:nvSpPr>
          <p:cNvPr id="19" name="Text Box 2"/>
          <p:cNvSpPr txBox="1">
            <a:spLocks noChangeArrowheads="1"/>
          </p:cNvSpPr>
          <p:nvPr/>
        </p:nvSpPr>
        <p:spPr bwMode="auto">
          <a:xfrm>
            <a:off x="4419600" y="76200"/>
            <a:ext cx="3581400" cy="5794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fontAlgn="base">
              <a:spcBef>
                <a:spcPct val="50000"/>
              </a:spcBef>
              <a:spcAft>
                <a:spcPct val="0"/>
              </a:spcAft>
              <a:buFontTx/>
              <a:buNone/>
            </a:pPr>
            <a:r>
              <a:rPr lang="en-US" b="1" dirty="0">
                <a:solidFill>
                  <a:srgbClr val="FF0000"/>
                </a:solidFill>
                <a:latin typeface="Times New Roman" panose="02020603050405020304" pitchFamily="18" charset="0"/>
                <a:cs typeface="Times New Roman" panose="02020603050405020304" pitchFamily="18" charset="0"/>
              </a:rPr>
              <a:t>NEW WORDS:</a:t>
            </a:r>
          </a:p>
        </p:txBody>
      </p:sp>
    </p:spTree>
    <p:extLst>
      <p:ext uri="{BB962C8B-B14F-4D97-AF65-F5344CB8AC3E}">
        <p14:creationId xmlns:p14="http://schemas.microsoft.com/office/powerpoint/2010/main" val="109373067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19"/>
                                        </p:tgtEl>
                                        <p:attrNameLst>
                                          <p:attrName>style.visibility</p:attrName>
                                        </p:attrNameLst>
                                      </p:cBhvr>
                                      <p:to>
                                        <p:strVal val="visible"/>
                                      </p:to>
                                    </p:set>
                                    <p:animEffect transition="in" filter="barn(inVertical)">
                                      <p:cBhvr>
                                        <p:cTn id="7" dur="500"/>
                                        <p:tgtEl>
                                          <p:spTgt spid="19"/>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presetSubtype="0" fill="hold" nodeType="clickEffect">
                                  <p:stCondLst>
                                    <p:cond delay="0"/>
                                  </p:stCondLst>
                                  <p:childTnLst>
                                    <p:set>
                                      <p:cBhvr>
                                        <p:cTn id="11" dur="1" fill="hold">
                                          <p:stCondLst>
                                            <p:cond delay="0"/>
                                          </p:stCondLst>
                                        </p:cTn>
                                        <p:tgtEl>
                                          <p:spTgt spid="17412"/>
                                        </p:tgtEl>
                                        <p:attrNameLst>
                                          <p:attrName>style.visibility</p:attrName>
                                        </p:attrNameLst>
                                      </p:cBhvr>
                                      <p:to>
                                        <p:strVal val="visible"/>
                                      </p:to>
                                    </p:set>
                                    <p:animEffect transition="in" filter="dissolve">
                                      <p:cBhvr>
                                        <p:cTn id="12" dur="10"/>
                                        <p:tgtEl>
                                          <p:spTgt spid="17412"/>
                                        </p:tgtEl>
                                      </p:cBhvr>
                                    </p:animEffect>
                                  </p:childTnLst>
                                </p:cTn>
                              </p:par>
                            </p:childTnLst>
                          </p:cTn>
                        </p:par>
                      </p:childTnLst>
                    </p:cTn>
                  </p:par>
                  <p:par>
                    <p:cTn id="13" fill="hold">
                      <p:stCondLst>
                        <p:cond delay="indefinite"/>
                      </p:stCondLst>
                      <p:childTnLst>
                        <p:par>
                          <p:cTn id="14" fill="hold">
                            <p:stCondLst>
                              <p:cond delay="0"/>
                            </p:stCondLst>
                            <p:childTnLst>
                              <p:par>
                                <p:cTn id="15" presetID="29" presetClass="entr" presetSubtype="0" fill="hold" grpId="0" nodeType="clickEffect">
                                  <p:stCondLst>
                                    <p:cond delay="0"/>
                                  </p:stCondLst>
                                  <p:childTnLst>
                                    <p:set>
                                      <p:cBhvr>
                                        <p:cTn id="16" dur="1" fill="hold">
                                          <p:stCondLst>
                                            <p:cond delay="0"/>
                                          </p:stCondLst>
                                        </p:cTn>
                                        <p:tgtEl>
                                          <p:spTgt spid="17417"/>
                                        </p:tgtEl>
                                        <p:attrNameLst>
                                          <p:attrName>style.visibility</p:attrName>
                                        </p:attrNameLst>
                                      </p:cBhvr>
                                      <p:to>
                                        <p:strVal val="visible"/>
                                      </p:to>
                                    </p:set>
                                    <p:anim calcmode="lin" valueType="num">
                                      <p:cBhvr>
                                        <p:cTn id="17" dur="1000" fill="hold"/>
                                        <p:tgtEl>
                                          <p:spTgt spid="17417"/>
                                        </p:tgtEl>
                                        <p:attrNameLst>
                                          <p:attrName>ppt_x</p:attrName>
                                        </p:attrNameLst>
                                      </p:cBhvr>
                                      <p:tavLst>
                                        <p:tav tm="0">
                                          <p:val>
                                            <p:strVal val="#ppt_x-.2"/>
                                          </p:val>
                                        </p:tav>
                                        <p:tav tm="100000">
                                          <p:val>
                                            <p:strVal val="#ppt_x"/>
                                          </p:val>
                                        </p:tav>
                                      </p:tavLst>
                                    </p:anim>
                                    <p:anim calcmode="lin" valueType="num">
                                      <p:cBhvr>
                                        <p:cTn id="18" dur="1000" fill="hold"/>
                                        <p:tgtEl>
                                          <p:spTgt spid="17417"/>
                                        </p:tgtEl>
                                        <p:attrNameLst>
                                          <p:attrName>ppt_y</p:attrName>
                                        </p:attrNameLst>
                                      </p:cBhvr>
                                      <p:tavLst>
                                        <p:tav tm="0">
                                          <p:val>
                                            <p:strVal val="#ppt_y"/>
                                          </p:val>
                                        </p:tav>
                                        <p:tav tm="100000">
                                          <p:val>
                                            <p:strVal val="#ppt_y"/>
                                          </p:val>
                                        </p:tav>
                                      </p:tavLst>
                                    </p:anim>
                                    <p:animEffect transition="in" filter="wipe(right)" prLst="gradientSize: 0.1">
                                      <p:cBhvr>
                                        <p:cTn id="19" dur="1000"/>
                                        <p:tgtEl>
                                          <p:spTgt spid="17417"/>
                                        </p:tgtEl>
                                      </p:cBhvr>
                                    </p:animEffect>
                                  </p:childTnLst>
                                </p:cTn>
                              </p:par>
                            </p:childTnLst>
                          </p:cTn>
                        </p:par>
                      </p:childTnLst>
                    </p:cTn>
                  </p:par>
                  <p:par>
                    <p:cTn id="20" fill="hold">
                      <p:stCondLst>
                        <p:cond delay="indefinite"/>
                      </p:stCondLst>
                      <p:childTnLst>
                        <p:par>
                          <p:cTn id="21" fill="hold">
                            <p:stCondLst>
                              <p:cond delay="0"/>
                            </p:stCondLst>
                            <p:childTnLst>
                              <p:par>
                                <p:cTn id="22" presetID="1" presetClass="mediacall" presetSubtype="0" fill="hold" nodeType="clickEffect">
                                  <p:stCondLst>
                                    <p:cond delay="0"/>
                                  </p:stCondLst>
                                  <p:childTnLst>
                                    <p:cmd type="call" cmd="playFrom(0.0)">
                                      <p:cBhvr>
                                        <p:cTn id="23" dur="1068" fill="hold"/>
                                        <p:tgtEl>
                                          <p:spTgt spid="4"/>
                                        </p:tgtEl>
                                      </p:cBhvr>
                                    </p:cmd>
                                  </p:childTnLst>
                                </p:cTn>
                              </p:par>
                            </p:childTnLst>
                          </p:cTn>
                        </p:par>
                      </p:childTnLst>
                    </p:cTn>
                  </p:par>
                  <p:par>
                    <p:cTn id="24" fill="hold">
                      <p:stCondLst>
                        <p:cond delay="indefinite"/>
                      </p:stCondLst>
                      <p:childTnLst>
                        <p:par>
                          <p:cTn id="25" fill="hold">
                            <p:stCondLst>
                              <p:cond delay="0"/>
                            </p:stCondLst>
                            <p:childTnLst>
                              <p:par>
                                <p:cTn id="26" presetID="9" presetClass="exit" presetSubtype="0" fill="hold" nodeType="clickEffect">
                                  <p:stCondLst>
                                    <p:cond delay="0"/>
                                  </p:stCondLst>
                                  <p:childTnLst>
                                    <p:animEffect transition="out" filter="dissolve">
                                      <p:cBhvr>
                                        <p:cTn id="27" dur="10"/>
                                        <p:tgtEl>
                                          <p:spTgt spid="17412"/>
                                        </p:tgtEl>
                                      </p:cBhvr>
                                    </p:animEffect>
                                    <p:set>
                                      <p:cBhvr>
                                        <p:cTn id="28" dur="1" fill="hold">
                                          <p:stCondLst>
                                            <p:cond delay="9"/>
                                          </p:stCondLst>
                                        </p:cTn>
                                        <p:tgtEl>
                                          <p:spTgt spid="17412"/>
                                        </p:tgtEl>
                                        <p:attrNameLst>
                                          <p:attrName>style.visibility</p:attrName>
                                        </p:attrNameLst>
                                      </p:cBhvr>
                                      <p:to>
                                        <p:strVal val="hidden"/>
                                      </p:to>
                                    </p:set>
                                  </p:childTnLst>
                                </p:cTn>
                              </p:par>
                            </p:childTnLst>
                          </p:cTn>
                        </p:par>
                        <p:par>
                          <p:cTn id="29" fill="hold">
                            <p:stCondLst>
                              <p:cond delay="10"/>
                            </p:stCondLst>
                            <p:childTnLst>
                              <p:par>
                                <p:cTn id="30" presetID="16" presetClass="entr" presetSubtype="21" fill="hold" grpId="0" nodeType="afterEffect">
                                  <p:stCondLst>
                                    <p:cond delay="0"/>
                                  </p:stCondLst>
                                  <p:childTnLst>
                                    <p:set>
                                      <p:cBhvr>
                                        <p:cTn id="31" dur="1" fill="hold">
                                          <p:stCondLst>
                                            <p:cond delay="0"/>
                                          </p:stCondLst>
                                        </p:cTn>
                                        <p:tgtEl>
                                          <p:spTgt spid="2"/>
                                        </p:tgtEl>
                                        <p:attrNameLst>
                                          <p:attrName>style.visibility</p:attrName>
                                        </p:attrNameLst>
                                      </p:cBhvr>
                                      <p:to>
                                        <p:strVal val="visible"/>
                                      </p:to>
                                    </p:set>
                                    <p:animEffect transition="in" filter="barn(inVertical)">
                                      <p:cBhvr>
                                        <p:cTn id="32" dur="10"/>
                                        <p:tgtEl>
                                          <p:spTgt spid="2"/>
                                        </p:tgtEl>
                                      </p:cBhvr>
                                    </p:animEffect>
                                  </p:childTnLst>
                                </p:cTn>
                              </p:par>
                            </p:childTnLst>
                          </p:cTn>
                        </p:par>
                      </p:childTnLst>
                    </p:cTn>
                  </p:par>
                  <p:par>
                    <p:cTn id="33" fill="hold">
                      <p:stCondLst>
                        <p:cond delay="indefinite"/>
                      </p:stCondLst>
                      <p:childTnLst>
                        <p:par>
                          <p:cTn id="34" fill="hold">
                            <p:stCondLst>
                              <p:cond delay="0"/>
                            </p:stCondLst>
                            <p:childTnLst>
                              <p:par>
                                <p:cTn id="35" presetID="29" presetClass="entr" presetSubtype="0" fill="hold" grpId="0" nodeType="clickEffect">
                                  <p:stCondLst>
                                    <p:cond delay="0"/>
                                  </p:stCondLst>
                                  <p:childTnLst>
                                    <p:set>
                                      <p:cBhvr>
                                        <p:cTn id="36" dur="1" fill="hold">
                                          <p:stCondLst>
                                            <p:cond delay="0"/>
                                          </p:stCondLst>
                                        </p:cTn>
                                        <p:tgtEl>
                                          <p:spTgt spid="17422"/>
                                        </p:tgtEl>
                                        <p:attrNameLst>
                                          <p:attrName>style.visibility</p:attrName>
                                        </p:attrNameLst>
                                      </p:cBhvr>
                                      <p:to>
                                        <p:strVal val="visible"/>
                                      </p:to>
                                    </p:set>
                                    <p:anim calcmode="lin" valueType="num">
                                      <p:cBhvr>
                                        <p:cTn id="37" dur="1000" fill="hold"/>
                                        <p:tgtEl>
                                          <p:spTgt spid="17422"/>
                                        </p:tgtEl>
                                        <p:attrNameLst>
                                          <p:attrName>ppt_x</p:attrName>
                                        </p:attrNameLst>
                                      </p:cBhvr>
                                      <p:tavLst>
                                        <p:tav tm="0">
                                          <p:val>
                                            <p:strVal val="#ppt_x-.2"/>
                                          </p:val>
                                        </p:tav>
                                        <p:tav tm="100000">
                                          <p:val>
                                            <p:strVal val="#ppt_x"/>
                                          </p:val>
                                        </p:tav>
                                      </p:tavLst>
                                    </p:anim>
                                    <p:anim calcmode="lin" valueType="num">
                                      <p:cBhvr>
                                        <p:cTn id="38" dur="1000" fill="hold"/>
                                        <p:tgtEl>
                                          <p:spTgt spid="17422"/>
                                        </p:tgtEl>
                                        <p:attrNameLst>
                                          <p:attrName>ppt_y</p:attrName>
                                        </p:attrNameLst>
                                      </p:cBhvr>
                                      <p:tavLst>
                                        <p:tav tm="0">
                                          <p:val>
                                            <p:strVal val="#ppt_y"/>
                                          </p:val>
                                        </p:tav>
                                        <p:tav tm="100000">
                                          <p:val>
                                            <p:strVal val="#ppt_y"/>
                                          </p:val>
                                        </p:tav>
                                      </p:tavLst>
                                    </p:anim>
                                    <p:animEffect transition="in" filter="wipe(right)" prLst="gradientSize: 0.1">
                                      <p:cBhvr>
                                        <p:cTn id="39" dur="1000"/>
                                        <p:tgtEl>
                                          <p:spTgt spid="17422"/>
                                        </p:tgtEl>
                                      </p:cBhvr>
                                    </p:animEffect>
                                  </p:childTnLst>
                                </p:cTn>
                              </p:par>
                            </p:childTnLst>
                          </p:cTn>
                        </p:par>
                      </p:childTnLst>
                    </p:cTn>
                  </p:par>
                  <p:par>
                    <p:cTn id="40" fill="hold">
                      <p:stCondLst>
                        <p:cond delay="indefinite"/>
                      </p:stCondLst>
                      <p:childTnLst>
                        <p:par>
                          <p:cTn id="41" fill="hold">
                            <p:stCondLst>
                              <p:cond delay="0"/>
                            </p:stCondLst>
                            <p:childTnLst>
                              <p:par>
                                <p:cTn id="42" presetID="1" presetClass="mediacall" presetSubtype="0" fill="hold" nodeType="clickEffect">
                                  <p:stCondLst>
                                    <p:cond delay="0"/>
                                  </p:stCondLst>
                                  <p:childTnLst>
                                    <p:cmd type="call" cmd="playFrom(0.0)">
                                      <p:cBhvr>
                                        <p:cTn id="43" dur="1346" fill="hold"/>
                                        <p:tgtEl>
                                          <p:spTgt spid="5"/>
                                        </p:tgtEl>
                                      </p:cBhvr>
                                    </p:cmd>
                                  </p:childTnLst>
                                </p:cTn>
                              </p:par>
                            </p:childTnLst>
                          </p:cTn>
                        </p:par>
                      </p:childTnLst>
                    </p:cTn>
                  </p:par>
                  <p:par>
                    <p:cTn id="44" fill="hold">
                      <p:stCondLst>
                        <p:cond delay="indefinite"/>
                      </p:stCondLst>
                      <p:childTnLst>
                        <p:par>
                          <p:cTn id="45" fill="hold">
                            <p:stCondLst>
                              <p:cond delay="0"/>
                            </p:stCondLst>
                            <p:childTnLst>
                              <p:par>
                                <p:cTn id="46" presetID="29" presetClass="entr" presetSubtype="0" fill="hold" grpId="0" nodeType="clickEffect">
                                  <p:stCondLst>
                                    <p:cond delay="0"/>
                                  </p:stCondLst>
                                  <p:childTnLst>
                                    <p:set>
                                      <p:cBhvr>
                                        <p:cTn id="47" dur="1" fill="hold">
                                          <p:stCondLst>
                                            <p:cond delay="0"/>
                                          </p:stCondLst>
                                        </p:cTn>
                                        <p:tgtEl>
                                          <p:spTgt spid="17423"/>
                                        </p:tgtEl>
                                        <p:attrNameLst>
                                          <p:attrName>style.visibility</p:attrName>
                                        </p:attrNameLst>
                                      </p:cBhvr>
                                      <p:to>
                                        <p:strVal val="visible"/>
                                      </p:to>
                                    </p:set>
                                    <p:anim calcmode="lin" valueType="num">
                                      <p:cBhvr>
                                        <p:cTn id="48" dur="1000" fill="hold"/>
                                        <p:tgtEl>
                                          <p:spTgt spid="17423"/>
                                        </p:tgtEl>
                                        <p:attrNameLst>
                                          <p:attrName>ppt_x</p:attrName>
                                        </p:attrNameLst>
                                      </p:cBhvr>
                                      <p:tavLst>
                                        <p:tav tm="0">
                                          <p:val>
                                            <p:strVal val="#ppt_x-.2"/>
                                          </p:val>
                                        </p:tav>
                                        <p:tav tm="100000">
                                          <p:val>
                                            <p:strVal val="#ppt_x"/>
                                          </p:val>
                                        </p:tav>
                                      </p:tavLst>
                                    </p:anim>
                                    <p:anim calcmode="lin" valueType="num">
                                      <p:cBhvr>
                                        <p:cTn id="49" dur="1000" fill="hold"/>
                                        <p:tgtEl>
                                          <p:spTgt spid="17423"/>
                                        </p:tgtEl>
                                        <p:attrNameLst>
                                          <p:attrName>ppt_y</p:attrName>
                                        </p:attrNameLst>
                                      </p:cBhvr>
                                      <p:tavLst>
                                        <p:tav tm="0">
                                          <p:val>
                                            <p:strVal val="#ppt_y"/>
                                          </p:val>
                                        </p:tav>
                                        <p:tav tm="100000">
                                          <p:val>
                                            <p:strVal val="#ppt_y"/>
                                          </p:val>
                                        </p:tav>
                                      </p:tavLst>
                                    </p:anim>
                                    <p:animEffect transition="in" filter="wipe(right)" prLst="gradientSize: 0.1">
                                      <p:cBhvr>
                                        <p:cTn id="50" dur="1000"/>
                                        <p:tgtEl>
                                          <p:spTgt spid="17423"/>
                                        </p:tgtEl>
                                      </p:cBhvr>
                                    </p:animEffect>
                                  </p:childTnLst>
                                </p:cTn>
                              </p:par>
                            </p:childTnLst>
                          </p:cTn>
                        </p:par>
                      </p:childTnLst>
                    </p:cTn>
                  </p:par>
                  <p:par>
                    <p:cTn id="51" fill="hold">
                      <p:stCondLst>
                        <p:cond delay="indefinite"/>
                      </p:stCondLst>
                      <p:childTnLst>
                        <p:par>
                          <p:cTn id="52" fill="hold">
                            <p:stCondLst>
                              <p:cond delay="0"/>
                            </p:stCondLst>
                            <p:childTnLst>
                              <p:par>
                                <p:cTn id="53" presetID="29" presetClass="entr" presetSubtype="0" fill="hold" grpId="0" nodeType="clickEffect">
                                  <p:stCondLst>
                                    <p:cond delay="0"/>
                                  </p:stCondLst>
                                  <p:childTnLst>
                                    <p:set>
                                      <p:cBhvr>
                                        <p:cTn id="54" dur="1" fill="hold">
                                          <p:stCondLst>
                                            <p:cond delay="0"/>
                                          </p:stCondLst>
                                        </p:cTn>
                                        <p:tgtEl>
                                          <p:spTgt spid="17424"/>
                                        </p:tgtEl>
                                        <p:attrNameLst>
                                          <p:attrName>style.visibility</p:attrName>
                                        </p:attrNameLst>
                                      </p:cBhvr>
                                      <p:to>
                                        <p:strVal val="visible"/>
                                      </p:to>
                                    </p:set>
                                    <p:anim calcmode="lin" valueType="num">
                                      <p:cBhvr>
                                        <p:cTn id="55" dur="1000" fill="hold"/>
                                        <p:tgtEl>
                                          <p:spTgt spid="17424"/>
                                        </p:tgtEl>
                                        <p:attrNameLst>
                                          <p:attrName>ppt_x</p:attrName>
                                        </p:attrNameLst>
                                      </p:cBhvr>
                                      <p:tavLst>
                                        <p:tav tm="0">
                                          <p:val>
                                            <p:strVal val="#ppt_x-.2"/>
                                          </p:val>
                                        </p:tav>
                                        <p:tav tm="100000">
                                          <p:val>
                                            <p:strVal val="#ppt_x"/>
                                          </p:val>
                                        </p:tav>
                                      </p:tavLst>
                                    </p:anim>
                                    <p:anim calcmode="lin" valueType="num">
                                      <p:cBhvr>
                                        <p:cTn id="56" dur="1000" fill="hold"/>
                                        <p:tgtEl>
                                          <p:spTgt spid="17424"/>
                                        </p:tgtEl>
                                        <p:attrNameLst>
                                          <p:attrName>ppt_y</p:attrName>
                                        </p:attrNameLst>
                                      </p:cBhvr>
                                      <p:tavLst>
                                        <p:tav tm="0">
                                          <p:val>
                                            <p:strVal val="#ppt_y"/>
                                          </p:val>
                                        </p:tav>
                                        <p:tav tm="100000">
                                          <p:val>
                                            <p:strVal val="#ppt_y"/>
                                          </p:val>
                                        </p:tav>
                                      </p:tavLst>
                                    </p:anim>
                                    <p:animEffect transition="in" filter="wipe(right)" prLst="gradientSize: 0.1">
                                      <p:cBhvr>
                                        <p:cTn id="57" dur="1000"/>
                                        <p:tgtEl>
                                          <p:spTgt spid="17424"/>
                                        </p:tgtEl>
                                      </p:cBhvr>
                                    </p:animEffect>
                                  </p:childTnLst>
                                </p:cTn>
                              </p:par>
                            </p:childTnLst>
                          </p:cTn>
                        </p:par>
                      </p:childTnLst>
                    </p:cTn>
                  </p:par>
                  <p:par>
                    <p:cTn id="58" fill="hold">
                      <p:stCondLst>
                        <p:cond delay="indefinite"/>
                      </p:stCondLst>
                      <p:childTnLst>
                        <p:par>
                          <p:cTn id="59" fill="hold">
                            <p:stCondLst>
                              <p:cond delay="0"/>
                            </p:stCondLst>
                            <p:childTnLst>
                              <p:par>
                                <p:cTn id="60" presetID="1" presetClass="mediacall" presetSubtype="0" fill="hold" nodeType="clickEffect">
                                  <p:stCondLst>
                                    <p:cond delay="0"/>
                                  </p:stCondLst>
                                  <p:childTnLst>
                                    <p:cmd type="call" cmd="playFrom(0.0)">
                                      <p:cBhvr>
                                        <p:cTn id="61" dur="975" fill="hold"/>
                                        <p:tgtEl>
                                          <p:spTgt spid="6"/>
                                        </p:tgtEl>
                                      </p:cBhvr>
                                    </p:cmd>
                                  </p:childTnLst>
                                </p:cTn>
                              </p:par>
                            </p:childTnLst>
                          </p:cTn>
                        </p:par>
                      </p:childTnLst>
                    </p:cTn>
                  </p:par>
                  <p:par>
                    <p:cTn id="62" fill="hold">
                      <p:stCondLst>
                        <p:cond delay="indefinite"/>
                      </p:stCondLst>
                      <p:childTnLst>
                        <p:par>
                          <p:cTn id="63" fill="hold">
                            <p:stCondLst>
                              <p:cond delay="0"/>
                            </p:stCondLst>
                            <p:childTnLst>
                              <p:par>
                                <p:cTn id="64" presetID="29" presetClass="entr" presetSubtype="0" fill="hold" grpId="0" nodeType="clickEffect">
                                  <p:stCondLst>
                                    <p:cond delay="0"/>
                                  </p:stCondLst>
                                  <p:childTnLst>
                                    <p:set>
                                      <p:cBhvr>
                                        <p:cTn id="65" dur="1" fill="hold">
                                          <p:stCondLst>
                                            <p:cond delay="0"/>
                                          </p:stCondLst>
                                        </p:cTn>
                                        <p:tgtEl>
                                          <p:spTgt spid="17425"/>
                                        </p:tgtEl>
                                        <p:attrNameLst>
                                          <p:attrName>style.visibility</p:attrName>
                                        </p:attrNameLst>
                                      </p:cBhvr>
                                      <p:to>
                                        <p:strVal val="visible"/>
                                      </p:to>
                                    </p:set>
                                    <p:anim calcmode="lin" valueType="num">
                                      <p:cBhvr>
                                        <p:cTn id="66" dur="1000" fill="hold"/>
                                        <p:tgtEl>
                                          <p:spTgt spid="17425"/>
                                        </p:tgtEl>
                                        <p:attrNameLst>
                                          <p:attrName>ppt_x</p:attrName>
                                        </p:attrNameLst>
                                      </p:cBhvr>
                                      <p:tavLst>
                                        <p:tav tm="0">
                                          <p:val>
                                            <p:strVal val="#ppt_x-.2"/>
                                          </p:val>
                                        </p:tav>
                                        <p:tav tm="100000">
                                          <p:val>
                                            <p:strVal val="#ppt_x"/>
                                          </p:val>
                                        </p:tav>
                                      </p:tavLst>
                                    </p:anim>
                                    <p:anim calcmode="lin" valueType="num">
                                      <p:cBhvr>
                                        <p:cTn id="67" dur="1000" fill="hold"/>
                                        <p:tgtEl>
                                          <p:spTgt spid="17425"/>
                                        </p:tgtEl>
                                        <p:attrNameLst>
                                          <p:attrName>ppt_y</p:attrName>
                                        </p:attrNameLst>
                                      </p:cBhvr>
                                      <p:tavLst>
                                        <p:tav tm="0">
                                          <p:val>
                                            <p:strVal val="#ppt_y"/>
                                          </p:val>
                                        </p:tav>
                                        <p:tav tm="100000">
                                          <p:val>
                                            <p:strVal val="#ppt_y"/>
                                          </p:val>
                                        </p:tav>
                                      </p:tavLst>
                                    </p:anim>
                                    <p:animEffect transition="in" filter="wipe(right)" prLst="gradientSize: 0.1">
                                      <p:cBhvr>
                                        <p:cTn id="68" dur="1000"/>
                                        <p:tgtEl>
                                          <p:spTgt spid="17425"/>
                                        </p:tgtEl>
                                      </p:cBhvr>
                                    </p:animEffect>
                                  </p:childTnLst>
                                </p:cTn>
                              </p:par>
                            </p:childTnLst>
                          </p:cTn>
                        </p:par>
                      </p:childTnLst>
                    </p:cTn>
                  </p:par>
                  <p:par>
                    <p:cTn id="69" fill="hold">
                      <p:stCondLst>
                        <p:cond delay="indefinite"/>
                      </p:stCondLst>
                      <p:childTnLst>
                        <p:par>
                          <p:cTn id="70" fill="hold">
                            <p:stCondLst>
                              <p:cond delay="0"/>
                            </p:stCondLst>
                            <p:childTnLst>
                              <p:par>
                                <p:cTn id="71" presetID="29" presetClass="entr" presetSubtype="0" fill="hold" grpId="0" nodeType="clickEffect">
                                  <p:stCondLst>
                                    <p:cond delay="0"/>
                                  </p:stCondLst>
                                  <p:childTnLst>
                                    <p:set>
                                      <p:cBhvr>
                                        <p:cTn id="72" dur="1" fill="hold">
                                          <p:stCondLst>
                                            <p:cond delay="0"/>
                                          </p:stCondLst>
                                        </p:cTn>
                                        <p:tgtEl>
                                          <p:spTgt spid="17428"/>
                                        </p:tgtEl>
                                        <p:attrNameLst>
                                          <p:attrName>style.visibility</p:attrName>
                                        </p:attrNameLst>
                                      </p:cBhvr>
                                      <p:to>
                                        <p:strVal val="visible"/>
                                      </p:to>
                                    </p:set>
                                    <p:anim calcmode="lin" valueType="num">
                                      <p:cBhvr>
                                        <p:cTn id="73" dur="1000" fill="hold"/>
                                        <p:tgtEl>
                                          <p:spTgt spid="17428"/>
                                        </p:tgtEl>
                                        <p:attrNameLst>
                                          <p:attrName>ppt_x</p:attrName>
                                        </p:attrNameLst>
                                      </p:cBhvr>
                                      <p:tavLst>
                                        <p:tav tm="0">
                                          <p:val>
                                            <p:strVal val="#ppt_x-.2"/>
                                          </p:val>
                                        </p:tav>
                                        <p:tav tm="100000">
                                          <p:val>
                                            <p:strVal val="#ppt_x"/>
                                          </p:val>
                                        </p:tav>
                                      </p:tavLst>
                                    </p:anim>
                                    <p:anim calcmode="lin" valueType="num">
                                      <p:cBhvr>
                                        <p:cTn id="74" dur="1000" fill="hold"/>
                                        <p:tgtEl>
                                          <p:spTgt spid="17428"/>
                                        </p:tgtEl>
                                        <p:attrNameLst>
                                          <p:attrName>ppt_y</p:attrName>
                                        </p:attrNameLst>
                                      </p:cBhvr>
                                      <p:tavLst>
                                        <p:tav tm="0">
                                          <p:val>
                                            <p:strVal val="#ppt_y"/>
                                          </p:val>
                                        </p:tav>
                                        <p:tav tm="100000">
                                          <p:val>
                                            <p:strVal val="#ppt_y"/>
                                          </p:val>
                                        </p:tav>
                                      </p:tavLst>
                                    </p:anim>
                                    <p:animEffect transition="in" filter="wipe(right)" prLst="gradientSize: 0.1">
                                      <p:cBhvr>
                                        <p:cTn id="75" dur="1000"/>
                                        <p:tgtEl>
                                          <p:spTgt spid="17428"/>
                                        </p:tgtEl>
                                      </p:cBhvr>
                                    </p:animEffect>
                                  </p:childTnLst>
                                </p:cTn>
                              </p:par>
                            </p:childTnLst>
                          </p:cTn>
                        </p:par>
                      </p:childTnLst>
                    </p:cTn>
                  </p:par>
                  <p:par>
                    <p:cTn id="76" fill="hold">
                      <p:stCondLst>
                        <p:cond delay="indefinite"/>
                      </p:stCondLst>
                      <p:childTnLst>
                        <p:par>
                          <p:cTn id="77" fill="hold">
                            <p:stCondLst>
                              <p:cond delay="0"/>
                            </p:stCondLst>
                            <p:childTnLst>
                              <p:par>
                                <p:cTn id="78" presetID="1" presetClass="mediacall" presetSubtype="0" fill="hold" nodeType="clickEffect">
                                  <p:stCondLst>
                                    <p:cond delay="0"/>
                                  </p:stCondLst>
                                  <p:childTnLst>
                                    <p:cmd type="call" cmd="playFrom(0.0)">
                                      <p:cBhvr>
                                        <p:cTn id="79" dur="1024" fill="hold"/>
                                        <p:tgtEl>
                                          <p:spTgt spid="9"/>
                                        </p:tgtEl>
                                      </p:cBhvr>
                                    </p:cmd>
                                  </p:childTnLst>
                                </p:cTn>
                              </p:par>
                            </p:childTnLst>
                          </p:cTn>
                        </p:par>
                      </p:childTnLst>
                    </p:cTn>
                  </p:par>
                  <p:par>
                    <p:cTn id="80" fill="hold">
                      <p:stCondLst>
                        <p:cond delay="indefinite"/>
                      </p:stCondLst>
                      <p:childTnLst>
                        <p:par>
                          <p:cTn id="81" fill="hold">
                            <p:stCondLst>
                              <p:cond delay="0"/>
                            </p:stCondLst>
                            <p:childTnLst>
                              <p:par>
                                <p:cTn id="82" presetID="16" presetClass="entr" presetSubtype="21" fill="hold" grpId="0" nodeType="clickEffect">
                                  <p:stCondLst>
                                    <p:cond delay="0"/>
                                  </p:stCondLst>
                                  <p:childTnLst>
                                    <p:set>
                                      <p:cBhvr>
                                        <p:cTn id="83" dur="1" fill="hold">
                                          <p:stCondLst>
                                            <p:cond delay="0"/>
                                          </p:stCondLst>
                                        </p:cTn>
                                        <p:tgtEl>
                                          <p:spTgt spid="3"/>
                                        </p:tgtEl>
                                        <p:attrNameLst>
                                          <p:attrName>style.visibility</p:attrName>
                                        </p:attrNameLst>
                                      </p:cBhvr>
                                      <p:to>
                                        <p:strVal val="visible"/>
                                      </p:to>
                                    </p:set>
                                    <p:animEffect transition="in" filter="barn(inVertical)">
                                      <p:cBhvr>
                                        <p:cTn id="84" dur="500"/>
                                        <p:tgtEl>
                                          <p:spTgt spid="3"/>
                                        </p:tgtEl>
                                      </p:cBhvr>
                                    </p:animEffect>
                                  </p:childTnLst>
                                </p:cTn>
                              </p:par>
                            </p:childTnLst>
                          </p:cTn>
                        </p:par>
                      </p:childTnLst>
                    </p:cTn>
                  </p:par>
                  <p:par>
                    <p:cTn id="85" fill="hold">
                      <p:stCondLst>
                        <p:cond delay="indefinite"/>
                      </p:stCondLst>
                      <p:childTnLst>
                        <p:par>
                          <p:cTn id="86" fill="hold">
                            <p:stCondLst>
                              <p:cond delay="0"/>
                            </p:stCondLst>
                            <p:childTnLst>
                              <p:par>
                                <p:cTn id="87" presetID="29" presetClass="entr" presetSubtype="0" fill="hold" grpId="0" nodeType="clickEffect">
                                  <p:stCondLst>
                                    <p:cond delay="0"/>
                                  </p:stCondLst>
                                  <p:childTnLst>
                                    <p:set>
                                      <p:cBhvr>
                                        <p:cTn id="88" dur="1" fill="hold">
                                          <p:stCondLst>
                                            <p:cond delay="0"/>
                                          </p:stCondLst>
                                        </p:cTn>
                                        <p:tgtEl>
                                          <p:spTgt spid="18"/>
                                        </p:tgtEl>
                                        <p:attrNameLst>
                                          <p:attrName>style.visibility</p:attrName>
                                        </p:attrNameLst>
                                      </p:cBhvr>
                                      <p:to>
                                        <p:strVal val="visible"/>
                                      </p:to>
                                    </p:set>
                                    <p:anim calcmode="lin" valueType="num">
                                      <p:cBhvr>
                                        <p:cTn id="89" dur="1000" fill="hold"/>
                                        <p:tgtEl>
                                          <p:spTgt spid="18"/>
                                        </p:tgtEl>
                                        <p:attrNameLst>
                                          <p:attrName>ppt_x</p:attrName>
                                        </p:attrNameLst>
                                      </p:cBhvr>
                                      <p:tavLst>
                                        <p:tav tm="0">
                                          <p:val>
                                            <p:strVal val="#ppt_x-.2"/>
                                          </p:val>
                                        </p:tav>
                                        <p:tav tm="100000">
                                          <p:val>
                                            <p:strVal val="#ppt_x"/>
                                          </p:val>
                                        </p:tav>
                                      </p:tavLst>
                                    </p:anim>
                                    <p:anim calcmode="lin" valueType="num">
                                      <p:cBhvr>
                                        <p:cTn id="90" dur="1000" fill="hold"/>
                                        <p:tgtEl>
                                          <p:spTgt spid="18"/>
                                        </p:tgtEl>
                                        <p:attrNameLst>
                                          <p:attrName>ppt_y</p:attrName>
                                        </p:attrNameLst>
                                      </p:cBhvr>
                                      <p:tavLst>
                                        <p:tav tm="0">
                                          <p:val>
                                            <p:strVal val="#ppt_y"/>
                                          </p:val>
                                        </p:tav>
                                        <p:tav tm="100000">
                                          <p:val>
                                            <p:strVal val="#ppt_y"/>
                                          </p:val>
                                        </p:tav>
                                      </p:tavLst>
                                    </p:anim>
                                    <p:animEffect transition="in" filter="wipe(right)" prLst="gradientSize: 0.1">
                                      <p:cBhvr>
                                        <p:cTn id="91" dur="1000"/>
                                        <p:tgtEl>
                                          <p:spTgt spid="18"/>
                                        </p:tgtEl>
                                      </p:cBhvr>
                                    </p:animEffect>
                                  </p:childTnLst>
                                </p:cTn>
                              </p:par>
                            </p:childTnLst>
                          </p:cTn>
                        </p:par>
                      </p:childTnLst>
                    </p:cTn>
                  </p:par>
                  <p:par>
                    <p:cTn id="92" fill="hold">
                      <p:stCondLst>
                        <p:cond delay="indefinite"/>
                      </p:stCondLst>
                      <p:childTnLst>
                        <p:par>
                          <p:cTn id="93" fill="hold">
                            <p:stCondLst>
                              <p:cond delay="0"/>
                            </p:stCondLst>
                            <p:childTnLst>
                              <p:par>
                                <p:cTn id="94" presetID="1" presetClass="mediacall" presetSubtype="0" fill="hold" nodeType="clickEffect">
                                  <p:stCondLst>
                                    <p:cond delay="0"/>
                                  </p:stCondLst>
                                  <p:childTnLst>
                                    <p:cmd type="call" cmd="playFrom(0.0)">
                                      <p:cBhvr>
                                        <p:cTn id="95" dur="975" fill="hold"/>
                                        <p:tgtEl>
                                          <p:spTgt spid="8"/>
                                        </p:tgtEl>
                                      </p:cBhvr>
                                    </p:cmd>
                                  </p:childTnLst>
                                </p:cTn>
                              </p:par>
                            </p:childTnLst>
                          </p:cTn>
                        </p:par>
                      </p:childTnLst>
                    </p:cTn>
                  </p:par>
                  <p:par>
                    <p:cTn id="96" fill="hold">
                      <p:stCondLst>
                        <p:cond delay="indefinite"/>
                      </p:stCondLst>
                      <p:childTnLst>
                        <p:par>
                          <p:cTn id="97" fill="hold">
                            <p:stCondLst>
                              <p:cond delay="0"/>
                            </p:stCondLst>
                            <p:childTnLst>
                              <p:par>
                                <p:cTn id="98" presetID="29" presetClass="entr" presetSubtype="0" fill="hold" grpId="0" nodeType="clickEffect">
                                  <p:stCondLst>
                                    <p:cond delay="0"/>
                                  </p:stCondLst>
                                  <p:childTnLst>
                                    <p:set>
                                      <p:cBhvr>
                                        <p:cTn id="99" dur="1" fill="hold">
                                          <p:stCondLst>
                                            <p:cond delay="0"/>
                                          </p:stCondLst>
                                        </p:cTn>
                                        <p:tgtEl>
                                          <p:spTgt spid="21"/>
                                        </p:tgtEl>
                                        <p:attrNameLst>
                                          <p:attrName>style.visibility</p:attrName>
                                        </p:attrNameLst>
                                      </p:cBhvr>
                                      <p:to>
                                        <p:strVal val="visible"/>
                                      </p:to>
                                    </p:set>
                                    <p:anim calcmode="lin" valueType="num">
                                      <p:cBhvr>
                                        <p:cTn id="100" dur="1000" fill="hold"/>
                                        <p:tgtEl>
                                          <p:spTgt spid="21"/>
                                        </p:tgtEl>
                                        <p:attrNameLst>
                                          <p:attrName>ppt_x</p:attrName>
                                        </p:attrNameLst>
                                      </p:cBhvr>
                                      <p:tavLst>
                                        <p:tav tm="0">
                                          <p:val>
                                            <p:strVal val="#ppt_x-.2"/>
                                          </p:val>
                                        </p:tav>
                                        <p:tav tm="100000">
                                          <p:val>
                                            <p:strVal val="#ppt_x"/>
                                          </p:val>
                                        </p:tav>
                                      </p:tavLst>
                                    </p:anim>
                                    <p:anim calcmode="lin" valueType="num">
                                      <p:cBhvr>
                                        <p:cTn id="101" dur="1000" fill="hold"/>
                                        <p:tgtEl>
                                          <p:spTgt spid="21"/>
                                        </p:tgtEl>
                                        <p:attrNameLst>
                                          <p:attrName>ppt_y</p:attrName>
                                        </p:attrNameLst>
                                      </p:cBhvr>
                                      <p:tavLst>
                                        <p:tav tm="0">
                                          <p:val>
                                            <p:strVal val="#ppt_y"/>
                                          </p:val>
                                        </p:tav>
                                        <p:tav tm="100000">
                                          <p:val>
                                            <p:strVal val="#ppt_y"/>
                                          </p:val>
                                        </p:tav>
                                      </p:tavLst>
                                    </p:anim>
                                    <p:animEffect transition="in" filter="wipe(right)" prLst="gradientSize: 0.1">
                                      <p:cBhvr>
                                        <p:cTn id="102" dur="1000"/>
                                        <p:tgtEl>
                                          <p:spTgt spid="21"/>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vol="80000">
                <p:cTn id="103" fill="hold" display="0">
                  <p:stCondLst>
                    <p:cond delay="indefinite"/>
                  </p:stCondLst>
                  <p:endCondLst>
                    <p:cond evt="onStopAudio" delay="0">
                      <p:tgtEl>
                        <p:sldTgt/>
                      </p:tgtEl>
                    </p:cond>
                  </p:endCondLst>
                </p:cTn>
                <p:tgtEl>
                  <p:spTgt spid="4"/>
                </p:tgtEl>
              </p:cMediaNode>
            </p:audio>
            <p:audio>
              <p:cMediaNode vol="80000">
                <p:cTn id="104" fill="hold" display="0">
                  <p:stCondLst>
                    <p:cond delay="indefinite"/>
                  </p:stCondLst>
                  <p:endCondLst>
                    <p:cond evt="onStopAudio" delay="0">
                      <p:tgtEl>
                        <p:sldTgt/>
                      </p:tgtEl>
                    </p:cond>
                  </p:endCondLst>
                </p:cTn>
                <p:tgtEl>
                  <p:spTgt spid="5"/>
                </p:tgtEl>
              </p:cMediaNode>
            </p:audio>
            <p:audio>
              <p:cMediaNode vol="80000">
                <p:cTn id="105" fill="hold" display="0">
                  <p:stCondLst>
                    <p:cond delay="indefinite"/>
                  </p:stCondLst>
                  <p:endCondLst>
                    <p:cond evt="onStopAudio" delay="0">
                      <p:tgtEl>
                        <p:sldTgt/>
                      </p:tgtEl>
                    </p:cond>
                  </p:endCondLst>
                </p:cTn>
                <p:tgtEl>
                  <p:spTgt spid="6"/>
                </p:tgtEl>
              </p:cMediaNode>
            </p:audio>
            <p:audio>
              <p:cMediaNode vol="80000">
                <p:cTn id="106" fill="hold" display="0">
                  <p:stCondLst>
                    <p:cond delay="indefinite"/>
                  </p:stCondLst>
                  <p:endCondLst>
                    <p:cond evt="onStopAudio" delay="0">
                      <p:tgtEl>
                        <p:sldTgt/>
                      </p:tgtEl>
                    </p:cond>
                  </p:endCondLst>
                </p:cTn>
                <p:tgtEl>
                  <p:spTgt spid="8"/>
                </p:tgtEl>
              </p:cMediaNode>
            </p:audio>
            <p:audio>
              <p:cMediaNode vol="80000">
                <p:cTn id="107" fill="hold" display="0">
                  <p:stCondLst>
                    <p:cond delay="indefinite"/>
                  </p:stCondLst>
                  <p:endCondLst>
                    <p:cond evt="onStopAudio" delay="0">
                      <p:tgtEl>
                        <p:sldTgt/>
                      </p:tgtEl>
                    </p:cond>
                  </p:endCondLst>
                </p:cTn>
                <p:tgtEl>
                  <p:spTgt spid="9"/>
                </p:tgtEl>
              </p:cMediaNode>
            </p:audio>
          </p:childTnLst>
        </p:cTn>
      </p:par>
    </p:tnLst>
    <p:bldLst>
      <p:bldP spid="17417" grpId="0"/>
      <p:bldP spid="17422" grpId="0"/>
      <p:bldP spid="17423" grpId="0"/>
      <p:bldP spid="17424" grpId="0"/>
      <p:bldP spid="17425" grpId="0"/>
      <p:bldP spid="17428" grpId="0"/>
      <p:bldP spid="18" grpId="0"/>
      <p:bldP spid="2" grpId="0"/>
      <p:bldP spid="3" grpId="0"/>
      <p:bldP spid="21" grpId="0"/>
      <p:bldP spid="19" grpId="0"/>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5365" name="Group 5"/>
          <p:cNvGraphicFramePr>
            <a:graphicFrameLocks noGrp="1"/>
          </p:cNvGraphicFramePr>
          <p:nvPr>
            <p:extLst>
              <p:ext uri="{D42A27DB-BD31-4B8C-83A1-F6EECF244321}">
                <p14:modId xmlns:p14="http://schemas.microsoft.com/office/powerpoint/2010/main" val="3084334266"/>
              </p:ext>
            </p:extLst>
          </p:nvPr>
        </p:nvGraphicFramePr>
        <p:xfrm>
          <a:off x="203200" y="1752600"/>
          <a:ext cx="11379200" cy="5007047"/>
        </p:xfrm>
        <a:graphic>
          <a:graphicData uri="http://schemas.openxmlformats.org/drawingml/2006/table">
            <a:tbl>
              <a:tblPr/>
              <a:tblGrid>
                <a:gridCol w="3657600"/>
                <a:gridCol w="7721600"/>
              </a:tblGrid>
              <a:tr h="704940">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dirty="0" smtClean="0">
                          <a:ln>
                            <a:noFill/>
                          </a:ln>
                          <a:solidFill>
                            <a:schemeClr val="tx1"/>
                          </a:solidFill>
                          <a:effectLst/>
                          <a:latin typeface="Times New Roman" panose="02020603050405020304" pitchFamily="18" charset="0"/>
                          <a:cs typeface="Times New Roman" panose="02020603050405020304" pitchFamily="18" charset="0"/>
                        </a:rPr>
                        <a:t>When?</a:t>
                      </a:r>
                    </a:p>
                  </a:txBody>
                  <a:tcPr marL="121920" marR="121920" marT="45726" marB="45726"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dirty="0" smtClean="0">
                          <a:ln>
                            <a:noFill/>
                          </a:ln>
                          <a:solidFill>
                            <a:schemeClr val="tx1"/>
                          </a:solidFill>
                          <a:effectLst/>
                          <a:latin typeface="Times New Roman" panose="02020603050405020304" pitchFamily="18" charset="0"/>
                          <a:cs typeface="Times New Roman" panose="02020603050405020304" pitchFamily="18" charset="0"/>
                        </a:rPr>
                        <a:t>What happened?</a:t>
                      </a:r>
                    </a:p>
                  </a:txBody>
                  <a:tcPr marL="121920" marR="121920" marT="45726" marB="45726"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r>
              <a:tr h="945001">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dirty="0" smtClean="0">
                          <a:ln>
                            <a:noFill/>
                          </a:ln>
                          <a:solidFill>
                            <a:schemeClr val="tx1"/>
                          </a:solidFill>
                          <a:effectLst/>
                          <a:latin typeface="Times New Roman" panose="02020603050405020304" pitchFamily="18" charset="0"/>
                          <a:cs typeface="Times New Roman" panose="02020603050405020304" pitchFamily="18" charset="0"/>
                        </a:rPr>
                        <a:t>7</a:t>
                      </a:r>
                      <a:r>
                        <a:rPr kumimoji="0" lang="en-US" sz="2800" b="0" i="0" u="none" strike="noStrike" cap="none" normalizeH="0" baseline="30000" dirty="0" smtClean="0">
                          <a:ln>
                            <a:noFill/>
                          </a:ln>
                          <a:solidFill>
                            <a:schemeClr val="tx1"/>
                          </a:solidFill>
                          <a:effectLst/>
                          <a:latin typeface="Times New Roman" panose="02020603050405020304" pitchFamily="18" charset="0"/>
                          <a:cs typeface="Times New Roman" panose="02020603050405020304" pitchFamily="18" charset="0"/>
                        </a:rPr>
                        <a:t>th</a:t>
                      </a:r>
                      <a:r>
                        <a:rPr kumimoji="0" lang="en-US" sz="2800" b="0" i="0" u="none" strike="noStrike" cap="none" normalizeH="0" baseline="0" dirty="0" smtClean="0">
                          <a:ln>
                            <a:noFill/>
                          </a:ln>
                          <a:solidFill>
                            <a:schemeClr val="tx1"/>
                          </a:solidFill>
                          <a:effectLst/>
                          <a:latin typeface="Times New Roman" panose="02020603050405020304" pitchFamily="18" charset="0"/>
                          <a:cs typeface="Times New Roman" panose="02020603050405020304" pitchFamily="18" charset="0"/>
                        </a:rPr>
                        <a:t> or 8</a:t>
                      </a:r>
                      <a:r>
                        <a:rPr kumimoji="0" lang="en-US" sz="2800" b="0" i="0" u="none" strike="noStrike" cap="none" normalizeH="0" baseline="30000" dirty="0" smtClean="0">
                          <a:ln>
                            <a:noFill/>
                          </a:ln>
                          <a:solidFill>
                            <a:schemeClr val="tx1"/>
                          </a:solidFill>
                          <a:effectLst/>
                          <a:latin typeface="Times New Roman" panose="02020603050405020304" pitchFamily="18" charset="0"/>
                          <a:cs typeface="Times New Roman" panose="02020603050405020304" pitchFamily="18" charset="0"/>
                        </a:rPr>
                        <a:t>th</a:t>
                      </a:r>
                      <a:r>
                        <a:rPr kumimoji="0" lang="en-US" sz="2800" b="0" i="0" u="none" strike="noStrike" cap="none" normalizeH="0" baseline="0" dirty="0" smtClean="0">
                          <a:ln>
                            <a:noFill/>
                          </a:ln>
                          <a:solidFill>
                            <a:schemeClr val="tx1"/>
                          </a:solidFill>
                          <a:effectLst/>
                          <a:latin typeface="Times New Roman" panose="02020603050405020304" pitchFamily="18" charset="0"/>
                          <a:cs typeface="Times New Roman" panose="02020603050405020304" pitchFamily="18" charset="0"/>
                        </a:rPr>
                        <a:t> century</a:t>
                      </a:r>
                    </a:p>
                  </a:txBody>
                  <a:tcPr marL="121920" marR="121920" marT="45726" marB="45726"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dirty="0" smtClean="0">
                          <a:ln>
                            <a:noFill/>
                          </a:ln>
                          <a:solidFill>
                            <a:schemeClr val="tx1"/>
                          </a:solidFill>
                          <a:effectLst/>
                          <a:latin typeface="Times New Roman" panose="02020603050405020304" pitchFamily="18" charset="0"/>
                          <a:cs typeface="Times New Roman" panose="02020603050405020304" pitchFamily="18" charset="0"/>
                        </a:rPr>
                        <a:t>The first printed newspaper appeared in China.</a:t>
                      </a:r>
                    </a:p>
                  </a:txBody>
                  <a:tcPr marL="121920" marR="121920" marT="45726" marB="45726"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r>
              <a:tr h="704940">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dirty="0" smtClean="0">
                          <a:ln>
                            <a:noFill/>
                          </a:ln>
                          <a:solidFill>
                            <a:schemeClr val="tx1"/>
                          </a:solidFill>
                          <a:effectLst/>
                          <a:latin typeface="Times New Roman" panose="02020603050405020304" pitchFamily="18" charset="0"/>
                          <a:cs typeface="Times New Roman" panose="02020603050405020304" pitchFamily="18" charset="0"/>
                        </a:rPr>
                        <a:t>(a)………….</a:t>
                      </a:r>
                    </a:p>
                  </a:txBody>
                  <a:tcPr marL="121920" marR="121920" marT="45726" marB="45726"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smtClean="0">
                          <a:ln>
                            <a:noFill/>
                          </a:ln>
                          <a:solidFill>
                            <a:schemeClr val="tx1"/>
                          </a:solidFill>
                          <a:effectLst/>
                          <a:latin typeface="Times New Roman" panose="02020603050405020304" pitchFamily="18" charset="0"/>
                          <a:cs typeface="Times New Roman" panose="02020603050405020304" pitchFamily="18" charset="0"/>
                        </a:rPr>
                        <a:t>The telegraph was invented.</a:t>
                      </a:r>
                    </a:p>
                  </a:txBody>
                  <a:tcPr marL="121920" marR="121920" marT="45726" marB="45726"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r>
              <a:tr h="945001">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dirty="0" smtClean="0">
                          <a:ln>
                            <a:noFill/>
                          </a:ln>
                          <a:solidFill>
                            <a:schemeClr val="tx1"/>
                          </a:solidFill>
                          <a:effectLst/>
                          <a:latin typeface="Times New Roman" panose="02020603050405020304" pitchFamily="18" charset="0"/>
                          <a:cs typeface="Times New Roman" panose="02020603050405020304" pitchFamily="18" charset="0"/>
                        </a:rPr>
                        <a:t>early 20</a:t>
                      </a:r>
                      <a:r>
                        <a:rPr kumimoji="0" lang="en-US" sz="2800" b="0" i="0" u="none" strike="noStrike" cap="none" normalizeH="0" baseline="30000" dirty="0" smtClean="0">
                          <a:ln>
                            <a:noFill/>
                          </a:ln>
                          <a:solidFill>
                            <a:schemeClr val="tx1"/>
                          </a:solidFill>
                          <a:effectLst/>
                          <a:latin typeface="Times New Roman" panose="02020603050405020304" pitchFamily="18" charset="0"/>
                          <a:cs typeface="Times New Roman" panose="02020603050405020304" pitchFamily="18" charset="0"/>
                        </a:rPr>
                        <a:t>th</a:t>
                      </a:r>
                      <a:r>
                        <a:rPr kumimoji="0" lang="en-US" sz="2800" b="0" i="0" u="none" strike="noStrike" cap="none" normalizeH="0" baseline="0" dirty="0" smtClean="0">
                          <a:ln>
                            <a:noFill/>
                          </a:ln>
                          <a:solidFill>
                            <a:schemeClr val="tx1"/>
                          </a:solidFill>
                          <a:effectLst/>
                          <a:latin typeface="Times New Roman" panose="02020603050405020304" pitchFamily="18" charset="0"/>
                          <a:cs typeface="Times New Roman" panose="02020603050405020304" pitchFamily="18" charset="0"/>
                        </a:rPr>
                        <a:t> century</a:t>
                      </a:r>
                    </a:p>
                  </a:txBody>
                  <a:tcPr marL="121920" marR="121920" marT="45726" marB="45726"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dirty="0" smtClean="0">
                          <a:ln>
                            <a:noFill/>
                          </a:ln>
                          <a:solidFill>
                            <a:schemeClr val="tx1"/>
                          </a:solidFill>
                          <a:effectLst/>
                          <a:latin typeface="Times New Roman" panose="02020603050405020304" pitchFamily="18" charset="0"/>
                          <a:cs typeface="Times New Roman" panose="02020603050405020304" pitchFamily="18" charset="0"/>
                        </a:rPr>
                        <a:t>Two new forms of news media appeared</a:t>
                      </a:r>
                      <a:r>
                        <a:rPr kumimoji="0" lang="en-US" sz="2800" b="0" i="0" u="none" strike="noStrike" cap="none" normalizeH="0" baseline="0" dirty="0" smtClean="0">
                          <a:ln>
                            <a:noFill/>
                          </a:ln>
                          <a:solidFill>
                            <a:schemeClr val="tx1"/>
                          </a:solidFill>
                          <a:effectLst/>
                          <a:latin typeface="Times New Roman" panose="02020603050405020304" pitchFamily="18" charset="0"/>
                          <a:cs typeface="Times New Roman" panose="02020603050405020304" pitchFamily="18" charset="0"/>
                          <a:sym typeface="Wingdings" pitchFamily="2" charset="2"/>
                        </a:rPr>
                        <a:t>(b)</a:t>
                      </a:r>
                      <a:r>
                        <a:rPr kumimoji="0" lang="en-US" sz="2800" b="0" i="0" u="none" strike="noStrike" cap="none" normalizeH="0" baseline="0" dirty="0" smtClean="0">
                          <a:ln>
                            <a:noFill/>
                          </a:ln>
                          <a:solidFill>
                            <a:schemeClr val="tx1"/>
                          </a:solidFill>
                          <a:effectLst/>
                          <a:latin typeface="Times New Roman" panose="02020603050405020304" pitchFamily="18" charset="0"/>
                          <a:cs typeface="Times New Roman" panose="02020603050405020304" pitchFamily="18" charset="0"/>
                        </a:rPr>
                        <a:t> ……………..</a:t>
                      </a:r>
                    </a:p>
                  </a:txBody>
                  <a:tcPr marL="121920" marR="121920" marT="45726" marB="45726"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r>
              <a:tr h="762164">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smtClean="0">
                          <a:ln>
                            <a:noFill/>
                          </a:ln>
                          <a:solidFill>
                            <a:schemeClr val="tx1"/>
                          </a:solidFill>
                          <a:effectLst/>
                          <a:latin typeface="Times New Roman" panose="02020603050405020304" pitchFamily="18" charset="0"/>
                          <a:cs typeface="Times New Roman" panose="02020603050405020304" pitchFamily="18" charset="0"/>
                        </a:rPr>
                        <a:t>(c) ………..</a:t>
                      </a:r>
                    </a:p>
                  </a:txBody>
                  <a:tcPr marL="121920" marR="121920" marT="45726" marB="45726"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dirty="0" smtClean="0">
                          <a:ln>
                            <a:noFill/>
                          </a:ln>
                          <a:solidFill>
                            <a:schemeClr val="tx1"/>
                          </a:solidFill>
                          <a:effectLst/>
                          <a:latin typeface="Times New Roman" panose="02020603050405020304" pitchFamily="18" charset="0"/>
                          <a:cs typeface="Times New Roman" panose="02020603050405020304" pitchFamily="18" charset="0"/>
                        </a:rPr>
                        <a:t>Television became popular.</a:t>
                      </a:r>
                    </a:p>
                  </a:txBody>
                  <a:tcPr marL="121920" marR="121920" marT="45726" marB="45726"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r>
              <a:tr h="945001">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dirty="0" smtClean="0">
                          <a:ln>
                            <a:noFill/>
                          </a:ln>
                          <a:solidFill>
                            <a:schemeClr val="tx1"/>
                          </a:solidFill>
                          <a:effectLst/>
                          <a:latin typeface="Times New Roman" panose="02020603050405020304" pitchFamily="18" charset="0"/>
                          <a:cs typeface="Times New Roman" panose="02020603050405020304" pitchFamily="18" charset="0"/>
                        </a:rPr>
                        <a:t>mid-and late 1990s</a:t>
                      </a:r>
                    </a:p>
                  </a:txBody>
                  <a:tcPr marL="121920" marR="121920" marT="45726" marB="45726"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dirty="0" smtClean="0">
                          <a:ln>
                            <a:noFill/>
                          </a:ln>
                          <a:solidFill>
                            <a:schemeClr val="tx1"/>
                          </a:solidFill>
                          <a:effectLst/>
                          <a:latin typeface="Times New Roman" panose="02020603050405020304" pitchFamily="18" charset="0"/>
                          <a:cs typeface="Times New Roman" panose="02020603050405020304" pitchFamily="18" charset="0"/>
                        </a:rPr>
                        <a:t>(d)……………… became a major force in journalism.</a:t>
                      </a:r>
                    </a:p>
                  </a:txBody>
                  <a:tcPr marL="121920" marR="121920" marT="45726" marB="45726"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r>
            </a:tbl>
          </a:graphicData>
        </a:graphic>
      </p:graphicFrame>
      <p:sp>
        <p:nvSpPr>
          <p:cNvPr id="15388" name="Oval 28"/>
          <p:cNvSpPr>
            <a:spLocks noChangeArrowheads="1"/>
          </p:cNvSpPr>
          <p:nvPr/>
        </p:nvSpPr>
        <p:spPr bwMode="auto">
          <a:xfrm>
            <a:off x="754185" y="3352800"/>
            <a:ext cx="3048000" cy="609600"/>
          </a:xfrm>
          <a:prstGeom prst="ellipse">
            <a:avLst/>
          </a:prstGeom>
          <a:solidFill>
            <a:srgbClr val="FFFF00"/>
          </a:solidFill>
          <a:ln w="9525">
            <a:solidFill>
              <a:srgbClr val="FF3300"/>
            </a:solidFill>
            <a:round/>
            <a:headEnd/>
            <a:tailEnd/>
          </a:ln>
          <a:effectLst/>
        </p:spPr>
        <p:txBody>
          <a:bodyPr wrap="none" anchor="ctr"/>
          <a:lstStyle/>
          <a:p>
            <a:pPr algn="ctr"/>
            <a:r>
              <a:rPr lang="en-US" sz="2400" b="1" dirty="0">
                <a:solidFill>
                  <a:srgbClr val="FF3300"/>
                </a:solidFill>
                <a:latin typeface="Times New Roman" panose="02020603050405020304" pitchFamily="18" charset="0"/>
                <a:cs typeface="Times New Roman" panose="02020603050405020304" pitchFamily="18" charset="0"/>
              </a:rPr>
              <a:t>the late 19th century </a:t>
            </a:r>
          </a:p>
        </p:txBody>
      </p:sp>
      <p:sp>
        <p:nvSpPr>
          <p:cNvPr id="15389" name="Oval 29"/>
          <p:cNvSpPr>
            <a:spLocks noChangeArrowheads="1"/>
          </p:cNvSpPr>
          <p:nvPr/>
        </p:nvSpPr>
        <p:spPr bwMode="auto">
          <a:xfrm>
            <a:off x="3727938" y="4513384"/>
            <a:ext cx="4673600" cy="533400"/>
          </a:xfrm>
          <a:prstGeom prst="ellipse">
            <a:avLst/>
          </a:prstGeom>
          <a:solidFill>
            <a:schemeClr val="accent2">
              <a:lumMod val="20000"/>
              <a:lumOff val="80000"/>
            </a:schemeClr>
          </a:solidFill>
          <a:ln w="9525">
            <a:solidFill>
              <a:srgbClr val="FF3300"/>
            </a:solidFill>
            <a:round/>
            <a:headEnd/>
            <a:tailEnd/>
          </a:ln>
          <a:effectLst/>
        </p:spPr>
        <p:txBody>
          <a:bodyPr wrap="none" anchor="ctr"/>
          <a:lstStyle/>
          <a:p>
            <a:pPr algn="ctr"/>
            <a:r>
              <a:rPr lang="en-US" sz="2400" b="1" dirty="0">
                <a:solidFill>
                  <a:srgbClr val="FF3300"/>
                </a:solidFill>
                <a:latin typeface="Times New Roman" panose="02020603050405020304" pitchFamily="18" charset="0"/>
                <a:cs typeface="Times New Roman" panose="02020603050405020304" pitchFamily="18" charset="0"/>
              </a:rPr>
              <a:t>r</a:t>
            </a:r>
            <a:r>
              <a:rPr lang="en-US" sz="2400" b="1" dirty="0" smtClean="0">
                <a:solidFill>
                  <a:srgbClr val="FF3300"/>
                </a:solidFill>
                <a:latin typeface="Times New Roman" panose="02020603050405020304" pitchFamily="18" charset="0"/>
                <a:cs typeface="Times New Roman" panose="02020603050405020304" pitchFamily="18" charset="0"/>
              </a:rPr>
              <a:t>adio </a:t>
            </a:r>
            <a:r>
              <a:rPr lang="en-US" sz="2400" b="1" dirty="0">
                <a:solidFill>
                  <a:srgbClr val="FF3300"/>
                </a:solidFill>
                <a:latin typeface="Times New Roman" panose="02020603050405020304" pitchFamily="18" charset="0"/>
                <a:cs typeface="Times New Roman" panose="02020603050405020304" pitchFamily="18" charset="0"/>
              </a:rPr>
              <a:t>and </a:t>
            </a:r>
            <a:r>
              <a:rPr lang="en-US" sz="2400" b="1" dirty="0" smtClean="0">
                <a:solidFill>
                  <a:srgbClr val="FF3300"/>
                </a:solidFill>
                <a:latin typeface="Times New Roman" panose="02020603050405020304" pitchFamily="18" charset="0"/>
                <a:cs typeface="Times New Roman" panose="02020603050405020304" pitchFamily="18" charset="0"/>
              </a:rPr>
              <a:t>newsreels</a:t>
            </a:r>
            <a:r>
              <a:rPr lang="en-US" sz="2400" b="1" dirty="0" smtClean="0">
                <a:latin typeface="Times New Roman" panose="02020603050405020304" pitchFamily="18" charset="0"/>
                <a:cs typeface="Times New Roman" panose="02020603050405020304" pitchFamily="18" charset="0"/>
              </a:rPr>
              <a:t> </a:t>
            </a:r>
            <a:endParaRPr lang="en-US" sz="2400" b="1" dirty="0">
              <a:latin typeface="Times New Roman" panose="02020603050405020304" pitchFamily="18" charset="0"/>
              <a:cs typeface="Times New Roman" panose="02020603050405020304" pitchFamily="18" charset="0"/>
            </a:endParaRPr>
          </a:p>
        </p:txBody>
      </p:sp>
      <p:sp>
        <p:nvSpPr>
          <p:cNvPr id="15390" name="Oval 30"/>
          <p:cNvSpPr>
            <a:spLocks noChangeArrowheads="1"/>
          </p:cNvSpPr>
          <p:nvPr/>
        </p:nvSpPr>
        <p:spPr bwMode="auto">
          <a:xfrm>
            <a:off x="855785" y="5105400"/>
            <a:ext cx="2192215" cy="533400"/>
          </a:xfrm>
          <a:prstGeom prst="ellipse">
            <a:avLst/>
          </a:prstGeom>
          <a:solidFill>
            <a:srgbClr val="FFFF00"/>
          </a:solidFill>
          <a:ln w="9525">
            <a:solidFill>
              <a:srgbClr val="FF3300"/>
            </a:solidFill>
            <a:round/>
            <a:headEnd/>
            <a:tailEnd/>
          </a:ln>
          <a:effectLst/>
        </p:spPr>
        <p:txBody>
          <a:bodyPr wrap="none" anchor="ctr"/>
          <a:lstStyle/>
          <a:p>
            <a:pPr algn="ctr"/>
            <a:r>
              <a:rPr lang="en-US" sz="2400" b="1" dirty="0">
                <a:solidFill>
                  <a:srgbClr val="FF3300"/>
                </a:solidFill>
                <a:latin typeface="Times New Roman" panose="02020603050405020304" pitchFamily="18" charset="0"/>
                <a:cs typeface="Times New Roman" panose="02020603050405020304" pitchFamily="18" charset="0"/>
              </a:rPr>
              <a:t>In the 1950s </a:t>
            </a:r>
          </a:p>
        </p:txBody>
      </p:sp>
      <p:sp>
        <p:nvSpPr>
          <p:cNvPr id="15391" name="Oval 31"/>
          <p:cNvSpPr>
            <a:spLocks noChangeArrowheads="1"/>
          </p:cNvSpPr>
          <p:nvPr/>
        </p:nvSpPr>
        <p:spPr bwMode="auto">
          <a:xfrm>
            <a:off x="4558352" y="5785338"/>
            <a:ext cx="2047164" cy="533400"/>
          </a:xfrm>
          <a:prstGeom prst="ellipse">
            <a:avLst/>
          </a:prstGeom>
          <a:solidFill>
            <a:schemeClr val="accent2">
              <a:lumMod val="20000"/>
              <a:lumOff val="80000"/>
            </a:schemeClr>
          </a:solidFill>
          <a:ln w="9525">
            <a:solidFill>
              <a:srgbClr val="FF3300"/>
            </a:solidFill>
            <a:round/>
            <a:headEnd/>
            <a:tailEnd/>
          </a:ln>
          <a:effectLst/>
        </p:spPr>
        <p:txBody>
          <a:bodyPr wrap="none" anchor="ctr"/>
          <a:lstStyle/>
          <a:p>
            <a:pPr algn="ctr"/>
            <a:r>
              <a:rPr lang="en-US" sz="2400" b="1" dirty="0">
                <a:solidFill>
                  <a:srgbClr val="FF3300"/>
                </a:solidFill>
                <a:latin typeface="Times New Roman" panose="02020603050405020304" pitchFamily="18" charset="0"/>
                <a:cs typeface="Times New Roman" panose="02020603050405020304" pitchFamily="18" charset="0"/>
              </a:rPr>
              <a:t>The Internet</a:t>
            </a:r>
            <a:r>
              <a:rPr lang="en-US" sz="2400" b="1" dirty="0">
                <a:latin typeface="Times New Roman" panose="02020603050405020304" pitchFamily="18" charset="0"/>
                <a:cs typeface="Times New Roman" panose="02020603050405020304" pitchFamily="18" charset="0"/>
              </a:rPr>
              <a:t> </a:t>
            </a:r>
          </a:p>
        </p:txBody>
      </p:sp>
      <p:sp>
        <p:nvSpPr>
          <p:cNvPr id="11295" name="Rectangle 35"/>
          <p:cNvSpPr>
            <a:spLocks noGrp="1" noChangeArrowheads="1"/>
          </p:cNvSpPr>
          <p:nvPr>
            <p:ph type="body" sz="half" idx="1"/>
          </p:nvPr>
        </p:nvSpPr>
        <p:spPr>
          <a:xfrm>
            <a:off x="191476" y="508576"/>
            <a:ext cx="11379201" cy="533400"/>
          </a:xfrm>
          <a:noFill/>
        </p:spPr>
        <p:txBody>
          <a:bodyPr>
            <a:noAutofit/>
          </a:bodyPr>
          <a:lstStyle/>
          <a:p>
            <a:pPr marL="0" indent="0" eaLnBrk="1" hangingPunct="1">
              <a:buFontTx/>
              <a:buNone/>
            </a:pPr>
            <a:r>
              <a:rPr lang="en-US" b="1" dirty="0" smtClean="0">
                <a:solidFill>
                  <a:srgbClr val="FF0000"/>
                </a:solidFill>
                <a:latin typeface="Times New Roman" panose="02020603050405020304" pitchFamily="18" charset="0"/>
                <a:cs typeface="Times New Roman" pitchFamily="18" charset="0"/>
              </a:rPr>
              <a:t>Listen to a conversation between </a:t>
            </a:r>
            <a:r>
              <a:rPr lang="en-US" b="1" dirty="0" err="1" smtClean="0">
                <a:solidFill>
                  <a:srgbClr val="FF0000"/>
                </a:solidFill>
                <a:latin typeface="Times New Roman" pitchFamily="18" charset="0"/>
                <a:cs typeface="Times New Roman" pitchFamily="18" charset="0"/>
              </a:rPr>
              <a:t>Chau</a:t>
            </a:r>
            <a:r>
              <a:rPr lang="en-US" b="1" dirty="0" smtClean="0">
                <a:solidFill>
                  <a:srgbClr val="FF0000"/>
                </a:solidFill>
                <a:latin typeface="Times New Roman" pitchFamily="18" charset="0"/>
                <a:cs typeface="Times New Roman" pitchFamily="18" charset="0"/>
              </a:rPr>
              <a:t> and her father. Fill in the table with the information you hear:</a:t>
            </a:r>
          </a:p>
          <a:p>
            <a:pPr marL="609600" indent="-609600" eaLnBrk="1" hangingPunct="1">
              <a:buFontTx/>
              <a:buNone/>
            </a:pPr>
            <a:endParaRPr lang="en-US" dirty="0" smtClean="0">
              <a:solidFill>
                <a:srgbClr val="FF0000"/>
              </a:solidFill>
              <a:latin typeface="Times New Roman" pitchFamily="18" charset="0"/>
              <a:cs typeface="Times New Roman" pitchFamily="18" charset="0"/>
            </a:endParaRPr>
          </a:p>
        </p:txBody>
      </p:sp>
      <p:pic>
        <p:nvPicPr>
          <p:cNvPr id="8" name="15 Track 15.wma">
            <a:hlinkClick r:id="" action="ppaction://media"/>
          </p:cNvPr>
          <p:cNvPicPr>
            <a:picLocks noChangeAspect="1"/>
          </p:cNvPicPr>
          <p:nvPr>
            <a:audioFile r:link="rId2"/>
            <p:extLst>
              <p:ext uri="{DAA4B4D4-6D71-4841-9C94-3DE7FCFB9230}">
                <p14:media xmlns:p14="http://schemas.microsoft.com/office/powerpoint/2010/main" r:embed="rId1"/>
              </p:ext>
            </p:extLst>
          </p:nvPr>
        </p:nvPicPr>
        <p:blipFill>
          <a:blip r:embed="rId4"/>
          <a:stretch>
            <a:fillRect/>
          </a:stretch>
        </p:blipFill>
        <p:spPr>
          <a:xfrm>
            <a:off x="11434550" y="45493"/>
            <a:ext cx="609600" cy="609600"/>
          </a:xfrm>
          <a:prstGeom prst="rect">
            <a:avLst/>
          </a:prstGeom>
        </p:spPr>
      </p:pic>
    </p:spTree>
    <p:extLst>
      <p:ext uri="{BB962C8B-B14F-4D97-AF65-F5344CB8AC3E}">
        <p14:creationId xmlns:p14="http://schemas.microsoft.com/office/powerpoint/2010/main" val="2148419039"/>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8" presetClass="entr" presetSubtype="16" fill="hold" grpId="0" nodeType="clickEffect">
                                  <p:stCondLst>
                                    <p:cond delay="0"/>
                                  </p:stCondLst>
                                  <p:childTnLst>
                                    <p:set>
                                      <p:cBhvr>
                                        <p:cTn id="6" dur="1" fill="hold">
                                          <p:stCondLst>
                                            <p:cond delay="0"/>
                                          </p:stCondLst>
                                        </p:cTn>
                                        <p:tgtEl>
                                          <p:spTgt spid="15388"/>
                                        </p:tgtEl>
                                        <p:attrNameLst>
                                          <p:attrName>style.visibility</p:attrName>
                                        </p:attrNameLst>
                                      </p:cBhvr>
                                      <p:to>
                                        <p:strVal val="visible"/>
                                      </p:to>
                                    </p:set>
                                    <p:animEffect transition="in" filter="diamond(in)">
                                      <p:cBhvr>
                                        <p:cTn id="7" dur="10"/>
                                        <p:tgtEl>
                                          <p:spTgt spid="15388"/>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2" presetClass="entr" presetSubtype="8" fill="hold" grpId="0" nodeType="clickEffect">
                                  <p:stCondLst>
                                    <p:cond delay="0"/>
                                  </p:stCondLst>
                                  <p:childTnLst>
                                    <p:set>
                                      <p:cBhvr>
                                        <p:cTn id="11" dur="1" fill="hold">
                                          <p:stCondLst>
                                            <p:cond delay="0"/>
                                          </p:stCondLst>
                                        </p:cTn>
                                        <p:tgtEl>
                                          <p:spTgt spid="15389"/>
                                        </p:tgtEl>
                                        <p:attrNameLst>
                                          <p:attrName>style.visibility</p:attrName>
                                        </p:attrNameLst>
                                      </p:cBhvr>
                                      <p:to>
                                        <p:strVal val="visible"/>
                                      </p:to>
                                    </p:set>
                                    <p:anim calcmode="lin" valueType="num">
                                      <p:cBhvr additive="base">
                                        <p:cTn id="12" dur="10" fill="hold"/>
                                        <p:tgtEl>
                                          <p:spTgt spid="15389"/>
                                        </p:tgtEl>
                                        <p:attrNameLst>
                                          <p:attrName>ppt_x</p:attrName>
                                        </p:attrNameLst>
                                      </p:cBhvr>
                                      <p:tavLst>
                                        <p:tav tm="0">
                                          <p:val>
                                            <p:strVal val="0-#ppt_w/2"/>
                                          </p:val>
                                        </p:tav>
                                        <p:tav tm="100000">
                                          <p:val>
                                            <p:strVal val="#ppt_x"/>
                                          </p:val>
                                        </p:tav>
                                      </p:tavLst>
                                    </p:anim>
                                    <p:anim calcmode="lin" valueType="num">
                                      <p:cBhvr additive="base">
                                        <p:cTn id="13" dur="10" fill="hold"/>
                                        <p:tgtEl>
                                          <p:spTgt spid="15389"/>
                                        </p:tgtEl>
                                        <p:attrNameLst>
                                          <p:attrName>ppt_y</p:attrName>
                                        </p:attrNameLst>
                                      </p:cBhvr>
                                      <p:tavLst>
                                        <p:tav tm="0">
                                          <p:val>
                                            <p:strVal val="#ppt_y"/>
                                          </p:val>
                                        </p:tav>
                                        <p:tav tm="100000">
                                          <p:val>
                                            <p:strVal val="#ppt_y"/>
                                          </p:val>
                                        </p:tav>
                                      </p:tavLst>
                                    </p:anim>
                                  </p:childTnLst>
                                </p:cTn>
                              </p:par>
                            </p:childTnLst>
                          </p:cTn>
                        </p:par>
                      </p:childTnLst>
                    </p:cTn>
                  </p:par>
                  <p:par>
                    <p:cTn id="14" fill="hold" nodeType="clickPar">
                      <p:stCondLst>
                        <p:cond delay="indefinite"/>
                      </p:stCondLst>
                      <p:childTnLst>
                        <p:par>
                          <p:cTn id="15" fill="hold" nodeType="withGroup">
                            <p:stCondLst>
                              <p:cond delay="0"/>
                            </p:stCondLst>
                            <p:childTnLst>
                              <p:par>
                                <p:cTn id="16" presetID="2" presetClass="entr" presetSubtype="2" fill="hold" grpId="0" nodeType="clickEffect">
                                  <p:stCondLst>
                                    <p:cond delay="0"/>
                                  </p:stCondLst>
                                  <p:childTnLst>
                                    <p:set>
                                      <p:cBhvr>
                                        <p:cTn id="17" dur="1" fill="hold">
                                          <p:stCondLst>
                                            <p:cond delay="0"/>
                                          </p:stCondLst>
                                        </p:cTn>
                                        <p:tgtEl>
                                          <p:spTgt spid="15390"/>
                                        </p:tgtEl>
                                        <p:attrNameLst>
                                          <p:attrName>style.visibility</p:attrName>
                                        </p:attrNameLst>
                                      </p:cBhvr>
                                      <p:to>
                                        <p:strVal val="visible"/>
                                      </p:to>
                                    </p:set>
                                    <p:anim calcmode="lin" valueType="num">
                                      <p:cBhvr additive="base">
                                        <p:cTn id="18" dur="10" fill="hold"/>
                                        <p:tgtEl>
                                          <p:spTgt spid="15390"/>
                                        </p:tgtEl>
                                        <p:attrNameLst>
                                          <p:attrName>ppt_x</p:attrName>
                                        </p:attrNameLst>
                                      </p:cBhvr>
                                      <p:tavLst>
                                        <p:tav tm="0">
                                          <p:val>
                                            <p:strVal val="1+#ppt_w/2"/>
                                          </p:val>
                                        </p:tav>
                                        <p:tav tm="100000">
                                          <p:val>
                                            <p:strVal val="#ppt_x"/>
                                          </p:val>
                                        </p:tav>
                                      </p:tavLst>
                                    </p:anim>
                                    <p:anim calcmode="lin" valueType="num">
                                      <p:cBhvr additive="base">
                                        <p:cTn id="19" dur="10" fill="hold"/>
                                        <p:tgtEl>
                                          <p:spTgt spid="15390"/>
                                        </p:tgtEl>
                                        <p:attrNameLst>
                                          <p:attrName>ppt_y</p:attrName>
                                        </p:attrNameLst>
                                      </p:cBhvr>
                                      <p:tavLst>
                                        <p:tav tm="0">
                                          <p:val>
                                            <p:strVal val="#ppt_y"/>
                                          </p:val>
                                        </p:tav>
                                        <p:tav tm="100000">
                                          <p:val>
                                            <p:strVal val="#ppt_y"/>
                                          </p:val>
                                        </p:tav>
                                      </p:tavLst>
                                    </p:anim>
                                  </p:childTnLst>
                                </p:cTn>
                              </p:par>
                            </p:childTnLst>
                          </p:cTn>
                        </p:par>
                      </p:childTnLst>
                    </p:cTn>
                  </p:par>
                  <p:par>
                    <p:cTn id="20" fill="hold" nodeType="clickPar">
                      <p:stCondLst>
                        <p:cond delay="indefinite"/>
                      </p:stCondLst>
                      <p:childTnLst>
                        <p:par>
                          <p:cTn id="21" fill="hold" nodeType="withGroup">
                            <p:stCondLst>
                              <p:cond delay="0"/>
                            </p:stCondLst>
                            <p:childTnLst>
                              <p:par>
                                <p:cTn id="22" presetID="8" presetClass="entr" presetSubtype="16" fill="hold" grpId="0" nodeType="clickEffect">
                                  <p:stCondLst>
                                    <p:cond delay="0"/>
                                  </p:stCondLst>
                                  <p:childTnLst>
                                    <p:set>
                                      <p:cBhvr>
                                        <p:cTn id="23" dur="1" fill="hold">
                                          <p:stCondLst>
                                            <p:cond delay="0"/>
                                          </p:stCondLst>
                                        </p:cTn>
                                        <p:tgtEl>
                                          <p:spTgt spid="15391"/>
                                        </p:tgtEl>
                                        <p:attrNameLst>
                                          <p:attrName>style.visibility</p:attrName>
                                        </p:attrNameLst>
                                      </p:cBhvr>
                                      <p:to>
                                        <p:strVal val="visible"/>
                                      </p:to>
                                    </p:set>
                                    <p:animEffect transition="in" filter="diamond(in)">
                                      <p:cBhvr>
                                        <p:cTn id="24" dur="10"/>
                                        <p:tgtEl>
                                          <p:spTgt spid="15391"/>
                                        </p:tgtEl>
                                      </p:cBhvr>
                                    </p:animEffect>
                                  </p:childTnLst>
                                </p:cTn>
                              </p:par>
                            </p:childTnLst>
                          </p:cTn>
                        </p:par>
                      </p:childTnLst>
                    </p:cTn>
                  </p:par>
                  <p:par>
                    <p:cTn id="25" fill="hold">
                      <p:stCondLst>
                        <p:cond delay="indefinite"/>
                      </p:stCondLst>
                      <p:childTnLst>
                        <p:par>
                          <p:cTn id="26" fill="hold">
                            <p:stCondLst>
                              <p:cond delay="0"/>
                            </p:stCondLst>
                            <p:childTnLst>
                              <p:par>
                                <p:cTn id="27" presetID="1" presetClass="mediacall" presetSubtype="0" fill="hold" nodeType="clickEffect">
                                  <p:stCondLst>
                                    <p:cond delay="0"/>
                                  </p:stCondLst>
                                  <p:childTnLst>
                                    <p:cmd type="call" cmd="playFrom(0.0)">
                                      <p:cBhvr>
                                        <p:cTn id="28" dur="71609" fill="hold"/>
                                        <p:tgtEl>
                                          <p:spTgt spid="8"/>
                                        </p:tgtEl>
                                      </p:cBhvr>
                                    </p:cmd>
                                  </p:childTnLst>
                                </p:cTn>
                              </p:par>
                            </p:childTnLst>
                          </p:cTn>
                        </p:par>
                      </p:childTnLst>
                    </p:cTn>
                  </p:par>
                </p:childTnLst>
              </p:cTn>
              <p:prevCondLst>
                <p:cond evt="onPrev" delay="0">
                  <p:tgtEl>
                    <p:sldTgt/>
                  </p:tgtEl>
                </p:cond>
              </p:prevCondLst>
              <p:nextCondLst>
                <p:cond evt="onNext" delay="0">
                  <p:tgtEl>
                    <p:sldTgt/>
                  </p:tgtEl>
                </p:cond>
              </p:nextCondLst>
            </p:seq>
            <p:audio>
              <p:cMediaNode vol="80000">
                <p:cTn id="29" fill="hold" display="0">
                  <p:stCondLst>
                    <p:cond delay="indefinite"/>
                  </p:stCondLst>
                  <p:endCondLst>
                    <p:cond evt="onStopAudio" delay="0">
                      <p:tgtEl>
                        <p:sldTgt/>
                      </p:tgtEl>
                    </p:cond>
                  </p:endCondLst>
                </p:cTn>
                <p:tgtEl>
                  <p:spTgt spid="8"/>
                </p:tgtEl>
              </p:cMediaNode>
            </p:audio>
          </p:childTnLst>
        </p:cTn>
      </p:par>
    </p:tnLst>
    <p:bldLst>
      <p:bldP spid="15388" grpId="0" animBg="1"/>
      <p:bldP spid="15389" grpId="0" animBg="1"/>
      <p:bldP spid="15390" grpId="0" animBg="1"/>
      <p:bldP spid="15391" grpId="0" animBg="1"/>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05509" y="206546"/>
            <a:ext cx="11711353" cy="6740307"/>
          </a:xfrm>
          <a:prstGeom prst="rect">
            <a:avLst/>
          </a:prstGeom>
        </p:spPr>
        <p:txBody>
          <a:bodyPr wrap="square">
            <a:spAutoFit/>
          </a:bodyPr>
          <a:lstStyle/>
          <a:p>
            <a:pPr marL="285750" indent="-285750">
              <a:lnSpc>
                <a:spcPct val="150000"/>
              </a:lnSpc>
              <a:buFont typeface="Wingdings" pitchFamily="2" charset="2"/>
              <a:buChar char="v"/>
            </a:pPr>
            <a:r>
              <a:rPr lang="en-US" b="1" dirty="0" smtClean="0">
                <a:solidFill>
                  <a:srgbClr val="FF0000"/>
                </a:solidFill>
                <a:latin typeface="Times New Roman" pitchFamily="18" charset="0"/>
                <a:cs typeface="Times New Roman" pitchFamily="18" charset="0"/>
              </a:rPr>
              <a:t>LISTEN TO A CONVERSATION BETWEEN CHAU AND HER FATHER. FILL IN THE TABLE WITH THE INFORMATION YOU HEAR:</a:t>
            </a:r>
            <a:endParaRPr lang="vi-VN" b="1" dirty="0" smtClean="0">
              <a:solidFill>
                <a:srgbClr val="FF0000"/>
              </a:solidFill>
              <a:latin typeface="Times New Roman" pitchFamily="18" charset="0"/>
              <a:cs typeface="Times New Roman" pitchFamily="18" charset="0"/>
            </a:endParaRPr>
          </a:p>
          <a:p>
            <a:pPr>
              <a:lnSpc>
                <a:spcPct val="150000"/>
              </a:lnSpc>
            </a:pPr>
            <a:r>
              <a:rPr lang="vi-VN" b="1" dirty="0" smtClean="0">
                <a:solidFill>
                  <a:srgbClr val="C00000"/>
                </a:solidFill>
                <a:latin typeface="+mj-lt"/>
              </a:rPr>
              <a:t>Chau</a:t>
            </a:r>
            <a:r>
              <a:rPr lang="vi-VN" b="1" dirty="0">
                <a:solidFill>
                  <a:srgbClr val="C00000"/>
                </a:solidFill>
                <a:latin typeface="+mj-lt"/>
              </a:rPr>
              <a:t>:</a:t>
            </a:r>
            <a:r>
              <a:rPr lang="vi-VN" b="1" dirty="0">
                <a:solidFill>
                  <a:srgbClr val="0000FF"/>
                </a:solidFill>
                <a:latin typeface="+mj-lt"/>
              </a:rPr>
              <a:t>  Dad, I’m doing an assignment. Can you help me with the </a:t>
            </a:r>
            <a:r>
              <a:rPr lang="vi-VN" b="1" dirty="0" smtClean="0">
                <a:solidFill>
                  <a:srgbClr val="0000FF"/>
                </a:solidFill>
                <a:latin typeface="+mj-lt"/>
              </a:rPr>
              <a:t>information? </a:t>
            </a:r>
            <a:endParaRPr lang="vi-VN" b="1" dirty="0">
              <a:solidFill>
                <a:srgbClr val="0000FF"/>
              </a:solidFill>
              <a:latin typeface="+mj-lt"/>
            </a:endParaRPr>
          </a:p>
          <a:p>
            <a:pPr>
              <a:lnSpc>
                <a:spcPct val="150000"/>
              </a:lnSpc>
            </a:pPr>
            <a:r>
              <a:rPr lang="vi-VN" b="1" dirty="0">
                <a:solidFill>
                  <a:srgbClr val="C00000"/>
                </a:solidFill>
                <a:latin typeface="+mj-lt"/>
              </a:rPr>
              <a:t>Chau’s father: </a:t>
            </a:r>
            <a:r>
              <a:rPr lang="vi-VN" b="1" dirty="0">
                <a:solidFill>
                  <a:srgbClr val="0000FF"/>
                </a:solidFill>
                <a:latin typeface="+mj-lt"/>
              </a:rPr>
              <a:t>What is the assignment </a:t>
            </a:r>
            <a:r>
              <a:rPr lang="vi-VN" b="1" dirty="0" smtClean="0">
                <a:solidFill>
                  <a:srgbClr val="0000FF"/>
                </a:solidFill>
                <a:latin typeface="+mj-lt"/>
              </a:rPr>
              <a:t>about? </a:t>
            </a:r>
          </a:p>
          <a:p>
            <a:pPr>
              <a:lnSpc>
                <a:spcPct val="150000"/>
              </a:lnSpc>
            </a:pPr>
            <a:r>
              <a:rPr lang="vi-VN" b="1" dirty="0" smtClean="0">
                <a:solidFill>
                  <a:srgbClr val="C00000"/>
                </a:solidFill>
                <a:latin typeface="+mj-lt"/>
              </a:rPr>
              <a:t>Chau:</a:t>
            </a:r>
            <a:r>
              <a:rPr lang="vi-VN" b="1" dirty="0" smtClean="0">
                <a:solidFill>
                  <a:srgbClr val="0000FF"/>
                </a:solidFill>
                <a:latin typeface="+mj-lt"/>
              </a:rPr>
              <a:t> It’s about the important dates of the media. Where and when did </a:t>
            </a:r>
            <a:r>
              <a:rPr lang="vi-VN" b="1" dirty="0" smtClean="0">
                <a:solidFill>
                  <a:srgbClr val="FF0000"/>
                </a:solidFill>
                <a:latin typeface="+mj-lt"/>
              </a:rPr>
              <a:t>the first printed newspaper</a:t>
            </a:r>
            <a:r>
              <a:rPr lang="vi-VN" b="1" dirty="0" smtClean="0">
                <a:solidFill>
                  <a:srgbClr val="0000FF"/>
                </a:solidFill>
                <a:latin typeface="+mj-lt"/>
              </a:rPr>
              <a:t> appear, Dad ? </a:t>
            </a:r>
          </a:p>
          <a:p>
            <a:pPr>
              <a:lnSpc>
                <a:spcPct val="150000"/>
              </a:lnSpc>
            </a:pPr>
            <a:r>
              <a:rPr lang="vi-VN" b="1" dirty="0" smtClean="0">
                <a:solidFill>
                  <a:srgbClr val="C00000"/>
                </a:solidFill>
                <a:latin typeface="+mj-lt"/>
              </a:rPr>
              <a:t>Chau’s </a:t>
            </a:r>
            <a:r>
              <a:rPr lang="vi-VN" b="1" dirty="0">
                <a:solidFill>
                  <a:srgbClr val="C00000"/>
                </a:solidFill>
                <a:latin typeface="+mj-lt"/>
              </a:rPr>
              <a:t>father:</a:t>
            </a:r>
            <a:r>
              <a:rPr lang="vi-VN" b="1" dirty="0">
                <a:solidFill>
                  <a:srgbClr val="0000FF"/>
                </a:solidFill>
                <a:latin typeface="+mj-lt"/>
              </a:rPr>
              <a:t> It first appeared </a:t>
            </a:r>
            <a:r>
              <a:rPr lang="vi-VN" b="1" dirty="0">
                <a:solidFill>
                  <a:srgbClr val="FF0000"/>
                </a:solidFill>
                <a:latin typeface="+mj-lt"/>
              </a:rPr>
              <a:t>in the 7</a:t>
            </a:r>
            <a:r>
              <a:rPr lang="vi-VN" b="1" baseline="30000" dirty="0">
                <a:solidFill>
                  <a:srgbClr val="FF0000"/>
                </a:solidFill>
                <a:latin typeface="+mj-lt"/>
              </a:rPr>
              <a:t>th</a:t>
            </a:r>
            <a:r>
              <a:rPr lang="vi-VN" b="1" dirty="0">
                <a:solidFill>
                  <a:srgbClr val="FF0000"/>
                </a:solidFill>
                <a:latin typeface="+mj-lt"/>
              </a:rPr>
              <a:t> or 8</a:t>
            </a:r>
            <a:r>
              <a:rPr lang="vi-VN" b="1" baseline="30000" dirty="0">
                <a:solidFill>
                  <a:srgbClr val="FF0000"/>
                </a:solidFill>
                <a:latin typeface="+mj-lt"/>
              </a:rPr>
              <a:t>th</a:t>
            </a:r>
            <a:r>
              <a:rPr lang="vi-VN" b="1" dirty="0">
                <a:solidFill>
                  <a:srgbClr val="FF0000"/>
                </a:solidFill>
                <a:latin typeface="+mj-lt"/>
              </a:rPr>
              <a:t> century AD</a:t>
            </a:r>
            <a:r>
              <a:rPr lang="vi-VN" b="1" dirty="0">
                <a:solidFill>
                  <a:srgbClr val="0000FF"/>
                </a:solidFill>
                <a:latin typeface="+mj-lt"/>
              </a:rPr>
              <a:t>, in China. </a:t>
            </a:r>
          </a:p>
          <a:p>
            <a:pPr>
              <a:lnSpc>
                <a:spcPct val="150000"/>
              </a:lnSpc>
            </a:pPr>
            <a:r>
              <a:rPr lang="vi-VN" b="1" dirty="0">
                <a:solidFill>
                  <a:srgbClr val="C00000"/>
                </a:solidFill>
                <a:latin typeface="+mj-lt"/>
              </a:rPr>
              <a:t>Chau:</a:t>
            </a:r>
            <a:r>
              <a:rPr lang="vi-VN" b="1" dirty="0">
                <a:solidFill>
                  <a:srgbClr val="0000FF"/>
                </a:solidFill>
                <a:latin typeface="+mj-lt"/>
              </a:rPr>
              <a:t> And when was </a:t>
            </a:r>
            <a:r>
              <a:rPr lang="vi-VN" b="1" dirty="0">
                <a:solidFill>
                  <a:srgbClr val="FF0000"/>
                </a:solidFill>
                <a:latin typeface="+mj-lt"/>
              </a:rPr>
              <a:t>the telegraph </a:t>
            </a:r>
            <a:r>
              <a:rPr lang="vi-VN" b="1" dirty="0" smtClean="0">
                <a:solidFill>
                  <a:srgbClr val="0000FF"/>
                </a:solidFill>
                <a:latin typeface="+mj-lt"/>
              </a:rPr>
              <a:t>invented?</a:t>
            </a:r>
            <a:endParaRPr lang="vi-VN" b="1" dirty="0">
              <a:solidFill>
                <a:srgbClr val="0000FF"/>
              </a:solidFill>
              <a:latin typeface="+mj-lt"/>
            </a:endParaRPr>
          </a:p>
          <a:p>
            <a:pPr>
              <a:lnSpc>
                <a:spcPct val="150000"/>
              </a:lnSpc>
            </a:pPr>
            <a:r>
              <a:rPr lang="vi-VN" b="1" dirty="0">
                <a:solidFill>
                  <a:srgbClr val="C00000"/>
                </a:solidFill>
                <a:latin typeface="+mj-lt"/>
              </a:rPr>
              <a:t>Chau’s father:</a:t>
            </a:r>
            <a:r>
              <a:rPr lang="vi-VN" b="1" dirty="0">
                <a:solidFill>
                  <a:srgbClr val="0000FF"/>
                </a:solidFill>
                <a:latin typeface="+mj-lt"/>
              </a:rPr>
              <a:t> Perhaps it was </a:t>
            </a:r>
            <a:r>
              <a:rPr lang="vi-VN" b="1" dirty="0">
                <a:solidFill>
                  <a:srgbClr val="FF0000"/>
                </a:solidFill>
                <a:latin typeface="+mj-lt"/>
              </a:rPr>
              <a:t>in the late 19</a:t>
            </a:r>
            <a:r>
              <a:rPr lang="vi-VN" b="1" baseline="30000" dirty="0">
                <a:solidFill>
                  <a:srgbClr val="FF0000"/>
                </a:solidFill>
                <a:latin typeface="+mj-lt"/>
              </a:rPr>
              <a:t>th</a:t>
            </a:r>
            <a:r>
              <a:rPr lang="vi-VN" b="1" dirty="0">
                <a:solidFill>
                  <a:srgbClr val="FF0000"/>
                </a:solidFill>
                <a:latin typeface="+mj-lt"/>
              </a:rPr>
              <a:t> century</a:t>
            </a:r>
            <a:r>
              <a:rPr lang="vi-VN" b="1" dirty="0">
                <a:solidFill>
                  <a:srgbClr val="0000FF"/>
                </a:solidFill>
                <a:latin typeface="+mj-lt"/>
              </a:rPr>
              <a:t>. Do you know what </a:t>
            </a:r>
            <a:r>
              <a:rPr lang="vi-VN" b="1" dirty="0">
                <a:solidFill>
                  <a:srgbClr val="FF0000"/>
                </a:solidFill>
                <a:latin typeface="+mj-lt"/>
              </a:rPr>
              <a:t>two new forms of </a:t>
            </a:r>
            <a:r>
              <a:rPr lang="vi-VN" b="1" dirty="0" smtClean="0">
                <a:solidFill>
                  <a:srgbClr val="FF0000"/>
                </a:solidFill>
                <a:latin typeface="+mj-lt"/>
              </a:rPr>
              <a:t>new</a:t>
            </a:r>
            <a:r>
              <a:rPr lang="en-US" b="1" dirty="0" smtClean="0">
                <a:solidFill>
                  <a:srgbClr val="FF0000"/>
                </a:solidFill>
                <a:latin typeface="+mj-lt"/>
              </a:rPr>
              <a:t>s</a:t>
            </a:r>
            <a:r>
              <a:rPr lang="vi-VN" b="1" dirty="0" smtClean="0">
                <a:solidFill>
                  <a:srgbClr val="FF0000"/>
                </a:solidFill>
                <a:latin typeface="+mj-lt"/>
              </a:rPr>
              <a:t> </a:t>
            </a:r>
            <a:r>
              <a:rPr lang="vi-VN" b="1" dirty="0">
                <a:solidFill>
                  <a:srgbClr val="FF0000"/>
                </a:solidFill>
                <a:latin typeface="+mj-lt"/>
              </a:rPr>
              <a:t>media</a:t>
            </a:r>
            <a:r>
              <a:rPr lang="vi-VN" b="1" dirty="0">
                <a:solidFill>
                  <a:srgbClr val="0000FF"/>
                </a:solidFill>
                <a:latin typeface="+mj-lt"/>
              </a:rPr>
              <a:t> appeared in the early 20</a:t>
            </a:r>
            <a:r>
              <a:rPr lang="vi-VN" b="1" baseline="30000" dirty="0">
                <a:solidFill>
                  <a:srgbClr val="0000FF"/>
                </a:solidFill>
                <a:latin typeface="+mj-lt"/>
              </a:rPr>
              <a:t>th</a:t>
            </a:r>
            <a:r>
              <a:rPr lang="vi-VN" b="1" dirty="0">
                <a:solidFill>
                  <a:srgbClr val="0000FF"/>
                </a:solidFill>
                <a:latin typeface="+mj-lt"/>
              </a:rPr>
              <a:t> </a:t>
            </a:r>
            <a:r>
              <a:rPr lang="vi-VN" b="1" dirty="0" smtClean="0">
                <a:solidFill>
                  <a:srgbClr val="0000FF"/>
                </a:solidFill>
                <a:latin typeface="+mj-lt"/>
              </a:rPr>
              <a:t>century? </a:t>
            </a:r>
            <a:endParaRPr lang="vi-VN" b="1" dirty="0">
              <a:solidFill>
                <a:srgbClr val="0000FF"/>
              </a:solidFill>
              <a:latin typeface="+mj-lt"/>
            </a:endParaRPr>
          </a:p>
          <a:p>
            <a:pPr>
              <a:lnSpc>
                <a:spcPct val="150000"/>
              </a:lnSpc>
            </a:pPr>
            <a:r>
              <a:rPr lang="vi-VN" b="1" dirty="0">
                <a:solidFill>
                  <a:srgbClr val="C00000"/>
                </a:solidFill>
                <a:latin typeface="+mj-lt"/>
              </a:rPr>
              <a:t>Chau:</a:t>
            </a:r>
            <a:r>
              <a:rPr lang="vi-VN" b="1" dirty="0">
                <a:solidFill>
                  <a:srgbClr val="0000FF"/>
                </a:solidFill>
                <a:latin typeface="+mj-lt"/>
              </a:rPr>
              <a:t> </a:t>
            </a:r>
            <a:r>
              <a:rPr lang="vi-VN" b="1" dirty="0">
                <a:solidFill>
                  <a:srgbClr val="FF0000"/>
                </a:solidFill>
                <a:latin typeface="+mj-lt"/>
              </a:rPr>
              <a:t>Radio and </a:t>
            </a:r>
            <a:r>
              <a:rPr lang="vi-VN" b="1" dirty="0" smtClean="0">
                <a:solidFill>
                  <a:srgbClr val="FF0000"/>
                </a:solidFill>
                <a:latin typeface="+mj-lt"/>
              </a:rPr>
              <a:t>newsreels</a:t>
            </a:r>
            <a:r>
              <a:rPr lang="vi-VN" b="1" dirty="0" smtClean="0">
                <a:solidFill>
                  <a:srgbClr val="0000FF"/>
                </a:solidFill>
                <a:latin typeface="+mj-lt"/>
              </a:rPr>
              <a:t>?</a:t>
            </a:r>
            <a:endParaRPr lang="vi-VN" b="1" dirty="0">
              <a:solidFill>
                <a:srgbClr val="0000FF"/>
              </a:solidFill>
              <a:latin typeface="+mj-lt"/>
            </a:endParaRPr>
          </a:p>
          <a:p>
            <a:pPr>
              <a:lnSpc>
                <a:spcPct val="150000"/>
              </a:lnSpc>
            </a:pPr>
            <a:r>
              <a:rPr lang="vi-VN" b="1" dirty="0">
                <a:solidFill>
                  <a:srgbClr val="C00000"/>
                </a:solidFill>
                <a:latin typeface="+mj-lt"/>
              </a:rPr>
              <a:t>Chau’s father: </a:t>
            </a:r>
            <a:r>
              <a:rPr lang="vi-VN" b="1" dirty="0">
                <a:solidFill>
                  <a:srgbClr val="0000FF"/>
                </a:solidFill>
                <a:latin typeface="+mj-lt"/>
              </a:rPr>
              <a:t>Excellent! And when did </a:t>
            </a:r>
            <a:r>
              <a:rPr lang="vi-VN" b="1" dirty="0">
                <a:solidFill>
                  <a:srgbClr val="FF0000"/>
                </a:solidFill>
                <a:latin typeface="+mj-lt"/>
              </a:rPr>
              <a:t>the television</a:t>
            </a:r>
            <a:r>
              <a:rPr lang="vi-VN" b="1" dirty="0">
                <a:solidFill>
                  <a:srgbClr val="0000FF"/>
                </a:solidFill>
                <a:latin typeface="+mj-lt"/>
              </a:rPr>
              <a:t> become commercially </a:t>
            </a:r>
            <a:r>
              <a:rPr lang="vi-VN" b="1" dirty="0" smtClean="0">
                <a:solidFill>
                  <a:srgbClr val="0000FF"/>
                </a:solidFill>
                <a:latin typeface="+mj-lt"/>
              </a:rPr>
              <a:t>viable</a:t>
            </a:r>
            <a:r>
              <a:rPr lang="en-US" b="1" dirty="0" smtClean="0">
                <a:solidFill>
                  <a:srgbClr val="0000FF"/>
                </a:solidFill>
                <a:latin typeface="+mj-lt"/>
              </a:rPr>
              <a:t>,</a:t>
            </a:r>
            <a:r>
              <a:rPr lang="vi-VN" b="1" dirty="0" smtClean="0">
                <a:solidFill>
                  <a:srgbClr val="0000FF"/>
                </a:solidFill>
                <a:latin typeface="+mj-lt"/>
              </a:rPr>
              <a:t> </a:t>
            </a:r>
            <a:r>
              <a:rPr lang="vi-VN" b="1" dirty="0">
                <a:solidFill>
                  <a:srgbClr val="0000FF"/>
                </a:solidFill>
                <a:latin typeface="+mj-lt"/>
              </a:rPr>
              <a:t>can you guess? </a:t>
            </a:r>
          </a:p>
          <a:p>
            <a:pPr>
              <a:lnSpc>
                <a:spcPct val="150000"/>
              </a:lnSpc>
            </a:pPr>
            <a:r>
              <a:rPr lang="vi-VN" b="1" dirty="0">
                <a:solidFill>
                  <a:srgbClr val="C00000"/>
                </a:solidFill>
                <a:latin typeface="+mj-lt"/>
              </a:rPr>
              <a:t>Chau:</a:t>
            </a:r>
            <a:r>
              <a:rPr lang="vi-VN" b="1" dirty="0">
                <a:solidFill>
                  <a:srgbClr val="0000FF"/>
                </a:solidFill>
                <a:latin typeface="+mj-lt"/>
              </a:rPr>
              <a:t> In the </a:t>
            </a:r>
            <a:r>
              <a:rPr lang="vi-VN" b="1" dirty="0" smtClean="0">
                <a:solidFill>
                  <a:srgbClr val="0000FF"/>
                </a:solidFill>
                <a:latin typeface="+mj-lt"/>
              </a:rPr>
              <a:t>1940s</a:t>
            </a:r>
            <a:r>
              <a:rPr lang="en-US" b="1" dirty="0">
                <a:solidFill>
                  <a:srgbClr val="0000FF"/>
                </a:solidFill>
                <a:latin typeface="+mj-lt"/>
              </a:rPr>
              <a:t>?</a:t>
            </a:r>
            <a:endParaRPr lang="vi-VN" b="1" dirty="0">
              <a:solidFill>
                <a:srgbClr val="0000FF"/>
              </a:solidFill>
              <a:latin typeface="+mj-lt"/>
            </a:endParaRPr>
          </a:p>
          <a:p>
            <a:pPr>
              <a:lnSpc>
                <a:spcPct val="150000"/>
              </a:lnSpc>
            </a:pPr>
            <a:r>
              <a:rPr lang="vi-VN" b="1" dirty="0">
                <a:solidFill>
                  <a:srgbClr val="C00000"/>
                </a:solidFill>
                <a:latin typeface="+mj-lt"/>
              </a:rPr>
              <a:t>Chau’s father: </a:t>
            </a:r>
            <a:r>
              <a:rPr lang="vi-VN" b="1" dirty="0" smtClean="0">
                <a:solidFill>
                  <a:srgbClr val="0000FF"/>
                </a:solidFill>
                <a:latin typeface="+mj-lt"/>
              </a:rPr>
              <a:t>No</a:t>
            </a:r>
            <a:r>
              <a:rPr lang="en-US" b="1" dirty="0" smtClean="0">
                <a:solidFill>
                  <a:srgbClr val="0000FF"/>
                </a:solidFill>
                <a:latin typeface="+mj-lt"/>
              </a:rPr>
              <a:t>.</a:t>
            </a:r>
            <a:r>
              <a:rPr lang="vi-VN" b="1" dirty="0" smtClean="0">
                <a:solidFill>
                  <a:srgbClr val="0000FF"/>
                </a:solidFill>
                <a:latin typeface="+mj-lt"/>
              </a:rPr>
              <a:t> </a:t>
            </a:r>
            <a:r>
              <a:rPr lang="vi-VN" b="1" dirty="0">
                <a:solidFill>
                  <a:srgbClr val="0000FF"/>
                </a:solidFill>
                <a:latin typeface="+mj-lt"/>
              </a:rPr>
              <a:t>It was </a:t>
            </a:r>
            <a:r>
              <a:rPr lang="vi-VN" b="1" dirty="0">
                <a:solidFill>
                  <a:srgbClr val="FF0000"/>
                </a:solidFill>
                <a:latin typeface="+mj-lt"/>
              </a:rPr>
              <a:t>in </a:t>
            </a:r>
            <a:r>
              <a:rPr lang="en-US" b="1" dirty="0" smtClean="0">
                <a:solidFill>
                  <a:srgbClr val="FF0000"/>
                </a:solidFill>
                <a:latin typeface="Times New Roman" pitchFamily="18" charset="0"/>
                <a:cs typeface="Times New Roman" pitchFamily="18" charset="0"/>
              </a:rPr>
              <a:t>the </a:t>
            </a:r>
            <a:r>
              <a:rPr lang="vi-VN" b="1" dirty="0" smtClean="0">
                <a:solidFill>
                  <a:srgbClr val="FF0000"/>
                </a:solidFill>
                <a:latin typeface="+mj-lt"/>
              </a:rPr>
              <a:t>1950s.</a:t>
            </a:r>
            <a:endParaRPr lang="vi-VN" b="1" dirty="0">
              <a:solidFill>
                <a:srgbClr val="FF0000"/>
              </a:solidFill>
              <a:latin typeface="+mj-lt"/>
            </a:endParaRPr>
          </a:p>
          <a:p>
            <a:pPr>
              <a:lnSpc>
                <a:spcPct val="150000"/>
              </a:lnSpc>
            </a:pPr>
            <a:r>
              <a:rPr lang="vi-VN" b="1" dirty="0">
                <a:solidFill>
                  <a:srgbClr val="C00000"/>
                </a:solidFill>
                <a:latin typeface="+mj-lt"/>
              </a:rPr>
              <a:t>Chau:</a:t>
            </a:r>
            <a:r>
              <a:rPr lang="vi-VN" b="1" dirty="0">
                <a:solidFill>
                  <a:srgbClr val="0000FF"/>
                </a:solidFill>
                <a:latin typeface="+mj-lt"/>
              </a:rPr>
              <a:t> When did </a:t>
            </a:r>
            <a:r>
              <a:rPr lang="vi-VN" b="1" dirty="0">
                <a:solidFill>
                  <a:srgbClr val="FF0000"/>
                </a:solidFill>
                <a:latin typeface="+mj-lt"/>
              </a:rPr>
              <a:t>the Internet </a:t>
            </a:r>
            <a:r>
              <a:rPr lang="vi-VN" b="1" dirty="0">
                <a:solidFill>
                  <a:srgbClr val="0000FF"/>
                </a:solidFill>
                <a:latin typeface="+mj-lt"/>
              </a:rPr>
              <a:t>become a major force in </a:t>
            </a:r>
            <a:r>
              <a:rPr lang="vi-VN" b="1" dirty="0" smtClean="0">
                <a:solidFill>
                  <a:srgbClr val="0000FF"/>
                </a:solidFill>
                <a:latin typeface="+mj-lt"/>
              </a:rPr>
              <a:t>journalism? </a:t>
            </a:r>
            <a:endParaRPr lang="vi-VN" b="1" dirty="0">
              <a:solidFill>
                <a:srgbClr val="0000FF"/>
              </a:solidFill>
              <a:latin typeface="+mj-lt"/>
            </a:endParaRPr>
          </a:p>
          <a:p>
            <a:pPr>
              <a:lnSpc>
                <a:spcPct val="150000"/>
              </a:lnSpc>
            </a:pPr>
            <a:r>
              <a:rPr lang="vi-VN" b="1" dirty="0">
                <a:solidFill>
                  <a:srgbClr val="C00000"/>
                </a:solidFill>
                <a:latin typeface="+mj-lt"/>
              </a:rPr>
              <a:t>Chau’s father: </a:t>
            </a:r>
            <a:r>
              <a:rPr lang="vi-VN" b="1" dirty="0">
                <a:solidFill>
                  <a:srgbClr val="FF0000"/>
                </a:solidFill>
                <a:latin typeface="+mj-lt"/>
              </a:rPr>
              <a:t>In the </a:t>
            </a:r>
            <a:r>
              <a:rPr lang="vi-VN" b="1" dirty="0" smtClean="0">
                <a:solidFill>
                  <a:srgbClr val="FF0000"/>
                </a:solidFill>
                <a:latin typeface="+mj-lt"/>
              </a:rPr>
              <a:t>mid</a:t>
            </a:r>
            <a:r>
              <a:rPr lang="en-US" b="1" dirty="0">
                <a:solidFill>
                  <a:srgbClr val="FF0000"/>
                </a:solidFill>
                <a:latin typeface="+mj-lt"/>
              </a:rPr>
              <a:t>-</a:t>
            </a:r>
            <a:r>
              <a:rPr lang="vi-VN" b="1" dirty="0" smtClean="0">
                <a:solidFill>
                  <a:srgbClr val="FF0000"/>
                </a:solidFill>
                <a:latin typeface="+mj-lt"/>
              </a:rPr>
              <a:t>and </a:t>
            </a:r>
            <a:r>
              <a:rPr lang="vi-VN" b="1" dirty="0">
                <a:solidFill>
                  <a:srgbClr val="FF0000"/>
                </a:solidFill>
                <a:latin typeface="+mj-lt"/>
              </a:rPr>
              <a:t>late 1990s</a:t>
            </a:r>
            <a:r>
              <a:rPr lang="vi-VN" b="1" dirty="0" smtClean="0">
                <a:solidFill>
                  <a:srgbClr val="FF0000"/>
                </a:solidFill>
                <a:latin typeface="+mj-lt"/>
              </a:rPr>
              <a:t>.</a:t>
            </a:r>
            <a:endParaRPr lang="vi-VN" b="1" dirty="0">
              <a:solidFill>
                <a:srgbClr val="FF0000"/>
              </a:solidFill>
              <a:latin typeface="+mj-lt"/>
            </a:endParaRPr>
          </a:p>
          <a:p>
            <a:pPr>
              <a:lnSpc>
                <a:spcPct val="150000"/>
              </a:lnSpc>
            </a:pPr>
            <a:r>
              <a:rPr lang="vi-VN" b="1" dirty="0">
                <a:solidFill>
                  <a:srgbClr val="C00000"/>
                </a:solidFill>
                <a:latin typeface="+mj-lt"/>
              </a:rPr>
              <a:t>Chau:</a:t>
            </a:r>
            <a:r>
              <a:rPr lang="vi-VN" b="1" dirty="0">
                <a:solidFill>
                  <a:srgbClr val="0000FF"/>
                </a:solidFill>
                <a:latin typeface="+mj-lt"/>
              </a:rPr>
              <a:t> Thank you, Dad. Now I can answer all the questions for my assignment. </a:t>
            </a:r>
            <a:endParaRPr lang="en-US" b="1" dirty="0">
              <a:solidFill>
                <a:srgbClr val="0000FF"/>
              </a:solidFill>
              <a:latin typeface="+mj-lt"/>
            </a:endParaRPr>
          </a:p>
        </p:txBody>
      </p:sp>
      <p:pic>
        <p:nvPicPr>
          <p:cNvPr id="3" name="15 Track 15.wma">
            <a:hlinkClick r:id="" action="ppaction://media"/>
          </p:cNvPr>
          <p:cNvPicPr>
            <a:picLocks noChangeAspect="1"/>
          </p:cNvPicPr>
          <p:nvPr>
            <a:audioFile r:link="rId2"/>
            <p:extLst>
              <p:ext uri="{DAA4B4D4-6D71-4841-9C94-3DE7FCFB9230}">
                <p14:media xmlns:p14="http://schemas.microsoft.com/office/powerpoint/2010/main" r:embed="rId1"/>
              </p:ext>
            </p:extLst>
          </p:nvPr>
        </p:nvPicPr>
        <p:blipFill>
          <a:blip r:embed="rId4"/>
          <a:stretch>
            <a:fillRect/>
          </a:stretch>
        </p:blipFill>
        <p:spPr>
          <a:xfrm>
            <a:off x="9906000" y="0"/>
            <a:ext cx="609600" cy="609600"/>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barn(inVertical)">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1" presetClass="mediacall" presetSubtype="0" fill="hold" nodeType="clickEffect">
                                  <p:stCondLst>
                                    <p:cond delay="0"/>
                                  </p:stCondLst>
                                  <p:childTnLst>
                                    <p:cmd type="call" cmd="playFrom(0.0)">
                                      <p:cBhvr>
                                        <p:cTn id="11" dur="71609"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audio>
              <p:cMediaNode vol="80000">
                <p:cTn id="12" fill="hold" display="0">
                  <p:stCondLst>
                    <p:cond delay="indefinite"/>
                  </p:stCondLst>
                  <p:endCondLst>
                    <p:cond evt="onStopAudio" delay="0">
                      <p:tgtEl>
                        <p:sldTgt/>
                      </p:tgtEl>
                    </p:cond>
                  </p:endCondLst>
                </p:cTn>
                <p:tgtEl>
                  <p:spTgt spid="3"/>
                </p:tgtEl>
              </p:cMediaNode>
            </p:audio>
          </p:childTnLst>
        </p:cTn>
      </p:par>
    </p:tnLst>
    <p:bldLst>
      <p:bldP spid="2"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8130" name="Picture 1"/>
          <p:cNvPicPr>
            <a:picLocks noChangeAspect="1"/>
          </p:cNvPicPr>
          <p:nvPr/>
        </p:nvPicPr>
        <p:blipFill rotWithShape="1">
          <a:blip r:embed="rId2">
            <a:extLst>
              <a:ext uri="{28A0092B-C50C-407E-A947-70E740481C1C}">
                <a14:useLocalDpi xmlns:a14="http://schemas.microsoft.com/office/drawing/2010/main" val="0"/>
              </a:ext>
            </a:extLst>
          </a:blip>
          <a:srcRect t="26242"/>
          <a:stretch/>
        </p:blipFill>
        <p:spPr bwMode="auto">
          <a:xfrm>
            <a:off x="0" y="3402106"/>
            <a:ext cx="12192000" cy="345113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18120" name="Text Box 8"/>
          <p:cNvSpPr txBox="1">
            <a:spLocks noChangeArrowheads="1"/>
          </p:cNvSpPr>
          <p:nvPr/>
        </p:nvSpPr>
        <p:spPr bwMode="auto">
          <a:xfrm>
            <a:off x="4343400" y="170330"/>
            <a:ext cx="3276600" cy="92333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57150">
                <a:solidFill>
                  <a:srgbClr val="000000"/>
                </a:solidFill>
                <a:miter lim="800000"/>
                <a:headEnd/>
                <a:tailEnd/>
              </a14:hiddenLine>
            </a:ext>
          </a:extLst>
        </p:spPr>
        <p:txBody>
          <a:bodyPr>
            <a:spAutoFit/>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ctr" fontAlgn="base">
              <a:spcBef>
                <a:spcPct val="50000"/>
              </a:spcBef>
              <a:spcAft>
                <a:spcPct val="0"/>
              </a:spcAft>
              <a:buFontTx/>
              <a:buNone/>
            </a:pPr>
            <a:r>
              <a:rPr lang="en-US" sz="5400" b="1" dirty="0">
                <a:solidFill>
                  <a:srgbClr val="0070C0"/>
                </a:solidFill>
                <a:latin typeface="Times New Roman" panose="02020603050405020304" pitchFamily="18" charset="0"/>
                <a:cs typeface="Times New Roman" panose="02020603050405020304" pitchFamily="18" charset="0"/>
              </a:rPr>
              <a:t>UNIT 5</a:t>
            </a:r>
          </a:p>
        </p:txBody>
      </p:sp>
      <p:sp>
        <p:nvSpPr>
          <p:cNvPr id="218124" name="Text Box 12"/>
          <p:cNvSpPr txBox="1">
            <a:spLocks noChangeArrowheads="1"/>
          </p:cNvSpPr>
          <p:nvPr/>
        </p:nvSpPr>
        <p:spPr bwMode="auto">
          <a:xfrm>
            <a:off x="3998259" y="2910740"/>
            <a:ext cx="4540624" cy="1107996"/>
          </a:xfrm>
          <a:prstGeom prst="rect">
            <a:avLst/>
          </a:prstGeom>
          <a:noFill/>
          <a:ln w="9525">
            <a:noFill/>
            <a:miter lim="800000"/>
            <a:headEnd/>
            <a:tailEnd/>
          </a:ln>
          <a:effectLst/>
        </p:spPr>
        <p:txBody>
          <a:bodyPr wrap="square">
            <a:spAutoFit/>
          </a:bodyPr>
          <a:lstStyle/>
          <a:p>
            <a:pPr algn="ctr" fontAlgn="base">
              <a:spcBef>
                <a:spcPct val="50000"/>
              </a:spcBef>
              <a:spcAft>
                <a:spcPct val="0"/>
              </a:spcAft>
              <a:buFont typeface="Wingdings" pitchFamily="2" charset="2"/>
              <a:buNone/>
              <a:defRPr/>
            </a:pPr>
            <a:r>
              <a:rPr lang="en-US" sz="6600" b="1" dirty="0" smtClean="0">
                <a:solidFill>
                  <a:srgbClr val="008A3E"/>
                </a:solidFill>
                <a:effectLst>
                  <a:outerShdw blurRad="38100" dist="38100" dir="2700000" algn="tl">
                    <a:srgbClr val="000000"/>
                  </a:outerShdw>
                </a:effectLst>
                <a:latin typeface="Times New Roman" panose="02020603050405020304" pitchFamily="18" charset="0"/>
                <a:cs typeface="Times New Roman" panose="02020603050405020304" pitchFamily="18" charset="0"/>
              </a:rPr>
              <a:t>READ</a:t>
            </a:r>
            <a:endParaRPr lang="en-US" sz="6600" b="1" dirty="0">
              <a:solidFill>
                <a:srgbClr val="008A3E"/>
              </a:solidFill>
              <a:effectLst>
                <a:outerShdw blurRad="38100" dist="38100" dir="2700000" algn="tl">
                  <a:srgbClr val="000000"/>
                </a:outerShdw>
              </a:effectLst>
              <a:latin typeface="Times New Roman" panose="02020603050405020304" pitchFamily="18" charset="0"/>
              <a:cs typeface="Times New Roman" panose="02020603050405020304" pitchFamily="18" charset="0"/>
            </a:endParaRPr>
          </a:p>
        </p:txBody>
      </p:sp>
      <p:sp>
        <p:nvSpPr>
          <p:cNvPr id="218126" name="WordArt 14"/>
          <p:cNvSpPr>
            <a:spLocks noChangeArrowheads="1" noChangeShapeType="1" noTextEdit="1"/>
          </p:cNvSpPr>
          <p:nvPr/>
        </p:nvSpPr>
        <p:spPr bwMode="auto">
          <a:xfrm>
            <a:off x="3200400" y="1315665"/>
            <a:ext cx="5791200" cy="1257300"/>
          </a:xfrm>
          <a:prstGeom prst="rect">
            <a:avLst/>
          </a:prstGeom>
        </p:spPr>
        <p:txBody>
          <a:bodyPr wrap="none" fromWordArt="1">
            <a:prstTxWarp prst="textDeflate">
              <a:avLst>
                <a:gd name="adj" fmla="val 18750"/>
              </a:avLst>
            </a:prstTxWarp>
          </a:bodyPr>
          <a:lstStyle/>
          <a:p>
            <a:pPr algn="ctr" eaLnBrk="0" fontAlgn="base" hangingPunct="0">
              <a:spcBef>
                <a:spcPct val="0"/>
              </a:spcBef>
              <a:spcAft>
                <a:spcPct val="0"/>
              </a:spcAft>
            </a:pPr>
            <a:r>
              <a:rPr lang="en-US" sz="3600" b="1" kern="10" dirty="0">
                <a:ln w="12700">
                  <a:solidFill>
                    <a:srgbClr val="EAEAEA"/>
                  </a:solidFill>
                  <a:round/>
                  <a:headEnd/>
                  <a:tailEnd/>
                </a:ln>
                <a:solidFill>
                  <a:srgbClr val="FF0000"/>
                </a:solidFill>
                <a:latin typeface="Times New Roman" panose="02020603050405020304" pitchFamily="18" charset="0"/>
                <a:cs typeface="Times New Roman" panose="02020603050405020304" pitchFamily="18" charset="0"/>
              </a:rPr>
              <a:t>THE MEDIA</a:t>
            </a:r>
          </a:p>
        </p:txBody>
      </p:sp>
    </p:spTree>
    <p:extLst>
      <p:ext uri="{BB962C8B-B14F-4D97-AF65-F5344CB8AC3E}">
        <p14:creationId xmlns:p14="http://schemas.microsoft.com/office/powerpoint/2010/main" val="3843456438"/>
      </p:ext>
    </p:extLst>
  </p:cSld>
  <p:clrMapOvr>
    <a:masterClrMapping/>
  </p:clrMapOvr>
  <p:transition spd="med">
    <p:split dir="in"/>
  </p:transition>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1" presetClass="entr" presetSubtype="0" fill="hold" grpId="0" nodeType="afterEffect">
                                  <p:stCondLst>
                                    <p:cond delay="0"/>
                                  </p:stCondLst>
                                  <p:iterate type="lt">
                                    <p:tmAbs val="75"/>
                                  </p:iterate>
                                  <p:childTnLst>
                                    <p:set>
                                      <p:cBhvr>
                                        <p:cTn id="6" dur="1" fill="hold">
                                          <p:stCondLst>
                                            <p:cond delay="74"/>
                                          </p:stCondLst>
                                        </p:cTn>
                                        <p:tgtEl>
                                          <p:spTgt spid="218120"/>
                                        </p:tgtEl>
                                        <p:attrNameLst>
                                          <p:attrName>style.visibility</p:attrName>
                                        </p:attrNameLst>
                                      </p:cBhvr>
                                      <p:to>
                                        <p:strVal val="visible"/>
                                      </p:to>
                                    </p:set>
                                  </p:childTnLst>
                                </p:cTn>
                              </p:par>
                            </p:childTnLst>
                          </p:cTn>
                        </p:par>
                        <p:par>
                          <p:cTn id="7" fill="hold" nodeType="afterGroup">
                            <p:stCondLst>
                              <p:cond delay="375"/>
                            </p:stCondLst>
                            <p:childTnLst>
                              <p:par>
                                <p:cTn id="8" presetID="12" presetClass="entr" presetSubtype="4" fill="hold" grpId="0" nodeType="afterEffect">
                                  <p:stCondLst>
                                    <p:cond delay="0"/>
                                  </p:stCondLst>
                                  <p:childTnLst>
                                    <p:set>
                                      <p:cBhvr>
                                        <p:cTn id="9" dur="1" fill="hold">
                                          <p:stCondLst>
                                            <p:cond delay="0"/>
                                          </p:stCondLst>
                                        </p:cTn>
                                        <p:tgtEl>
                                          <p:spTgt spid="218126"/>
                                        </p:tgtEl>
                                        <p:attrNameLst>
                                          <p:attrName>style.visibility</p:attrName>
                                        </p:attrNameLst>
                                      </p:cBhvr>
                                      <p:to>
                                        <p:strVal val="visible"/>
                                      </p:to>
                                    </p:set>
                                    <p:anim calcmode="lin" valueType="num">
                                      <p:cBhvr additive="base">
                                        <p:cTn id="10" dur="500"/>
                                        <p:tgtEl>
                                          <p:spTgt spid="218126"/>
                                        </p:tgtEl>
                                        <p:attrNameLst>
                                          <p:attrName>ppt_y</p:attrName>
                                        </p:attrNameLst>
                                      </p:cBhvr>
                                      <p:tavLst>
                                        <p:tav tm="0">
                                          <p:val>
                                            <p:strVal val="#ppt_y+#ppt_h*1.125000"/>
                                          </p:val>
                                        </p:tav>
                                        <p:tav tm="100000">
                                          <p:val>
                                            <p:strVal val="#ppt_y"/>
                                          </p:val>
                                        </p:tav>
                                      </p:tavLst>
                                    </p:anim>
                                    <p:animEffect transition="in" filter="wipe(up)">
                                      <p:cBhvr>
                                        <p:cTn id="11" dur="500"/>
                                        <p:tgtEl>
                                          <p:spTgt spid="218126"/>
                                        </p:tgtEl>
                                      </p:cBhvr>
                                    </p:animEffect>
                                  </p:childTnLst>
                                </p:cTn>
                              </p:par>
                            </p:childTnLst>
                          </p:cTn>
                        </p:par>
                        <p:par>
                          <p:cTn id="12" fill="hold" nodeType="afterGroup">
                            <p:stCondLst>
                              <p:cond delay="875"/>
                            </p:stCondLst>
                            <p:childTnLst>
                              <p:par>
                                <p:cTn id="13" presetID="1" presetClass="entr" presetSubtype="0" fill="hold" grpId="0" nodeType="afterEffect">
                                  <p:stCondLst>
                                    <p:cond delay="0"/>
                                  </p:stCondLst>
                                  <p:iterate type="lt">
                                    <p:tmAbs val="75"/>
                                  </p:iterate>
                                  <p:childTnLst>
                                    <p:set>
                                      <p:cBhvr>
                                        <p:cTn id="14" dur="1" fill="hold">
                                          <p:stCondLst>
                                            <p:cond delay="74"/>
                                          </p:stCondLst>
                                        </p:cTn>
                                        <p:tgtEl>
                                          <p:spTgt spid="21812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18120" grpId="0"/>
      <p:bldP spid="218124" grpId="0" autoUpdateAnimBg="0"/>
      <p:bldP spid="218126" grpId="0" animBg="1"/>
    </p:bldLst>
  </p:timing>
</p:sld>
</file>

<file path=ppt/slides/slide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12291" name="Picture 5" descr="http://www.nairaland.com/attachments/2743433_internet1_jpeg_jpegbdffc73c4f837b45246a99d2d04fba18"/>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399088" y="3576638"/>
            <a:ext cx="5268912" cy="3509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 name="Picture 1"/>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5564188" y="-14288"/>
            <a:ext cx="5084762" cy="355282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 name="Picture 2"/>
          <p:cNvPicPr>
            <a:picLocks noChangeAspect="1"/>
          </p:cNvPicPr>
          <p:nvPr/>
        </p:nvPicPr>
        <p:blipFill>
          <a:blip r:embed="rId4">
            <a:extLst>
              <a:ext uri="{28A0092B-C50C-407E-A947-70E740481C1C}">
                <a14:useLocalDpi xmlns:a14="http://schemas.microsoft.com/office/drawing/2010/main" val="0"/>
              </a:ext>
            </a:extLst>
          </a:blip>
          <a:srcRect l="39957"/>
          <a:stretch>
            <a:fillRect/>
          </a:stretch>
        </p:blipFill>
        <p:spPr bwMode="auto">
          <a:xfrm>
            <a:off x="1495426" y="0"/>
            <a:ext cx="4295775" cy="37353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 name="Picture 3"/>
          <p:cNvPicPr>
            <a:picLocks noChangeAspect="1"/>
          </p:cNvPicPr>
          <p:nvPr/>
        </p:nvPicPr>
        <p:blipFill>
          <a:blip r:embed="rId5">
            <a:extLst>
              <a:ext uri="{28A0092B-C50C-407E-A947-70E740481C1C}">
                <a14:useLocalDpi xmlns:a14="http://schemas.microsoft.com/office/drawing/2010/main" val="0"/>
              </a:ext>
            </a:extLst>
          </a:blip>
          <a:srcRect/>
          <a:stretch>
            <a:fillRect/>
          </a:stretch>
        </p:blipFill>
        <p:spPr bwMode="auto">
          <a:xfrm>
            <a:off x="1495426" y="3576638"/>
            <a:ext cx="4295775" cy="3509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923103871"/>
      </p:ext>
    </p:extLst>
  </p:cSld>
  <p:clrMapOvr>
    <a:masterClrMapping/>
  </p:clrMapOvr>
  <p:transition spd="slow">
    <p:dissolve/>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 presetClass="entr" presetSubtype="0" fill="hold" nodeType="clickEffect">
                                  <p:stCondLst>
                                    <p:cond delay="0"/>
                                  </p:stCondLst>
                                  <p:childTnLst>
                                    <p:set>
                                      <p:cBhvr>
                                        <p:cTn id="6" dur="1" fill="hold">
                                          <p:stCondLst>
                                            <p:cond delay="0"/>
                                          </p:stCondLst>
                                        </p:cTn>
                                        <p:tgtEl>
                                          <p:spTgt spid="3"/>
                                        </p:tgtEl>
                                        <p:attrNameLst>
                                          <p:attrName>style.visibility</p:attrName>
                                        </p:attrNameLst>
                                      </p:cBhvr>
                                      <p:to>
                                        <p:strVal val="visible"/>
                                      </p:to>
                                    </p:set>
                                  </p:childTnLst>
                                </p:cTn>
                              </p:par>
                            </p:childTnLst>
                          </p:cTn>
                        </p:par>
                      </p:childTnLst>
                    </p:cTn>
                  </p:par>
                  <p:par>
                    <p:cTn id="7" fill="hold" nodeType="clickPar">
                      <p:stCondLst>
                        <p:cond delay="indefinite"/>
                      </p:stCondLst>
                      <p:childTnLst>
                        <p:par>
                          <p:cTn id="8" fill="hold" nodeType="withGroup">
                            <p:stCondLst>
                              <p:cond delay="0"/>
                            </p:stCondLst>
                            <p:childTnLst>
                              <p:par>
                                <p:cTn id="9" presetID="1" presetClass="entr" presetSubtype="0" fill="hold" nodeType="clickEffect">
                                  <p:stCondLst>
                                    <p:cond delay="0"/>
                                  </p:stCondLst>
                                  <p:childTnLst>
                                    <p:set>
                                      <p:cBhvr>
                                        <p:cTn id="10" dur="1" fill="hold">
                                          <p:stCondLst>
                                            <p:cond delay="0"/>
                                          </p:stCondLst>
                                        </p:cTn>
                                        <p:tgtEl>
                                          <p:spTgt spid="2"/>
                                        </p:tgtEl>
                                        <p:attrNameLst>
                                          <p:attrName>style.visibility</p:attrName>
                                        </p:attrNameLst>
                                      </p:cBhvr>
                                      <p:to>
                                        <p:strVal val="visible"/>
                                      </p:to>
                                    </p:set>
                                  </p:childTnLst>
                                </p:cTn>
                              </p:par>
                            </p:childTnLst>
                          </p:cTn>
                        </p:par>
                      </p:childTnLst>
                    </p:cTn>
                  </p:par>
                  <p:par>
                    <p:cTn id="11" fill="hold" nodeType="clickPar">
                      <p:stCondLst>
                        <p:cond delay="indefinite"/>
                      </p:stCondLst>
                      <p:childTnLst>
                        <p:par>
                          <p:cTn id="12" fill="hold" nodeType="withGroup">
                            <p:stCondLst>
                              <p:cond delay="0"/>
                            </p:stCondLst>
                            <p:childTnLst>
                              <p:par>
                                <p:cTn id="13" presetID="1" presetClass="entr" presetSubtype="0" fill="hold" nodeType="clickEffect">
                                  <p:stCondLst>
                                    <p:cond delay="0"/>
                                  </p:stCondLst>
                                  <p:childTnLst>
                                    <p:set>
                                      <p:cBhvr>
                                        <p:cTn id="14" dur="1" fill="hold">
                                          <p:stCondLst>
                                            <p:cond delay="0"/>
                                          </p:stCondLst>
                                        </p:cTn>
                                        <p:tgtEl>
                                          <p:spTgt spid="4"/>
                                        </p:tgtEl>
                                        <p:attrNameLst>
                                          <p:attrName>style.visibility</p:attrName>
                                        </p:attrNameLst>
                                      </p:cBhvr>
                                      <p:to>
                                        <p:strVal val="visible"/>
                                      </p:to>
                                    </p:set>
                                  </p:childTnLst>
                                </p:cTn>
                              </p:par>
                            </p:childTnLst>
                          </p:cTn>
                        </p:par>
                      </p:childTnLst>
                    </p:cTn>
                  </p:par>
                  <p:par>
                    <p:cTn id="15" fill="hold" nodeType="clickPar">
                      <p:stCondLst>
                        <p:cond delay="indefinite"/>
                      </p:stCondLst>
                      <p:childTnLst>
                        <p:par>
                          <p:cTn id="16" fill="hold" nodeType="withGroup">
                            <p:stCondLst>
                              <p:cond delay="0"/>
                            </p:stCondLst>
                            <p:childTnLst>
                              <p:par>
                                <p:cTn id="17" presetID="1" presetClass="entr" presetSubtype="0" fill="hold" nodeType="clickEffect">
                                  <p:stCondLst>
                                    <p:cond delay="0"/>
                                  </p:stCondLst>
                                  <p:childTnLst>
                                    <p:set>
                                      <p:cBhvr>
                                        <p:cTn id="18" dur="1" fill="hold">
                                          <p:stCondLst>
                                            <p:cond delay="0"/>
                                          </p:stCondLst>
                                        </p:cTn>
                                        <p:tgtEl>
                                          <p:spTgt spid="1229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24000" y="0"/>
            <a:ext cx="9144000" cy="1417638"/>
          </a:xfrm>
          <a:solidFill>
            <a:srgbClr val="FFFF00"/>
          </a:solidFill>
        </p:spPr>
        <p:txBody>
          <a:bodyPr>
            <a:normAutofit fontScale="90000"/>
          </a:bodyPr>
          <a:lstStyle/>
          <a:p>
            <a:pPr>
              <a:defRPr/>
            </a:pPr>
            <a:r>
              <a:rPr lang="en-US" b="1" dirty="0" smtClean="0">
                <a:solidFill>
                  <a:srgbClr val="FF0000"/>
                </a:solidFill>
                <a:latin typeface="Times New Roman" panose="02020603050405020304" pitchFamily="18" charset="0"/>
                <a:cs typeface="Times New Roman" panose="02020603050405020304" pitchFamily="18" charset="0"/>
              </a:rPr>
              <a:t>What do you want to know about </a:t>
            </a:r>
            <a:br>
              <a:rPr lang="en-US" b="1" dirty="0" smtClean="0">
                <a:solidFill>
                  <a:srgbClr val="FF0000"/>
                </a:solidFill>
                <a:latin typeface="Times New Roman" panose="02020603050405020304" pitchFamily="18" charset="0"/>
                <a:cs typeface="Times New Roman" panose="02020603050405020304" pitchFamily="18" charset="0"/>
              </a:rPr>
            </a:br>
            <a:r>
              <a:rPr lang="en-US" b="1" dirty="0" smtClean="0">
                <a:solidFill>
                  <a:srgbClr val="FF0000"/>
                </a:solidFill>
                <a:latin typeface="Times New Roman" panose="02020603050405020304" pitchFamily="18" charset="0"/>
                <a:cs typeface="Times New Roman" panose="02020603050405020304" pitchFamily="18" charset="0"/>
              </a:rPr>
              <a:t>the Internet?</a:t>
            </a:r>
            <a:endParaRPr lang="en-US" b="1" dirty="0">
              <a:solidFill>
                <a:srgbClr val="FF0000"/>
              </a:solidFill>
              <a:latin typeface="Times New Roman" panose="02020603050405020304" pitchFamily="18" charset="0"/>
              <a:cs typeface="Times New Roman" panose="02020603050405020304" pitchFamily="18" charset="0"/>
            </a:endParaRPr>
          </a:p>
        </p:txBody>
      </p:sp>
      <p:pic>
        <p:nvPicPr>
          <p:cNvPr id="49155" name="Content Placeholder 4"/>
          <p:cNvPicPr>
            <a:picLocks noGrp="1" noChangeAspect="1"/>
          </p:cNvPicPr>
          <p:nvPr>
            <p:ph idx="1"/>
          </p:nvPr>
        </p:nvPicPr>
        <p:blipFill>
          <a:blip r:embed="rId2">
            <a:extLst>
              <a:ext uri="{28A0092B-C50C-407E-A947-70E740481C1C}">
                <a14:useLocalDpi xmlns:a14="http://schemas.microsoft.com/office/drawing/2010/main" val="0"/>
              </a:ext>
            </a:extLst>
          </a:blip>
          <a:srcRect/>
          <a:stretch>
            <a:fillRect/>
          </a:stretch>
        </p:blipFill>
        <p:spPr>
          <a:xfrm>
            <a:off x="2971800" y="1828801"/>
            <a:ext cx="6034088" cy="4525963"/>
          </a:xfrm>
        </p:spPr>
      </p:pic>
    </p:spTree>
    <p:extLst>
      <p:ext uri="{BB962C8B-B14F-4D97-AF65-F5344CB8AC3E}">
        <p14:creationId xmlns:p14="http://schemas.microsoft.com/office/powerpoint/2010/main" val="3567310907"/>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Title 1"/>
          <p:cNvSpPr>
            <a:spLocks noGrp="1"/>
          </p:cNvSpPr>
          <p:nvPr>
            <p:ph type="title"/>
          </p:nvPr>
        </p:nvSpPr>
        <p:spPr>
          <a:xfrm>
            <a:off x="1524000" y="0"/>
            <a:ext cx="9144000" cy="1417638"/>
          </a:xfrm>
          <a:solidFill>
            <a:srgbClr val="FFFF00"/>
          </a:solidFill>
        </p:spPr>
        <p:txBody>
          <a:bodyPr/>
          <a:lstStyle/>
          <a:p>
            <a:r>
              <a:rPr lang="en-US" b="1" smtClean="0">
                <a:solidFill>
                  <a:srgbClr val="FF0000"/>
                </a:solidFill>
                <a:latin typeface="Times New Roman" panose="02020603050405020304" pitchFamily="18" charset="0"/>
                <a:cs typeface="Times New Roman" panose="02020603050405020304" pitchFamily="18" charset="0"/>
              </a:rPr>
              <a:t>Listen and answer the question.</a:t>
            </a:r>
          </a:p>
        </p:txBody>
      </p:sp>
      <p:sp>
        <p:nvSpPr>
          <p:cNvPr id="3" name="Content Placeholder 2"/>
          <p:cNvSpPr>
            <a:spLocks noGrp="1"/>
          </p:cNvSpPr>
          <p:nvPr>
            <p:ph idx="1"/>
          </p:nvPr>
        </p:nvSpPr>
        <p:spPr>
          <a:xfrm>
            <a:off x="1524000" y="1905000"/>
            <a:ext cx="9144000" cy="762000"/>
          </a:xfrm>
        </p:spPr>
        <p:txBody>
          <a:bodyPr/>
          <a:lstStyle/>
          <a:p>
            <a:pPr marL="0" indent="0">
              <a:buNone/>
            </a:pPr>
            <a:r>
              <a:rPr lang="en-US" sz="4400" b="1">
                <a:latin typeface="Times New Roman" panose="02020603050405020304" pitchFamily="18" charset="0"/>
                <a:cs typeface="Times New Roman" panose="02020603050405020304" pitchFamily="18" charset="0"/>
              </a:rPr>
              <a:t>How many responses are there?</a:t>
            </a:r>
          </a:p>
        </p:txBody>
      </p:sp>
      <p:sp>
        <p:nvSpPr>
          <p:cNvPr id="5" name="Content Placeholder 2"/>
          <p:cNvSpPr txBox="1">
            <a:spLocks/>
          </p:cNvSpPr>
          <p:nvPr/>
        </p:nvSpPr>
        <p:spPr bwMode="auto">
          <a:xfrm>
            <a:off x="1714500" y="3062288"/>
            <a:ext cx="8229600" cy="762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a:lstStyle>
          <a:p>
            <a:pPr marL="0" indent="0">
              <a:buNone/>
              <a:defRPr/>
            </a:pPr>
            <a:r>
              <a:rPr lang="en-US" sz="4400" b="1" kern="0" dirty="0">
                <a:solidFill>
                  <a:srgbClr val="FF0000"/>
                </a:solidFill>
                <a:latin typeface="Times New Roman" panose="02020603050405020304" pitchFamily="18" charset="0"/>
                <a:cs typeface="Times New Roman" panose="02020603050405020304" pitchFamily="18" charset="0"/>
              </a:rPr>
              <a:t>→ There are 3 responses.</a:t>
            </a:r>
          </a:p>
        </p:txBody>
      </p:sp>
      <p:pic>
        <p:nvPicPr>
          <p:cNvPr id="6" name="16 Track 16.wma">
            <a:hlinkClick r:id="" action="ppaction://media"/>
          </p:cNvPr>
          <p:cNvPicPr>
            <a:picLocks noChangeAspect="1"/>
          </p:cNvPicPr>
          <p:nvPr>
            <a:audioFile r:link="rId2"/>
            <p:extLst>
              <p:ext uri="{DAA4B4D4-6D71-4841-9C94-3DE7FCFB9230}">
                <p14:media xmlns:p14="http://schemas.microsoft.com/office/powerpoint/2010/main" r:embed="rId1"/>
              </p:ext>
            </p:extLst>
          </p:nvPr>
        </p:nvPicPr>
        <p:blipFill>
          <a:blip r:embed="rId4"/>
          <a:srcRect/>
          <a:stretch>
            <a:fillRect/>
          </a:stretch>
        </p:blipFill>
        <p:spPr bwMode="auto">
          <a:xfrm>
            <a:off x="5334001" y="4953001"/>
            <a:ext cx="876299" cy="87629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585613484"/>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nodeType="clickPar">
                      <p:stCondLst>
                        <p:cond delay="indefinite"/>
                      </p:stCondLst>
                      <p:childTnLst>
                        <p:par>
                          <p:cTn id="8" fill="hold" nodeType="withGroup">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seq concurrent="1" nextAc="seek">
              <p:cTn id="11" restart="whenNotActive" fill="hold" evtFilter="cancelBubble" nodeType="interactiveSeq">
                <p:stCondLst>
                  <p:cond evt="onClick" delay="0">
                    <p:tgtEl>
                      <p:spTgt spid="6"/>
                    </p:tgtEl>
                  </p:cond>
                </p:stCondLst>
                <p:endSync evt="end" delay="0">
                  <p:rtn val="all"/>
                </p:endSync>
                <p:childTnLst>
                  <p:par>
                    <p:cTn id="12" fill="hold" nodeType="clickPar">
                      <p:stCondLst>
                        <p:cond delay="0"/>
                      </p:stCondLst>
                      <p:childTnLst>
                        <p:par>
                          <p:cTn id="13" fill="hold" nodeType="withGroup">
                            <p:stCondLst>
                              <p:cond delay="0"/>
                            </p:stCondLst>
                            <p:childTnLst>
                              <p:par>
                                <p:cTn id="14" presetID="1" presetClass="mediacall" presetSubtype="0" fill="hold" nodeType="clickEffect">
                                  <p:stCondLst>
                                    <p:cond delay="0"/>
                                  </p:stCondLst>
                                  <p:childTnLst>
                                    <p:cmd type="call" cmd="playFrom(0.0)">
                                      <p:cBhvr>
                                        <p:cTn id="15" dur="147818" fill="hold"/>
                                        <p:tgtEl>
                                          <p:spTgt spid="6"/>
                                        </p:tgtEl>
                                      </p:cBhvr>
                                    </p:cmd>
                                  </p:childTnLst>
                                </p:cTn>
                              </p:par>
                            </p:childTnLst>
                          </p:cTn>
                        </p:par>
                      </p:childTnLst>
                    </p:cTn>
                  </p:par>
                </p:childTnLst>
              </p:cTn>
              <p:nextCondLst>
                <p:cond evt="onClick" delay="0">
                  <p:tgtEl>
                    <p:spTgt spid="6"/>
                  </p:tgtEl>
                </p:cond>
              </p:nextCondLst>
            </p:seq>
            <p:audio>
              <p:cMediaNode vol="80000">
                <p:cTn id="16" fill="hold" display="0">
                  <p:stCondLst>
                    <p:cond delay="indefinite"/>
                  </p:stCondLst>
                  <p:endCondLst>
                    <p:cond evt="onStopAudio" delay="0">
                      <p:tgtEl>
                        <p:sldTgt/>
                      </p:tgtEl>
                    </p:cond>
                  </p:endCondLst>
                </p:cTn>
                <p:tgtEl>
                  <p:spTgt spid="6"/>
                </p:tgtEl>
              </p:cMediaNode>
            </p:audio>
          </p:childTnLst>
        </p:cTn>
      </p:par>
    </p:tnLst>
    <p:bldLst>
      <p:bldP spid="3" grpId="0" build="p"/>
      <p:bldP spid="5"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Title 1"/>
          <p:cNvSpPr>
            <a:spLocks noGrp="1"/>
          </p:cNvSpPr>
          <p:nvPr>
            <p:ph type="title"/>
          </p:nvPr>
        </p:nvSpPr>
        <p:spPr>
          <a:xfrm>
            <a:off x="1905000" y="1"/>
            <a:ext cx="8229600" cy="639763"/>
          </a:xfrm>
        </p:spPr>
        <p:txBody>
          <a:bodyPr/>
          <a:lstStyle/>
          <a:p>
            <a:r>
              <a:rPr lang="en-US" sz="3600" b="1">
                <a:solidFill>
                  <a:srgbClr val="FF0000"/>
                </a:solidFill>
                <a:latin typeface="Times New Roman" panose="02020603050405020304" pitchFamily="18" charset="0"/>
                <a:cs typeface="Times New Roman" panose="02020603050405020304" pitchFamily="18" charset="0"/>
              </a:rPr>
              <a:t>Match each word with its definition.</a:t>
            </a:r>
          </a:p>
        </p:txBody>
      </p:sp>
      <p:sp>
        <p:nvSpPr>
          <p:cNvPr id="51203" name="Content Placeholder 2"/>
          <p:cNvSpPr>
            <a:spLocks noGrp="1"/>
          </p:cNvSpPr>
          <p:nvPr>
            <p:ph idx="1"/>
          </p:nvPr>
        </p:nvSpPr>
        <p:spPr>
          <a:xfrm>
            <a:off x="1524000" y="774701"/>
            <a:ext cx="3962400" cy="665163"/>
          </a:xfrm>
          <a:solidFill>
            <a:srgbClr val="FFFF00"/>
          </a:solidFill>
          <a:ln>
            <a:solidFill>
              <a:schemeClr val="tx2"/>
            </a:solidFill>
            <a:miter lim="800000"/>
            <a:headEnd/>
            <a:tailEnd/>
          </a:ln>
        </p:spPr>
        <p:txBody>
          <a:bodyPr anchor="ctr"/>
          <a:lstStyle/>
          <a:p>
            <a:pPr marL="0" indent="0" algn="just">
              <a:spcBef>
                <a:spcPct val="0"/>
              </a:spcBef>
              <a:buNone/>
            </a:pPr>
            <a:r>
              <a:rPr lang="en-US" sz="3000" b="1">
                <a:solidFill>
                  <a:srgbClr val="FF0000"/>
                </a:solidFill>
                <a:latin typeface="Times New Roman" panose="02020603050405020304" pitchFamily="18" charset="0"/>
                <a:cs typeface="Times New Roman" panose="02020603050405020304" pitchFamily="18" charset="0"/>
              </a:rPr>
              <a:t>1. communicate</a:t>
            </a:r>
          </a:p>
        </p:txBody>
      </p:sp>
      <p:sp>
        <p:nvSpPr>
          <p:cNvPr id="51204" name="Content Placeholder 2"/>
          <p:cNvSpPr txBox="1">
            <a:spLocks/>
          </p:cNvSpPr>
          <p:nvPr/>
        </p:nvSpPr>
        <p:spPr bwMode="auto">
          <a:xfrm>
            <a:off x="1492251" y="2157414"/>
            <a:ext cx="3946525" cy="701675"/>
          </a:xfrm>
          <a:prstGeom prst="rect">
            <a:avLst/>
          </a:prstGeom>
          <a:solidFill>
            <a:srgbClr val="FFFF00"/>
          </a:solidFill>
          <a:ln w="9525">
            <a:solidFill>
              <a:schemeClr val="tx2"/>
            </a:solidFill>
            <a:miter lim="800000"/>
            <a:headEnd/>
            <a:tailEnd/>
          </a:ln>
        </p:spPr>
        <p:txBody>
          <a:bodyPr anchor="ct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0" fontAlgn="base" hangingPunct="0">
              <a:spcAft>
                <a:spcPct val="0"/>
              </a:spcAft>
              <a:buFontTx/>
              <a:buNone/>
            </a:pPr>
            <a:r>
              <a:rPr lang="en-US" b="1">
                <a:solidFill>
                  <a:srgbClr val="FF0000"/>
                </a:solidFill>
                <a:latin typeface="Times New Roman" panose="02020603050405020304" pitchFamily="18" charset="0"/>
                <a:cs typeface="Times New Roman" panose="02020603050405020304" pitchFamily="18" charset="0"/>
              </a:rPr>
              <a:t>2. deny</a:t>
            </a:r>
          </a:p>
        </p:txBody>
      </p:sp>
      <p:sp>
        <p:nvSpPr>
          <p:cNvPr id="51205" name="Content Placeholder 2"/>
          <p:cNvSpPr txBox="1">
            <a:spLocks/>
          </p:cNvSpPr>
          <p:nvPr/>
        </p:nvSpPr>
        <p:spPr bwMode="auto">
          <a:xfrm>
            <a:off x="1541464" y="3600451"/>
            <a:ext cx="3944937" cy="741363"/>
          </a:xfrm>
          <a:prstGeom prst="rect">
            <a:avLst/>
          </a:prstGeom>
          <a:solidFill>
            <a:srgbClr val="FFFF00"/>
          </a:solidFill>
          <a:ln w="9525">
            <a:solidFill>
              <a:schemeClr val="tx2"/>
            </a:solidFill>
            <a:miter lim="800000"/>
            <a:headEnd/>
            <a:tailEnd/>
          </a:ln>
        </p:spPr>
        <p:txBody>
          <a:bodyPr anchor="ct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0" fontAlgn="base" hangingPunct="0">
              <a:spcAft>
                <a:spcPct val="0"/>
              </a:spcAft>
              <a:buFontTx/>
              <a:buNone/>
            </a:pPr>
            <a:r>
              <a:rPr lang="en-US" b="1">
                <a:solidFill>
                  <a:srgbClr val="FF0000"/>
                </a:solidFill>
                <a:latin typeface="Times New Roman" panose="02020603050405020304" pitchFamily="18" charset="0"/>
                <a:cs typeface="Times New Roman" panose="02020603050405020304" pitchFamily="18" charset="0"/>
              </a:rPr>
              <a:t>3. benefit</a:t>
            </a:r>
          </a:p>
        </p:txBody>
      </p:sp>
      <p:sp>
        <p:nvSpPr>
          <p:cNvPr id="51206" name="TextBox 9"/>
          <p:cNvSpPr txBox="1">
            <a:spLocks noChangeArrowheads="1"/>
          </p:cNvSpPr>
          <p:nvPr/>
        </p:nvSpPr>
        <p:spPr bwMode="auto">
          <a:xfrm>
            <a:off x="6705600" y="2122488"/>
            <a:ext cx="3962400" cy="1077912"/>
          </a:xfrm>
          <a:prstGeom prst="rect">
            <a:avLst/>
          </a:prstGeom>
          <a:solidFill>
            <a:srgbClr val="3BC5E5"/>
          </a:solidFill>
          <a:ln w="9525">
            <a:solidFill>
              <a:schemeClr val="tx2"/>
            </a:solidFill>
            <a:miter lim="800000"/>
            <a:headEnd/>
            <a:tailEnd/>
          </a:ln>
        </p:spPr>
        <p:txBody>
          <a:bodyPr>
            <a:spAutoFit/>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0" fontAlgn="base" hangingPunct="0">
              <a:spcBef>
                <a:spcPct val="0"/>
              </a:spcBef>
              <a:spcAft>
                <a:spcPct val="0"/>
              </a:spcAft>
              <a:buFontTx/>
              <a:buNone/>
            </a:pPr>
            <a:r>
              <a:rPr lang="en-US" b="1">
                <a:solidFill>
                  <a:srgbClr val="000000"/>
                </a:solidFill>
                <a:latin typeface="Times New Roman" panose="02020603050405020304" pitchFamily="18" charset="0"/>
                <a:cs typeface="Times New Roman" panose="02020603050405020304" pitchFamily="18" charset="0"/>
              </a:rPr>
              <a:t>B.  an advantage that sth gives you</a:t>
            </a:r>
          </a:p>
        </p:txBody>
      </p:sp>
      <p:sp>
        <p:nvSpPr>
          <p:cNvPr id="51207" name="TextBox 11"/>
          <p:cNvSpPr txBox="1">
            <a:spLocks noChangeArrowheads="1"/>
          </p:cNvSpPr>
          <p:nvPr/>
        </p:nvSpPr>
        <p:spPr bwMode="auto">
          <a:xfrm>
            <a:off x="6705600" y="762001"/>
            <a:ext cx="3962400" cy="1077913"/>
          </a:xfrm>
          <a:prstGeom prst="rect">
            <a:avLst/>
          </a:prstGeom>
          <a:solidFill>
            <a:srgbClr val="3BC5E5"/>
          </a:solidFill>
          <a:ln w="9525">
            <a:solidFill>
              <a:schemeClr val="tx2"/>
            </a:solidFill>
            <a:miter lim="800000"/>
            <a:headEnd/>
            <a:tailEnd/>
          </a:ln>
        </p:spPr>
        <p:txBody>
          <a:bodyPr>
            <a:spAutoFit/>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0" fontAlgn="base" hangingPunct="0">
              <a:spcBef>
                <a:spcPct val="0"/>
              </a:spcBef>
              <a:spcAft>
                <a:spcPct val="0"/>
              </a:spcAft>
              <a:buFontTx/>
              <a:buNone/>
            </a:pPr>
            <a:r>
              <a:rPr lang="en-US" b="1">
                <a:solidFill>
                  <a:srgbClr val="000000"/>
                </a:solidFill>
                <a:latin typeface="Times New Roman" panose="02020603050405020304" pitchFamily="18" charset="0"/>
                <a:cs typeface="Times New Roman" panose="02020603050405020304" pitchFamily="18" charset="0"/>
              </a:rPr>
              <a:t>A. refuse to admit or accept sth</a:t>
            </a:r>
          </a:p>
        </p:txBody>
      </p:sp>
      <p:sp>
        <p:nvSpPr>
          <p:cNvPr id="51208" name="TextBox 12"/>
          <p:cNvSpPr txBox="1">
            <a:spLocks noChangeArrowheads="1"/>
          </p:cNvSpPr>
          <p:nvPr/>
        </p:nvSpPr>
        <p:spPr bwMode="auto">
          <a:xfrm>
            <a:off x="6726238" y="3505200"/>
            <a:ext cx="3962400" cy="1570038"/>
          </a:xfrm>
          <a:prstGeom prst="rect">
            <a:avLst/>
          </a:prstGeom>
          <a:solidFill>
            <a:srgbClr val="3BC5E5"/>
          </a:solidFill>
          <a:ln w="9525">
            <a:solidFill>
              <a:schemeClr val="tx2"/>
            </a:solidFill>
            <a:miter lim="800000"/>
            <a:headEnd/>
            <a:tailEnd/>
          </a:ln>
        </p:spPr>
        <p:txBody>
          <a:bodyPr>
            <a:spAutoFit/>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0" fontAlgn="base" hangingPunct="0">
              <a:spcBef>
                <a:spcPct val="0"/>
              </a:spcBef>
              <a:spcAft>
                <a:spcPct val="0"/>
              </a:spcAft>
              <a:buFontTx/>
              <a:buNone/>
            </a:pPr>
            <a:r>
              <a:rPr lang="en-US" b="1">
                <a:solidFill>
                  <a:srgbClr val="000000"/>
                </a:solidFill>
                <a:latin typeface="Times New Roman" panose="02020603050405020304" pitchFamily="18" charset="0"/>
                <a:cs typeface="Times New Roman" panose="02020603050405020304" pitchFamily="18" charset="0"/>
              </a:rPr>
              <a:t>C.  exchange information, news, ideas… with sb</a:t>
            </a:r>
          </a:p>
        </p:txBody>
      </p:sp>
      <p:cxnSp>
        <p:nvCxnSpPr>
          <p:cNvPr id="3" name="Straight Arrow Connector 2"/>
          <p:cNvCxnSpPr>
            <a:cxnSpLocks noChangeShapeType="1"/>
            <a:stCxn id="51203" idx="3"/>
            <a:endCxn id="51208" idx="1"/>
          </p:cNvCxnSpPr>
          <p:nvPr/>
        </p:nvCxnSpPr>
        <p:spPr bwMode="auto">
          <a:xfrm>
            <a:off x="5486400" y="1108075"/>
            <a:ext cx="1239838" cy="3181350"/>
          </a:xfrm>
          <a:prstGeom prst="straightConnector1">
            <a:avLst/>
          </a:prstGeom>
          <a:noFill/>
          <a:ln w="57150" algn="ctr">
            <a:solidFill>
              <a:srgbClr val="FF0000"/>
            </a:solidFill>
            <a:round/>
            <a:headEnd/>
            <a:tailEnd type="triangle" w="med" len="med"/>
          </a:ln>
          <a:extLst>
            <a:ext uri="{909E8E84-426E-40DD-AFC4-6F175D3DCCD1}">
              <a14:hiddenFill xmlns:a14="http://schemas.microsoft.com/office/drawing/2010/main">
                <a:noFill/>
              </a14:hiddenFill>
            </a:ext>
          </a:extLst>
        </p:spPr>
      </p:cxnSp>
      <p:cxnSp>
        <p:nvCxnSpPr>
          <p:cNvPr id="17" name="Straight Arrow Connector 16"/>
          <p:cNvCxnSpPr>
            <a:cxnSpLocks noChangeShapeType="1"/>
            <a:stCxn id="51204" idx="3"/>
          </p:cNvCxnSpPr>
          <p:nvPr/>
        </p:nvCxnSpPr>
        <p:spPr bwMode="auto">
          <a:xfrm flipV="1">
            <a:off x="5438776" y="1106488"/>
            <a:ext cx="1266825" cy="1401762"/>
          </a:xfrm>
          <a:prstGeom prst="straightConnector1">
            <a:avLst/>
          </a:prstGeom>
          <a:noFill/>
          <a:ln w="57150" algn="ctr">
            <a:solidFill>
              <a:srgbClr val="FF0000"/>
            </a:solidFill>
            <a:round/>
            <a:headEnd/>
            <a:tailEnd type="triangle" w="med" len="med"/>
          </a:ln>
          <a:extLst>
            <a:ext uri="{909E8E84-426E-40DD-AFC4-6F175D3DCCD1}">
              <a14:hiddenFill xmlns:a14="http://schemas.microsoft.com/office/drawing/2010/main">
                <a:noFill/>
              </a14:hiddenFill>
            </a:ext>
          </a:extLst>
        </p:spPr>
      </p:cxnSp>
      <p:cxnSp>
        <p:nvCxnSpPr>
          <p:cNvPr id="18" name="Straight Arrow Connector 17"/>
          <p:cNvCxnSpPr>
            <a:cxnSpLocks noChangeShapeType="1"/>
            <a:stCxn id="51205" idx="3"/>
            <a:endCxn id="51206" idx="1"/>
          </p:cNvCxnSpPr>
          <p:nvPr/>
        </p:nvCxnSpPr>
        <p:spPr bwMode="auto">
          <a:xfrm flipV="1">
            <a:off x="5486400" y="2662239"/>
            <a:ext cx="1219200" cy="1309687"/>
          </a:xfrm>
          <a:prstGeom prst="straightConnector1">
            <a:avLst/>
          </a:prstGeom>
          <a:noFill/>
          <a:ln w="57150" algn="ctr">
            <a:solidFill>
              <a:srgbClr val="FF0000"/>
            </a:solidFill>
            <a:round/>
            <a:headEnd/>
            <a:tailEnd type="triangle" w="med" len="med"/>
          </a:ln>
          <a:extLst>
            <a:ext uri="{909E8E84-426E-40DD-AFC4-6F175D3DCCD1}">
              <a14:hiddenFill xmlns:a14="http://schemas.microsoft.com/office/drawing/2010/main">
                <a:noFill/>
              </a14:hiddenFill>
            </a:ext>
          </a:extLst>
        </p:spPr>
      </p:cxnSp>
      <p:sp>
        <p:nvSpPr>
          <p:cNvPr id="51212" name="Content Placeholder 2"/>
          <p:cNvSpPr txBox="1">
            <a:spLocks/>
          </p:cNvSpPr>
          <p:nvPr/>
        </p:nvSpPr>
        <p:spPr bwMode="auto">
          <a:xfrm>
            <a:off x="1463676" y="5275263"/>
            <a:ext cx="3946525" cy="628650"/>
          </a:xfrm>
          <a:prstGeom prst="rect">
            <a:avLst/>
          </a:prstGeom>
          <a:solidFill>
            <a:srgbClr val="FFFF00"/>
          </a:solidFill>
          <a:ln w="9525">
            <a:solidFill>
              <a:schemeClr val="tx2"/>
            </a:solidFill>
            <a:miter lim="800000"/>
            <a:headEnd/>
            <a:tailEnd/>
          </a:ln>
        </p:spPr>
        <p:txBody>
          <a:bodyPr anchor="ct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0" fontAlgn="base" hangingPunct="0">
              <a:spcAft>
                <a:spcPct val="0"/>
              </a:spcAft>
              <a:buFontTx/>
              <a:buNone/>
            </a:pPr>
            <a:r>
              <a:rPr lang="en-US" b="1">
                <a:solidFill>
                  <a:srgbClr val="FF0000"/>
                </a:solidFill>
                <a:latin typeface="Times New Roman" panose="02020603050405020304" pitchFamily="18" charset="0"/>
                <a:cs typeface="Times New Roman" panose="02020603050405020304" pitchFamily="18" charset="0"/>
              </a:rPr>
              <a:t>4. access</a:t>
            </a:r>
          </a:p>
        </p:txBody>
      </p:sp>
      <p:sp>
        <p:nvSpPr>
          <p:cNvPr id="51213" name="TextBox 12"/>
          <p:cNvSpPr txBox="1">
            <a:spLocks noChangeArrowheads="1"/>
          </p:cNvSpPr>
          <p:nvPr/>
        </p:nvSpPr>
        <p:spPr bwMode="auto">
          <a:xfrm>
            <a:off x="6724650" y="5365751"/>
            <a:ext cx="3962400" cy="1077913"/>
          </a:xfrm>
          <a:prstGeom prst="rect">
            <a:avLst/>
          </a:prstGeom>
          <a:solidFill>
            <a:srgbClr val="3BC5E5"/>
          </a:solidFill>
          <a:ln w="9525">
            <a:solidFill>
              <a:schemeClr val="tx2"/>
            </a:solidFill>
            <a:miter lim="800000"/>
            <a:headEnd/>
            <a:tailEnd/>
          </a:ln>
        </p:spPr>
        <p:txBody>
          <a:bodyPr>
            <a:spAutoFit/>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0" fontAlgn="base" hangingPunct="0">
              <a:spcBef>
                <a:spcPct val="0"/>
              </a:spcBef>
              <a:spcAft>
                <a:spcPct val="0"/>
              </a:spcAft>
              <a:buFontTx/>
              <a:buNone/>
            </a:pPr>
            <a:r>
              <a:rPr lang="en-US" b="1">
                <a:solidFill>
                  <a:srgbClr val="000000"/>
                </a:solidFill>
                <a:latin typeface="Times New Roman" panose="02020603050405020304" pitchFamily="18" charset="0"/>
                <a:cs typeface="Times New Roman" panose="02020603050405020304" pitchFamily="18" charset="0"/>
              </a:rPr>
              <a:t>D. opportunity to use sth</a:t>
            </a:r>
          </a:p>
        </p:txBody>
      </p:sp>
      <p:cxnSp>
        <p:nvCxnSpPr>
          <p:cNvPr id="29" name="Straight Arrow Connector 28"/>
          <p:cNvCxnSpPr>
            <a:cxnSpLocks noChangeShapeType="1"/>
            <a:stCxn id="51212" idx="3"/>
            <a:endCxn id="51213" idx="1"/>
          </p:cNvCxnSpPr>
          <p:nvPr/>
        </p:nvCxnSpPr>
        <p:spPr bwMode="auto">
          <a:xfrm>
            <a:off x="5410200" y="5589589"/>
            <a:ext cx="1314450" cy="314325"/>
          </a:xfrm>
          <a:prstGeom prst="straightConnector1">
            <a:avLst/>
          </a:prstGeom>
          <a:noFill/>
          <a:ln w="57150" algn="ctr">
            <a:solidFill>
              <a:srgbClr val="FF0000"/>
            </a:solidFill>
            <a:round/>
            <a:headEnd/>
            <a:tailEnd type="triangle" w="med" len="med"/>
          </a:ln>
          <a:extLst>
            <a:ext uri="{909E8E84-426E-40DD-AFC4-6F175D3DCCD1}">
              <a14:hiddenFill xmlns:a14="http://schemas.microsoft.com/office/drawing/2010/main">
                <a:noFill/>
              </a14:hiddenFill>
            </a:ext>
          </a:extLst>
        </p:spPr>
      </p:cxnSp>
    </p:spTree>
    <p:extLst>
      <p:ext uri="{BB962C8B-B14F-4D97-AF65-F5344CB8AC3E}">
        <p14:creationId xmlns:p14="http://schemas.microsoft.com/office/powerpoint/2010/main" val="2129205579"/>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 presetClass="entr" presetSubtype="0" fill="hold" nodeType="clickEffect">
                                  <p:stCondLst>
                                    <p:cond delay="0"/>
                                  </p:stCondLst>
                                  <p:childTnLst>
                                    <p:set>
                                      <p:cBhvr>
                                        <p:cTn id="6" dur="1" fill="hold">
                                          <p:stCondLst>
                                            <p:cond delay="0"/>
                                          </p:stCondLst>
                                        </p:cTn>
                                        <p:tgtEl>
                                          <p:spTgt spid="3"/>
                                        </p:tgtEl>
                                        <p:attrNameLst>
                                          <p:attrName>style.visibility</p:attrName>
                                        </p:attrNameLst>
                                      </p:cBhvr>
                                      <p:to>
                                        <p:strVal val="visible"/>
                                      </p:to>
                                    </p:set>
                                  </p:childTnLst>
                                </p:cTn>
                              </p:par>
                            </p:childTnLst>
                          </p:cTn>
                        </p:par>
                      </p:childTnLst>
                    </p:cTn>
                  </p:par>
                  <p:par>
                    <p:cTn id="7" fill="hold" nodeType="clickPar">
                      <p:stCondLst>
                        <p:cond delay="indefinite"/>
                      </p:stCondLst>
                      <p:childTnLst>
                        <p:par>
                          <p:cTn id="8" fill="hold" nodeType="withGroup">
                            <p:stCondLst>
                              <p:cond delay="0"/>
                            </p:stCondLst>
                            <p:childTnLst>
                              <p:par>
                                <p:cTn id="9" presetID="1" presetClass="entr" presetSubtype="0" fill="hold" nodeType="clickEffect">
                                  <p:stCondLst>
                                    <p:cond delay="0"/>
                                  </p:stCondLst>
                                  <p:childTnLst>
                                    <p:set>
                                      <p:cBhvr>
                                        <p:cTn id="10" dur="1" fill="hold">
                                          <p:stCondLst>
                                            <p:cond delay="0"/>
                                          </p:stCondLst>
                                        </p:cTn>
                                        <p:tgtEl>
                                          <p:spTgt spid="17"/>
                                        </p:tgtEl>
                                        <p:attrNameLst>
                                          <p:attrName>style.visibility</p:attrName>
                                        </p:attrNameLst>
                                      </p:cBhvr>
                                      <p:to>
                                        <p:strVal val="visible"/>
                                      </p:to>
                                    </p:set>
                                  </p:childTnLst>
                                </p:cTn>
                              </p:par>
                            </p:childTnLst>
                          </p:cTn>
                        </p:par>
                      </p:childTnLst>
                    </p:cTn>
                  </p:par>
                  <p:par>
                    <p:cTn id="11" fill="hold" nodeType="clickPar">
                      <p:stCondLst>
                        <p:cond delay="indefinite"/>
                      </p:stCondLst>
                      <p:childTnLst>
                        <p:par>
                          <p:cTn id="12" fill="hold" nodeType="withGroup">
                            <p:stCondLst>
                              <p:cond delay="0"/>
                            </p:stCondLst>
                            <p:childTnLst>
                              <p:par>
                                <p:cTn id="13" presetID="1" presetClass="entr" presetSubtype="0" fill="hold" nodeType="clickEffect">
                                  <p:stCondLst>
                                    <p:cond delay="0"/>
                                  </p:stCondLst>
                                  <p:childTnLst>
                                    <p:set>
                                      <p:cBhvr>
                                        <p:cTn id="14" dur="1" fill="hold">
                                          <p:stCondLst>
                                            <p:cond delay="0"/>
                                          </p:stCondLst>
                                        </p:cTn>
                                        <p:tgtEl>
                                          <p:spTgt spid="18"/>
                                        </p:tgtEl>
                                        <p:attrNameLst>
                                          <p:attrName>style.visibility</p:attrName>
                                        </p:attrNameLst>
                                      </p:cBhvr>
                                      <p:to>
                                        <p:strVal val="visible"/>
                                      </p:to>
                                    </p:set>
                                  </p:childTnLst>
                                </p:cTn>
                              </p:par>
                            </p:childTnLst>
                          </p:cTn>
                        </p:par>
                      </p:childTnLst>
                    </p:cTn>
                  </p:par>
                  <p:par>
                    <p:cTn id="15" fill="hold" nodeType="clickPar">
                      <p:stCondLst>
                        <p:cond delay="indefinite"/>
                      </p:stCondLst>
                      <p:childTnLst>
                        <p:par>
                          <p:cTn id="16" fill="hold" nodeType="withGroup">
                            <p:stCondLst>
                              <p:cond delay="0"/>
                            </p:stCondLst>
                            <p:childTnLst>
                              <p:par>
                                <p:cTn id="17" presetID="1" presetClass="entr" presetSubtype="0" fill="hold" nodeType="clickEffect">
                                  <p:stCondLst>
                                    <p:cond delay="0"/>
                                  </p:stCondLst>
                                  <p:childTnLst>
                                    <p:set>
                                      <p:cBhvr>
                                        <p:cTn id="18" dur="1" fill="hold">
                                          <p:stCondLst>
                                            <p:cond delay="0"/>
                                          </p:stCondLst>
                                        </p:cTn>
                                        <p:tgtEl>
                                          <p:spTgt spid="2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6" name="Title 1"/>
          <p:cNvSpPr>
            <a:spLocks noGrp="1"/>
          </p:cNvSpPr>
          <p:nvPr>
            <p:ph type="title"/>
          </p:nvPr>
        </p:nvSpPr>
        <p:spPr>
          <a:xfrm>
            <a:off x="1905000" y="1"/>
            <a:ext cx="8229600" cy="639763"/>
          </a:xfrm>
        </p:spPr>
        <p:txBody>
          <a:bodyPr/>
          <a:lstStyle/>
          <a:p>
            <a:r>
              <a:rPr lang="en-US" sz="3600" b="1">
                <a:solidFill>
                  <a:srgbClr val="FF0000"/>
                </a:solidFill>
                <a:latin typeface="Times New Roman" panose="02020603050405020304" pitchFamily="18" charset="0"/>
                <a:cs typeface="Times New Roman" panose="02020603050405020304" pitchFamily="18" charset="0"/>
              </a:rPr>
              <a:t>Match each word with its definition.</a:t>
            </a:r>
          </a:p>
        </p:txBody>
      </p:sp>
      <p:sp>
        <p:nvSpPr>
          <p:cNvPr id="52227" name="TextBox 9"/>
          <p:cNvSpPr txBox="1">
            <a:spLocks noChangeArrowheads="1"/>
          </p:cNvSpPr>
          <p:nvPr/>
        </p:nvSpPr>
        <p:spPr bwMode="auto">
          <a:xfrm>
            <a:off x="6689725" y="2046288"/>
            <a:ext cx="3962400" cy="1077912"/>
          </a:xfrm>
          <a:prstGeom prst="rect">
            <a:avLst/>
          </a:prstGeom>
          <a:solidFill>
            <a:srgbClr val="3BC5E5"/>
          </a:solidFill>
          <a:ln w="9525">
            <a:solidFill>
              <a:schemeClr val="tx2"/>
            </a:solidFill>
            <a:miter lim="800000"/>
            <a:headEnd/>
            <a:tailEnd/>
          </a:ln>
        </p:spPr>
        <p:txBody>
          <a:bodyPr>
            <a:spAutoFit/>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0" fontAlgn="base" hangingPunct="0">
              <a:spcBef>
                <a:spcPct val="0"/>
              </a:spcBef>
              <a:spcAft>
                <a:spcPct val="0"/>
              </a:spcAft>
              <a:buFontTx/>
              <a:buNone/>
            </a:pPr>
            <a:r>
              <a:rPr lang="en-US" b="1">
                <a:solidFill>
                  <a:srgbClr val="000000"/>
                </a:solidFill>
                <a:latin typeface="Times New Roman" panose="02020603050405020304" pitchFamily="18" charset="0"/>
                <a:cs typeface="Times New Roman" panose="02020603050405020304" pitchFamily="18" charset="0"/>
              </a:rPr>
              <a:t>F. taking or needing a lot of time</a:t>
            </a:r>
          </a:p>
        </p:txBody>
      </p:sp>
      <p:sp>
        <p:nvSpPr>
          <p:cNvPr id="52228" name="TextBox 11"/>
          <p:cNvSpPr txBox="1">
            <a:spLocks noChangeArrowheads="1"/>
          </p:cNvSpPr>
          <p:nvPr/>
        </p:nvSpPr>
        <p:spPr bwMode="auto">
          <a:xfrm>
            <a:off x="6705600" y="609601"/>
            <a:ext cx="3962400" cy="1077913"/>
          </a:xfrm>
          <a:prstGeom prst="rect">
            <a:avLst/>
          </a:prstGeom>
          <a:solidFill>
            <a:srgbClr val="3BC5E5"/>
          </a:solidFill>
          <a:ln w="9525">
            <a:solidFill>
              <a:schemeClr val="tx2"/>
            </a:solidFill>
            <a:miter lim="800000"/>
            <a:headEnd/>
            <a:tailEnd/>
          </a:ln>
        </p:spPr>
        <p:txBody>
          <a:bodyPr>
            <a:spAutoFit/>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0" fontAlgn="base" hangingPunct="0">
              <a:spcBef>
                <a:spcPct val="0"/>
              </a:spcBef>
              <a:spcAft>
                <a:spcPct val="0"/>
              </a:spcAft>
              <a:buFontTx/>
              <a:buNone/>
            </a:pPr>
            <a:r>
              <a:rPr lang="en-US" b="1">
                <a:solidFill>
                  <a:srgbClr val="000000"/>
                </a:solidFill>
                <a:latin typeface="Times New Roman" panose="02020603050405020304" pitchFamily="18" charset="0"/>
                <a:cs typeface="Times New Roman" panose="02020603050405020304" pitchFamily="18" charset="0"/>
              </a:rPr>
              <a:t>E.  a limit on what sb/sth can do</a:t>
            </a:r>
          </a:p>
        </p:txBody>
      </p:sp>
      <p:sp>
        <p:nvSpPr>
          <p:cNvPr id="52229" name="TextBox 12"/>
          <p:cNvSpPr txBox="1">
            <a:spLocks noChangeArrowheads="1"/>
          </p:cNvSpPr>
          <p:nvPr/>
        </p:nvSpPr>
        <p:spPr bwMode="auto">
          <a:xfrm>
            <a:off x="6718300" y="3429000"/>
            <a:ext cx="3962400" cy="2554288"/>
          </a:xfrm>
          <a:prstGeom prst="rect">
            <a:avLst/>
          </a:prstGeom>
          <a:solidFill>
            <a:srgbClr val="3BC5E5"/>
          </a:solidFill>
          <a:ln w="9525">
            <a:solidFill>
              <a:schemeClr val="tx2"/>
            </a:solidFill>
            <a:miter lim="800000"/>
            <a:headEnd/>
            <a:tailEnd/>
          </a:ln>
        </p:spPr>
        <p:txBody>
          <a:bodyPr>
            <a:spAutoFit/>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0" fontAlgn="base" hangingPunct="0">
              <a:spcBef>
                <a:spcPct val="0"/>
              </a:spcBef>
              <a:spcAft>
                <a:spcPct val="0"/>
              </a:spcAft>
              <a:buFontTx/>
              <a:buNone/>
            </a:pPr>
            <a:r>
              <a:rPr lang="en-US" b="1">
                <a:solidFill>
                  <a:srgbClr val="000000"/>
                </a:solidFill>
                <a:latin typeface="Times New Roman" panose="02020603050405020304" pitchFamily="18" charset="0"/>
                <a:cs typeface="Times New Roman" panose="02020603050405020304" pitchFamily="18" charset="0"/>
              </a:rPr>
              <a:t>G. walk slowly around or to a place without particular sense of purpose or direction</a:t>
            </a:r>
          </a:p>
        </p:txBody>
      </p:sp>
      <p:cxnSp>
        <p:nvCxnSpPr>
          <p:cNvPr id="3" name="Straight Arrow Connector 2"/>
          <p:cNvCxnSpPr>
            <a:cxnSpLocks noChangeShapeType="1"/>
          </p:cNvCxnSpPr>
          <p:nvPr/>
        </p:nvCxnSpPr>
        <p:spPr bwMode="auto">
          <a:xfrm>
            <a:off x="5470525" y="1114425"/>
            <a:ext cx="1219200" cy="3124200"/>
          </a:xfrm>
          <a:prstGeom prst="straightConnector1">
            <a:avLst/>
          </a:prstGeom>
          <a:noFill/>
          <a:ln w="57150" algn="ctr">
            <a:solidFill>
              <a:srgbClr val="FF0000"/>
            </a:solidFill>
            <a:round/>
            <a:headEnd/>
            <a:tailEnd type="triangle" w="med" len="med"/>
          </a:ln>
          <a:extLst>
            <a:ext uri="{909E8E84-426E-40DD-AFC4-6F175D3DCCD1}">
              <a14:hiddenFill xmlns:a14="http://schemas.microsoft.com/office/drawing/2010/main">
                <a:noFill/>
              </a14:hiddenFill>
            </a:ext>
          </a:extLst>
        </p:spPr>
      </p:cxnSp>
      <p:cxnSp>
        <p:nvCxnSpPr>
          <p:cNvPr id="17" name="Straight Arrow Connector 16"/>
          <p:cNvCxnSpPr>
            <a:cxnSpLocks noChangeShapeType="1"/>
            <a:endCxn id="52228" idx="1"/>
          </p:cNvCxnSpPr>
          <p:nvPr/>
        </p:nvCxnSpPr>
        <p:spPr bwMode="auto">
          <a:xfrm flipV="1">
            <a:off x="5454650" y="1147763"/>
            <a:ext cx="1250950" cy="1528762"/>
          </a:xfrm>
          <a:prstGeom prst="straightConnector1">
            <a:avLst/>
          </a:prstGeom>
          <a:noFill/>
          <a:ln w="57150" algn="ctr">
            <a:solidFill>
              <a:srgbClr val="FF0000"/>
            </a:solidFill>
            <a:round/>
            <a:headEnd/>
            <a:tailEnd type="triangle" w="med" len="med"/>
          </a:ln>
          <a:extLst>
            <a:ext uri="{909E8E84-426E-40DD-AFC4-6F175D3DCCD1}">
              <a14:hiddenFill xmlns:a14="http://schemas.microsoft.com/office/drawing/2010/main">
                <a:noFill/>
              </a14:hiddenFill>
            </a:ext>
          </a:extLst>
        </p:spPr>
      </p:cxnSp>
      <p:cxnSp>
        <p:nvCxnSpPr>
          <p:cNvPr id="18" name="Straight Arrow Connector 17"/>
          <p:cNvCxnSpPr>
            <a:cxnSpLocks noChangeShapeType="1"/>
            <a:endCxn id="52235" idx="1"/>
          </p:cNvCxnSpPr>
          <p:nvPr/>
        </p:nvCxnSpPr>
        <p:spPr bwMode="auto">
          <a:xfrm>
            <a:off x="5410201" y="4187826"/>
            <a:ext cx="1292225" cy="2378075"/>
          </a:xfrm>
          <a:prstGeom prst="straightConnector1">
            <a:avLst/>
          </a:prstGeom>
          <a:noFill/>
          <a:ln w="57150" algn="ctr">
            <a:solidFill>
              <a:srgbClr val="FF0000"/>
            </a:solidFill>
            <a:round/>
            <a:headEnd/>
            <a:tailEnd type="triangle" w="med" len="med"/>
          </a:ln>
          <a:extLst>
            <a:ext uri="{909E8E84-426E-40DD-AFC4-6F175D3DCCD1}">
              <a14:hiddenFill xmlns:a14="http://schemas.microsoft.com/office/drawing/2010/main">
                <a:noFill/>
              </a14:hiddenFill>
            </a:ext>
          </a:extLst>
        </p:spPr>
      </p:cxnSp>
      <p:sp>
        <p:nvSpPr>
          <p:cNvPr id="52233" name="Content Placeholder 2"/>
          <p:cNvSpPr txBox="1">
            <a:spLocks/>
          </p:cNvSpPr>
          <p:nvPr/>
        </p:nvSpPr>
        <p:spPr bwMode="auto">
          <a:xfrm>
            <a:off x="1476375" y="904875"/>
            <a:ext cx="3944938" cy="654050"/>
          </a:xfrm>
          <a:prstGeom prst="rect">
            <a:avLst/>
          </a:prstGeom>
          <a:solidFill>
            <a:srgbClr val="FFFF00"/>
          </a:solidFill>
          <a:ln w="9525">
            <a:solidFill>
              <a:schemeClr val="tx2"/>
            </a:solidFill>
            <a:miter lim="800000"/>
            <a:headEnd/>
            <a:tailEnd/>
          </a:ln>
        </p:spPr>
        <p:txBody>
          <a:bodyPr anchor="ct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0" fontAlgn="base" hangingPunct="0">
              <a:spcAft>
                <a:spcPct val="0"/>
              </a:spcAft>
              <a:buFontTx/>
              <a:buNone/>
            </a:pPr>
            <a:r>
              <a:rPr lang="en-US" b="1">
                <a:solidFill>
                  <a:srgbClr val="FF0000"/>
                </a:solidFill>
                <a:latin typeface="Times New Roman" panose="02020603050405020304" pitchFamily="18" charset="0"/>
                <a:cs typeface="Times New Roman" panose="02020603050405020304" pitchFamily="18" charset="0"/>
              </a:rPr>
              <a:t>5. wander</a:t>
            </a:r>
          </a:p>
        </p:txBody>
      </p:sp>
      <p:sp>
        <p:nvSpPr>
          <p:cNvPr id="52234" name="Content Placeholder 2"/>
          <p:cNvSpPr txBox="1">
            <a:spLocks/>
          </p:cNvSpPr>
          <p:nvPr/>
        </p:nvSpPr>
        <p:spPr bwMode="auto">
          <a:xfrm>
            <a:off x="1476375" y="2255838"/>
            <a:ext cx="3944938" cy="654050"/>
          </a:xfrm>
          <a:prstGeom prst="rect">
            <a:avLst/>
          </a:prstGeom>
          <a:solidFill>
            <a:srgbClr val="FFFF00"/>
          </a:solidFill>
          <a:ln w="9525">
            <a:solidFill>
              <a:schemeClr val="tx2"/>
            </a:solidFill>
            <a:miter lim="800000"/>
            <a:headEnd/>
            <a:tailEnd/>
          </a:ln>
        </p:spPr>
        <p:txBody>
          <a:bodyPr anchor="ct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0" fontAlgn="base" hangingPunct="0">
              <a:spcAft>
                <a:spcPct val="0"/>
              </a:spcAft>
              <a:buFontTx/>
              <a:buNone/>
            </a:pPr>
            <a:r>
              <a:rPr lang="en-US" b="1">
                <a:solidFill>
                  <a:srgbClr val="FF0000"/>
                </a:solidFill>
                <a:latin typeface="Times New Roman" panose="02020603050405020304" pitchFamily="18" charset="0"/>
                <a:cs typeface="Times New Roman" panose="02020603050405020304" pitchFamily="18" charset="0"/>
              </a:rPr>
              <a:t>6. limitation</a:t>
            </a:r>
          </a:p>
        </p:txBody>
      </p:sp>
      <p:sp>
        <p:nvSpPr>
          <p:cNvPr id="52235" name="TextBox 12"/>
          <p:cNvSpPr txBox="1">
            <a:spLocks noChangeArrowheads="1"/>
          </p:cNvSpPr>
          <p:nvPr/>
        </p:nvSpPr>
        <p:spPr bwMode="auto">
          <a:xfrm>
            <a:off x="6702425" y="6273800"/>
            <a:ext cx="3962400" cy="584200"/>
          </a:xfrm>
          <a:prstGeom prst="rect">
            <a:avLst/>
          </a:prstGeom>
          <a:solidFill>
            <a:srgbClr val="3BC5E5"/>
          </a:solidFill>
          <a:ln w="9525">
            <a:solidFill>
              <a:schemeClr val="tx2"/>
            </a:solidFill>
            <a:miter lim="800000"/>
            <a:headEnd/>
            <a:tailEnd/>
          </a:ln>
        </p:spPr>
        <p:txBody>
          <a:bodyPr>
            <a:spAutoFit/>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0" fontAlgn="base" hangingPunct="0">
              <a:spcBef>
                <a:spcPct val="0"/>
              </a:spcBef>
              <a:spcAft>
                <a:spcPct val="0"/>
              </a:spcAft>
              <a:buFontTx/>
              <a:buNone/>
            </a:pPr>
            <a:r>
              <a:rPr lang="en-US" b="1">
                <a:solidFill>
                  <a:srgbClr val="000000"/>
                </a:solidFill>
                <a:latin typeface="Times New Roman" panose="02020603050405020304" pitchFamily="18" charset="0"/>
                <a:cs typeface="Times New Roman" panose="02020603050405020304" pitchFamily="18" charset="0"/>
              </a:rPr>
              <a:t>H. expensive</a:t>
            </a:r>
          </a:p>
        </p:txBody>
      </p:sp>
      <p:sp>
        <p:nvSpPr>
          <p:cNvPr id="52236" name="Content Placeholder 2"/>
          <p:cNvSpPr txBox="1">
            <a:spLocks/>
          </p:cNvSpPr>
          <p:nvPr/>
        </p:nvSpPr>
        <p:spPr bwMode="auto">
          <a:xfrm>
            <a:off x="1504950" y="5307013"/>
            <a:ext cx="3944938" cy="654050"/>
          </a:xfrm>
          <a:prstGeom prst="rect">
            <a:avLst/>
          </a:prstGeom>
          <a:solidFill>
            <a:srgbClr val="FFFF00"/>
          </a:solidFill>
          <a:ln w="9525">
            <a:solidFill>
              <a:schemeClr val="tx2"/>
            </a:solidFill>
            <a:miter lim="800000"/>
            <a:headEnd/>
            <a:tailEnd/>
          </a:ln>
        </p:spPr>
        <p:txBody>
          <a:bodyPr anchor="ct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0" fontAlgn="base" hangingPunct="0">
              <a:spcAft>
                <a:spcPct val="0"/>
              </a:spcAft>
              <a:buFontTx/>
              <a:buNone/>
            </a:pPr>
            <a:r>
              <a:rPr lang="en-US" b="1">
                <a:solidFill>
                  <a:srgbClr val="FF0000"/>
                </a:solidFill>
                <a:latin typeface="Times New Roman" panose="02020603050405020304" pitchFamily="18" charset="0"/>
                <a:cs typeface="Times New Roman" panose="02020603050405020304" pitchFamily="18" charset="0"/>
              </a:rPr>
              <a:t>8. time-consuming</a:t>
            </a:r>
          </a:p>
        </p:txBody>
      </p:sp>
      <p:sp>
        <p:nvSpPr>
          <p:cNvPr id="52237" name="Content Placeholder 2"/>
          <p:cNvSpPr txBox="1">
            <a:spLocks/>
          </p:cNvSpPr>
          <p:nvPr/>
        </p:nvSpPr>
        <p:spPr bwMode="auto">
          <a:xfrm>
            <a:off x="1465262" y="3911600"/>
            <a:ext cx="3944938" cy="654050"/>
          </a:xfrm>
          <a:prstGeom prst="rect">
            <a:avLst/>
          </a:prstGeom>
          <a:solidFill>
            <a:srgbClr val="FFFF00"/>
          </a:solidFill>
          <a:ln w="9525">
            <a:solidFill>
              <a:schemeClr val="tx2"/>
            </a:solidFill>
            <a:miter lim="800000"/>
            <a:headEnd/>
            <a:tailEnd/>
          </a:ln>
        </p:spPr>
        <p:txBody>
          <a:bodyPr anchor="ct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0" fontAlgn="base" hangingPunct="0">
              <a:spcAft>
                <a:spcPct val="0"/>
              </a:spcAft>
              <a:buFontTx/>
              <a:buNone/>
            </a:pPr>
            <a:r>
              <a:rPr lang="en-US" b="1">
                <a:solidFill>
                  <a:srgbClr val="FF0000"/>
                </a:solidFill>
                <a:latin typeface="Times New Roman" panose="02020603050405020304" pitchFamily="18" charset="0"/>
                <a:cs typeface="Times New Roman" panose="02020603050405020304" pitchFamily="18" charset="0"/>
              </a:rPr>
              <a:t>7. costly</a:t>
            </a:r>
          </a:p>
        </p:txBody>
      </p:sp>
      <p:cxnSp>
        <p:nvCxnSpPr>
          <p:cNvPr id="21" name="Straight Arrow Connector 20"/>
          <p:cNvCxnSpPr>
            <a:cxnSpLocks noChangeShapeType="1"/>
            <a:stCxn id="52236" idx="3"/>
            <a:endCxn id="52227" idx="1"/>
          </p:cNvCxnSpPr>
          <p:nvPr/>
        </p:nvCxnSpPr>
        <p:spPr bwMode="auto">
          <a:xfrm flipV="1">
            <a:off x="5449889" y="2586038"/>
            <a:ext cx="1239837" cy="3048000"/>
          </a:xfrm>
          <a:prstGeom prst="straightConnector1">
            <a:avLst/>
          </a:prstGeom>
          <a:noFill/>
          <a:ln w="57150" algn="ctr">
            <a:solidFill>
              <a:srgbClr val="FF0000"/>
            </a:solidFill>
            <a:round/>
            <a:headEnd/>
            <a:tailEnd type="triangle" w="med" len="med"/>
          </a:ln>
          <a:extLst>
            <a:ext uri="{909E8E84-426E-40DD-AFC4-6F175D3DCCD1}">
              <a14:hiddenFill xmlns:a14="http://schemas.microsoft.com/office/drawing/2010/main">
                <a:noFill/>
              </a14:hiddenFill>
            </a:ext>
          </a:extLst>
        </p:spPr>
      </p:cxnSp>
    </p:spTree>
    <p:extLst>
      <p:ext uri="{BB962C8B-B14F-4D97-AF65-F5344CB8AC3E}">
        <p14:creationId xmlns:p14="http://schemas.microsoft.com/office/powerpoint/2010/main" val="2576550946"/>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 presetClass="entr" presetSubtype="0" fill="hold" nodeType="clickEffect">
                                  <p:stCondLst>
                                    <p:cond delay="0"/>
                                  </p:stCondLst>
                                  <p:childTnLst>
                                    <p:set>
                                      <p:cBhvr>
                                        <p:cTn id="6" dur="1" fill="hold">
                                          <p:stCondLst>
                                            <p:cond delay="0"/>
                                          </p:stCondLst>
                                        </p:cTn>
                                        <p:tgtEl>
                                          <p:spTgt spid="3"/>
                                        </p:tgtEl>
                                        <p:attrNameLst>
                                          <p:attrName>style.visibility</p:attrName>
                                        </p:attrNameLst>
                                      </p:cBhvr>
                                      <p:to>
                                        <p:strVal val="visible"/>
                                      </p:to>
                                    </p:set>
                                  </p:childTnLst>
                                </p:cTn>
                              </p:par>
                            </p:childTnLst>
                          </p:cTn>
                        </p:par>
                      </p:childTnLst>
                    </p:cTn>
                  </p:par>
                  <p:par>
                    <p:cTn id="7" fill="hold" nodeType="clickPar">
                      <p:stCondLst>
                        <p:cond delay="indefinite"/>
                      </p:stCondLst>
                      <p:childTnLst>
                        <p:par>
                          <p:cTn id="8" fill="hold" nodeType="withGroup">
                            <p:stCondLst>
                              <p:cond delay="0"/>
                            </p:stCondLst>
                            <p:childTnLst>
                              <p:par>
                                <p:cTn id="9" presetID="1" presetClass="entr" presetSubtype="0" fill="hold" nodeType="clickEffect">
                                  <p:stCondLst>
                                    <p:cond delay="0"/>
                                  </p:stCondLst>
                                  <p:childTnLst>
                                    <p:set>
                                      <p:cBhvr>
                                        <p:cTn id="10" dur="1" fill="hold">
                                          <p:stCondLst>
                                            <p:cond delay="0"/>
                                          </p:stCondLst>
                                        </p:cTn>
                                        <p:tgtEl>
                                          <p:spTgt spid="17"/>
                                        </p:tgtEl>
                                        <p:attrNameLst>
                                          <p:attrName>style.visibility</p:attrName>
                                        </p:attrNameLst>
                                      </p:cBhvr>
                                      <p:to>
                                        <p:strVal val="visible"/>
                                      </p:to>
                                    </p:set>
                                  </p:childTnLst>
                                </p:cTn>
                              </p:par>
                            </p:childTnLst>
                          </p:cTn>
                        </p:par>
                      </p:childTnLst>
                    </p:cTn>
                  </p:par>
                  <p:par>
                    <p:cTn id="11" fill="hold" nodeType="clickPar">
                      <p:stCondLst>
                        <p:cond delay="indefinite"/>
                      </p:stCondLst>
                      <p:childTnLst>
                        <p:par>
                          <p:cTn id="12" fill="hold" nodeType="withGroup">
                            <p:stCondLst>
                              <p:cond delay="0"/>
                            </p:stCondLst>
                            <p:childTnLst>
                              <p:par>
                                <p:cTn id="13" presetID="1" presetClass="entr" presetSubtype="0" fill="hold" nodeType="clickEffect">
                                  <p:stCondLst>
                                    <p:cond delay="0"/>
                                  </p:stCondLst>
                                  <p:childTnLst>
                                    <p:set>
                                      <p:cBhvr>
                                        <p:cTn id="14" dur="1" fill="hold">
                                          <p:stCondLst>
                                            <p:cond delay="0"/>
                                          </p:stCondLst>
                                        </p:cTn>
                                        <p:tgtEl>
                                          <p:spTgt spid="18"/>
                                        </p:tgtEl>
                                        <p:attrNameLst>
                                          <p:attrName>style.visibility</p:attrName>
                                        </p:attrNameLst>
                                      </p:cBhvr>
                                      <p:to>
                                        <p:strVal val="visible"/>
                                      </p:to>
                                    </p:set>
                                  </p:childTnLst>
                                </p:cTn>
                              </p:par>
                            </p:childTnLst>
                          </p:cTn>
                        </p:par>
                      </p:childTnLst>
                    </p:cTn>
                  </p:par>
                  <p:par>
                    <p:cTn id="15" fill="hold" nodeType="clickPar">
                      <p:stCondLst>
                        <p:cond delay="indefinite"/>
                      </p:stCondLst>
                      <p:childTnLst>
                        <p:par>
                          <p:cTn id="16" fill="hold" nodeType="withGroup">
                            <p:stCondLst>
                              <p:cond delay="0"/>
                            </p:stCondLst>
                            <p:childTnLst>
                              <p:par>
                                <p:cTn id="17" presetID="1" presetClass="entr" presetSubtype="0" fill="hold" nodeType="clickEffect">
                                  <p:stCondLst>
                                    <p:cond delay="0"/>
                                  </p:stCondLst>
                                  <p:childTnLst>
                                    <p:set>
                                      <p:cBhvr>
                                        <p:cTn id="18" dur="1" fill="hold">
                                          <p:stCondLst>
                                            <p:cond delay="0"/>
                                          </p:stCondLst>
                                        </p:cTn>
                                        <p:tgtEl>
                                          <p:spTgt spid="2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Box 2"/>
          <p:cNvSpPr txBox="1">
            <a:spLocks noChangeArrowheads="1"/>
          </p:cNvSpPr>
          <p:nvPr/>
        </p:nvSpPr>
        <p:spPr bwMode="auto">
          <a:xfrm>
            <a:off x="4419600" y="76200"/>
            <a:ext cx="3581400" cy="5794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fontAlgn="base">
              <a:spcBef>
                <a:spcPct val="50000"/>
              </a:spcBef>
              <a:spcAft>
                <a:spcPct val="0"/>
              </a:spcAft>
              <a:buFontTx/>
              <a:buNone/>
            </a:pPr>
            <a:r>
              <a:rPr lang="en-US" b="1" dirty="0">
                <a:solidFill>
                  <a:srgbClr val="FF0000"/>
                </a:solidFill>
                <a:latin typeface="Times New Roman" panose="02020603050405020304" pitchFamily="18" charset="0"/>
                <a:cs typeface="Times New Roman" panose="02020603050405020304" pitchFamily="18" charset="0"/>
              </a:rPr>
              <a:t>NEW WORDS:</a:t>
            </a:r>
          </a:p>
        </p:txBody>
      </p:sp>
      <p:sp>
        <p:nvSpPr>
          <p:cNvPr id="3" name="Text Box 9"/>
          <p:cNvSpPr txBox="1">
            <a:spLocks noChangeArrowheads="1"/>
          </p:cNvSpPr>
          <p:nvPr/>
        </p:nvSpPr>
        <p:spPr bwMode="auto">
          <a:xfrm>
            <a:off x="-30619" y="728743"/>
            <a:ext cx="12059488" cy="5847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spcBef>
                <a:spcPct val="50000"/>
              </a:spcBef>
            </a:pPr>
            <a:r>
              <a:rPr lang="en-US" sz="3200" b="1" dirty="0" smtClean="0">
                <a:solidFill>
                  <a:srgbClr val="0000FF"/>
                </a:solidFill>
                <a:latin typeface="Times New Roman" panose="02020603050405020304" pitchFamily="18" charset="0"/>
                <a:cs typeface="Times New Roman" pitchFamily="18" charset="0"/>
              </a:rPr>
              <a:t>- </a:t>
            </a:r>
            <a:r>
              <a:rPr lang="en-US" sz="3200" b="1" dirty="0">
                <a:solidFill>
                  <a:srgbClr val="0000FF"/>
                </a:solidFill>
                <a:latin typeface="Times New Roman" panose="02020603050405020304" pitchFamily="18" charset="0"/>
                <a:cs typeface="Times New Roman" pitchFamily="18" charset="0"/>
              </a:rPr>
              <a:t>c</a:t>
            </a:r>
            <a:r>
              <a:rPr lang="en-US" sz="3200" b="1" dirty="0" smtClean="0">
                <a:solidFill>
                  <a:srgbClr val="0000FF"/>
                </a:solidFill>
                <a:latin typeface="Times New Roman" panose="02020603050405020304" pitchFamily="18" charset="0"/>
                <a:cs typeface="Times New Roman" pitchFamily="18" charset="0"/>
              </a:rPr>
              <a:t>ommunicate </a:t>
            </a:r>
            <a:r>
              <a:rPr lang="en-US" sz="3200" b="1" dirty="0">
                <a:solidFill>
                  <a:srgbClr val="FF0000"/>
                </a:solidFill>
                <a:latin typeface="Times New Roman" panose="02020603050405020304" pitchFamily="18" charset="0"/>
                <a:cs typeface="Times New Roman" panose="02020603050405020304" pitchFamily="18" charset="0"/>
              </a:rPr>
              <a:t>(with)</a:t>
            </a:r>
            <a:r>
              <a:rPr lang="en-US" sz="3200" b="1" dirty="0">
                <a:solidFill>
                  <a:srgbClr val="0000FF"/>
                </a:solidFill>
                <a:latin typeface="Times New Roman" panose="02020603050405020304" pitchFamily="18" charset="0"/>
                <a:cs typeface="Times New Roman" panose="02020603050405020304" pitchFamily="18" charset="0"/>
              </a:rPr>
              <a:t> </a:t>
            </a:r>
            <a:r>
              <a:rPr lang="en-US" sz="3200" dirty="0" smtClean="0">
                <a:latin typeface="Times New Roman" panose="02020603050405020304" pitchFamily="18" charset="0"/>
                <a:cs typeface="Times New Roman" panose="02020603050405020304" pitchFamily="18" charset="0"/>
              </a:rPr>
              <a:t>/</a:t>
            </a:r>
            <a:r>
              <a:rPr lang="en-US" sz="3200" dirty="0" err="1" smtClean="0">
                <a:latin typeface="Times New Roman" panose="02020603050405020304" pitchFamily="18" charset="0"/>
                <a:cs typeface="Times New Roman" panose="02020603050405020304" pitchFamily="18" charset="0"/>
              </a:rPr>
              <a:t>kə</a:t>
            </a:r>
            <a:r>
              <a:rPr lang="en-US" sz="3200" dirty="0" err="1">
                <a:latin typeface="Times New Roman" panose="02020603050405020304" pitchFamily="18" charset="0"/>
                <a:cs typeface="Times New Roman" panose="02020603050405020304" pitchFamily="18" charset="0"/>
              </a:rPr>
              <a:t>ˌmjuːnɪˈ</a:t>
            </a:r>
            <a:r>
              <a:rPr lang="en-US" sz="3200" dirty="0" err="1" smtClean="0">
                <a:latin typeface="Times New Roman" panose="02020603050405020304" pitchFamily="18" charset="0"/>
                <a:cs typeface="Times New Roman" panose="02020603050405020304" pitchFamily="18" charset="0"/>
              </a:rPr>
              <a:t>keɪt</a:t>
            </a:r>
            <a:r>
              <a:rPr lang="en-US" sz="3200" dirty="0" smtClean="0"/>
              <a:t> </a:t>
            </a:r>
            <a:r>
              <a:rPr lang="en-US" sz="3200" dirty="0" smtClean="0">
                <a:latin typeface="Times New Roman" panose="02020603050405020304" pitchFamily="18" charset="0"/>
                <a:cs typeface="Times New Roman" panose="02020603050405020304" pitchFamily="18" charset="0"/>
              </a:rPr>
              <a:t>/ </a:t>
            </a:r>
            <a:r>
              <a:rPr lang="en-US" sz="3200" b="1" dirty="0" smtClean="0">
                <a:solidFill>
                  <a:srgbClr val="0000FF"/>
                </a:solidFill>
                <a:latin typeface="Times New Roman" panose="02020603050405020304" pitchFamily="18" charset="0"/>
                <a:cs typeface="Times New Roman" pitchFamily="18" charset="0"/>
              </a:rPr>
              <a:t>(v): </a:t>
            </a:r>
            <a:r>
              <a:rPr lang="en-US" sz="3200" b="1" dirty="0" err="1">
                <a:solidFill>
                  <a:srgbClr val="0000FF"/>
                </a:solidFill>
                <a:latin typeface="Times New Roman" panose="02020603050405020304" pitchFamily="18" charset="0"/>
                <a:cs typeface="Times New Roman" pitchFamily="18" charset="0"/>
              </a:rPr>
              <a:t>liên</a:t>
            </a:r>
            <a:r>
              <a:rPr lang="en-US" sz="3200" b="1" dirty="0">
                <a:solidFill>
                  <a:srgbClr val="0000FF"/>
                </a:solidFill>
                <a:latin typeface="Times New Roman" panose="02020603050405020304" pitchFamily="18" charset="0"/>
                <a:cs typeface="Times New Roman" pitchFamily="18" charset="0"/>
              </a:rPr>
              <a:t> </a:t>
            </a:r>
            <a:r>
              <a:rPr lang="en-US" sz="3200" b="1" dirty="0" err="1" smtClean="0">
                <a:solidFill>
                  <a:srgbClr val="0000FF"/>
                </a:solidFill>
                <a:latin typeface="Times New Roman" panose="02020603050405020304" pitchFamily="18" charset="0"/>
                <a:cs typeface="Times New Roman" pitchFamily="18" charset="0"/>
              </a:rPr>
              <a:t>lạc</a:t>
            </a:r>
            <a:r>
              <a:rPr lang="en-US" sz="3200" b="1" dirty="0" smtClean="0">
                <a:solidFill>
                  <a:srgbClr val="0000FF"/>
                </a:solidFill>
                <a:latin typeface="Times New Roman" panose="02020603050405020304" pitchFamily="18" charset="0"/>
                <a:cs typeface="Times New Roman" pitchFamily="18" charset="0"/>
              </a:rPr>
              <a:t>, </a:t>
            </a:r>
            <a:r>
              <a:rPr lang="en-US" sz="3200" b="1" dirty="0" err="1" smtClean="0">
                <a:solidFill>
                  <a:srgbClr val="0000FF"/>
                </a:solidFill>
                <a:latin typeface="Times New Roman" panose="02020603050405020304" pitchFamily="18" charset="0"/>
                <a:cs typeface="Times New Roman" pitchFamily="18" charset="0"/>
              </a:rPr>
              <a:t>trao</a:t>
            </a:r>
            <a:r>
              <a:rPr lang="en-US" sz="3200" b="1" dirty="0" smtClean="0">
                <a:solidFill>
                  <a:srgbClr val="0000FF"/>
                </a:solidFill>
                <a:latin typeface="Times New Roman" panose="02020603050405020304" pitchFamily="18" charset="0"/>
                <a:cs typeface="Times New Roman" pitchFamily="18" charset="0"/>
              </a:rPr>
              <a:t> </a:t>
            </a:r>
            <a:r>
              <a:rPr lang="en-US" sz="3200" b="1" dirty="0" err="1" smtClean="0">
                <a:solidFill>
                  <a:srgbClr val="0000FF"/>
                </a:solidFill>
                <a:latin typeface="Times New Roman" panose="02020603050405020304" pitchFamily="18" charset="0"/>
                <a:cs typeface="Times New Roman" pitchFamily="18" charset="0"/>
              </a:rPr>
              <a:t>đổi</a:t>
            </a:r>
            <a:r>
              <a:rPr lang="en-US" sz="3200" b="1" dirty="0" smtClean="0">
                <a:solidFill>
                  <a:srgbClr val="0000FF"/>
                </a:solidFill>
                <a:latin typeface="Times New Roman" panose="02020603050405020304" pitchFamily="18" charset="0"/>
                <a:cs typeface="Times New Roman" pitchFamily="18" charset="0"/>
              </a:rPr>
              <a:t> </a:t>
            </a:r>
            <a:r>
              <a:rPr lang="en-US" sz="3200" b="1" dirty="0" err="1" smtClean="0">
                <a:solidFill>
                  <a:srgbClr val="0000FF"/>
                </a:solidFill>
                <a:latin typeface="Times New Roman" panose="02020603050405020304" pitchFamily="18" charset="0"/>
                <a:cs typeface="Times New Roman" pitchFamily="18" charset="0"/>
              </a:rPr>
              <a:t>thông</a:t>
            </a:r>
            <a:r>
              <a:rPr lang="en-US" sz="3200" b="1" dirty="0" smtClean="0">
                <a:solidFill>
                  <a:srgbClr val="0000FF"/>
                </a:solidFill>
                <a:latin typeface="Times New Roman" panose="02020603050405020304" pitchFamily="18" charset="0"/>
                <a:cs typeface="Times New Roman" pitchFamily="18" charset="0"/>
              </a:rPr>
              <a:t> tin</a:t>
            </a:r>
            <a:endParaRPr lang="en-US" sz="3200" b="1" dirty="0">
              <a:solidFill>
                <a:srgbClr val="0000FF"/>
              </a:solidFill>
              <a:latin typeface="Times New Roman" pitchFamily="18" charset="0"/>
              <a:cs typeface="Times New Roman" pitchFamily="18" charset="0"/>
            </a:endParaRPr>
          </a:p>
        </p:txBody>
      </p:sp>
      <p:sp>
        <p:nvSpPr>
          <p:cNvPr id="4" name="Text Box 14"/>
          <p:cNvSpPr txBox="1">
            <a:spLocks noChangeArrowheads="1"/>
          </p:cNvSpPr>
          <p:nvPr/>
        </p:nvSpPr>
        <p:spPr bwMode="auto">
          <a:xfrm>
            <a:off x="-30617" y="1402818"/>
            <a:ext cx="10970930" cy="5847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spcBef>
                <a:spcPct val="50000"/>
              </a:spcBef>
            </a:pPr>
            <a:r>
              <a:rPr lang="en-US" sz="3200" b="1" dirty="0" smtClean="0">
                <a:solidFill>
                  <a:srgbClr val="0000FF"/>
                </a:solidFill>
                <a:latin typeface="Times New Roman" panose="02020603050405020304" pitchFamily="18" charset="0"/>
                <a:cs typeface="Times New Roman" pitchFamily="18" charset="0"/>
              </a:rPr>
              <a:t>- deny </a:t>
            </a:r>
            <a:r>
              <a:rPr lang="en-US" sz="3200" dirty="0" smtClean="0">
                <a:latin typeface="Times New Roman" panose="02020603050405020304" pitchFamily="18" charset="0"/>
                <a:cs typeface="Times New Roman" panose="02020603050405020304" pitchFamily="18" charset="0"/>
              </a:rPr>
              <a:t>/</a:t>
            </a:r>
            <a:r>
              <a:rPr lang="en-US" sz="3200" dirty="0" err="1">
                <a:latin typeface="Times New Roman" panose="02020603050405020304" pitchFamily="18" charset="0"/>
                <a:cs typeface="Times New Roman" panose="02020603050405020304" pitchFamily="18" charset="0"/>
              </a:rPr>
              <a:t>dɪˈnaɪ</a:t>
            </a:r>
            <a:r>
              <a:rPr lang="en-US" sz="3200" dirty="0" smtClean="0">
                <a:latin typeface="Times New Roman" panose="02020603050405020304" pitchFamily="18" charset="0"/>
                <a:cs typeface="Times New Roman" panose="02020603050405020304" pitchFamily="18" charset="0"/>
              </a:rPr>
              <a:t>/</a:t>
            </a:r>
            <a:r>
              <a:rPr lang="en-US" sz="3200" dirty="0" smtClean="0">
                <a:solidFill>
                  <a:srgbClr val="0000FF"/>
                </a:solidFill>
                <a:latin typeface="Times New Roman" panose="02020603050405020304" pitchFamily="18" charset="0"/>
                <a:cs typeface="Times New Roman" panose="02020603050405020304" pitchFamily="18" charset="0"/>
              </a:rPr>
              <a:t> </a:t>
            </a:r>
            <a:r>
              <a:rPr lang="en-US" sz="3200" b="1" dirty="0">
                <a:solidFill>
                  <a:srgbClr val="0000FF"/>
                </a:solidFill>
                <a:latin typeface="Times New Roman" panose="02020603050405020304" pitchFamily="18" charset="0"/>
                <a:cs typeface="Times New Roman" pitchFamily="18" charset="0"/>
              </a:rPr>
              <a:t>(v): </a:t>
            </a:r>
            <a:r>
              <a:rPr lang="en-US" sz="3200" b="1" dirty="0" smtClean="0">
                <a:solidFill>
                  <a:srgbClr val="0000FF"/>
                </a:solidFill>
                <a:latin typeface="Times New Roman" panose="02020603050405020304" pitchFamily="18" charset="0"/>
                <a:cs typeface="Times New Roman" pitchFamily="18" charset="0"/>
              </a:rPr>
              <a:t>				         </a:t>
            </a:r>
            <a:r>
              <a:rPr lang="en-US" sz="3200" b="1" dirty="0" err="1" smtClean="0">
                <a:solidFill>
                  <a:srgbClr val="0000FF"/>
                </a:solidFill>
                <a:latin typeface="Times New Roman" panose="02020603050405020304" pitchFamily="18" charset="0"/>
                <a:cs typeface="Times New Roman" pitchFamily="18" charset="0"/>
              </a:rPr>
              <a:t>từ</a:t>
            </a:r>
            <a:r>
              <a:rPr lang="en-US" sz="3200" b="1" dirty="0" smtClean="0">
                <a:solidFill>
                  <a:srgbClr val="0000FF"/>
                </a:solidFill>
                <a:latin typeface="Times New Roman" panose="02020603050405020304" pitchFamily="18" charset="0"/>
                <a:cs typeface="Times New Roman" pitchFamily="18" charset="0"/>
              </a:rPr>
              <a:t> </a:t>
            </a:r>
            <a:r>
              <a:rPr lang="en-US" sz="3200" b="1" dirty="0" err="1" smtClean="0">
                <a:solidFill>
                  <a:srgbClr val="0000FF"/>
                </a:solidFill>
                <a:latin typeface="Times New Roman" panose="02020603050405020304" pitchFamily="18" charset="0"/>
                <a:cs typeface="Times New Roman" pitchFamily="18" charset="0"/>
              </a:rPr>
              <a:t>chối</a:t>
            </a:r>
            <a:endParaRPr lang="en-US" sz="3200" b="1" dirty="0">
              <a:solidFill>
                <a:srgbClr val="0000FF"/>
              </a:solidFill>
              <a:latin typeface="Times New Roman" pitchFamily="18" charset="0"/>
              <a:cs typeface="Times New Roman" pitchFamily="18" charset="0"/>
            </a:endParaRPr>
          </a:p>
        </p:txBody>
      </p:sp>
      <p:sp>
        <p:nvSpPr>
          <p:cNvPr id="5" name="Text Box 16"/>
          <p:cNvSpPr txBox="1">
            <a:spLocks noChangeArrowheads="1"/>
          </p:cNvSpPr>
          <p:nvPr/>
        </p:nvSpPr>
        <p:spPr bwMode="auto">
          <a:xfrm>
            <a:off x="-30617" y="2071033"/>
            <a:ext cx="11189294" cy="5847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r>
              <a:rPr lang="en-US" sz="3200" b="1" dirty="0" smtClean="0">
                <a:solidFill>
                  <a:srgbClr val="0000FF"/>
                </a:solidFill>
                <a:latin typeface="Times New Roman" panose="02020603050405020304" pitchFamily="18" charset="0"/>
                <a:cs typeface="Times New Roman" pitchFamily="18" charset="0"/>
              </a:rPr>
              <a:t>- benefit </a:t>
            </a:r>
            <a:r>
              <a:rPr lang="en-US" sz="3200" dirty="0">
                <a:latin typeface="Times New Roman" pitchFamily="18" charset="0"/>
                <a:cs typeface="Times New Roman" pitchFamily="18" charset="0"/>
              </a:rPr>
              <a:t>/ˈ</a:t>
            </a:r>
            <a:r>
              <a:rPr lang="en-US" sz="3200" dirty="0" err="1">
                <a:latin typeface="Times New Roman" pitchFamily="18" charset="0"/>
                <a:cs typeface="Times New Roman" pitchFamily="18" charset="0"/>
              </a:rPr>
              <a:t>benɪfɪt</a:t>
            </a:r>
            <a:r>
              <a:rPr lang="en-US" sz="3200" dirty="0">
                <a:latin typeface="Times New Roman" pitchFamily="18" charset="0"/>
                <a:cs typeface="Times New Roman" pitchFamily="18" charset="0"/>
              </a:rPr>
              <a:t>/ </a:t>
            </a:r>
            <a:r>
              <a:rPr lang="en-US" sz="3200" b="1" dirty="0" smtClean="0">
                <a:solidFill>
                  <a:srgbClr val="0000FF"/>
                </a:solidFill>
                <a:latin typeface="Times New Roman" panose="02020603050405020304" pitchFamily="18" charset="0"/>
                <a:cs typeface="Times New Roman" pitchFamily="18" charset="0"/>
              </a:rPr>
              <a:t>(n):				</a:t>
            </a:r>
            <a:r>
              <a:rPr lang="en-US" sz="3200" b="1" dirty="0" err="1" smtClean="0">
                <a:solidFill>
                  <a:srgbClr val="0000FF"/>
                </a:solidFill>
                <a:latin typeface="Times New Roman" panose="02020603050405020304" pitchFamily="18" charset="0"/>
                <a:cs typeface="Times New Roman" pitchFamily="18" charset="0"/>
              </a:rPr>
              <a:t>lợi</a:t>
            </a:r>
            <a:r>
              <a:rPr lang="en-US" sz="3200" b="1" dirty="0" smtClean="0">
                <a:solidFill>
                  <a:srgbClr val="0000FF"/>
                </a:solidFill>
                <a:latin typeface="Times New Roman" panose="02020603050405020304" pitchFamily="18" charset="0"/>
                <a:cs typeface="Times New Roman" pitchFamily="18" charset="0"/>
              </a:rPr>
              <a:t> </a:t>
            </a:r>
            <a:r>
              <a:rPr lang="en-US" sz="3200" b="1" dirty="0" err="1" smtClean="0">
                <a:solidFill>
                  <a:srgbClr val="0000FF"/>
                </a:solidFill>
                <a:latin typeface="Times New Roman" panose="02020603050405020304" pitchFamily="18" charset="0"/>
                <a:cs typeface="Times New Roman" pitchFamily="18" charset="0"/>
              </a:rPr>
              <a:t>ích</a:t>
            </a:r>
            <a:endParaRPr lang="en-US" sz="3200" b="1" dirty="0">
              <a:solidFill>
                <a:srgbClr val="0000FF"/>
              </a:solidFill>
              <a:latin typeface="Times New Roman" pitchFamily="18" charset="0"/>
              <a:cs typeface="Times New Roman" pitchFamily="18" charset="0"/>
            </a:endParaRPr>
          </a:p>
        </p:txBody>
      </p:sp>
      <p:sp>
        <p:nvSpPr>
          <p:cNvPr id="6" name="Text Box 20"/>
          <p:cNvSpPr txBox="1">
            <a:spLocks noChangeArrowheads="1"/>
          </p:cNvSpPr>
          <p:nvPr/>
        </p:nvSpPr>
        <p:spPr bwMode="auto">
          <a:xfrm>
            <a:off x="-30618" y="2709940"/>
            <a:ext cx="12222617" cy="5847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spcBef>
                <a:spcPct val="50000"/>
              </a:spcBef>
            </a:pPr>
            <a:r>
              <a:rPr lang="en-US" sz="3200" b="1" dirty="0" smtClean="0">
                <a:solidFill>
                  <a:srgbClr val="0000FF"/>
                </a:solidFill>
                <a:latin typeface="Times New Roman" panose="02020603050405020304" pitchFamily="18" charset="0"/>
                <a:cs typeface="Times New Roman" pitchFamily="18" charset="0"/>
              </a:rPr>
              <a:t>- access </a:t>
            </a:r>
            <a:r>
              <a:rPr lang="en-US" sz="3200" dirty="0" smtClean="0">
                <a:latin typeface="Times New Roman" panose="02020603050405020304" pitchFamily="18" charset="0"/>
                <a:cs typeface="Times New Roman" panose="02020603050405020304" pitchFamily="18" charset="0"/>
              </a:rPr>
              <a:t>/</a:t>
            </a:r>
            <a:r>
              <a:rPr lang="en-US" sz="3200" dirty="0">
                <a:latin typeface="Times New Roman" panose="02020603050405020304" pitchFamily="18" charset="0"/>
                <a:cs typeface="Times New Roman" panose="02020603050405020304" pitchFamily="18" charset="0"/>
              </a:rPr>
              <a:t>ˈ</a:t>
            </a:r>
            <a:r>
              <a:rPr lang="en-US" sz="3200" dirty="0" err="1">
                <a:latin typeface="Times New Roman" panose="02020603050405020304" pitchFamily="18" charset="0"/>
                <a:cs typeface="Times New Roman" panose="02020603050405020304" pitchFamily="18" charset="0"/>
              </a:rPr>
              <a:t>ækses</a:t>
            </a:r>
            <a:r>
              <a:rPr lang="en-US" sz="3200" dirty="0">
                <a:latin typeface="Times New Roman" panose="02020603050405020304" pitchFamily="18" charset="0"/>
                <a:cs typeface="Times New Roman" panose="02020603050405020304" pitchFamily="18" charset="0"/>
              </a:rPr>
              <a:t>/</a:t>
            </a:r>
            <a:r>
              <a:rPr lang="en-US" sz="3200" b="1" dirty="0" smtClean="0">
                <a:solidFill>
                  <a:srgbClr val="0000FF"/>
                </a:solidFill>
                <a:latin typeface="Times New Roman" panose="02020603050405020304" pitchFamily="18" charset="0"/>
                <a:cs typeface="Times New Roman" pitchFamily="18" charset="0"/>
              </a:rPr>
              <a:t>	</a:t>
            </a:r>
            <a:r>
              <a:rPr lang="en-US" sz="3200" b="1" dirty="0">
                <a:solidFill>
                  <a:srgbClr val="0000FF"/>
                </a:solidFill>
                <a:latin typeface="Times New Roman" panose="02020603050405020304" pitchFamily="18" charset="0"/>
                <a:cs typeface="Times New Roman" pitchFamily="18" charset="0"/>
              </a:rPr>
              <a:t>(n):</a:t>
            </a:r>
            <a:r>
              <a:rPr lang="en-US" sz="3200" b="1" dirty="0" smtClean="0">
                <a:solidFill>
                  <a:srgbClr val="0000FF"/>
                </a:solidFill>
                <a:latin typeface="Times New Roman" panose="02020603050405020304" pitchFamily="18" charset="0"/>
                <a:cs typeface="Times New Roman" pitchFamily="18" charset="0"/>
              </a:rPr>
              <a:t>		                 </a:t>
            </a:r>
            <a:r>
              <a:rPr lang="en-US" sz="3200" b="1" dirty="0" err="1" smtClean="0">
                <a:solidFill>
                  <a:srgbClr val="0000FF"/>
                </a:solidFill>
                <a:latin typeface="Times New Roman" panose="02020603050405020304" pitchFamily="18" charset="0"/>
                <a:cs typeface="Times New Roman" pitchFamily="18" charset="0"/>
              </a:rPr>
              <a:t>sự</a:t>
            </a:r>
            <a:r>
              <a:rPr lang="en-US" sz="3200" b="1" dirty="0" smtClean="0">
                <a:solidFill>
                  <a:srgbClr val="0000FF"/>
                </a:solidFill>
                <a:latin typeface="Times New Roman" panose="02020603050405020304" pitchFamily="18" charset="0"/>
                <a:cs typeface="Times New Roman" pitchFamily="18" charset="0"/>
              </a:rPr>
              <a:t> </a:t>
            </a:r>
            <a:r>
              <a:rPr lang="en-US" sz="3200" b="1" dirty="0" err="1" smtClean="0">
                <a:solidFill>
                  <a:srgbClr val="0000FF"/>
                </a:solidFill>
                <a:latin typeface="Times New Roman" panose="02020603050405020304" pitchFamily="18" charset="0"/>
                <a:cs typeface="Times New Roman" pitchFamily="18" charset="0"/>
              </a:rPr>
              <a:t>tiếp</a:t>
            </a:r>
            <a:r>
              <a:rPr lang="en-US" sz="3200" b="1" dirty="0" smtClean="0">
                <a:solidFill>
                  <a:srgbClr val="0000FF"/>
                </a:solidFill>
                <a:latin typeface="Times New Roman" panose="02020603050405020304" pitchFamily="18" charset="0"/>
                <a:cs typeface="Times New Roman" pitchFamily="18" charset="0"/>
              </a:rPr>
              <a:t> </a:t>
            </a:r>
            <a:r>
              <a:rPr lang="en-US" sz="3200" b="1" dirty="0" err="1" smtClean="0">
                <a:solidFill>
                  <a:srgbClr val="0000FF"/>
                </a:solidFill>
                <a:latin typeface="Times New Roman" panose="02020603050405020304" pitchFamily="18" charset="0"/>
                <a:cs typeface="Times New Roman" pitchFamily="18" charset="0"/>
              </a:rPr>
              <a:t>cận</a:t>
            </a:r>
            <a:r>
              <a:rPr lang="en-US" sz="3200" b="1" dirty="0" smtClean="0">
                <a:solidFill>
                  <a:srgbClr val="0000FF"/>
                </a:solidFill>
                <a:latin typeface="Times New Roman" panose="02020603050405020304" pitchFamily="18" charset="0"/>
                <a:cs typeface="Times New Roman" pitchFamily="18" charset="0"/>
              </a:rPr>
              <a:t>, </a:t>
            </a:r>
            <a:r>
              <a:rPr lang="en-US" sz="3200" b="1" dirty="0" err="1" smtClean="0">
                <a:solidFill>
                  <a:srgbClr val="0000FF"/>
                </a:solidFill>
                <a:latin typeface="Times New Roman" panose="02020603050405020304" pitchFamily="18" charset="0"/>
                <a:cs typeface="Times New Roman" pitchFamily="18" charset="0"/>
              </a:rPr>
              <a:t>quyền</a:t>
            </a:r>
            <a:r>
              <a:rPr lang="en-US" sz="3200" b="1" dirty="0" smtClean="0">
                <a:solidFill>
                  <a:srgbClr val="0000FF"/>
                </a:solidFill>
                <a:latin typeface="Times New Roman" panose="02020603050405020304" pitchFamily="18" charset="0"/>
                <a:cs typeface="Times New Roman" pitchFamily="18" charset="0"/>
              </a:rPr>
              <a:t> </a:t>
            </a:r>
            <a:r>
              <a:rPr lang="en-US" sz="3200" b="1" dirty="0" err="1" smtClean="0">
                <a:solidFill>
                  <a:srgbClr val="0000FF"/>
                </a:solidFill>
                <a:latin typeface="Times New Roman" panose="02020603050405020304" pitchFamily="18" charset="0"/>
                <a:cs typeface="Times New Roman" pitchFamily="18" charset="0"/>
              </a:rPr>
              <a:t>được</a:t>
            </a:r>
            <a:r>
              <a:rPr lang="en-US" sz="3200" b="1" dirty="0" smtClean="0">
                <a:solidFill>
                  <a:srgbClr val="0000FF"/>
                </a:solidFill>
                <a:latin typeface="Times New Roman" panose="02020603050405020304" pitchFamily="18" charset="0"/>
                <a:cs typeface="Times New Roman" pitchFamily="18" charset="0"/>
              </a:rPr>
              <a:t> </a:t>
            </a:r>
            <a:r>
              <a:rPr lang="en-US" sz="3200" b="1" dirty="0" err="1" smtClean="0">
                <a:solidFill>
                  <a:srgbClr val="0000FF"/>
                </a:solidFill>
                <a:latin typeface="Times New Roman" panose="02020603050405020304" pitchFamily="18" charset="0"/>
                <a:cs typeface="Times New Roman" pitchFamily="18" charset="0"/>
              </a:rPr>
              <a:t>truy</a:t>
            </a:r>
            <a:r>
              <a:rPr lang="en-US" sz="3200" b="1" dirty="0" smtClean="0">
                <a:solidFill>
                  <a:srgbClr val="0000FF"/>
                </a:solidFill>
                <a:latin typeface="Times New Roman" panose="02020603050405020304" pitchFamily="18" charset="0"/>
                <a:cs typeface="Times New Roman" pitchFamily="18" charset="0"/>
              </a:rPr>
              <a:t> </a:t>
            </a:r>
            <a:r>
              <a:rPr lang="en-US" sz="3200" b="1" dirty="0" err="1" smtClean="0">
                <a:solidFill>
                  <a:srgbClr val="0000FF"/>
                </a:solidFill>
                <a:latin typeface="Times New Roman" panose="02020603050405020304" pitchFamily="18" charset="0"/>
                <a:cs typeface="Times New Roman" pitchFamily="18" charset="0"/>
              </a:rPr>
              <a:t>cập</a:t>
            </a:r>
            <a:endParaRPr lang="en-US" sz="3200" b="1" dirty="0">
              <a:solidFill>
                <a:srgbClr val="0000FF"/>
              </a:solidFill>
              <a:latin typeface="Times New Roman" pitchFamily="18" charset="0"/>
              <a:cs typeface="Times New Roman" pitchFamily="18" charset="0"/>
            </a:endParaRPr>
          </a:p>
        </p:txBody>
      </p:sp>
      <p:sp>
        <p:nvSpPr>
          <p:cNvPr id="7" name="Text Box 20"/>
          <p:cNvSpPr txBox="1">
            <a:spLocks noChangeArrowheads="1"/>
          </p:cNvSpPr>
          <p:nvPr/>
        </p:nvSpPr>
        <p:spPr bwMode="auto">
          <a:xfrm>
            <a:off x="-30617" y="3425043"/>
            <a:ext cx="11789796" cy="5847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spcBef>
                <a:spcPct val="50000"/>
              </a:spcBef>
            </a:pPr>
            <a:r>
              <a:rPr lang="en-US" sz="3200" b="1" dirty="0" smtClean="0">
                <a:solidFill>
                  <a:srgbClr val="0000FF"/>
                </a:solidFill>
                <a:latin typeface="Times New Roman" panose="02020603050405020304" pitchFamily="18" charset="0"/>
                <a:cs typeface="Times New Roman" pitchFamily="18" charset="0"/>
              </a:rPr>
              <a:t>→ </a:t>
            </a:r>
            <a:r>
              <a:rPr lang="en-US" sz="3200" b="1" dirty="0" smtClean="0">
                <a:solidFill>
                  <a:srgbClr val="0000FF"/>
                </a:solidFill>
                <a:latin typeface="Times New Roman" panose="02020603050405020304" pitchFamily="18" charset="0"/>
                <a:cs typeface="Times New Roman" pitchFamily="18" charset="0"/>
              </a:rPr>
              <a:t>get </a:t>
            </a:r>
            <a:r>
              <a:rPr lang="en-US" sz="3200" b="1" dirty="0" smtClean="0">
                <a:solidFill>
                  <a:srgbClr val="0000FF"/>
                </a:solidFill>
                <a:latin typeface="Times New Roman" panose="02020603050405020304" pitchFamily="18" charset="0"/>
                <a:cs typeface="Times New Roman" pitchFamily="18" charset="0"/>
              </a:rPr>
              <a:t>access </a:t>
            </a:r>
            <a:r>
              <a:rPr lang="en-US" sz="3200" b="1" dirty="0" smtClean="0">
                <a:solidFill>
                  <a:srgbClr val="FF0000"/>
                </a:solidFill>
                <a:latin typeface="Times New Roman" panose="02020603050405020304" pitchFamily="18" charset="0"/>
                <a:cs typeface="Times New Roman" pitchFamily="18" charset="0"/>
              </a:rPr>
              <a:t>to</a:t>
            </a:r>
            <a:r>
              <a:rPr lang="en-US" sz="3200" b="1" dirty="0" smtClean="0">
                <a:solidFill>
                  <a:srgbClr val="0000FF"/>
                </a:solidFill>
                <a:latin typeface="Times New Roman" panose="02020603050405020304" pitchFamily="18" charset="0"/>
                <a:cs typeface="Times New Roman" pitchFamily="18" charset="0"/>
              </a:rPr>
              <a:t>:				         </a:t>
            </a:r>
            <a:r>
              <a:rPr lang="en-US" sz="3200" b="1" dirty="0" err="1" smtClean="0">
                <a:solidFill>
                  <a:srgbClr val="0000FF"/>
                </a:solidFill>
                <a:latin typeface="Times New Roman" panose="02020603050405020304" pitchFamily="18" charset="0"/>
                <a:cs typeface="Times New Roman" pitchFamily="18" charset="0"/>
              </a:rPr>
              <a:t>truy</a:t>
            </a:r>
            <a:r>
              <a:rPr lang="en-US" sz="3200" b="1" dirty="0" smtClean="0">
                <a:solidFill>
                  <a:srgbClr val="0000FF"/>
                </a:solidFill>
                <a:latin typeface="Times New Roman" panose="02020603050405020304" pitchFamily="18" charset="0"/>
                <a:cs typeface="Times New Roman" pitchFamily="18" charset="0"/>
              </a:rPr>
              <a:t> </a:t>
            </a:r>
            <a:r>
              <a:rPr lang="en-US" sz="3200" b="1" dirty="0" err="1" smtClean="0">
                <a:solidFill>
                  <a:srgbClr val="0000FF"/>
                </a:solidFill>
                <a:latin typeface="Times New Roman" panose="02020603050405020304" pitchFamily="18" charset="0"/>
                <a:cs typeface="Times New Roman" pitchFamily="18" charset="0"/>
              </a:rPr>
              <a:t>cập</a:t>
            </a:r>
            <a:endParaRPr lang="en-US" sz="3200" b="1" dirty="0">
              <a:solidFill>
                <a:srgbClr val="0000FF"/>
              </a:solidFill>
              <a:latin typeface="Times New Roman" pitchFamily="18" charset="0"/>
              <a:cs typeface="Times New Roman" pitchFamily="18" charset="0"/>
            </a:endParaRPr>
          </a:p>
        </p:txBody>
      </p:sp>
      <p:sp>
        <p:nvSpPr>
          <p:cNvPr id="8" name="Text Box 20"/>
          <p:cNvSpPr txBox="1">
            <a:spLocks noChangeArrowheads="1"/>
          </p:cNvSpPr>
          <p:nvPr/>
        </p:nvSpPr>
        <p:spPr bwMode="auto">
          <a:xfrm>
            <a:off x="-30618" y="4103936"/>
            <a:ext cx="11489545" cy="5847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spcBef>
                <a:spcPct val="50000"/>
              </a:spcBef>
            </a:pPr>
            <a:r>
              <a:rPr lang="en-US" sz="3200" b="1" dirty="0" smtClean="0">
                <a:solidFill>
                  <a:srgbClr val="0000FF"/>
                </a:solidFill>
                <a:latin typeface="Times New Roman" panose="02020603050405020304" pitchFamily="18" charset="0"/>
                <a:cs typeface="Times New Roman" pitchFamily="18" charset="0"/>
              </a:rPr>
              <a:t>- time-consuming </a:t>
            </a:r>
            <a:r>
              <a:rPr lang="en-US" sz="3200" dirty="0" smtClean="0">
                <a:latin typeface="Times New Roman" panose="02020603050405020304" pitchFamily="18" charset="0"/>
                <a:cs typeface="Times New Roman" panose="02020603050405020304" pitchFamily="18" charset="0"/>
              </a:rPr>
              <a:t>/</a:t>
            </a:r>
            <a:r>
              <a:rPr lang="en-US" sz="3200" dirty="0">
                <a:latin typeface="Times New Roman" panose="02020603050405020304" pitchFamily="18" charset="0"/>
                <a:cs typeface="Times New Roman" panose="02020603050405020304" pitchFamily="18" charset="0"/>
              </a:rPr>
              <a:t>ˈ</a:t>
            </a:r>
            <a:r>
              <a:rPr lang="en-US" sz="3200" dirty="0" err="1">
                <a:latin typeface="Times New Roman" panose="02020603050405020304" pitchFamily="18" charset="0"/>
                <a:cs typeface="Times New Roman" panose="02020603050405020304" pitchFamily="18" charset="0"/>
              </a:rPr>
              <a:t>taɪm</a:t>
            </a:r>
            <a:r>
              <a:rPr lang="en-US" sz="3200" dirty="0">
                <a:latin typeface="Times New Roman" panose="02020603050405020304" pitchFamily="18" charset="0"/>
                <a:cs typeface="Times New Roman" panose="02020603050405020304" pitchFamily="18" charset="0"/>
              </a:rPr>
              <a:t> </a:t>
            </a:r>
            <a:r>
              <a:rPr lang="en-US" sz="3200" dirty="0" err="1" smtClean="0">
                <a:latin typeface="Times New Roman" panose="02020603050405020304" pitchFamily="18" charset="0"/>
                <a:cs typeface="Times New Roman" panose="02020603050405020304" pitchFamily="18" charset="0"/>
              </a:rPr>
              <a:t>kənsjuːmɪŋ</a:t>
            </a:r>
            <a:r>
              <a:rPr lang="en-US" sz="3200" dirty="0" smtClean="0">
                <a:latin typeface="Times New Roman" panose="02020603050405020304" pitchFamily="18" charset="0"/>
                <a:cs typeface="Times New Roman" panose="02020603050405020304" pitchFamily="18" charset="0"/>
              </a:rPr>
              <a:t>/ </a:t>
            </a:r>
            <a:r>
              <a:rPr lang="en-US" sz="3200" b="1" dirty="0">
                <a:solidFill>
                  <a:srgbClr val="0000FF"/>
                </a:solidFill>
                <a:latin typeface="Times New Roman" panose="02020603050405020304" pitchFamily="18" charset="0"/>
                <a:cs typeface="Times New Roman" pitchFamily="18" charset="0"/>
              </a:rPr>
              <a:t>(a</a:t>
            </a:r>
            <a:r>
              <a:rPr lang="en-US" sz="3200" b="1" dirty="0" smtClean="0">
                <a:solidFill>
                  <a:srgbClr val="0000FF"/>
                </a:solidFill>
                <a:latin typeface="Times New Roman" panose="02020603050405020304" pitchFamily="18" charset="0"/>
                <a:cs typeface="Times New Roman" pitchFamily="18" charset="0"/>
              </a:rPr>
              <a:t>): </a:t>
            </a:r>
            <a:r>
              <a:rPr lang="en-US" sz="3200" b="1" dirty="0">
                <a:solidFill>
                  <a:srgbClr val="0000FF"/>
                </a:solidFill>
                <a:latin typeface="Times New Roman" panose="02020603050405020304" pitchFamily="18" charset="0"/>
                <a:cs typeface="Times New Roman" pitchFamily="18" charset="0"/>
              </a:rPr>
              <a:t>	</a:t>
            </a:r>
            <a:r>
              <a:rPr lang="en-US" sz="3200" b="1" dirty="0" err="1" smtClean="0">
                <a:solidFill>
                  <a:srgbClr val="0000FF"/>
                </a:solidFill>
                <a:latin typeface="Times New Roman" panose="02020603050405020304" pitchFamily="18" charset="0"/>
                <a:cs typeface="Times New Roman" pitchFamily="18" charset="0"/>
              </a:rPr>
              <a:t>tốn</a:t>
            </a:r>
            <a:r>
              <a:rPr lang="en-US" sz="3200" b="1" dirty="0" smtClean="0">
                <a:solidFill>
                  <a:srgbClr val="0000FF"/>
                </a:solidFill>
                <a:latin typeface="Times New Roman" panose="02020603050405020304" pitchFamily="18" charset="0"/>
                <a:cs typeface="Times New Roman" pitchFamily="18" charset="0"/>
              </a:rPr>
              <a:t> </a:t>
            </a:r>
            <a:r>
              <a:rPr lang="en-US" sz="3200" b="1" dirty="0" err="1" smtClean="0">
                <a:solidFill>
                  <a:srgbClr val="0000FF"/>
                </a:solidFill>
                <a:latin typeface="Times New Roman" panose="02020603050405020304" pitchFamily="18" charset="0"/>
                <a:cs typeface="Times New Roman" pitchFamily="18" charset="0"/>
              </a:rPr>
              <a:t>thời</a:t>
            </a:r>
            <a:r>
              <a:rPr lang="en-US" sz="3200" b="1" dirty="0" smtClean="0">
                <a:solidFill>
                  <a:srgbClr val="0000FF"/>
                </a:solidFill>
                <a:latin typeface="Times New Roman" panose="02020603050405020304" pitchFamily="18" charset="0"/>
                <a:cs typeface="Times New Roman" pitchFamily="18" charset="0"/>
              </a:rPr>
              <a:t> </a:t>
            </a:r>
            <a:r>
              <a:rPr lang="en-US" sz="3200" b="1" dirty="0" err="1" smtClean="0">
                <a:solidFill>
                  <a:srgbClr val="0000FF"/>
                </a:solidFill>
                <a:latin typeface="Times New Roman" panose="02020603050405020304" pitchFamily="18" charset="0"/>
                <a:cs typeface="Times New Roman" pitchFamily="18" charset="0"/>
              </a:rPr>
              <a:t>gian</a:t>
            </a:r>
            <a:endParaRPr lang="en-US" sz="3200" b="1" dirty="0">
              <a:solidFill>
                <a:srgbClr val="0000FF"/>
              </a:solidFill>
              <a:latin typeface="Times New Roman" pitchFamily="18" charset="0"/>
              <a:cs typeface="Times New Roman" pitchFamily="18" charset="0"/>
            </a:endParaRPr>
          </a:p>
        </p:txBody>
      </p:sp>
      <p:sp>
        <p:nvSpPr>
          <p:cNvPr id="9" name="Text Box 20"/>
          <p:cNvSpPr txBox="1">
            <a:spLocks noChangeArrowheads="1"/>
          </p:cNvSpPr>
          <p:nvPr/>
        </p:nvSpPr>
        <p:spPr bwMode="auto">
          <a:xfrm>
            <a:off x="-30617" y="4819039"/>
            <a:ext cx="11489545" cy="5847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spcBef>
                <a:spcPct val="50000"/>
              </a:spcBef>
            </a:pPr>
            <a:r>
              <a:rPr lang="en-US" sz="3200" b="1" dirty="0" smtClean="0">
                <a:solidFill>
                  <a:srgbClr val="0000FF"/>
                </a:solidFill>
                <a:latin typeface="Times New Roman" panose="02020603050405020304" pitchFamily="18" charset="0"/>
                <a:cs typeface="Times New Roman" pitchFamily="18" charset="0"/>
              </a:rPr>
              <a:t>- wander </a:t>
            </a:r>
            <a:r>
              <a:rPr lang="en-US" sz="3200" b="1" dirty="0" smtClean="0">
                <a:latin typeface="Times New Roman" panose="02020603050405020304" pitchFamily="18" charset="0"/>
                <a:cs typeface="Times New Roman" pitchFamily="18" charset="0"/>
              </a:rPr>
              <a:t>/</a:t>
            </a:r>
            <a:r>
              <a:rPr lang="en-US" sz="3200" dirty="0" smtClean="0">
                <a:latin typeface="Times New Roman" panose="02020603050405020304" pitchFamily="18" charset="0"/>
                <a:cs typeface="Times New Roman" panose="02020603050405020304" pitchFamily="18" charset="0"/>
              </a:rPr>
              <a:t>ˈ</a:t>
            </a:r>
            <a:r>
              <a:rPr lang="en-US" sz="3200" dirty="0" err="1">
                <a:latin typeface="Times New Roman" panose="02020603050405020304" pitchFamily="18" charset="0"/>
                <a:cs typeface="Times New Roman" panose="02020603050405020304" pitchFamily="18" charset="0"/>
              </a:rPr>
              <a:t>wɒndə</a:t>
            </a:r>
            <a:r>
              <a:rPr lang="en-US" sz="3200" dirty="0">
                <a:latin typeface="Times New Roman" panose="02020603050405020304" pitchFamily="18" charset="0"/>
                <a:cs typeface="Times New Roman" panose="02020603050405020304" pitchFamily="18" charset="0"/>
              </a:rPr>
              <a:t>(r</a:t>
            </a:r>
            <a:r>
              <a:rPr lang="en-US" sz="3200" dirty="0" smtClean="0">
                <a:latin typeface="Times New Roman" panose="02020603050405020304" pitchFamily="18" charset="0"/>
                <a:cs typeface="Times New Roman" panose="02020603050405020304" pitchFamily="18" charset="0"/>
              </a:rPr>
              <a:t>)/ </a:t>
            </a:r>
            <a:r>
              <a:rPr lang="en-US" sz="3200" b="1" dirty="0">
                <a:solidFill>
                  <a:srgbClr val="0000FF"/>
                </a:solidFill>
                <a:latin typeface="Times New Roman" panose="02020603050405020304" pitchFamily="18" charset="0"/>
                <a:cs typeface="Times New Roman" pitchFamily="18" charset="0"/>
              </a:rPr>
              <a:t>(v): </a:t>
            </a:r>
            <a:r>
              <a:rPr lang="en-US" sz="3200" b="1" dirty="0" smtClean="0">
                <a:solidFill>
                  <a:srgbClr val="0000FF"/>
                </a:solidFill>
                <a:latin typeface="Times New Roman" panose="02020603050405020304" pitchFamily="18" charset="0"/>
                <a:cs typeface="Times New Roman" pitchFamily="18" charset="0"/>
              </a:rPr>
              <a:t>				</a:t>
            </a:r>
            <a:r>
              <a:rPr lang="en-US" sz="3200" b="1" dirty="0" err="1" smtClean="0">
                <a:solidFill>
                  <a:srgbClr val="0000FF"/>
                </a:solidFill>
                <a:latin typeface="Times New Roman" panose="02020603050405020304" pitchFamily="18" charset="0"/>
                <a:cs typeface="Times New Roman" pitchFamily="18" charset="0"/>
              </a:rPr>
              <a:t>đi</a:t>
            </a:r>
            <a:r>
              <a:rPr lang="en-US" sz="3200" b="1" dirty="0" smtClean="0">
                <a:solidFill>
                  <a:srgbClr val="0000FF"/>
                </a:solidFill>
                <a:latin typeface="Times New Roman" panose="02020603050405020304" pitchFamily="18" charset="0"/>
                <a:cs typeface="Times New Roman" pitchFamily="18" charset="0"/>
              </a:rPr>
              <a:t> </a:t>
            </a:r>
            <a:r>
              <a:rPr lang="en-US" sz="3200" b="1" dirty="0" err="1" smtClean="0">
                <a:solidFill>
                  <a:srgbClr val="0000FF"/>
                </a:solidFill>
                <a:latin typeface="Times New Roman" panose="02020603050405020304" pitchFamily="18" charset="0"/>
                <a:cs typeface="Times New Roman" pitchFamily="18" charset="0"/>
              </a:rPr>
              <a:t>lang</a:t>
            </a:r>
            <a:r>
              <a:rPr lang="en-US" sz="3200" b="1" dirty="0" smtClean="0">
                <a:solidFill>
                  <a:srgbClr val="0000FF"/>
                </a:solidFill>
                <a:latin typeface="Times New Roman" panose="02020603050405020304" pitchFamily="18" charset="0"/>
                <a:cs typeface="Times New Roman" pitchFamily="18" charset="0"/>
              </a:rPr>
              <a:t> thang</a:t>
            </a:r>
            <a:endParaRPr lang="en-US" sz="3200" b="1" dirty="0">
              <a:solidFill>
                <a:srgbClr val="0000FF"/>
              </a:solidFill>
              <a:latin typeface="Times New Roman" pitchFamily="18" charset="0"/>
              <a:cs typeface="Times New Roman" pitchFamily="18" charset="0"/>
            </a:endParaRPr>
          </a:p>
        </p:txBody>
      </p:sp>
      <p:sp>
        <p:nvSpPr>
          <p:cNvPr id="10" name="Text Box 20"/>
          <p:cNvSpPr txBox="1">
            <a:spLocks noChangeArrowheads="1"/>
          </p:cNvSpPr>
          <p:nvPr/>
        </p:nvSpPr>
        <p:spPr bwMode="auto">
          <a:xfrm>
            <a:off x="-30617" y="5431601"/>
            <a:ext cx="11898978" cy="5847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spcBef>
                <a:spcPct val="50000"/>
              </a:spcBef>
            </a:pPr>
            <a:r>
              <a:rPr lang="en-US" sz="3200" b="1" dirty="0" smtClean="0">
                <a:solidFill>
                  <a:srgbClr val="0000FF"/>
                </a:solidFill>
                <a:latin typeface="Times New Roman" panose="02020603050405020304" pitchFamily="18" charset="0"/>
                <a:cs typeface="Times New Roman" pitchFamily="18" charset="0"/>
              </a:rPr>
              <a:t>- limitation </a:t>
            </a:r>
            <a:r>
              <a:rPr lang="en-US" sz="3200" dirty="0" smtClean="0">
                <a:latin typeface="Times New Roman" panose="02020603050405020304" pitchFamily="18" charset="0"/>
                <a:cs typeface="Times New Roman" panose="02020603050405020304" pitchFamily="18" charset="0"/>
              </a:rPr>
              <a:t>/</a:t>
            </a:r>
            <a:r>
              <a:rPr lang="en-US" sz="3200" dirty="0">
                <a:latin typeface="Times New Roman" panose="02020603050405020304" pitchFamily="18" charset="0"/>
                <a:cs typeface="Times New Roman" panose="02020603050405020304" pitchFamily="18" charset="0"/>
              </a:rPr>
              <a:t>ˌ</a:t>
            </a:r>
            <a:r>
              <a:rPr lang="en-US" sz="3200" dirty="0" err="1">
                <a:latin typeface="Times New Roman" panose="02020603050405020304" pitchFamily="18" charset="0"/>
                <a:cs typeface="Times New Roman" panose="02020603050405020304" pitchFamily="18" charset="0"/>
              </a:rPr>
              <a:t>lɪmɪˈteɪʃn</a:t>
            </a:r>
            <a:r>
              <a:rPr lang="en-US" sz="3200" dirty="0" smtClean="0">
                <a:latin typeface="Times New Roman" panose="02020603050405020304" pitchFamily="18" charset="0"/>
                <a:cs typeface="Times New Roman" panose="02020603050405020304" pitchFamily="18" charset="0"/>
              </a:rPr>
              <a:t>/ </a:t>
            </a:r>
            <a:r>
              <a:rPr lang="en-US" sz="3200" b="1" dirty="0">
                <a:solidFill>
                  <a:srgbClr val="0000FF"/>
                </a:solidFill>
                <a:latin typeface="Times New Roman" panose="02020603050405020304" pitchFamily="18" charset="0"/>
                <a:cs typeface="Times New Roman" pitchFamily="18" charset="0"/>
              </a:rPr>
              <a:t>(n): </a:t>
            </a:r>
            <a:r>
              <a:rPr lang="en-US" sz="3200" b="1" dirty="0" smtClean="0">
                <a:solidFill>
                  <a:srgbClr val="0000FF"/>
                </a:solidFill>
                <a:latin typeface="Times New Roman" panose="02020603050405020304" pitchFamily="18" charset="0"/>
                <a:cs typeface="Times New Roman" pitchFamily="18" charset="0"/>
              </a:rPr>
              <a:t>			</a:t>
            </a:r>
            <a:r>
              <a:rPr lang="en-US" sz="3200" b="1" dirty="0" err="1" smtClean="0">
                <a:solidFill>
                  <a:srgbClr val="0000FF"/>
                </a:solidFill>
                <a:latin typeface="Times New Roman" panose="02020603050405020304" pitchFamily="18" charset="0"/>
                <a:cs typeface="Times New Roman" pitchFamily="18" charset="0"/>
              </a:rPr>
              <a:t>giới</a:t>
            </a:r>
            <a:r>
              <a:rPr lang="en-US" sz="3200" b="1" dirty="0" smtClean="0">
                <a:solidFill>
                  <a:srgbClr val="0000FF"/>
                </a:solidFill>
                <a:latin typeface="Times New Roman" panose="02020603050405020304" pitchFamily="18" charset="0"/>
                <a:cs typeface="Times New Roman" pitchFamily="18" charset="0"/>
              </a:rPr>
              <a:t> </a:t>
            </a:r>
            <a:r>
              <a:rPr lang="en-US" sz="3200" b="1" dirty="0" err="1" smtClean="0">
                <a:solidFill>
                  <a:srgbClr val="0000FF"/>
                </a:solidFill>
                <a:latin typeface="Times New Roman" panose="02020603050405020304" pitchFamily="18" charset="0"/>
                <a:cs typeface="Times New Roman" pitchFamily="18" charset="0"/>
              </a:rPr>
              <a:t>hạn</a:t>
            </a:r>
            <a:endParaRPr lang="en-US" sz="3200" b="1" dirty="0">
              <a:solidFill>
                <a:srgbClr val="0000FF"/>
              </a:solidFill>
              <a:latin typeface="Times New Roman" pitchFamily="18" charset="0"/>
              <a:cs typeface="Times New Roman" pitchFamily="18" charset="0"/>
            </a:endParaRPr>
          </a:p>
        </p:txBody>
      </p:sp>
      <p:sp>
        <p:nvSpPr>
          <p:cNvPr id="11" name="Text Box 20"/>
          <p:cNvSpPr txBox="1">
            <a:spLocks noChangeArrowheads="1"/>
          </p:cNvSpPr>
          <p:nvPr/>
        </p:nvSpPr>
        <p:spPr bwMode="auto">
          <a:xfrm>
            <a:off x="-30617" y="6146704"/>
            <a:ext cx="11598727" cy="5847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spcBef>
                <a:spcPct val="50000"/>
              </a:spcBef>
            </a:pPr>
            <a:r>
              <a:rPr lang="en-US" sz="3200" b="1" dirty="0" smtClean="0">
                <a:solidFill>
                  <a:srgbClr val="0000FF"/>
                </a:solidFill>
                <a:latin typeface="Times New Roman" panose="02020603050405020304" pitchFamily="18" charset="0"/>
                <a:cs typeface="Times New Roman" pitchFamily="18" charset="0"/>
              </a:rPr>
              <a:t>- costly </a:t>
            </a:r>
            <a:r>
              <a:rPr lang="en-US" sz="3200" b="1" dirty="0" smtClean="0">
                <a:latin typeface="Times New Roman" panose="02020603050405020304" pitchFamily="18" charset="0"/>
                <a:cs typeface="Times New Roman" pitchFamily="18" charset="0"/>
              </a:rPr>
              <a:t>/</a:t>
            </a:r>
            <a:r>
              <a:rPr lang="en-US" sz="3200" dirty="0" smtClean="0">
                <a:latin typeface="Times New Roman" panose="02020603050405020304" pitchFamily="18" charset="0"/>
                <a:cs typeface="Times New Roman" panose="02020603050405020304" pitchFamily="18" charset="0"/>
              </a:rPr>
              <a:t>ˈ</a:t>
            </a:r>
            <a:r>
              <a:rPr lang="en-US" sz="3200" dirty="0" err="1">
                <a:latin typeface="Times New Roman" panose="02020603050405020304" pitchFamily="18" charset="0"/>
                <a:cs typeface="Times New Roman" panose="02020603050405020304" pitchFamily="18" charset="0"/>
              </a:rPr>
              <a:t>kɒstli</a:t>
            </a:r>
            <a:r>
              <a:rPr lang="en-US" sz="3200" dirty="0" smtClean="0">
                <a:latin typeface="Times New Roman" panose="02020603050405020304" pitchFamily="18" charset="0"/>
                <a:cs typeface="Times New Roman" panose="02020603050405020304" pitchFamily="18" charset="0"/>
              </a:rPr>
              <a:t>/</a:t>
            </a:r>
            <a:r>
              <a:rPr lang="en-US" sz="3200" b="1" dirty="0" smtClean="0">
                <a:latin typeface="Times New Roman" panose="02020603050405020304" pitchFamily="18" charset="0"/>
                <a:cs typeface="Times New Roman" pitchFamily="18" charset="0"/>
              </a:rPr>
              <a:t> </a:t>
            </a:r>
            <a:r>
              <a:rPr lang="en-US" sz="3200" b="1" dirty="0">
                <a:solidFill>
                  <a:srgbClr val="0000FF"/>
                </a:solidFill>
                <a:latin typeface="Times New Roman" panose="02020603050405020304" pitchFamily="18" charset="0"/>
                <a:cs typeface="Times New Roman" pitchFamily="18" charset="0"/>
              </a:rPr>
              <a:t>(a): </a:t>
            </a:r>
            <a:r>
              <a:rPr lang="en-US" sz="3200" b="1" dirty="0" smtClean="0">
                <a:solidFill>
                  <a:srgbClr val="0000FF"/>
                </a:solidFill>
                <a:latin typeface="Times New Roman" panose="02020603050405020304" pitchFamily="18" charset="0"/>
                <a:cs typeface="Times New Roman" pitchFamily="18" charset="0"/>
              </a:rPr>
              <a:t>				         </a:t>
            </a:r>
            <a:r>
              <a:rPr lang="en-US" sz="3200" b="1" dirty="0" err="1" smtClean="0">
                <a:solidFill>
                  <a:srgbClr val="0000FF"/>
                </a:solidFill>
                <a:latin typeface="Times New Roman" panose="02020603050405020304" pitchFamily="18" charset="0"/>
                <a:cs typeface="Times New Roman" pitchFamily="18" charset="0"/>
              </a:rPr>
              <a:t>đắt</a:t>
            </a:r>
            <a:r>
              <a:rPr lang="en-US" sz="3200" b="1" dirty="0" smtClean="0">
                <a:solidFill>
                  <a:srgbClr val="0000FF"/>
                </a:solidFill>
                <a:latin typeface="Times New Roman" panose="02020603050405020304" pitchFamily="18" charset="0"/>
                <a:cs typeface="Times New Roman" pitchFamily="18" charset="0"/>
              </a:rPr>
              <a:t>, </a:t>
            </a:r>
            <a:r>
              <a:rPr lang="en-US" sz="3200" b="1" dirty="0" err="1" smtClean="0">
                <a:solidFill>
                  <a:srgbClr val="0000FF"/>
                </a:solidFill>
                <a:latin typeface="Times New Roman" panose="02020603050405020304" pitchFamily="18" charset="0"/>
                <a:cs typeface="Times New Roman" pitchFamily="18" charset="0"/>
              </a:rPr>
              <a:t>giá</a:t>
            </a:r>
            <a:r>
              <a:rPr lang="en-US" sz="3200" b="1" dirty="0" smtClean="0">
                <a:solidFill>
                  <a:srgbClr val="0000FF"/>
                </a:solidFill>
                <a:latin typeface="Times New Roman" panose="02020603050405020304" pitchFamily="18" charset="0"/>
                <a:cs typeface="Times New Roman" pitchFamily="18" charset="0"/>
              </a:rPr>
              <a:t> </a:t>
            </a:r>
            <a:r>
              <a:rPr lang="en-US" sz="3200" b="1" dirty="0" err="1" smtClean="0">
                <a:solidFill>
                  <a:srgbClr val="0000FF"/>
                </a:solidFill>
                <a:latin typeface="Times New Roman" panose="02020603050405020304" pitchFamily="18" charset="0"/>
                <a:cs typeface="Times New Roman" pitchFamily="18" charset="0"/>
              </a:rPr>
              <a:t>cao</a:t>
            </a:r>
            <a:endParaRPr lang="en-US" sz="3200" b="1" dirty="0">
              <a:solidFill>
                <a:srgbClr val="0000FF"/>
              </a:solidFill>
              <a:latin typeface="Times New Roman" pitchFamily="18" charset="0"/>
              <a:cs typeface="Times New Roman" pitchFamily="18" charset="0"/>
            </a:endParaRPr>
          </a:p>
        </p:txBody>
      </p:sp>
    </p:spTree>
    <p:extLst>
      <p:ext uri="{BB962C8B-B14F-4D97-AF65-F5344CB8AC3E}">
        <p14:creationId xmlns:p14="http://schemas.microsoft.com/office/powerpoint/2010/main" val="4796290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9"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p:cTn id="7" dur="1000" fill="hold"/>
                                        <p:tgtEl>
                                          <p:spTgt spid="3"/>
                                        </p:tgtEl>
                                        <p:attrNameLst>
                                          <p:attrName>ppt_x</p:attrName>
                                        </p:attrNameLst>
                                      </p:cBhvr>
                                      <p:tavLst>
                                        <p:tav tm="0">
                                          <p:val>
                                            <p:strVal val="#ppt_x-.2"/>
                                          </p:val>
                                        </p:tav>
                                        <p:tav tm="100000">
                                          <p:val>
                                            <p:strVal val="#ppt_x"/>
                                          </p:val>
                                        </p:tav>
                                      </p:tavLst>
                                    </p:anim>
                                    <p:anim calcmode="lin" valueType="num">
                                      <p:cBhvr>
                                        <p:cTn id="8" dur="1000" fill="hold"/>
                                        <p:tgtEl>
                                          <p:spTgt spid="3"/>
                                        </p:tgtEl>
                                        <p:attrNameLst>
                                          <p:attrName>ppt_y</p:attrName>
                                        </p:attrNameLst>
                                      </p:cBhvr>
                                      <p:tavLst>
                                        <p:tav tm="0">
                                          <p:val>
                                            <p:strVal val="#ppt_y"/>
                                          </p:val>
                                        </p:tav>
                                        <p:tav tm="100000">
                                          <p:val>
                                            <p:strVal val="#ppt_y"/>
                                          </p:val>
                                        </p:tav>
                                      </p:tavLst>
                                    </p:anim>
                                    <p:animEffect transition="in" filter="wipe(right)" prLst="gradientSize: 0.1">
                                      <p:cBhvr>
                                        <p:cTn id="9" dur="1000"/>
                                        <p:tgtEl>
                                          <p:spTgt spid="3"/>
                                        </p:tgtEl>
                                      </p:cBhvr>
                                    </p:animEffect>
                                  </p:childTnLst>
                                </p:cTn>
                              </p:par>
                            </p:childTnLst>
                          </p:cTn>
                        </p:par>
                      </p:childTnLst>
                    </p:cTn>
                  </p:par>
                  <p:par>
                    <p:cTn id="10" fill="hold">
                      <p:stCondLst>
                        <p:cond delay="indefinite"/>
                      </p:stCondLst>
                      <p:childTnLst>
                        <p:par>
                          <p:cTn id="11" fill="hold">
                            <p:stCondLst>
                              <p:cond delay="0"/>
                            </p:stCondLst>
                            <p:childTnLst>
                              <p:par>
                                <p:cTn id="12" presetID="29" presetClass="entr" presetSubtype="0" fill="hold" grpId="0" nodeType="clickEffect">
                                  <p:stCondLst>
                                    <p:cond delay="0"/>
                                  </p:stCondLst>
                                  <p:childTnLst>
                                    <p:set>
                                      <p:cBhvr>
                                        <p:cTn id="13" dur="1" fill="hold">
                                          <p:stCondLst>
                                            <p:cond delay="0"/>
                                          </p:stCondLst>
                                        </p:cTn>
                                        <p:tgtEl>
                                          <p:spTgt spid="4"/>
                                        </p:tgtEl>
                                        <p:attrNameLst>
                                          <p:attrName>style.visibility</p:attrName>
                                        </p:attrNameLst>
                                      </p:cBhvr>
                                      <p:to>
                                        <p:strVal val="visible"/>
                                      </p:to>
                                    </p:set>
                                    <p:anim calcmode="lin" valueType="num">
                                      <p:cBhvr>
                                        <p:cTn id="14" dur="1000" fill="hold"/>
                                        <p:tgtEl>
                                          <p:spTgt spid="4"/>
                                        </p:tgtEl>
                                        <p:attrNameLst>
                                          <p:attrName>ppt_x</p:attrName>
                                        </p:attrNameLst>
                                      </p:cBhvr>
                                      <p:tavLst>
                                        <p:tav tm="0">
                                          <p:val>
                                            <p:strVal val="#ppt_x-.2"/>
                                          </p:val>
                                        </p:tav>
                                        <p:tav tm="100000">
                                          <p:val>
                                            <p:strVal val="#ppt_x"/>
                                          </p:val>
                                        </p:tav>
                                      </p:tavLst>
                                    </p:anim>
                                    <p:anim calcmode="lin" valueType="num">
                                      <p:cBhvr>
                                        <p:cTn id="15" dur="1000" fill="hold"/>
                                        <p:tgtEl>
                                          <p:spTgt spid="4"/>
                                        </p:tgtEl>
                                        <p:attrNameLst>
                                          <p:attrName>ppt_y</p:attrName>
                                        </p:attrNameLst>
                                      </p:cBhvr>
                                      <p:tavLst>
                                        <p:tav tm="0">
                                          <p:val>
                                            <p:strVal val="#ppt_y"/>
                                          </p:val>
                                        </p:tav>
                                        <p:tav tm="100000">
                                          <p:val>
                                            <p:strVal val="#ppt_y"/>
                                          </p:val>
                                        </p:tav>
                                      </p:tavLst>
                                    </p:anim>
                                    <p:animEffect transition="in" filter="wipe(right)" prLst="gradientSize: 0.1">
                                      <p:cBhvr>
                                        <p:cTn id="16" dur="1000"/>
                                        <p:tgtEl>
                                          <p:spTgt spid="4"/>
                                        </p:tgtEl>
                                      </p:cBhvr>
                                    </p:animEffect>
                                  </p:childTnLst>
                                </p:cTn>
                              </p:par>
                            </p:childTnLst>
                          </p:cTn>
                        </p:par>
                      </p:childTnLst>
                    </p:cTn>
                  </p:par>
                  <p:par>
                    <p:cTn id="17" fill="hold">
                      <p:stCondLst>
                        <p:cond delay="indefinite"/>
                      </p:stCondLst>
                      <p:childTnLst>
                        <p:par>
                          <p:cTn id="18" fill="hold">
                            <p:stCondLst>
                              <p:cond delay="0"/>
                            </p:stCondLst>
                            <p:childTnLst>
                              <p:par>
                                <p:cTn id="19" presetID="29" presetClass="entr" presetSubtype="0" fill="hold" grpId="0" nodeType="clickEffect">
                                  <p:stCondLst>
                                    <p:cond delay="0"/>
                                  </p:stCondLst>
                                  <p:childTnLst>
                                    <p:set>
                                      <p:cBhvr>
                                        <p:cTn id="20" dur="1" fill="hold">
                                          <p:stCondLst>
                                            <p:cond delay="0"/>
                                          </p:stCondLst>
                                        </p:cTn>
                                        <p:tgtEl>
                                          <p:spTgt spid="5"/>
                                        </p:tgtEl>
                                        <p:attrNameLst>
                                          <p:attrName>style.visibility</p:attrName>
                                        </p:attrNameLst>
                                      </p:cBhvr>
                                      <p:to>
                                        <p:strVal val="visible"/>
                                      </p:to>
                                    </p:set>
                                    <p:anim calcmode="lin" valueType="num">
                                      <p:cBhvr>
                                        <p:cTn id="21" dur="1000" fill="hold"/>
                                        <p:tgtEl>
                                          <p:spTgt spid="5"/>
                                        </p:tgtEl>
                                        <p:attrNameLst>
                                          <p:attrName>ppt_x</p:attrName>
                                        </p:attrNameLst>
                                      </p:cBhvr>
                                      <p:tavLst>
                                        <p:tav tm="0">
                                          <p:val>
                                            <p:strVal val="#ppt_x-.2"/>
                                          </p:val>
                                        </p:tav>
                                        <p:tav tm="100000">
                                          <p:val>
                                            <p:strVal val="#ppt_x"/>
                                          </p:val>
                                        </p:tav>
                                      </p:tavLst>
                                    </p:anim>
                                    <p:anim calcmode="lin" valueType="num">
                                      <p:cBhvr>
                                        <p:cTn id="22" dur="1000" fill="hold"/>
                                        <p:tgtEl>
                                          <p:spTgt spid="5"/>
                                        </p:tgtEl>
                                        <p:attrNameLst>
                                          <p:attrName>ppt_y</p:attrName>
                                        </p:attrNameLst>
                                      </p:cBhvr>
                                      <p:tavLst>
                                        <p:tav tm="0">
                                          <p:val>
                                            <p:strVal val="#ppt_y"/>
                                          </p:val>
                                        </p:tav>
                                        <p:tav tm="100000">
                                          <p:val>
                                            <p:strVal val="#ppt_y"/>
                                          </p:val>
                                        </p:tav>
                                      </p:tavLst>
                                    </p:anim>
                                    <p:animEffect transition="in" filter="wipe(right)" prLst="gradientSize: 0.1">
                                      <p:cBhvr>
                                        <p:cTn id="23" dur="1000"/>
                                        <p:tgtEl>
                                          <p:spTgt spid="5"/>
                                        </p:tgtEl>
                                      </p:cBhvr>
                                    </p:animEffect>
                                  </p:childTnLst>
                                </p:cTn>
                              </p:par>
                            </p:childTnLst>
                          </p:cTn>
                        </p:par>
                      </p:childTnLst>
                    </p:cTn>
                  </p:par>
                  <p:par>
                    <p:cTn id="24" fill="hold">
                      <p:stCondLst>
                        <p:cond delay="indefinite"/>
                      </p:stCondLst>
                      <p:childTnLst>
                        <p:par>
                          <p:cTn id="25" fill="hold">
                            <p:stCondLst>
                              <p:cond delay="0"/>
                            </p:stCondLst>
                            <p:childTnLst>
                              <p:par>
                                <p:cTn id="26" presetID="29" presetClass="entr" presetSubtype="0" fill="hold" grpId="0" nodeType="clickEffect">
                                  <p:stCondLst>
                                    <p:cond delay="0"/>
                                  </p:stCondLst>
                                  <p:childTnLst>
                                    <p:set>
                                      <p:cBhvr>
                                        <p:cTn id="27" dur="1" fill="hold">
                                          <p:stCondLst>
                                            <p:cond delay="0"/>
                                          </p:stCondLst>
                                        </p:cTn>
                                        <p:tgtEl>
                                          <p:spTgt spid="6"/>
                                        </p:tgtEl>
                                        <p:attrNameLst>
                                          <p:attrName>style.visibility</p:attrName>
                                        </p:attrNameLst>
                                      </p:cBhvr>
                                      <p:to>
                                        <p:strVal val="visible"/>
                                      </p:to>
                                    </p:set>
                                    <p:anim calcmode="lin" valueType="num">
                                      <p:cBhvr>
                                        <p:cTn id="28" dur="1000" fill="hold"/>
                                        <p:tgtEl>
                                          <p:spTgt spid="6"/>
                                        </p:tgtEl>
                                        <p:attrNameLst>
                                          <p:attrName>ppt_x</p:attrName>
                                        </p:attrNameLst>
                                      </p:cBhvr>
                                      <p:tavLst>
                                        <p:tav tm="0">
                                          <p:val>
                                            <p:strVal val="#ppt_x-.2"/>
                                          </p:val>
                                        </p:tav>
                                        <p:tav tm="100000">
                                          <p:val>
                                            <p:strVal val="#ppt_x"/>
                                          </p:val>
                                        </p:tav>
                                      </p:tavLst>
                                    </p:anim>
                                    <p:anim calcmode="lin" valueType="num">
                                      <p:cBhvr>
                                        <p:cTn id="29" dur="1000" fill="hold"/>
                                        <p:tgtEl>
                                          <p:spTgt spid="6"/>
                                        </p:tgtEl>
                                        <p:attrNameLst>
                                          <p:attrName>ppt_y</p:attrName>
                                        </p:attrNameLst>
                                      </p:cBhvr>
                                      <p:tavLst>
                                        <p:tav tm="0">
                                          <p:val>
                                            <p:strVal val="#ppt_y"/>
                                          </p:val>
                                        </p:tav>
                                        <p:tav tm="100000">
                                          <p:val>
                                            <p:strVal val="#ppt_y"/>
                                          </p:val>
                                        </p:tav>
                                      </p:tavLst>
                                    </p:anim>
                                    <p:animEffect transition="in" filter="wipe(right)" prLst="gradientSize: 0.1">
                                      <p:cBhvr>
                                        <p:cTn id="30" dur="1000"/>
                                        <p:tgtEl>
                                          <p:spTgt spid="6"/>
                                        </p:tgtEl>
                                      </p:cBhvr>
                                    </p:animEffect>
                                  </p:childTnLst>
                                </p:cTn>
                              </p:par>
                            </p:childTnLst>
                          </p:cTn>
                        </p:par>
                      </p:childTnLst>
                    </p:cTn>
                  </p:par>
                  <p:par>
                    <p:cTn id="31" fill="hold">
                      <p:stCondLst>
                        <p:cond delay="indefinite"/>
                      </p:stCondLst>
                      <p:childTnLst>
                        <p:par>
                          <p:cTn id="32" fill="hold">
                            <p:stCondLst>
                              <p:cond delay="0"/>
                            </p:stCondLst>
                            <p:childTnLst>
                              <p:par>
                                <p:cTn id="33" presetID="29" presetClass="entr" presetSubtype="0" fill="hold" grpId="0" nodeType="clickEffect">
                                  <p:stCondLst>
                                    <p:cond delay="0"/>
                                  </p:stCondLst>
                                  <p:childTnLst>
                                    <p:set>
                                      <p:cBhvr>
                                        <p:cTn id="34" dur="1" fill="hold">
                                          <p:stCondLst>
                                            <p:cond delay="0"/>
                                          </p:stCondLst>
                                        </p:cTn>
                                        <p:tgtEl>
                                          <p:spTgt spid="7"/>
                                        </p:tgtEl>
                                        <p:attrNameLst>
                                          <p:attrName>style.visibility</p:attrName>
                                        </p:attrNameLst>
                                      </p:cBhvr>
                                      <p:to>
                                        <p:strVal val="visible"/>
                                      </p:to>
                                    </p:set>
                                    <p:anim calcmode="lin" valueType="num">
                                      <p:cBhvr>
                                        <p:cTn id="35" dur="1000" fill="hold"/>
                                        <p:tgtEl>
                                          <p:spTgt spid="7"/>
                                        </p:tgtEl>
                                        <p:attrNameLst>
                                          <p:attrName>ppt_x</p:attrName>
                                        </p:attrNameLst>
                                      </p:cBhvr>
                                      <p:tavLst>
                                        <p:tav tm="0">
                                          <p:val>
                                            <p:strVal val="#ppt_x-.2"/>
                                          </p:val>
                                        </p:tav>
                                        <p:tav tm="100000">
                                          <p:val>
                                            <p:strVal val="#ppt_x"/>
                                          </p:val>
                                        </p:tav>
                                      </p:tavLst>
                                    </p:anim>
                                    <p:anim calcmode="lin" valueType="num">
                                      <p:cBhvr>
                                        <p:cTn id="36" dur="1000" fill="hold"/>
                                        <p:tgtEl>
                                          <p:spTgt spid="7"/>
                                        </p:tgtEl>
                                        <p:attrNameLst>
                                          <p:attrName>ppt_y</p:attrName>
                                        </p:attrNameLst>
                                      </p:cBhvr>
                                      <p:tavLst>
                                        <p:tav tm="0">
                                          <p:val>
                                            <p:strVal val="#ppt_y"/>
                                          </p:val>
                                        </p:tav>
                                        <p:tav tm="100000">
                                          <p:val>
                                            <p:strVal val="#ppt_y"/>
                                          </p:val>
                                        </p:tav>
                                      </p:tavLst>
                                    </p:anim>
                                    <p:animEffect transition="in" filter="wipe(right)" prLst="gradientSize: 0.1">
                                      <p:cBhvr>
                                        <p:cTn id="37" dur="1000"/>
                                        <p:tgtEl>
                                          <p:spTgt spid="7"/>
                                        </p:tgtEl>
                                      </p:cBhvr>
                                    </p:animEffect>
                                  </p:childTnLst>
                                </p:cTn>
                              </p:par>
                            </p:childTnLst>
                          </p:cTn>
                        </p:par>
                      </p:childTnLst>
                    </p:cTn>
                  </p:par>
                  <p:par>
                    <p:cTn id="38" fill="hold">
                      <p:stCondLst>
                        <p:cond delay="indefinite"/>
                      </p:stCondLst>
                      <p:childTnLst>
                        <p:par>
                          <p:cTn id="39" fill="hold">
                            <p:stCondLst>
                              <p:cond delay="0"/>
                            </p:stCondLst>
                            <p:childTnLst>
                              <p:par>
                                <p:cTn id="40" presetID="29" presetClass="entr" presetSubtype="0" fill="hold" grpId="0" nodeType="clickEffect">
                                  <p:stCondLst>
                                    <p:cond delay="0"/>
                                  </p:stCondLst>
                                  <p:childTnLst>
                                    <p:set>
                                      <p:cBhvr>
                                        <p:cTn id="41" dur="1" fill="hold">
                                          <p:stCondLst>
                                            <p:cond delay="0"/>
                                          </p:stCondLst>
                                        </p:cTn>
                                        <p:tgtEl>
                                          <p:spTgt spid="8"/>
                                        </p:tgtEl>
                                        <p:attrNameLst>
                                          <p:attrName>style.visibility</p:attrName>
                                        </p:attrNameLst>
                                      </p:cBhvr>
                                      <p:to>
                                        <p:strVal val="visible"/>
                                      </p:to>
                                    </p:set>
                                    <p:anim calcmode="lin" valueType="num">
                                      <p:cBhvr>
                                        <p:cTn id="42" dur="1000" fill="hold"/>
                                        <p:tgtEl>
                                          <p:spTgt spid="8"/>
                                        </p:tgtEl>
                                        <p:attrNameLst>
                                          <p:attrName>ppt_x</p:attrName>
                                        </p:attrNameLst>
                                      </p:cBhvr>
                                      <p:tavLst>
                                        <p:tav tm="0">
                                          <p:val>
                                            <p:strVal val="#ppt_x-.2"/>
                                          </p:val>
                                        </p:tav>
                                        <p:tav tm="100000">
                                          <p:val>
                                            <p:strVal val="#ppt_x"/>
                                          </p:val>
                                        </p:tav>
                                      </p:tavLst>
                                    </p:anim>
                                    <p:anim calcmode="lin" valueType="num">
                                      <p:cBhvr>
                                        <p:cTn id="43" dur="1000" fill="hold"/>
                                        <p:tgtEl>
                                          <p:spTgt spid="8"/>
                                        </p:tgtEl>
                                        <p:attrNameLst>
                                          <p:attrName>ppt_y</p:attrName>
                                        </p:attrNameLst>
                                      </p:cBhvr>
                                      <p:tavLst>
                                        <p:tav tm="0">
                                          <p:val>
                                            <p:strVal val="#ppt_y"/>
                                          </p:val>
                                        </p:tav>
                                        <p:tav tm="100000">
                                          <p:val>
                                            <p:strVal val="#ppt_y"/>
                                          </p:val>
                                        </p:tav>
                                      </p:tavLst>
                                    </p:anim>
                                    <p:animEffect transition="in" filter="wipe(right)" prLst="gradientSize: 0.1">
                                      <p:cBhvr>
                                        <p:cTn id="44" dur="1000"/>
                                        <p:tgtEl>
                                          <p:spTgt spid="8"/>
                                        </p:tgtEl>
                                      </p:cBhvr>
                                    </p:animEffect>
                                  </p:childTnLst>
                                </p:cTn>
                              </p:par>
                            </p:childTnLst>
                          </p:cTn>
                        </p:par>
                      </p:childTnLst>
                    </p:cTn>
                  </p:par>
                  <p:par>
                    <p:cTn id="45" fill="hold">
                      <p:stCondLst>
                        <p:cond delay="indefinite"/>
                      </p:stCondLst>
                      <p:childTnLst>
                        <p:par>
                          <p:cTn id="46" fill="hold">
                            <p:stCondLst>
                              <p:cond delay="0"/>
                            </p:stCondLst>
                            <p:childTnLst>
                              <p:par>
                                <p:cTn id="47" presetID="29" presetClass="entr" presetSubtype="0" fill="hold" grpId="0" nodeType="clickEffect">
                                  <p:stCondLst>
                                    <p:cond delay="0"/>
                                  </p:stCondLst>
                                  <p:childTnLst>
                                    <p:set>
                                      <p:cBhvr>
                                        <p:cTn id="48" dur="1" fill="hold">
                                          <p:stCondLst>
                                            <p:cond delay="0"/>
                                          </p:stCondLst>
                                        </p:cTn>
                                        <p:tgtEl>
                                          <p:spTgt spid="9"/>
                                        </p:tgtEl>
                                        <p:attrNameLst>
                                          <p:attrName>style.visibility</p:attrName>
                                        </p:attrNameLst>
                                      </p:cBhvr>
                                      <p:to>
                                        <p:strVal val="visible"/>
                                      </p:to>
                                    </p:set>
                                    <p:anim calcmode="lin" valueType="num">
                                      <p:cBhvr>
                                        <p:cTn id="49" dur="1000" fill="hold"/>
                                        <p:tgtEl>
                                          <p:spTgt spid="9"/>
                                        </p:tgtEl>
                                        <p:attrNameLst>
                                          <p:attrName>ppt_x</p:attrName>
                                        </p:attrNameLst>
                                      </p:cBhvr>
                                      <p:tavLst>
                                        <p:tav tm="0">
                                          <p:val>
                                            <p:strVal val="#ppt_x-.2"/>
                                          </p:val>
                                        </p:tav>
                                        <p:tav tm="100000">
                                          <p:val>
                                            <p:strVal val="#ppt_x"/>
                                          </p:val>
                                        </p:tav>
                                      </p:tavLst>
                                    </p:anim>
                                    <p:anim calcmode="lin" valueType="num">
                                      <p:cBhvr>
                                        <p:cTn id="50" dur="1000" fill="hold"/>
                                        <p:tgtEl>
                                          <p:spTgt spid="9"/>
                                        </p:tgtEl>
                                        <p:attrNameLst>
                                          <p:attrName>ppt_y</p:attrName>
                                        </p:attrNameLst>
                                      </p:cBhvr>
                                      <p:tavLst>
                                        <p:tav tm="0">
                                          <p:val>
                                            <p:strVal val="#ppt_y"/>
                                          </p:val>
                                        </p:tav>
                                        <p:tav tm="100000">
                                          <p:val>
                                            <p:strVal val="#ppt_y"/>
                                          </p:val>
                                        </p:tav>
                                      </p:tavLst>
                                    </p:anim>
                                    <p:animEffect transition="in" filter="wipe(right)" prLst="gradientSize: 0.1">
                                      <p:cBhvr>
                                        <p:cTn id="51" dur="1000"/>
                                        <p:tgtEl>
                                          <p:spTgt spid="9"/>
                                        </p:tgtEl>
                                      </p:cBhvr>
                                    </p:animEffect>
                                  </p:childTnLst>
                                </p:cTn>
                              </p:par>
                            </p:childTnLst>
                          </p:cTn>
                        </p:par>
                      </p:childTnLst>
                    </p:cTn>
                  </p:par>
                  <p:par>
                    <p:cTn id="52" fill="hold">
                      <p:stCondLst>
                        <p:cond delay="indefinite"/>
                      </p:stCondLst>
                      <p:childTnLst>
                        <p:par>
                          <p:cTn id="53" fill="hold">
                            <p:stCondLst>
                              <p:cond delay="0"/>
                            </p:stCondLst>
                            <p:childTnLst>
                              <p:par>
                                <p:cTn id="54" presetID="29" presetClass="entr" presetSubtype="0" fill="hold" grpId="0" nodeType="clickEffect">
                                  <p:stCondLst>
                                    <p:cond delay="0"/>
                                  </p:stCondLst>
                                  <p:childTnLst>
                                    <p:set>
                                      <p:cBhvr>
                                        <p:cTn id="55" dur="1" fill="hold">
                                          <p:stCondLst>
                                            <p:cond delay="0"/>
                                          </p:stCondLst>
                                        </p:cTn>
                                        <p:tgtEl>
                                          <p:spTgt spid="10"/>
                                        </p:tgtEl>
                                        <p:attrNameLst>
                                          <p:attrName>style.visibility</p:attrName>
                                        </p:attrNameLst>
                                      </p:cBhvr>
                                      <p:to>
                                        <p:strVal val="visible"/>
                                      </p:to>
                                    </p:set>
                                    <p:anim calcmode="lin" valueType="num">
                                      <p:cBhvr>
                                        <p:cTn id="56" dur="1000" fill="hold"/>
                                        <p:tgtEl>
                                          <p:spTgt spid="10"/>
                                        </p:tgtEl>
                                        <p:attrNameLst>
                                          <p:attrName>ppt_x</p:attrName>
                                        </p:attrNameLst>
                                      </p:cBhvr>
                                      <p:tavLst>
                                        <p:tav tm="0">
                                          <p:val>
                                            <p:strVal val="#ppt_x-.2"/>
                                          </p:val>
                                        </p:tav>
                                        <p:tav tm="100000">
                                          <p:val>
                                            <p:strVal val="#ppt_x"/>
                                          </p:val>
                                        </p:tav>
                                      </p:tavLst>
                                    </p:anim>
                                    <p:anim calcmode="lin" valueType="num">
                                      <p:cBhvr>
                                        <p:cTn id="57" dur="1000" fill="hold"/>
                                        <p:tgtEl>
                                          <p:spTgt spid="10"/>
                                        </p:tgtEl>
                                        <p:attrNameLst>
                                          <p:attrName>ppt_y</p:attrName>
                                        </p:attrNameLst>
                                      </p:cBhvr>
                                      <p:tavLst>
                                        <p:tav tm="0">
                                          <p:val>
                                            <p:strVal val="#ppt_y"/>
                                          </p:val>
                                        </p:tav>
                                        <p:tav tm="100000">
                                          <p:val>
                                            <p:strVal val="#ppt_y"/>
                                          </p:val>
                                        </p:tav>
                                      </p:tavLst>
                                    </p:anim>
                                    <p:animEffect transition="in" filter="wipe(right)" prLst="gradientSize: 0.1">
                                      <p:cBhvr>
                                        <p:cTn id="58" dur="1000"/>
                                        <p:tgtEl>
                                          <p:spTgt spid="10"/>
                                        </p:tgtEl>
                                      </p:cBhvr>
                                    </p:animEffect>
                                  </p:childTnLst>
                                </p:cTn>
                              </p:par>
                            </p:childTnLst>
                          </p:cTn>
                        </p:par>
                      </p:childTnLst>
                    </p:cTn>
                  </p:par>
                  <p:par>
                    <p:cTn id="59" fill="hold">
                      <p:stCondLst>
                        <p:cond delay="indefinite"/>
                      </p:stCondLst>
                      <p:childTnLst>
                        <p:par>
                          <p:cTn id="60" fill="hold">
                            <p:stCondLst>
                              <p:cond delay="0"/>
                            </p:stCondLst>
                            <p:childTnLst>
                              <p:par>
                                <p:cTn id="61" presetID="29" presetClass="entr" presetSubtype="0" fill="hold" grpId="0" nodeType="clickEffect">
                                  <p:stCondLst>
                                    <p:cond delay="0"/>
                                  </p:stCondLst>
                                  <p:childTnLst>
                                    <p:set>
                                      <p:cBhvr>
                                        <p:cTn id="62" dur="1" fill="hold">
                                          <p:stCondLst>
                                            <p:cond delay="0"/>
                                          </p:stCondLst>
                                        </p:cTn>
                                        <p:tgtEl>
                                          <p:spTgt spid="11"/>
                                        </p:tgtEl>
                                        <p:attrNameLst>
                                          <p:attrName>style.visibility</p:attrName>
                                        </p:attrNameLst>
                                      </p:cBhvr>
                                      <p:to>
                                        <p:strVal val="visible"/>
                                      </p:to>
                                    </p:set>
                                    <p:anim calcmode="lin" valueType="num">
                                      <p:cBhvr>
                                        <p:cTn id="63" dur="1000" fill="hold"/>
                                        <p:tgtEl>
                                          <p:spTgt spid="11"/>
                                        </p:tgtEl>
                                        <p:attrNameLst>
                                          <p:attrName>ppt_x</p:attrName>
                                        </p:attrNameLst>
                                      </p:cBhvr>
                                      <p:tavLst>
                                        <p:tav tm="0">
                                          <p:val>
                                            <p:strVal val="#ppt_x-.2"/>
                                          </p:val>
                                        </p:tav>
                                        <p:tav tm="100000">
                                          <p:val>
                                            <p:strVal val="#ppt_x"/>
                                          </p:val>
                                        </p:tav>
                                      </p:tavLst>
                                    </p:anim>
                                    <p:anim calcmode="lin" valueType="num">
                                      <p:cBhvr>
                                        <p:cTn id="64" dur="1000" fill="hold"/>
                                        <p:tgtEl>
                                          <p:spTgt spid="11"/>
                                        </p:tgtEl>
                                        <p:attrNameLst>
                                          <p:attrName>ppt_y</p:attrName>
                                        </p:attrNameLst>
                                      </p:cBhvr>
                                      <p:tavLst>
                                        <p:tav tm="0">
                                          <p:val>
                                            <p:strVal val="#ppt_y"/>
                                          </p:val>
                                        </p:tav>
                                        <p:tav tm="100000">
                                          <p:val>
                                            <p:strVal val="#ppt_y"/>
                                          </p:val>
                                        </p:tav>
                                      </p:tavLst>
                                    </p:anim>
                                    <p:animEffect transition="in" filter="wipe(right)" prLst="gradientSize: 0.1">
                                      <p:cBhvr>
                                        <p:cTn id="65" dur="10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4" grpId="0"/>
      <p:bldP spid="5" grpId="0"/>
      <p:bldP spid="6" grpId="0"/>
      <p:bldP spid="7" grpId="0"/>
      <p:bldP spid="8" grpId="0"/>
      <p:bldP spid="9" grpId="0"/>
      <p:bldP spid="10" grpId="0"/>
      <p:bldP spid="11" grpId="0"/>
    </p:bldLst>
  </p:timing>
</p:sld>
</file>

<file path=ppt/slides/slide1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56322" name="Rectangle 2"/>
          <p:cNvSpPr>
            <a:spLocks noChangeArrowheads="1"/>
          </p:cNvSpPr>
          <p:nvPr/>
        </p:nvSpPr>
        <p:spPr bwMode="auto">
          <a:xfrm>
            <a:off x="914400" y="-533400"/>
            <a:ext cx="8763000" cy="2057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a:spcBef>
                <a:spcPct val="20000"/>
              </a:spcBef>
              <a:buBlip>
                <a:blip r:embed="rId3"/>
              </a:buBlip>
              <a:defRPr sz="3200">
                <a:solidFill>
                  <a:srgbClr val="006699"/>
                </a:solidFill>
                <a:latin typeface="Joinks" pitchFamily="2" charset="0"/>
                <a:cs typeface="Arial" panose="020B0604020202020204" pitchFamily="34" charset="0"/>
              </a:defRPr>
            </a:lvl1pPr>
            <a:lvl2pPr marL="742950" indent="-285750">
              <a:spcBef>
                <a:spcPct val="20000"/>
              </a:spcBef>
              <a:buBlip>
                <a:blip r:embed="rId3"/>
              </a:buBlip>
              <a:defRPr sz="2800">
                <a:solidFill>
                  <a:srgbClr val="006699"/>
                </a:solidFill>
                <a:latin typeface="Joinks" pitchFamily="2" charset="0"/>
                <a:cs typeface="Arial" panose="020B0604020202020204" pitchFamily="34" charset="0"/>
              </a:defRPr>
            </a:lvl2pPr>
            <a:lvl3pPr marL="1143000" indent="-228600">
              <a:spcBef>
                <a:spcPct val="20000"/>
              </a:spcBef>
              <a:buBlip>
                <a:blip r:embed="rId3"/>
              </a:buBlip>
              <a:defRPr sz="2400">
                <a:solidFill>
                  <a:srgbClr val="006699"/>
                </a:solidFill>
                <a:latin typeface="Joinks" pitchFamily="2" charset="0"/>
                <a:cs typeface="Arial" panose="020B0604020202020204" pitchFamily="34" charset="0"/>
              </a:defRPr>
            </a:lvl3pPr>
            <a:lvl4pPr marL="1600200" indent="-228600">
              <a:spcBef>
                <a:spcPct val="20000"/>
              </a:spcBef>
              <a:buBlip>
                <a:blip r:embed="rId3"/>
              </a:buBlip>
              <a:defRPr sz="2000">
                <a:solidFill>
                  <a:srgbClr val="006699"/>
                </a:solidFill>
                <a:latin typeface="Joinks" pitchFamily="2" charset="0"/>
                <a:cs typeface="Arial" panose="020B0604020202020204" pitchFamily="34" charset="0"/>
              </a:defRPr>
            </a:lvl4pPr>
            <a:lvl5pPr marL="2057400" indent="-228600">
              <a:spcBef>
                <a:spcPct val="20000"/>
              </a:spcBef>
              <a:buBlip>
                <a:blip r:embed="rId3"/>
              </a:buBlip>
              <a:defRPr sz="2000">
                <a:solidFill>
                  <a:srgbClr val="006699"/>
                </a:solidFill>
                <a:latin typeface="Joinks" pitchFamily="2" charset="0"/>
                <a:cs typeface="Arial" panose="020B0604020202020204" pitchFamily="34" charset="0"/>
              </a:defRPr>
            </a:lvl5pPr>
            <a:lvl6pPr marL="2514600" indent="-228600" eaLnBrk="0" fontAlgn="base" hangingPunct="0">
              <a:spcBef>
                <a:spcPct val="20000"/>
              </a:spcBef>
              <a:spcAft>
                <a:spcPct val="0"/>
              </a:spcAft>
              <a:buBlip>
                <a:blip r:embed="rId3"/>
              </a:buBlip>
              <a:defRPr sz="2000">
                <a:solidFill>
                  <a:srgbClr val="006699"/>
                </a:solidFill>
                <a:latin typeface="Joinks" pitchFamily="2" charset="0"/>
                <a:cs typeface="Arial" panose="020B0604020202020204" pitchFamily="34" charset="0"/>
              </a:defRPr>
            </a:lvl6pPr>
            <a:lvl7pPr marL="2971800" indent="-228600" eaLnBrk="0" fontAlgn="base" hangingPunct="0">
              <a:spcBef>
                <a:spcPct val="20000"/>
              </a:spcBef>
              <a:spcAft>
                <a:spcPct val="0"/>
              </a:spcAft>
              <a:buBlip>
                <a:blip r:embed="rId3"/>
              </a:buBlip>
              <a:defRPr sz="2000">
                <a:solidFill>
                  <a:srgbClr val="006699"/>
                </a:solidFill>
                <a:latin typeface="Joinks" pitchFamily="2" charset="0"/>
                <a:cs typeface="Arial" panose="020B0604020202020204" pitchFamily="34" charset="0"/>
              </a:defRPr>
            </a:lvl7pPr>
            <a:lvl8pPr marL="3429000" indent="-228600" eaLnBrk="0" fontAlgn="base" hangingPunct="0">
              <a:spcBef>
                <a:spcPct val="20000"/>
              </a:spcBef>
              <a:spcAft>
                <a:spcPct val="0"/>
              </a:spcAft>
              <a:buBlip>
                <a:blip r:embed="rId3"/>
              </a:buBlip>
              <a:defRPr sz="2000">
                <a:solidFill>
                  <a:srgbClr val="006699"/>
                </a:solidFill>
                <a:latin typeface="Joinks" pitchFamily="2" charset="0"/>
                <a:cs typeface="Arial" panose="020B0604020202020204" pitchFamily="34" charset="0"/>
              </a:defRPr>
            </a:lvl8pPr>
            <a:lvl9pPr marL="3886200" indent="-228600" eaLnBrk="0" fontAlgn="base" hangingPunct="0">
              <a:spcBef>
                <a:spcPct val="20000"/>
              </a:spcBef>
              <a:spcAft>
                <a:spcPct val="0"/>
              </a:spcAft>
              <a:buBlip>
                <a:blip r:embed="rId3"/>
              </a:buBlip>
              <a:defRPr sz="2000">
                <a:solidFill>
                  <a:srgbClr val="006699"/>
                </a:solidFill>
                <a:latin typeface="Joinks" pitchFamily="2" charset="0"/>
                <a:cs typeface="Arial" panose="020B0604020202020204" pitchFamily="34" charset="0"/>
              </a:defRPr>
            </a:lvl9pPr>
          </a:lstStyle>
          <a:p>
            <a:pPr algn="ctr" fontAlgn="base">
              <a:spcBef>
                <a:spcPct val="0"/>
              </a:spcBef>
              <a:spcAft>
                <a:spcPct val="0"/>
              </a:spcAft>
              <a:buFontTx/>
              <a:buNone/>
            </a:pPr>
            <a:endParaRPr lang="en-US" sz="3600">
              <a:solidFill>
                <a:srgbClr val="000099"/>
              </a:solidFill>
              <a:latin typeface="Times New Roman" panose="02020603050405020304" pitchFamily="18" charset="0"/>
              <a:cs typeface="Times New Roman" panose="02020603050405020304" pitchFamily="18" charset="0"/>
            </a:endParaRPr>
          </a:p>
        </p:txBody>
      </p:sp>
      <p:grpSp>
        <p:nvGrpSpPr>
          <p:cNvPr id="56323" name="Group 3"/>
          <p:cNvGrpSpPr>
            <a:grpSpLocks/>
          </p:cNvGrpSpPr>
          <p:nvPr/>
        </p:nvGrpSpPr>
        <p:grpSpPr bwMode="auto">
          <a:xfrm>
            <a:off x="2743200" y="-22850"/>
            <a:ext cx="6451600" cy="5166350"/>
            <a:chOff x="768" y="-23"/>
            <a:chExt cx="4560" cy="3261"/>
          </a:xfrm>
        </p:grpSpPr>
        <p:sp>
          <p:nvSpPr>
            <p:cNvPr id="56325" name="WordArt 6" descr="f1"/>
            <p:cNvSpPr>
              <a:spLocks noChangeArrowheads="1" noChangeShapeType="1" noTextEdit="1"/>
            </p:cNvSpPr>
            <p:nvPr/>
          </p:nvSpPr>
          <p:spPr bwMode="auto">
            <a:xfrm>
              <a:off x="768" y="-23"/>
              <a:ext cx="4560" cy="624"/>
            </a:xfrm>
            <a:prstGeom prst="rect">
              <a:avLst/>
            </a:prstGeom>
            <a:extLst>
              <a:ext uri="{91240B29-F687-4F45-9708-019B960494DF}">
                <a14:hiddenLine xmlns:a14="http://schemas.microsoft.com/office/drawing/2010/main" w="9525">
                  <a:solidFill>
                    <a:srgbClr val="000000"/>
                  </a:solidFill>
                  <a:round/>
                  <a:headEnd/>
                  <a:tailEnd/>
                </a14:hiddenLine>
              </a:ext>
            </a:extLst>
          </p:spPr>
          <p:txBody>
            <a:bodyPr wrap="none" fromWordArt="1">
              <a:prstTxWarp prst="textWave1">
                <a:avLst>
                  <a:gd name="adj1" fmla="val 13005"/>
                  <a:gd name="adj2" fmla="val 0"/>
                </a:avLst>
              </a:prstTxWarp>
            </a:bodyPr>
            <a:lstStyle/>
            <a:p>
              <a:pPr algn="ctr" eaLnBrk="0" fontAlgn="base" hangingPunct="0">
                <a:spcBef>
                  <a:spcPct val="0"/>
                </a:spcBef>
                <a:spcAft>
                  <a:spcPct val="0"/>
                </a:spcAft>
              </a:pPr>
              <a:r>
                <a:rPr lang="en-US" sz="3600" b="1" kern="10" dirty="0">
                  <a:solidFill>
                    <a:srgbClr val="6600FF"/>
                  </a:solidFill>
                  <a:latin typeface="Times New Roman" panose="02020603050405020304" pitchFamily="18" charset="0"/>
                  <a:cs typeface="Times New Roman" panose="02020603050405020304" pitchFamily="18" charset="0"/>
                </a:rPr>
                <a:t> SILENT READING</a:t>
              </a:r>
            </a:p>
          </p:txBody>
        </p:sp>
        <p:sp>
          <p:nvSpPr>
            <p:cNvPr id="56326" name="WordArt 5"/>
            <p:cNvSpPr>
              <a:spLocks noChangeArrowheads="1" noChangeShapeType="1" noTextEdit="1"/>
            </p:cNvSpPr>
            <p:nvPr/>
          </p:nvSpPr>
          <p:spPr bwMode="auto">
            <a:xfrm rot="-301916">
              <a:off x="3038" y="2968"/>
              <a:ext cx="1104" cy="270"/>
            </a:xfrm>
            <a:prstGeom prst="rect">
              <a:avLst/>
            </a:prstGeom>
          </p:spPr>
          <p:txBody>
            <a:bodyPr wrap="none" fromWordArt="1">
              <a:prstTxWarp prst="textDoubleWave1">
                <a:avLst>
                  <a:gd name="adj1" fmla="val 6500"/>
                  <a:gd name="adj2" fmla="val 0"/>
                </a:avLst>
              </a:prstTxWarp>
            </a:bodyPr>
            <a:lstStyle/>
            <a:p>
              <a:pPr algn="ctr" eaLnBrk="0" fontAlgn="base" hangingPunct="0">
                <a:spcBef>
                  <a:spcPct val="0"/>
                </a:spcBef>
                <a:spcAft>
                  <a:spcPct val="0"/>
                </a:spcAft>
              </a:pPr>
              <a:r>
                <a:rPr lang="en-US" sz="3600" b="1" kern="10" spc="-360">
                  <a:ln w="12700">
                    <a:solidFill>
                      <a:srgbClr val="000099"/>
                    </a:solidFill>
                    <a:round/>
                    <a:headEnd/>
                    <a:tailEnd/>
                  </a:ln>
                  <a:solidFill>
                    <a:srgbClr val="33CCFF"/>
                  </a:solidFill>
                  <a:effectLst>
                    <a:outerShdw dist="125724" dir="18900000" algn="ctr" rotWithShape="0">
                      <a:srgbClr val="000099"/>
                    </a:outerShdw>
                  </a:effectLst>
                  <a:latin typeface="Times New Roman" panose="02020603050405020304" pitchFamily="18" charset="0"/>
                  <a:cs typeface="Times New Roman" panose="02020603050405020304" pitchFamily="18" charset="0"/>
                </a:rPr>
                <a:t>ENGLISH 9</a:t>
              </a:r>
            </a:p>
          </p:txBody>
        </p:sp>
      </p:grpSp>
      <p:pic>
        <p:nvPicPr>
          <p:cNvPr id="56324" name="Picture 1"/>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2943225" y="999567"/>
            <a:ext cx="6254750" cy="5791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614793182"/>
      </p:ext>
    </p:extLst>
  </p:cSld>
  <p:clrMapOvr>
    <a:masterClrMapping/>
  </p:clrMapOvr>
  <p:transition>
    <p:strips dir="rd"/>
  </p:transition>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showMasterSp="0">
  <p:cSld>
    <p:bg>
      <p:bgPr>
        <a:solidFill>
          <a:schemeClr val="bg1"/>
        </a:solidFill>
        <a:effectLst/>
      </p:bgPr>
    </p:bg>
    <p:spTree>
      <p:nvGrpSpPr>
        <p:cNvPr id="1" name=""/>
        <p:cNvGrpSpPr/>
        <p:nvPr/>
      </p:nvGrpSpPr>
      <p:grpSpPr>
        <a:xfrm>
          <a:off x="0" y="0"/>
          <a:ext cx="0" cy="0"/>
          <a:chOff x="0" y="0"/>
          <a:chExt cx="0" cy="0"/>
        </a:xfrm>
      </p:grpSpPr>
      <p:sp>
        <p:nvSpPr>
          <p:cNvPr id="2" name="Rectangle 1"/>
          <p:cNvSpPr/>
          <p:nvPr/>
        </p:nvSpPr>
        <p:spPr>
          <a:xfrm>
            <a:off x="162233" y="264134"/>
            <a:ext cx="11754464" cy="6463308"/>
          </a:xfrm>
          <a:prstGeom prst="rect">
            <a:avLst/>
          </a:prstGeom>
        </p:spPr>
        <p:txBody>
          <a:bodyPr wrap="square">
            <a:spAutoFit/>
          </a:bodyPr>
          <a:lstStyle/>
          <a:p>
            <a:pPr algn="just"/>
            <a:r>
              <a:rPr lang="en-US" i="1" dirty="0">
                <a:solidFill>
                  <a:srgbClr val="000000"/>
                </a:solidFill>
                <a:latin typeface="Open Sans"/>
              </a:rPr>
              <a:t>"The Internet" posted by </a:t>
            </a:r>
            <a:r>
              <a:rPr lang="en-US" i="1" dirty="0" err="1">
                <a:solidFill>
                  <a:srgbClr val="000000"/>
                </a:solidFill>
                <a:latin typeface="Open Sans"/>
              </a:rPr>
              <a:t>Jimhello</a:t>
            </a:r>
            <a:r>
              <a:rPr lang="en-US" i="1" dirty="0">
                <a:solidFill>
                  <a:srgbClr val="000000"/>
                </a:solidFill>
                <a:latin typeface="Open Sans"/>
              </a:rPr>
              <a:t> on Tuesday, 10 December 2002, at 9.07 pm.</a:t>
            </a:r>
            <a:endParaRPr lang="en-US" dirty="0">
              <a:solidFill>
                <a:srgbClr val="000000"/>
              </a:solidFill>
              <a:latin typeface="Open Sans"/>
            </a:endParaRPr>
          </a:p>
          <a:p>
            <a:pPr algn="just"/>
            <a:r>
              <a:rPr lang="en-US" dirty="0">
                <a:solidFill>
                  <a:srgbClr val="000000"/>
                </a:solidFill>
                <a:latin typeface="Open Sans"/>
              </a:rPr>
              <a:t>The Internet has increasingly developed and become part of our everyday life. Do you </a:t>
            </a:r>
            <a:r>
              <a:rPr lang="en-US" dirty="0">
                <a:solidFill>
                  <a:srgbClr val="FF0000"/>
                </a:solidFill>
                <a:latin typeface="Open Sans"/>
              </a:rPr>
              <a:t>find</a:t>
            </a:r>
            <a:r>
              <a:rPr lang="en-US" dirty="0">
                <a:solidFill>
                  <a:srgbClr val="000000"/>
                </a:solidFill>
                <a:latin typeface="Open Sans"/>
              </a:rPr>
              <a:t> the Internet </a:t>
            </a:r>
            <a:r>
              <a:rPr lang="en-US" dirty="0">
                <a:solidFill>
                  <a:srgbClr val="FF0000"/>
                </a:solidFill>
                <a:latin typeface="Open Sans"/>
              </a:rPr>
              <a:t>useful</a:t>
            </a:r>
            <a:r>
              <a:rPr lang="en-US" dirty="0">
                <a:solidFill>
                  <a:srgbClr val="000000"/>
                </a:solidFill>
                <a:latin typeface="Open Sans"/>
              </a:rPr>
              <a:t>? What do you use the Internet for? How much time do you </a:t>
            </a:r>
            <a:r>
              <a:rPr lang="en-US" dirty="0">
                <a:solidFill>
                  <a:srgbClr val="FF0000"/>
                </a:solidFill>
                <a:latin typeface="Open Sans"/>
              </a:rPr>
              <a:t>spend surfing </a:t>
            </a:r>
            <a:r>
              <a:rPr lang="en-US" dirty="0">
                <a:solidFill>
                  <a:srgbClr val="000000"/>
                </a:solidFill>
                <a:latin typeface="Open Sans"/>
              </a:rPr>
              <a:t>the web a day? Please </a:t>
            </a:r>
            <a:r>
              <a:rPr lang="en-US" dirty="0">
                <a:solidFill>
                  <a:srgbClr val="FF0000"/>
                </a:solidFill>
                <a:latin typeface="Open Sans"/>
              </a:rPr>
              <a:t>respond to </a:t>
            </a:r>
            <a:r>
              <a:rPr lang="en-US" dirty="0">
                <a:solidFill>
                  <a:srgbClr val="000000"/>
                </a:solidFill>
                <a:latin typeface="Open Sans"/>
              </a:rPr>
              <a:t>these questions.</a:t>
            </a:r>
          </a:p>
          <a:p>
            <a:pPr algn="just"/>
            <a:r>
              <a:rPr lang="en-US" dirty="0">
                <a:solidFill>
                  <a:srgbClr val="000000"/>
                </a:solidFill>
                <a:latin typeface="Open Sans"/>
              </a:rPr>
              <a:t>FORUM</a:t>
            </a:r>
          </a:p>
          <a:p>
            <a:pPr algn="just"/>
            <a:r>
              <a:rPr lang="en-US" b="1" dirty="0">
                <a:solidFill>
                  <a:srgbClr val="000000"/>
                </a:solidFill>
                <a:latin typeface="Open Sans"/>
              </a:rPr>
              <a:t>Response # 1Re: The Internet</a:t>
            </a:r>
            <a:endParaRPr lang="en-US" dirty="0">
              <a:solidFill>
                <a:srgbClr val="000000"/>
              </a:solidFill>
              <a:latin typeface="Open Sans"/>
            </a:endParaRPr>
          </a:p>
          <a:p>
            <a:pPr algn="just"/>
            <a:r>
              <a:rPr lang="en-US" i="1" dirty="0">
                <a:solidFill>
                  <a:srgbClr val="000000"/>
                </a:solidFill>
                <a:latin typeface="Open Sans"/>
              </a:rPr>
              <a:t>Posted by Sandra Morgan</a:t>
            </a:r>
            <a:endParaRPr lang="en-US" dirty="0">
              <a:solidFill>
                <a:srgbClr val="000000"/>
              </a:solidFill>
              <a:latin typeface="Open Sans"/>
            </a:endParaRPr>
          </a:p>
          <a:p>
            <a:pPr algn="just"/>
            <a:r>
              <a:rPr lang="en-US" dirty="0">
                <a:solidFill>
                  <a:srgbClr val="000000"/>
                </a:solidFill>
                <a:latin typeface="Open Sans"/>
              </a:rPr>
              <a:t>In my opinion, the Internet is a very fast and convenient way for me to get information. I can also communicate with my friends and relatives by means of email or chatting. However, I don't use the Internet very often because I don’t have much time. For me, the Internet is a wonderful invention of modem life. It makes our world a small village.</a:t>
            </a:r>
          </a:p>
          <a:p>
            <a:pPr algn="just"/>
            <a:r>
              <a:rPr lang="en-US" b="1" dirty="0">
                <a:solidFill>
                  <a:srgbClr val="000000"/>
                </a:solidFill>
                <a:latin typeface="Open Sans"/>
              </a:rPr>
              <a:t>Response # 2 Re: The Internet</a:t>
            </a:r>
            <a:endParaRPr lang="en-US" dirty="0">
              <a:solidFill>
                <a:srgbClr val="000000"/>
              </a:solidFill>
              <a:latin typeface="Open Sans"/>
            </a:endParaRPr>
          </a:p>
          <a:p>
            <a:pPr algn="just"/>
            <a:r>
              <a:rPr lang="en-US" i="1" dirty="0">
                <a:solidFill>
                  <a:srgbClr val="000000"/>
                </a:solidFill>
                <a:latin typeface="Open Sans"/>
              </a:rPr>
              <a:t>Posted by </a:t>
            </a:r>
            <a:r>
              <a:rPr lang="en-US" i="1" dirty="0" err="1">
                <a:solidFill>
                  <a:srgbClr val="000000"/>
                </a:solidFill>
                <a:latin typeface="Open Sans"/>
              </a:rPr>
              <a:t>Honghoa</a:t>
            </a:r>
            <a:endParaRPr lang="en-US" dirty="0">
              <a:solidFill>
                <a:srgbClr val="000000"/>
              </a:solidFill>
              <a:latin typeface="Open Sans"/>
            </a:endParaRPr>
          </a:p>
          <a:p>
            <a:pPr algn="just"/>
            <a:r>
              <a:rPr lang="en-US" dirty="0">
                <a:solidFill>
                  <a:srgbClr val="000000"/>
                </a:solidFill>
                <a:latin typeface="Open Sans"/>
              </a:rPr>
              <a:t>Nobody can deny the benefits of the Internet in our life. However, it is a pity for me </a:t>
            </a:r>
            <a:r>
              <a:rPr lang="en-US" dirty="0">
                <a:solidFill>
                  <a:srgbClr val="FF0000"/>
                </a:solidFill>
                <a:latin typeface="Open Sans"/>
              </a:rPr>
              <a:t>as well as </a:t>
            </a:r>
            <a:r>
              <a:rPr lang="en-US" dirty="0">
                <a:solidFill>
                  <a:srgbClr val="000000"/>
                </a:solidFill>
                <a:latin typeface="Open Sans"/>
              </a:rPr>
              <a:t>for most of my friends in the countryside. The Internet is available only in cities, therefore I cannot easily get access to it. I sometimes visit my uncle in the city on weekends, and this is a good occasion for me to explore the net. I </a:t>
            </a:r>
            <a:r>
              <a:rPr lang="en-US" dirty="0">
                <a:solidFill>
                  <a:srgbClr val="FF0000"/>
                </a:solidFill>
                <a:latin typeface="Open Sans"/>
              </a:rPr>
              <a:t>spend</a:t>
            </a:r>
            <a:r>
              <a:rPr lang="en-US" dirty="0">
                <a:solidFill>
                  <a:srgbClr val="000000"/>
                </a:solidFill>
                <a:latin typeface="Open Sans"/>
              </a:rPr>
              <a:t> most of the time </a:t>
            </a:r>
            <a:r>
              <a:rPr lang="en-US" dirty="0">
                <a:solidFill>
                  <a:srgbClr val="FF0000"/>
                </a:solidFill>
                <a:latin typeface="Open Sans"/>
              </a:rPr>
              <a:t>wandering</a:t>
            </a:r>
            <a:r>
              <a:rPr lang="en-US" dirty="0">
                <a:solidFill>
                  <a:srgbClr val="000000"/>
                </a:solidFill>
                <a:latin typeface="Open Sans"/>
              </a:rPr>
              <a:t> because I just don’t know which website is useful for me.</a:t>
            </a:r>
          </a:p>
          <a:p>
            <a:pPr algn="just"/>
            <a:r>
              <a:rPr lang="en-US" b="1" dirty="0">
                <a:solidFill>
                  <a:srgbClr val="000000"/>
                </a:solidFill>
                <a:latin typeface="Open Sans"/>
              </a:rPr>
              <a:t>Response # 3 Re: The Internet</a:t>
            </a:r>
            <a:endParaRPr lang="en-US" dirty="0">
              <a:solidFill>
                <a:srgbClr val="000000"/>
              </a:solidFill>
              <a:latin typeface="Open Sans"/>
            </a:endParaRPr>
          </a:p>
          <a:p>
            <a:pPr algn="just"/>
            <a:r>
              <a:rPr lang="en-US" i="1" dirty="0">
                <a:solidFill>
                  <a:srgbClr val="000000"/>
                </a:solidFill>
                <a:latin typeface="Open Sans"/>
              </a:rPr>
              <a:t>Posted by </a:t>
            </a:r>
            <a:r>
              <a:rPr lang="en-US" i="1" dirty="0" err="1">
                <a:solidFill>
                  <a:srgbClr val="000000"/>
                </a:solidFill>
                <a:latin typeface="Open Sans"/>
              </a:rPr>
              <a:t>Huansui</a:t>
            </a:r>
            <a:endParaRPr lang="en-US" dirty="0">
              <a:solidFill>
                <a:srgbClr val="000000"/>
              </a:solidFill>
              <a:latin typeface="Open Sans"/>
            </a:endParaRPr>
          </a:p>
          <a:p>
            <a:pPr algn="just"/>
            <a:r>
              <a:rPr lang="en-US" dirty="0">
                <a:solidFill>
                  <a:srgbClr val="000000"/>
                </a:solidFill>
                <a:latin typeface="Open Sans"/>
              </a:rPr>
              <a:t>People use the Internet for many purposes: education, communication, entertainment and commerce. However, the Internet has limitations. It is </a:t>
            </a:r>
            <a:r>
              <a:rPr lang="en-US" dirty="0">
                <a:solidFill>
                  <a:srgbClr val="FF0000"/>
                </a:solidFill>
                <a:latin typeface="Open Sans"/>
              </a:rPr>
              <a:t>not only </a:t>
            </a:r>
            <a:r>
              <a:rPr lang="en-US" dirty="0">
                <a:solidFill>
                  <a:srgbClr val="000000"/>
                </a:solidFill>
                <a:latin typeface="Open Sans"/>
              </a:rPr>
              <a:t>time-consuming and costly </a:t>
            </a:r>
            <a:r>
              <a:rPr lang="en-US" dirty="0">
                <a:solidFill>
                  <a:srgbClr val="FF0000"/>
                </a:solidFill>
                <a:latin typeface="Open Sans"/>
              </a:rPr>
              <a:t>but also </a:t>
            </a:r>
            <a:r>
              <a:rPr lang="en-US" dirty="0">
                <a:solidFill>
                  <a:srgbClr val="000000"/>
                </a:solidFill>
                <a:latin typeface="Open Sans"/>
              </a:rPr>
              <a:t>dangerous because of viruses and bad programs. Moreover, Internet users sometimes have to suffer various risks such as spam or electronic junk mail, and personal information leaking. So, while enjoying surfing, be alert!</a:t>
            </a:r>
          </a:p>
        </p:txBody>
      </p:sp>
    </p:spTree>
    <p:extLst>
      <p:ext uri="{BB962C8B-B14F-4D97-AF65-F5344CB8AC3E}">
        <p14:creationId xmlns:p14="http://schemas.microsoft.com/office/powerpoint/2010/main" val="4076329214"/>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8370" name="Picture 2" descr="Image result for hinh khung de["/>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24000" y="-461963"/>
            <a:ext cx="9753600" cy="73152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8371" name="WordArt 3"/>
          <p:cNvSpPr>
            <a:spLocks noChangeArrowheads="1" noChangeShapeType="1" noTextEdit="1"/>
          </p:cNvSpPr>
          <p:nvPr/>
        </p:nvSpPr>
        <p:spPr bwMode="auto">
          <a:xfrm>
            <a:off x="1752600" y="609600"/>
            <a:ext cx="5715000" cy="4191000"/>
          </a:xfrm>
          <a:prstGeom prst="rect">
            <a:avLst/>
          </a:prstGeom>
        </p:spPr>
        <p:txBody>
          <a:bodyPr wrap="none" fromWordArt="1">
            <a:prstTxWarp prst="textCanUp">
              <a:avLst>
                <a:gd name="adj" fmla="val 85713"/>
              </a:avLst>
            </a:prstTxWarp>
          </a:bodyPr>
          <a:lstStyle/>
          <a:p>
            <a:pPr algn="ctr" eaLnBrk="0" fontAlgn="base" hangingPunct="0">
              <a:spcBef>
                <a:spcPct val="0"/>
              </a:spcBef>
              <a:spcAft>
                <a:spcPct val="0"/>
              </a:spcAft>
            </a:pPr>
            <a:r>
              <a:rPr lang="en-US" sz="3600" b="1" kern="10">
                <a:ln w="9525">
                  <a:solidFill>
                    <a:srgbClr val="000000"/>
                  </a:solidFill>
                  <a:round/>
                  <a:headEnd/>
                  <a:tailEnd/>
                </a:ln>
                <a:solidFill>
                  <a:srgbClr val="FF3399"/>
                </a:solidFill>
                <a:effectLst>
                  <a:outerShdw dist="53882" dir="2700000" algn="ctr" rotWithShape="0">
                    <a:srgbClr val="C0C0C0">
                      <a:alpha val="79999"/>
                    </a:srgbClr>
                  </a:outerShdw>
                </a:effectLst>
                <a:latin typeface="Times New Roman" panose="02020603050405020304" pitchFamily="18" charset="0"/>
                <a:cs typeface="Times New Roman" panose="02020603050405020304" pitchFamily="18" charset="0"/>
              </a:rPr>
              <a:t>True</a:t>
            </a:r>
          </a:p>
          <a:p>
            <a:pPr algn="ctr" eaLnBrk="0" fontAlgn="base" hangingPunct="0">
              <a:spcBef>
                <a:spcPct val="0"/>
              </a:spcBef>
              <a:spcAft>
                <a:spcPct val="0"/>
              </a:spcAft>
            </a:pPr>
            <a:r>
              <a:rPr lang="en-US" sz="3600" b="1" kern="10">
                <a:ln w="9525">
                  <a:solidFill>
                    <a:srgbClr val="000000"/>
                  </a:solidFill>
                  <a:round/>
                  <a:headEnd/>
                  <a:tailEnd/>
                </a:ln>
                <a:solidFill>
                  <a:srgbClr val="FF3399"/>
                </a:solidFill>
                <a:effectLst>
                  <a:outerShdw dist="53882" dir="2700000" algn="ctr" rotWithShape="0">
                    <a:srgbClr val="C0C0C0">
                      <a:alpha val="79999"/>
                    </a:srgbClr>
                  </a:outerShdw>
                </a:effectLst>
                <a:latin typeface="Times New Roman" panose="02020603050405020304" pitchFamily="18" charset="0"/>
                <a:cs typeface="Times New Roman" panose="02020603050405020304" pitchFamily="18" charset="0"/>
              </a:rPr>
              <a:t> or</a:t>
            </a:r>
          </a:p>
          <a:p>
            <a:pPr algn="ctr" eaLnBrk="0" fontAlgn="base" hangingPunct="0">
              <a:spcBef>
                <a:spcPct val="0"/>
              </a:spcBef>
              <a:spcAft>
                <a:spcPct val="0"/>
              </a:spcAft>
            </a:pPr>
            <a:r>
              <a:rPr lang="en-US" sz="3600" b="1" kern="10">
                <a:ln w="9525">
                  <a:solidFill>
                    <a:srgbClr val="000000"/>
                  </a:solidFill>
                  <a:round/>
                  <a:headEnd/>
                  <a:tailEnd/>
                </a:ln>
                <a:solidFill>
                  <a:srgbClr val="FF3399"/>
                </a:solidFill>
                <a:effectLst>
                  <a:outerShdw dist="53882" dir="2700000" algn="ctr" rotWithShape="0">
                    <a:srgbClr val="C0C0C0">
                      <a:alpha val="79999"/>
                    </a:srgbClr>
                  </a:outerShdw>
                </a:effectLst>
                <a:latin typeface="Times New Roman" panose="02020603050405020304" pitchFamily="18" charset="0"/>
                <a:cs typeface="Times New Roman" panose="02020603050405020304" pitchFamily="18" charset="0"/>
              </a:rPr>
              <a:t> False?</a:t>
            </a:r>
          </a:p>
        </p:txBody>
      </p:sp>
    </p:spTree>
    <p:extLst>
      <p:ext uri="{BB962C8B-B14F-4D97-AF65-F5344CB8AC3E}">
        <p14:creationId xmlns:p14="http://schemas.microsoft.com/office/powerpoint/2010/main" val="2383965802"/>
      </p:ext>
    </p:extLst>
  </p:cSld>
  <p:clrMapOvr>
    <a:masterClrMapping/>
  </p:clrMapOvr>
  <p:transition spd="med" advClick="0"/>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154" name="Rectangle 2"/>
          <p:cNvSpPr>
            <a:spLocks noGrp="1" noChangeArrowheads="1"/>
          </p:cNvSpPr>
          <p:nvPr>
            <p:ph type="body" idx="1"/>
          </p:nvPr>
        </p:nvSpPr>
        <p:spPr>
          <a:xfrm>
            <a:off x="1524000" y="1295400"/>
            <a:ext cx="9144000" cy="1676400"/>
          </a:xfrm>
        </p:spPr>
        <p:txBody>
          <a:bodyPr/>
          <a:lstStyle/>
          <a:p>
            <a:pPr eaLnBrk="1" hangingPunct="1">
              <a:lnSpc>
                <a:spcPct val="90000"/>
              </a:lnSpc>
              <a:buFontTx/>
              <a:buNone/>
            </a:pPr>
            <a:r>
              <a:rPr lang="en-US" sz="4400" b="1">
                <a:solidFill>
                  <a:srgbClr val="0000FF"/>
                </a:solidFill>
                <a:latin typeface="Times New Roman" panose="02020603050405020304" pitchFamily="18" charset="0"/>
                <a:cs typeface="Times New Roman" panose="02020603050405020304" pitchFamily="18" charset="0"/>
              </a:rPr>
              <a:t>a/ The Internet is a very fast and convenient way for Sandra to get information.</a:t>
            </a:r>
          </a:p>
          <a:p>
            <a:pPr eaLnBrk="1" hangingPunct="1">
              <a:lnSpc>
                <a:spcPct val="90000"/>
              </a:lnSpc>
              <a:buFontTx/>
              <a:buNone/>
            </a:pPr>
            <a:endParaRPr lang="en-US" sz="4400" b="1">
              <a:solidFill>
                <a:srgbClr val="0000FF"/>
              </a:solidFill>
              <a:latin typeface="Times New Roman" panose="02020603050405020304" pitchFamily="18" charset="0"/>
              <a:cs typeface="Times New Roman" panose="02020603050405020304" pitchFamily="18" charset="0"/>
            </a:endParaRPr>
          </a:p>
        </p:txBody>
      </p:sp>
      <p:sp>
        <p:nvSpPr>
          <p:cNvPr id="59395" name="WordArt 3"/>
          <p:cNvSpPr>
            <a:spLocks noChangeArrowheads="1" noChangeShapeType="1" noTextEdit="1"/>
          </p:cNvSpPr>
          <p:nvPr/>
        </p:nvSpPr>
        <p:spPr bwMode="auto">
          <a:xfrm>
            <a:off x="1728788" y="152400"/>
            <a:ext cx="8915400" cy="685800"/>
          </a:xfrm>
          <a:prstGeom prst="rect">
            <a:avLst/>
          </a:prstGeom>
        </p:spPr>
        <p:txBody>
          <a:bodyPr wrap="none" fromWordArt="1">
            <a:prstTxWarp prst="textPlain">
              <a:avLst>
                <a:gd name="adj" fmla="val 50000"/>
              </a:avLst>
            </a:prstTxWarp>
          </a:bodyPr>
          <a:lstStyle/>
          <a:p>
            <a:pPr algn="ctr" eaLnBrk="0" fontAlgn="base" hangingPunct="0">
              <a:spcBef>
                <a:spcPct val="0"/>
              </a:spcBef>
              <a:spcAft>
                <a:spcPct val="0"/>
              </a:spcAft>
            </a:pPr>
            <a:r>
              <a:rPr lang="en-US" sz="3600" b="1" kern="10" dirty="0">
                <a:ln w="9525">
                  <a:solidFill>
                    <a:srgbClr val="000000"/>
                  </a:solidFill>
                  <a:round/>
                  <a:headEnd/>
                  <a:tailEnd/>
                </a:ln>
                <a:solidFill>
                  <a:srgbClr val="FF0066"/>
                </a:solidFill>
                <a:effectLst>
                  <a:outerShdw dist="45791" dir="2021404" algn="ctr" rotWithShape="0">
                    <a:srgbClr val="B2B2B2">
                      <a:alpha val="79999"/>
                    </a:srgbClr>
                  </a:outerShdw>
                </a:effectLst>
                <a:latin typeface="Times New Roman" panose="02020603050405020304" pitchFamily="18" charset="0"/>
                <a:cs typeface="Times New Roman" panose="02020603050405020304" pitchFamily="18" charset="0"/>
              </a:rPr>
              <a:t>True or false?</a:t>
            </a:r>
          </a:p>
        </p:txBody>
      </p:sp>
      <p:pic>
        <p:nvPicPr>
          <p:cNvPr id="49156" name="Picture 4" descr="t_md_wht"/>
          <p:cNvPicPr>
            <a:picLocks noChangeAspect="1" noChangeArrowheads="1" noCrop="1"/>
          </p:cNvPicPr>
          <p:nvPr/>
        </p:nvPicPr>
        <p:blipFill>
          <a:blip r:embed="rId2">
            <a:extLst>
              <a:ext uri="{28A0092B-C50C-407E-A947-70E740481C1C}">
                <a14:useLocalDpi xmlns:a14="http://schemas.microsoft.com/office/drawing/2010/main" val="0"/>
              </a:ext>
            </a:extLst>
          </a:blip>
          <a:srcRect/>
          <a:stretch>
            <a:fillRect/>
          </a:stretch>
        </p:blipFill>
        <p:spPr bwMode="auto">
          <a:xfrm>
            <a:off x="8382000" y="4419600"/>
            <a:ext cx="1676400" cy="15700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358235390"/>
      </p:ext>
    </p:extLst>
  </p:cSld>
  <p:clrMapOvr>
    <a:masterClrMapping/>
  </p:clrMapOvr>
  <p:transition spd="med" advClick="0"/>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 presetClass="entr" presetSubtype="8" fill="hold" grpId="0" nodeType="withEffect">
                                  <p:stCondLst>
                                    <p:cond delay="0"/>
                                  </p:stCondLst>
                                  <p:childTnLst>
                                    <p:set>
                                      <p:cBhvr>
                                        <p:cTn id="6" dur="1" fill="hold">
                                          <p:stCondLst>
                                            <p:cond delay="0"/>
                                          </p:stCondLst>
                                        </p:cTn>
                                        <p:tgtEl>
                                          <p:spTgt spid="49154">
                                            <p:txEl>
                                              <p:pRg st="0" end="0"/>
                                            </p:txEl>
                                          </p:spTgt>
                                        </p:tgtEl>
                                        <p:attrNameLst>
                                          <p:attrName>style.visibility</p:attrName>
                                        </p:attrNameLst>
                                      </p:cBhvr>
                                      <p:to>
                                        <p:strVal val="visible"/>
                                      </p:to>
                                    </p:set>
                                    <p:anim calcmode="lin" valueType="num">
                                      <p:cBhvr additive="base">
                                        <p:cTn id="7" dur="500" fill="hold"/>
                                        <p:tgtEl>
                                          <p:spTgt spid="49154">
                                            <p:txEl>
                                              <p:pRg st="0" end="0"/>
                                            </p:txEl>
                                          </p:spTgt>
                                        </p:tgtEl>
                                        <p:attrNameLst>
                                          <p:attrName>ppt_x</p:attrName>
                                        </p:attrNameLst>
                                      </p:cBhvr>
                                      <p:tavLst>
                                        <p:tav tm="0">
                                          <p:val>
                                            <p:strVal val="0-#ppt_w/2"/>
                                          </p:val>
                                        </p:tav>
                                        <p:tav tm="100000">
                                          <p:val>
                                            <p:strVal val="#ppt_x"/>
                                          </p:val>
                                        </p:tav>
                                      </p:tavLst>
                                    </p:anim>
                                    <p:anim calcmode="lin" valueType="num">
                                      <p:cBhvr additive="base">
                                        <p:cTn id="8" dur="500" fill="hold"/>
                                        <p:tgtEl>
                                          <p:spTgt spid="49154">
                                            <p:txEl>
                                              <p:pRg st="0" end="0"/>
                                            </p:txEl>
                                          </p:spTgt>
                                        </p:tgtEl>
                                        <p:attrNameLst>
                                          <p:attrName>ppt_y</p:attrName>
                                        </p:attrNameLst>
                                      </p:cBhvr>
                                      <p:tavLst>
                                        <p:tav tm="0">
                                          <p:val>
                                            <p:strVal val="#ppt_y"/>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 presetClass="entr" presetSubtype="2" fill="hold" nodeType="clickEffect">
                                  <p:stCondLst>
                                    <p:cond delay="0"/>
                                  </p:stCondLst>
                                  <p:childTnLst>
                                    <p:set>
                                      <p:cBhvr>
                                        <p:cTn id="12" dur="1" fill="hold">
                                          <p:stCondLst>
                                            <p:cond delay="0"/>
                                          </p:stCondLst>
                                        </p:cTn>
                                        <p:tgtEl>
                                          <p:spTgt spid="49156"/>
                                        </p:tgtEl>
                                        <p:attrNameLst>
                                          <p:attrName>style.visibility</p:attrName>
                                        </p:attrNameLst>
                                      </p:cBhvr>
                                      <p:to>
                                        <p:strVal val="visible"/>
                                      </p:to>
                                    </p:set>
                                    <p:anim calcmode="lin" valueType="num">
                                      <p:cBhvr additive="base">
                                        <p:cTn id="13" dur="500" fill="hold"/>
                                        <p:tgtEl>
                                          <p:spTgt spid="49156"/>
                                        </p:tgtEl>
                                        <p:attrNameLst>
                                          <p:attrName>ppt_x</p:attrName>
                                        </p:attrNameLst>
                                      </p:cBhvr>
                                      <p:tavLst>
                                        <p:tav tm="0">
                                          <p:val>
                                            <p:strVal val="1+#ppt_w/2"/>
                                          </p:val>
                                        </p:tav>
                                        <p:tav tm="100000">
                                          <p:val>
                                            <p:strVal val="#ppt_x"/>
                                          </p:val>
                                        </p:tav>
                                      </p:tavLst>
                                    </p:anim>
                                    <p:anim calcmode="lin" valueType="num">
                                      <p:cBhvr additive="base">
                                        <p:cTn id="14" dur="500" fill="hold"/>
                                        <p:tgtEl>
                                          <p:spTgt spid="49156"/>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9154" grpId="0" build="p"/>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Rectangle 2"/>
          <p:cNvSpPr>
            <a:spLocks noGrp="1" noChangeArrowheads="1"/>
          </p:cNvSpPr>
          <p:nvPr>
            <p:ph type="body" idx="1"/>
          </p:nvPr>
        </p:nvSpPr>
        <p:spPr>
          <a:xfrm>
            <a:off x="1524000" y="1068388"/>
            <a:ext cx="9067800" cy="1676400"/>
          </a:xfrm>
        </p:spPr>
        <p:txBody>
          <a:bodyPr/>
          <a:lstStyle/>
          <a:p>
            <a:pPr eaLnBrk="1" hangingPunct="1">
              <a:buFontTx/>
              <a:buNone/>
            </a:pPr>
            <a:r>
              <a:rPr lang="en-US" sz="4400" b="1">
                <a:solidFill>
                  <a:srgbClr val="0000FF"/>
                </a:solidFill>
                <a:latin typeface="Times New Roman" panose="02020603050405020304" pitchFamily="18" charset="0"/>
                <a:cs typeface="Times New Roman" panose="02020603050405020304" pitchFamily="18" charset="0"/>
              </a:rPr>
              <a:t>b/ Honghoa can easily get access to the Internet in the countryside.</a:t>
            </a:r>
          </a:p>
          <a:p>
            <a:pPr eaLnBrk="1" hangingPunct="1">
              <a:buFontTx/>
              <a:buNone/>
            </a:pPr>
            <a:endParaRPr lang="en-US" sz="4400" b="1">
              <a:solidFill>
                <a:srgbClr val="0000FF"/>
              </a:solidFill>
              <a:latin typeface="Times New Roman" panose="02020603050405020304" pitchFamily="18" charset="0"/>
              <a:cs typeface="Times New Roman" panose="02020603050405020304" pitchFamily="18" charset="0"/>
            </a:endParaRPr>
          </a:p>
        </p:txBody>
      </p:sp>
      <p:pic>
        <p:nvPicPr>
          <p:cNvPr id="50180" name="Picture 4" descr="f_md_wht"/>
          <p:cNvPicPr>
            <a:picLocks noChangeAspect="1" noChangeArrowheads="1" noCrop="1"/>
          </p:cNvPicPr>
          <p:nvPr/>
        </p:nvPicPr>
        <p:blipFill>
          <a:blip r:embed="rId2">
            <a:extLst>
              <a:ext uri="{28A0092B-C50C-407E-A947-70E740481C1C}">
                <a14:useLocalDpi xmlns:a14="http://schemas.microsoft.com/office/drawing/2010/main" val="0"/>
              </a:ext>
            </a:extLst>
          </a:blip>
          <a:srcRect/>
          <a:stretch>
            <a:fillRect/>
          </a:stretch>
        </p:blipFill>
        <p:spPr bwMode="auto">
          <a:xfrm>
            <a:off x="9304338" y="2368550"/>
            <a:ext cx="1295400" cy="1212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0181" name="Rectangle 5"/>
          <p:cNvSpPr>
            <a:spLocks noChangeArrowheads="1"/>
          </p:cNvSpPr>
          <p:nvPr/>
        </p:nvSpPr>
        <p:spPr bwMode="auto">
          <a:xfrm>
            <a:off x="1828800" y="3810001"/>
            <a:ext cx="8458200" cy="11731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marL="0" indent="0" fontAlgn="base">
              <a:spcAft>
                <a:spcPct val="0"/>
              </a:spcAft>
              <a:buNone/>
              <a:defRPr/>
            </a:pPr>
            <a:r>
              <a:rPr lang="en-US" sz="4400" b="1" dirty="0" err="1">
                <a:solidFill>
                  <a:srgbClr val="0000FF"/>
                </a:solidFill>
                <a:latin typeface="Times New Roman" panose="02020603050405020304" pitchFamily="18" charset="0"/>
                <a:cs typeface="Times New Roman" panose="02020603050405020304" pitchFamily="18" charset="0"/>
              </a:rPr>
              <a:t>Honghoa</a:t>
            </a:r>
            <a:r>
              <a:rPr lang="en-US" sz="4400" b="1" dirty="0">
                <a:solidFill>
                  <a:srgbClr val="0000FF"/>
                </a:solidFill>
                <a:latin typeface="Times New Roman" panose="02020603050405020304" pitchFamily="18" charset="0"/>
                <a:cs typeface="Times New Roman" panose="02020603050405020304" pitchFamily="18" charset="0"/>
              </a:rPr>
              <a:t> </a:t>
            </a:r>
            <a:r>
              <a:rPr lang="en-US" sz="4400" b="1" dirty="0">
                <a:solidFill>
                  <a:srgbClr val="FF0000"/>
                </a:solidFill>
                <a:latin typeface="Times New Roman" panose="02020603050405020304" pitchFamily="18" charset="0"/>
                <a:cs typeface="Times New Roman" panose="02020603050405020304" pitchFamily="18" charset="0"/>
              </a:rPr>
              <a:t>cannot </a:t>
            </a:r>
            <a:r>
              <a:rPr lang="en-US" sz="4400" b="1" dirty="0">
                <a:solidFill>
                  <a:srgbClr val="0000FF"/>
                </a:solidFill>
                <a:latin typeface="Times New Roman" panose="02020603050405020304" pitchFamily="18" charset="0"/>
                <a:cs typeface="Times New Roman" panose="02020603050405020304" pitchFamily="18" charset="0"/>
              </a:rPr>
              <a:t>easily get access to the Internet in the countryside.</a:t>
            </a:r>
          </a:p>
          <a:p>
            <a:pPr fontAlgn="base">
              <a:spcAft>
                <a:spcPct val="0"/>
              </a:spcAft>
              <a:buFontTx/>
              <a:buNone/>
              <a:defRPr/>
            </a:pPr>
            <a:endParaRPr lang="en-US" sz="4400" b="1" dirty="0">
              <a:solidFill>
                <a:srgbClr val="0000FF"/>
              </a:solidFill>
              <a:latin typeface="Times New Roman" panose="02020603050405020304" pitchFamily="18" charset="0"/>
              <a:cs typeface="Times New Roman" panose="02020603050405020304" pitchFamily="18" charset="0"/>
            </a:endParaRPr>
          </a:p>
        </p:txBody>
      </p:sp>
      <p:sp>
        <p:nvSpPr>
          <p:cNvPr id="50182" name="AutoShape 6"/>
          <p:cNvSpPr>
            <a:spLocks noChangeArrowheads="1"/>
          </p:cNvSpPr>
          <p:nvPr/>
        </p:nvSpPr>
        <p:spPr bwMode="auto">
          <a:xfrm>
            <a:off x="1524000" y="3317875"/>
            <a:ext cx="609600" cy="381000"/>
          </a:xfrm>
          <a:prstGeom prst="curvedRightArrow">
            <a:avLst>
              <a:gd name="adj1" fmla="val 48231"/>
              <a:gd name="adj2" fmla="val 48231"/>
              <a:gd name="adj3" fmla="val 53333"/>
            </a:avLst>
          </a:prstGeom>
          <a:solidFill>
            <a:srgbClr val="FF0066"/>
          </a:solidFill>
          <a:ln w="9525">
            <a:solidFill>
              <a:schemeClr val="tx1"/>
            </a:solidFill>
            <a:miter lim="800000"/>
            <a:headEnd/>
            <a:tailEnd/>
          </a:ln>
        </p:spPr>
        <p:txBody>
          <a:bodyPr wrap="none" anchor="ct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ctr" fontAlgn="base">
              <a:spcBef>
                <a:spcPct val="0"/>
              </a:spcBef>
              <a:spcAft>
                <a:spcPct val="0"/>
              </a:spcAft>
              <a:buFontTx/>
              <a:buNone/>
            </a:pPr>
            <a:endParaRPr lang="en-US" sz="1800">
              <a:solidFill>
                <a:srgbClr val="FF0066"/>
              </a:solidFill>
              <a:latin typeface="Times New Roman" panose="02020603050405020304" pitchFamily="18" charset="0"/>
              <a:cs typeface="Times New Roman" panose="02020603050405020304" pitchFamily="18" charset="0"/>
            </a:endParaRPr>
          </a:p>
        </p:txBody>
      </p:sp>
      <p:sp>
        <p:nvSpPr>
          <p:cNvPr id="60422" name="WordArt 3"/>
          <p:cNvSpPr>
            <a:spLocks noChangeArrowheads="1" noChangeShapeType="1" noTextEdit="1"/>
          </p:cNvSpPr>
          <p:nvPr/>
        </p:nvSpPr>
        <p:spPr bwMode="auto">
          <a:xfrm>
            <a:off x="1728788" y="152400"/>
            <a:ext cx="8915400" cy="685800"/>
          </a:xfrm>
          <a:prstGeom prst="rect">
            <a:avLst/>
          </a:prstGeom>
        </p:spPr>
        <p:txBody>
          <a:bodyPr wrap="none" fromWordArt="1">
            <a:prstTxWarp prst="textPlain">
              <a:avLst>
                <a:gd name="adj" fmla="val 50000"/>
              </a:avLst>
            </a:prstTxWarp>
          </a:bodyPr>
          <a:lstStyle/>
          <a:p>
            <a:pPr algn="ctr" eaLnBrk="0" fontAlgn="base" hangingPunct="0">
              <a:spcBef>
                <a:spcPct val="0"/>
              </a:spcBef>
              <a:spcAft>
                <a:spcPct val="0"/>
              </a:spcAft>
            </a:pPr>
            <a:r>
              <a:rPr lang="en-US" sz="3600" b="1" kern="10">
                <a:ln w="9525">
                  <a:solidFill>
                    <a:srgbClr val="000000"/>
                  </a:solidFill>
                  <a:round/>
                  <a:headEnd/>
                  <a:tailEnd/>
                </a:ln>
                <a:solidFill>
                  <a:srgbClr val="FF0066"/>
                </a:solidFill>
                <a:effectLst>
                  <a:outerShdw dist="45791" dir="2021404" algn="ctr" rotWithShape="0">
                    <a:srgbClr val="B2B2B2">
                      <a:alpha val="79999"/>
                    </a:srgbClr>
                  </a:outerShdw>
                </a:effectLst>
                <a:latin typeface="Times New Roman" panose="02020603050405020304" pitchFamily="18" charset="0"/>
                <a:cs typeface="Times New Roman" panose="02020603050405020304" pitchFamily="18" charset="0"/>
              </a:rPr>
              <a:t>True or false?</a:t>
            </a:r>
          </a:p>
        </p:txBody>
      </p:sp>
    </p:spTree>
    <p:extLst>
      <p:ext uri="{BB962C8B-B14F-4D97-AF65-F5344CB8AC3E}">
        <p14:creationId xmlns:p14="http://schemas.microsoft.com/office/powerpoint/2010/main" val="2761733685"/>
      </p:ext>
    </p:extLst>
  </p:cSld>
  <p:clrMapOvr>
    <a:masterClrMapping/>
  </p:clrMapOvr>
  <p:transition spd="med" advClick="0"/>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 presetClass="entr" presetSubtype="8" fill="hold" grpId="0" nodeType="withEffect">
                                  <p:stCondLst>
                                    <p:cond delay="0"/>
                                  </p:stCondLst>
                                  <p:childTnLst>
                                    <p:set>
                                      <p:cBhvr>
                                        <p:cTn id="6" dur="1" fill="hold">
                                          <p:stCondLst>
                                            <p:cond delay="0"/>
                                          </p:stCondLst>
                                        </p:cTn>
                                        <p:tgtEl>
                                          <p:spTgt spid="50178">
                                            <p:txEl>
                                              <p:pRg st="0" end="0"/>
                                            </p:txEl>
                                          </p:spTgt>
                                        </p:tgtEl>
                                        <p:attrNameLst>
                                          <p:attrName>style.visibility</p:attrName>
                                        </p:attrNameLst>
                                      </p:cBhvr>
                                      <p:to>
                                        <p:strVal val="visible"/>
                                      </p:to>
                                    </p:set>
                                    <p:anim calcmode="lin" valueType="num">
                                      <p:cBhvr additive="base">
                                        <p:cTn id="7" dur="500" fill="hold"/>
                                        <p:tgtEl>
                                          <p:spTgt spid="50178">
                                            <p:txEl>
                                              <p:pRg st="0" end="0"/>
                                            </p:txEl>
                                          </p:spTgt>
                                        </p:tgtEl>
                                        <p:attrNameLst>
                                          <p:attrName>ppt_x</p:attrName>
                                        </p:attrNameLst>
                                      </p:cBhvr>
                                      <p:tavLst>
                                        <p:tav tm="0">
                                          <p:val>
                                            <p:strVal val="0-#ppt_w/2"/>
                                          </p:val>
                                        </p:tav>
                                        <p:tav tm="100000">
                                          <p:val>
                                            <p:strVal val="#ppt_x"/>
                                          </p:val>
                                        </p:tav>
                                      </p:tavLst>
                                    </p:anim>
                                    <p:anim calcmode="lin" valueType="num">
                                      <p:cBhvr additive="base">
                                        <p:cTn id="8" dur="500" fill="hold"/>
                                        <p:tgtEl>
                                          <p:spTgt spid="50178">
                                            <p:txEl>
                                              <p:pRg st="0" end="0"/>
                                            </p:txEl>
                                          </p:spTgt>
                                        </p:tgtEl>
                                        <p:attrNameLst>
                                          <p:attrName>ppt_y</p:attrName>
                                        </p:attrNameLst>
                                      </p:cBhvr>
                                      <p:tavLst>
                                        <p:tav tm="0">
                                          <p:val>
                                            <p:strVal val="#ppt_y"/>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 presetClass="entr" presetSubtype="2" fill="hold" nodeType="clickEffect">
                                  <p:stCondLst>
                                    <p:cond delay="0"/>
                                  </p:stCondLst>
                                  <p:childTnLst>
                                    <p:set>
                                      <p:cBhvr>
                                        <p:cTn id="12" dur="1" fill="hold">
                                          <p:stCondLst>
                                            <p:cond delay="0"/>
                                          </p:stCondLst>
                                        </p:cTn>
                                        <p:tgtEl>
                                          <p:spTgt spid="50180"/>
                                        </p:tgtEl>
                                        <p:attrNameLst>
                                          <p:attrName>style.visibility</p:attrName>
                                        </p:attrNameLst>
                                      </p:cBhvr>
                                      <p:to>
                                        <p:strVal val="visible"/>
                                      </p:to>
                                    </p:set>
                                    <p:anim calcmode="lin" valueType="num">
                                      <p:cBhvr additive="base">
                                        <p:cTn id="13" dur="500" fill="hold"/>
                                        <p:tgtEl>
                                          <p:spTgt spid="50180"/>
                                        </p:tgtEl>
                                        <p:attrNameLst>
                                          <p:attrName>ppt_x</p:attrName>
                                        </p:attrNameLst>
                                      </p:cBhvr>
                                      <p:tavLst>
                                        <p:tav tm="0">
                                          <p:val>
                                            <p:strVal val="1+#ppt_w/2"/>
                                          </p:val>
                                        </p:tav>
                                        <p:tav tm="100000">
                                          <p:val>
                                            <p:strVal val="#ppt_x"/>
                                          </p:val>
                                        </p:tav>
                                      </p:tavLst>
                                    </p:anim>
                                    <p:anim calcmode="lin" valueType="num">
                                      <p:cBhvr additive="base">
                                        <p:cTn id="14" dur="500" fill="hold"/>
                                        <p:tgtEl>
                                          <p:spTgt spid="50180"/>
                                        </p:tgtEl>
                                        <p:attrNameLst>
                                          <p:attrName>ppt_y</p:attrName>
                                        </p:attrNameLst>
                                      </p:cBhvr>
                                      <p:tavLst>
                                        <p:tav tm="0">
                                          <p:val>
                                            <p:strVal val="#ppt_y"/>
                                          </p:val>
                                        </p:tav>
                                        <p:tav tm="100000">
                                          <p:val>
                                            <p:strVal val="#ppt_y"/>
                                          </p:val>
                                        </p:tav>
                                      </p:tavLst>
                                    </p:anim>
                                  </p:childTnLst>
                                </p:cTn>
                              </p:par>
                            </p:childTnLst>
                          </p:cTn>
                        </p:par>
                      </p:childTnLst>
                    </p:cTn>
                  </p:par>
                  <p:par>
                    <p:cTn id="15" fill="hold" nodeType="clickPar">
                      <p:stCondLst>
                        <p:cond delay="indefinite"/>
                      </p:stCondLst>
                      <p:childTnLst>
                        <p:par>
                          <p:cTn id="16" fill="hold" nodeType="withGroup">
                            <p:stCondLst>
                              <p:cond delay="0"/>
                            </p:stCondLst>
                            <p:childTnLst>
                              <p:par>
                                <p:cTn id="17" presetID="2" presetClass="entr" presetSubtype="8" fill="hold" grpId="0" nodeType="clickEffect">
                                  <p:stCondLst>
                                    <p:cond delay="0"/>
                                  </p:stCondLst>
                                  <p:childTnLst>
                                    <p:set>
                                      <p:cBhvr>
                                        <p:cTn id="18" dur="1" fill="hold">
                                          <p:stCondLst>
                                            <p:cond delay="0"/>
                                          </p:stCondLst>
                                        </p:cTn>
                                        <p:tgtEl>
                                          <p:spTgt spid="50182"/>
                                        </p:tgtEl>
                                        <p:attrNameLst>
                                          <p:attrName>style.visibility</p:attrName>
                                        </p:attrNameLst>
                                      </p:cBhvr>
                                      <p:to>
                                        <p:strVal val="visible"/>
                                      </p:to>
                                    </p:set>
                                    <p:anim calcmode="lin" valueType="num">
                                      <p:cBhvr additive="base">
                                        <p:cTn id="19" dur="500" fill="hold"/>
                                        <p:tgtEl>
                                          <p:spTgt spid="50182"/>
                                        </p:tgtEl>
                                        <p:attrNameLst>
                                          <p:attrName>ppt_x</p:attrName>
                                        </p:attrNameLst>
                                      </p:cBhvr>
                                      <p:tavLst>
                                        <p:tav tm="0">
                                          <p:val>
                                            <p:strVal val="0-#ppt_w/2"/>
                                          </p:val>
                                        </p:tav>
                                        <p:tav tm="100000">
                                          <p:val>
                                            <p:strVal val="#ppt_x"/>
                                          </p:val>
                                        </p:tav>
                                      </p:tavLst>
                                    </p:anim>
                                    <p:anim calcmode="lin" valueType="num">
                                      <p:cBhvr additive="base">
                                        <p:cTn id="20" dur="500" fill="hold"/>
                                        <p:tgtEl>
                                          <p:spTgt spid="50182"/>
                                        </p:tgtEl>
                                        <p:attrNameLst>
                                          <p:attrName>ppt_y</p:attrName>
                                        </p:attrNameLst>
                                      </p:cBhvr>
                                      <p:tavLst>
                                        <p:tav tm="0">
                                          <p:val>
                                            <p:strVal val="#ppt_y"/>
                                          </p:val>
                                        </p:tav>
                                        <p:tav tm="100000">
                                          <p:val>
                                            <p:strVal val="#ppt_y"/>
                                          </p:val>
                                        </p:tav>
                                      </p:tavLst>
                                    </p:anim>
                                  </p:childTnLst>
                                </p:cTn>
                              </p:par>
                              <p:par>
                                <p:cTn id="21" presetID="2" presetClass="entr" presetSubtype="8" fill="hold" grpId="0" nodeType="withEffect">
                                  <p:stCondLst>
                                    <p:cond delay="0"/>
                                  </p:stCondLst>
                                  <p:childTnLst>
                                    <p:set>
                                      <p:cBhvr>
                                        <p:cTn id="22" dur="1" fill="hold">
                                          <p:stCondLst>
                                            <p:cond delay="0"/>
                                          </p:stCondLst>
                                        </p:cTn>
                                        <p:tgtEl>
                                          <p:spTgt spid="50181">
                                            <p:txEl>
                                              <p:pRg st="0" end="0"/>
                                            </p:txEl>
                                          </p:spTgt>
                                        </p:tgtEl>
                                        <p:attrNameLst>
                                          <p:attrName>style.visibility</p:attrName>
                                        </p:attrNameLst>
                                      </p:cBhvr>
                                      <p:to>
                                        <p:strVal val="visible"/>
                                      </p:to>
                                    </p:set>
                                    <p:anim calcmode="lin" valueType="num">
                                      <p:cBhvr additive="base">
                                        <p:cTn id="23" dur="500" fill="hold"/>
                                        <p:tgtEl>
                                          <p:spTgt spid="50181">
                                            <p:txEl>
                                              <p:pRg st="0" end="0"/>
                                            </p:txEl>
                                          </p:spTgt>
                                        </p:tgtEl>
                                        <p:attrNameLst>
                                          <p:attrName>ppt_x</p:attrName>
                                        </p:attrNameLst>
                                      </p:cBhvr>
                                      <p:tavLst>
                                        <p:tav tm="0">
                                          <p:val>
                                            <p:strVal val="0-#ppt_w/2"/>
                                          </p:val>
                                        </p:tav>
                                        <p:tav tm="100000">
                                          <p:val>
                                            <p:strVal val="#ppt_x"/>
                                          </p:val>
                                        </p:tav>
                                      </p:tavLst>
                                    </p:anim>
                                    <p:anim calcmode="lin" valueType="num">
                                      <p:cBhvr additive="base">
                                        <p:cTn id="24" dur="500" fill="hold"/>
                                        <p:tgtEl>
                                          <p:spTgt spid="50181">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0178" grpId="0" build="p"/>
      <p:bldP spid="50181" grpId="0" build="allAtOnce"/>
      <p:bldP spid="50182" grpId="0" animBg="1"/>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3251" name="Picture 3" descr="t_md_wht"/>
          <p:cNvPicPr>
            <a:picLocks noChangeAspect="1" noChangeArrowheads="1" noCrop="1"/>
          </p:cNvPicPr>
          <p:nvPr/>
        </p:nvPicPr>
        <p:blipFill>
          <a:blip r:embed="rId2">
            <a:extLst>
              <a:ext uri="{28A0092B-C50C-407E-A947-70E740481C1C}">
                <a14:useLocalDpi xmlns:a14="http://schemas.microsoft.com/office/drawing/2010/main" val="0"/>
              </a:ext>
            </a:extLst>
          </a:blip>
          <a:srcRect/>
          <a:stretch>
            <a:fillRect/>
          </a:stretch>
        </p:blipFill>
        <p:spPr bwMode="auto">
          <a:xfrm>
            <a:off x="7924800" y="4191001"/>
            <a:ext cx="1905000" cy="17827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3252" name="Rectangle 4"/>
          <p:cNvSpPr>
            <a:spLocks noChangeArrowheads="1"/>
          </p:cNvSpPr>
          <p:nvPr/>
        </p:nvSpPr>
        <p:spPr bwMode="auto">
          <a:xfrm>
            <a:off x="1524000" y="1295400"/>
            <a:ext cx="9120188" cy="106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fontAlgn="base">
              <a:spcAft>
                <a:spcPct val="0"/>
              </a:spcAft>
              <a:buFontTx/>
              <a:buNone/>
            </a:pPr>
            <a:r>
              <a:rPr lang="en-US" sz="4400" b="1">
                <a:solidFill>
                  <a:srgbClr val="0000FF"/>
                </a:solidFill>
              </a:rPr>
              <a:t>c/ People use the Internet for many purposes.</a:t>
            </a:r>
          </a:p>
          <a:p>
            <a:pPr fontAlgn="base">
              <a:spcAft>
                <a:spcPct val="0"/>
              </a:spcAft>
              <a:buFontTx/>
              <a:buNone/>
            </a:pPr>
            <a:endParaRPr lang="en-US" sz="4400" b="1">
              <a:solidFill>
                <a:srgbClr val="0000FF"/>
              </a:solidFill>
            </a:endParaRPr>
          </a:p>
        </p:txBody>
      </p:sp>
      <p:sp>
        <p:nvSpPr>
          <p:cNvPr id="61444" name="WordArt 3"/>
          <p:cNvSpPr>
            <a:spLocks noChangeArrowheads="1" noChangeShapeType="1" noTextEdit="1"/>
          </p:cNvSpPr>
          <p:nvPr/>
        </p:nvSpPr>
        <p:spPr bwMode="auto">
          <a:xfrm>
            <a:off x="1728788" y="152400"/>
            <a:ext cx="8915400" cy="685800"/>
          </a:xfrm>
          <a:prstGeom prst="rect">
            <a:avLst/>
          </a:prstGeom>
        </p:spPr>
        <p:txBody>
          <a:bodyPr wrap="none" fromWordArt="1">
            <a:prstTxWarp prst="textPlain">
              <a:avLst>
                <a:gd name="adj" fmla="val 50000"/>
              </a:avLst>
            </a:prstTxWarp>
          </a:bodyPr>
          <a:lstStyle/>
          <a:p>
            <a:pPr algn="ctr" eaLnBrk="0" fontAlgn="base" hangingPunct="0">
              <a:spcBef>
                <a:spcPct val="0"/>
              </a:spcBef>
              <a:spcAft>
                <a:spcPct val="0"/>
              </a:spcAft>
            </a:pPr>
            <a:r>
              <a:rPr lang="en-US" sz="3600" b="1" kern="10">
                <a:ln w="9525">
                  <a:solidFill>
                    <a:srgbClr val="000000"/>
                  </a:solidFill>
                  <a:round/>
                  <a:headEnd/>
                  <a:tailEnd/>
                </a:ln>
                <a:solidFill>
                  <a:srgbClr val="FF0066"/>
                </a:solidFill>
                <a:effectLst>
                  <a:outerShdw dist="45791" dir="2021404" algn="ctr" rotWithShape="0">
                    <a:srgbClr val="B2B2B2">
                      <a:alpha val="79999"/>
                    </a:srgbClr>
                  </a:outerShdw>
                </a:effectLst>
                <a:latin typeface="Times New Roman" panose="02020603050405020304" pitchFamily="18" charset="0"/>
                <a:cs typeface="Times New Roman" panose="02020603050405020304" pitchFamily="18" charset="0"/>
              </a:rPr>
              <a:t>True or false?</a:t>
            </a:r>
          </a:p>
        </p:txBody>
      </p:sp>
    </p:spTree>
    <p:extLst>
      <p:ext uri="{BB962C8B-B14F-4D97-AF65-F5344CB8AC3E}">
        <p14:creationId xmlns:p14="http://schemas.microsoft.com/office/powerpoint/2010/main" val="108393282"/>
      </p:ext>
    </p:extLst>
  </p:cSld>
  <p:clrMapOvr>
    <a:masterClrMapping/>
  </p:clrMapOvr>
  <p:transition spd="med" advClick="0"/>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 presetClass="entr" presetSubtype="8" fill="hold" grpId="0" nodeType="withEffect">
                                  <p:stCondLst>
                                    <p:cond delay="0"/>
                                  </p:stCondLst>
                                  <p:childTnLst>
                                    <p:set>
                                      <p:cBhvr>
                                        <p:cTn id="6" dur="1" fill="hold">
                                          <p:stCondLst>
                                            <p:cond delay="0"/>
                                          </p:stCondLst>
                                        </p:cTn>
                                        <p:tgtEl>
                                          <p:spTgt spid="53252">
                                            <p:txEl>
                                              <p:pRg st="0" end="0"/>
                                            </p:txEl>
                                          </p:spTgt>
                                        </p:tgtEl>
                                        <p:attrNameLst>
                                          <p:attrName>style.visibility</p:attrName>
                                        </p:attrNameLst>
                                      </p:cBhvr>
                                      <p:to>
                                        <p:strVal val="visible"/>
                                      </p:to>
                                    </p:set>
                                    <p:anim calcmode="lin" valueType="num">
                                      <p:cBhvr additive="base">
                                        <p:cTn id="7" dur="500" fill="hold"/>
                                        <p:tgtEl>
                                          <p:spTgt spid="53252">
                                            <p:txEl>
                                              <p:pRg st="0" end="0"/>
                                            </p:txEl>
                                          </p:spTgt>
                                        </p:tgtEl>
                                        <p:attrNameLst>
                                          <p:attrName>ppt_x</p:attrName>
                                        </p:attrNameLst>
                                      </p:cBhvr>
                                      <p:tavLst>
                                        <p:tav tm="0">
                                          <p:val>
                                            <p:strVal val="0-#ppt_w/2"/>
                                          </p:val>
                                        </p:tav>
                                        <p:tav tm="100000">
                                          <p:val>
                                            <p:strVal val="#ppt_x"/>
                                          </p:val>
                                        </p:tav>
                                      </p:tavLst>
                                    </p:anim>
                                    <p:anim calcmode="lin" valueType="num">
                                      <p:cBhvr additive="base">
                                        <p:cTn id="8" dur="500" fill="hold"/>
                                        <p:tgtEl>
                                          <p:spTgt spid="53252">
                                            <p:txEl>
                                              <p:pRg st="0" end="0"/>
                                            </p:txEl>
                                          </p:spTgt>
                                        </p:tgtEl>
                                        <p:attrNameLst>
                                          <p:attrName>ppt_y</p:attrName>
                                        </p:attrNameLst>
                                      </p:cBhvr>
                                      <p:tavLst>
                                        <p:tav tm="0">
                                          <p:val>
                                            <p:strVal val="#ppt_y"/>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 presetClass="entr" presetSubtype="2" fill="hold" nodeType="clickEffect">
                                  <p:stCondLst>
                                    <p:cond delay="0"/>
                                  </p:stCondLst>
                                  <p:childTnLst>
                                    <p:set>
                                      <p:cBhvr>
                                        <p:cTn id="12" dur="1" fill="hold">
                                          <p:stCondLst>
                                            <p:cond delay="0"/>
                                          </p:stCondLst>
                                        </p:cTn>
                                        <p:tgtEl>
                                          <p:spTgt spid="53251"/>
                                        </p:tgtEl>
                                        <p:attrNameLst>
                                          <p:attrName>style.visibility</p:attrName>
                                        </p:attrNameLst>
                                      </p:cBhvr>
                                      <p:to>
                                        <p:strVal val="visible"/>
                                      </p:to>
                                    </p:set>
                                    <p:anim calcmode="lin" valueType="num">
                                      <p:cBhvr additive="base">
                                        <p:cTn id="13" dur="500" fill="hold"/>
                                        <p:tgtEl>
                                          <p:spTgt spid="53251"/>
                                        </p:tgtEl>
                                        <p:attrNameLst>
                                          <p:attrName>ppt_x</p:attrName>
                                        </p:attrNameLst>
                                      </p:cBhvr>
                                      <p:tavLst>
                                        <p:tav tm="0">
                                          <p:val>
                                            <p:strVal val="1+#ppt_w/2"/>
                                          </p:val>
                                        </p:tav>
                                        <p:tav tm="100000">
                                          <p:val>
                                            <p:strVal val="#ppt_x"/>
                                          </p:val>
                                        </p:tav>
                                      </p:tavLst>
                                    </p:anim>
                                    <p:anim calcmode="lin" valueType="num">
                                      <p:cBhvr additive="base">
                                        <p:cTn id="14" dur="500" fill="hold"/>
                                        <p:tgtEl>
                                          <p:spTgt spid="53251"/>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3252" grpId="0" build="p"/>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6" name="Rectangle 2"/>
          <p:cNvSpPr>
            <a:spLocks noGrp="1" noChangeArrowheads="1"/>
          </p:cNvSpPr>
          <p:nvPr>
            <p:ph type="body" idx="1"/>
          </p:nvPr>
        </p:nvSpPr>
        <p:spPr>
          <a:xfrm>
            <a:off x="1490662" y="1422400"/>
            <a:ext cx="9096376" cy="1676400"/>
          </a:xfrm>
        </p:spPr>
        <p:txBody>
          <a:bodyPr/>
          <a:lstStyle/>
          <a:p>
            <a:pPr eaLnBrk="1" hangingPunct="1">
              <a:lnSpc>
                <a:spcPct val="90000"/>
              </a:lnSpc>
              <a:buFontTx/>
              <a:buNone/>
            </a:pPr>
            <a:r>
              <a:rPr lang="en-US" sz="4400" b="1">
                <a:solidFill>
                  <a:srgbClr val="0000FF"/>
                </a:solidFill>
                <a:latin typeface="Times New Roman" panose="02020603050405020304" pitchFamily="18" charset="0"/>
                <a:cs typeface="Times New Roman" panose="02020603050405020304" pitchFamily="18" charset="0"/>
              </a:rPr>
              <a:t>d/ The Internet doesn’t have any limitations.</a:t>
            </a:r>
          </a:p>
          <a:p>
            <a:pPr eaLnBrk="1" hangingPunct="1">
              <a:lnSpc>
                <a:spcPct val="90000"/>
              </a:lnSpc>
              <a:buFontTx/>
              <a:buNone/>
            </a:pPr>
            <a:endParaRPr lang="en-US" sz="4400" b="1">
              <a:solidFill>
                <a:srgbClr val="0000FF"/>
              </a:solidFill>
              <a:latin typeface="Times New Roman" panose="02020603050405020304" pitchFamily="18" charset="0"/>
              <a:cs typeface="Times New Roman" panose="02020603050405020304" pitchFamily="18" charset="0"/>
            </a:endParaRPr>
          </a:p>
        </p:txBody>
      </p:sp>
      <p:pic>
        <p:nvPicPr>
          <p:cNvPr id="52228" name="Picture 4" descr="f_md_wht"/>
          <p:cNvPicPr>
            <a:picLocks noChangeAspect="1" noChangeArrowheads="1" noCrop="1"/>
          </p:cNvPicPr>
          <p:nvPr/>
        </p:nvPicPr>
        <p:blipFill>
          <a:blip r:embed="rId2">
            <a:extLst>
              <a:ext uri="{28A0092B-C50C-407E-A947-70E740481C1C}">
                <a14:useLocalDpi xmlns:a14="http://schemas.microsoft.com/office/drawing/2010/main" val="0"/>
              </a:ext>
            </a:extLst>
          </a:blip>
          <a:srcRect/>
          <a:stretch>
            <a:fillRect/>
          </a:stretch>
        </p:blipFill>
        <p:spPr bwMode="auto">
          <a:xfrm>
            <a:off x="8763000" y="2916238"/>
            <a:ext cx="1600200" cy="1498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2229" name="Rectangle 5"/>
          <p:cNvSpPr>
            <a:spLocks noChangeArrowheads="1"/>
          </p:cNvSpPr>
          <p:nvPr/>
        </p:nvSpPr>
        <p:spPr bwMode="auto">
          <a:xfrm>
            <a:off x="1547814" y="4419600"/>
            <a:ext cx="9096375" cy="1676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fontAlgn="base">
              <a:lnSpc>
                <a:spcPct val="90000"/>
              </a:lnSpc>
              <a:spcAft>
                <a:spcPct val="0"/>
              </a:spcAft>
              <a:buFontTx/>
              <a:buNone/>
            </a:pPr>
            <a:r>
              <a:rPr lang="en-US" sz="4400" b="1">
                <a:solidFill>
                  <a:srgbClr val="0000FF"/>
                </a:solidFill>
                <a:latin typeface="Times New Roman" panose="02020603050405020304" pitchFamily="18" charset="0"/>
                <a:cs typeface="Times New Roman" panose="02020603050405020304" pitchFamily="18" charset="0"/>
              </a:rPr>
              <a:t>The Internet </a:t>
            </a:r>
            <a:r>
              <a:rPr lang="en-US" sz="4400" b="1">
                <a:solidFill>
                  <a:srgbClr val="FF0000"/>
                </a:solidFill>
                <a:latin typeface="Times New Roman" panose="02020603050405020304" pitchFamily="18" charset="0"/>
                <a:cs typeface="Times New Roman" panose="02020603050405020304" pitchFamily="18" charset="0"/>
              </a:rPr>
              <a:t>has</a:t>
            </a:r>
            <a:r>
              <a:rPr lang="en-US" sz="4400" b="1">
                <a:solidFill>
                  <a:srgbClr val="0000FF"/>
                </a:solidFill>
                <a:latin typeface="Times New Roman" panose="02020603050405020304" pitchFamily="18" charset="0"/>
                <a:cs typeface="Times New Roman" panose="02020603050405020304" pitchFamily="18" charset="0"/>
              </a:rPr>
              <a:t> limitations.</a:t>
            </a:r>
          </a:p>
          <a:p>
            <a:pPr fontAlgn="base">
              <a:spcAft>
                <a:spcPct val="0"/>
              </a:spcAft>
              <a:buFontTx/>
              <a:buNone/>
            </a:pPr>
            <a:endParaRPr lang="en-US" sz="4400">
              <a:solidFill>
                <a:srgbClr val="0000FF"/>
              </a:solidFill>
              <a:latin typeface="Times New Roman" panose="02020603050405020304" pitchFamily="18" charset="0"/>
              <a:cs typeface="Times New Roman" panose="02020603050405020304" pitchFamily="18" charset="0"/>
            </a:endParaRPr>
          </a:p>
        </p:txBody>
      </p:sp>
      <p:sp>
        <p:nvSpPr>
          <p:cNvPr id="52230" name="AutoShape 6"/>
          <p:cNvSpPr>
            <a:spLocks noChangeArrowheads="1"/>
          </p:cNvSpPr>
          <p:nvPr/>
        </p:nvSpPr>
        <p:spPr bwMode="auto">
          <a:xfrm>
            <a:off x="1524000" y="3665538"/>
            <a:ext cx="609600" cy="381000"/>
          </a:xfrm>
          <a:prstGeom prst="curvedRightArrow">
            <a:avLst>
              <a:gd name="adj1" fmla="val 48231"/>
              <a:gd name="adj2" fmla="val 48231"/>
              <a:gd name="adj3" fmla="val 53333"/>
            </a:avLst>
          </a:prstGeom>
          <a:solidFill>
            <a:srgbClr val="FF0066"/>
          </a:solidFill>
          <a:ln w="9525">
            <a:solidFill>
              <a:schemeClr val="tx1"/>
            </a:solidFill>
            <a:miter lim="800000"/>
            <a:headEnd/>
            <a:tailEnd/>
          </a:ln>
        </p:spPr>
        <p:txBody>
          <a:bodyPr wrap="none" anchor="ct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ctr" fontAlgn="base">
              <a:spcBef>
                <a:spcPct val="0"/>
              </a:spcBef>
              <a:spcAft>
                <a:spcPct val="0"/>
              </a:spcAft>
              <a:buFontTx/>
              <a:buNone/>
            </a:pPr>
            <a:endParaRPr lang="en-US" sz="1800">
              <a:solidFill>
                <a:srgbClr val="FF0066"/>
              </a:solidFill>
              <a:latin typeface="Times New Roman" panose="02020603050405020304" pitchFamily="18" charset="0"/>
              <a:cs typeface="Times New Roman" panose="02020603050405020304" pitchFamily="18" charset="0"/>
            </a:endParaRPr>
          </a:p>
        </p:txBody>
      </p:sp>
      <p:sp>
        <p:nvSpPr>
          <p:cNvPr id="62470" name="WordArt 3"/>
          <p:cNvSpPr>
            <a:spLocks noChangeArrowheads="1" noChangeShapeType="1" noTextEdit="1"/>
          </p:cNvSpPr>
          <p:nvPr/>
        </p:nvSpPr>
        <p:spPr bwMode="auto">
          <a:xfrm>
            <a:off x="1728788" y="152400"/>
            <a:ext cx="8915400" cy="685800"/>
          </a:xfrm>
          <a:prstGeom prst="rect">
            <a:avLst/>
          </a:prstGeom>
        </p:spPr>
        <p:txBody>
          <a:bodyPr wrap="none" fromWordArt="1">
            <a:prstTxWarp prst="textPlain">
              <a:avLst>
                <a:gd name="adj" fmla="val 50000"/>
              </a:avLst>
            </a:prstTxWarp>
          </a:bodyPr>
          <a:lstStyle/>
          <a:p>
            <a:pPr algn="ctr" eaLnBrk="0" fontAlgn="base" hangingPunct="0">
              <a:spcBef>
                <a:spcPct val="0"/>
              </a:spcBef>
              <a:spcAft>
                <a:spcPct val="0"/>
              </a:spcAft>
            </a:pPr>
            <a:r>
              <a:rPr lang="en-US" sz="3600" b="1" kern="10">
                <a:ln w="9525">
                  <a:solidFill>
                    <a:srgbClr val="000000"/>
                  </a:solidFill>
                  <a:round/>
                  <a:headEnd/>
                  <a:tailEnd/>
                </a:ln>
                <a:solidFill>
                  <a:srgbClr val="FF0066"/>
                </a:solidFill>
                <a:effectLst>
                  <a:outerShdw dist="45791" dir="2021404" algn="ctr" rotWithShape="0">
                    <a:srgbClr val="B2B2B2">
                      <a:alpha val="79999"/>
                    </a:srgbClr>
                  </a:outerShdw>
                </a:effectLst>
                <a:latin typeface="Times New Roman" panose="02020603050405020304" pitchFamily="18" charset="0"/>
                <a:cs typeface="Times New Roman" panose="02020603050405020304" pitchFamily="18" charset="0"/>
              </a:rPr>
              <a:t>True or false?</a:t>
            </a:r>
          </a:p>
        </p:txBody>
      </p:sp>
    </p:spTree>
    <p:extLst>
      <p:ext uri="{BB962C8B-B14F-4D97-AF65-F5344CB8AC3E}">
        <p14:creationId xmlns:p14="http://schemas.microsoft.com/office/powerpoint/2010/main" val="2986736083"/>
      </p:ext>
    </p:extLst>
  </p:cSld>
  <p:clrMapOvr>
    <a:masterClrMapping/>
  </p:clrMapOvr>
  <p:transition spd="med" advClick="0"/>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 presetClass="entr" presetSubtype="8" fill="hold" grpId="0" nodeType="withEffect">
                                  <p:stCondLst>
                                    <p:cond delay="0"/>
                                  </p:stCondLst>
                                  <p:childTnLst>
                                    <p:set>
                                      <p:cBhvr>
                                        <p:cTn id="6" dur="1" fill="hold">
                                          <p:stCondLst>
                                            <p:cond delay="0"/>
                                          </p:stCondLst>
                                        </p:cTn>
                                        <p:tgtEl>
                                          <p:spTgt spid="52226">
                                            <p:txEl>
                                              <p:pRg st="0" end="0"/>
                                            </p:txEl>
                                          </p:spTgt>
                                        </p:tgtEl>
                                        <p:attrNameLst>
                                          <p:attrName>style.visibility</p:attrName>
                                        </p:attrNameLst>
                                      </p:cBhvr>
                                      <p:to>
                                        <p:strVal val="visible"/>
                                      </p:to>
                                    </p:set>
                                    <p:anim calcmode="lin" valueType="num">
                                      <p:cBhvr additive="base">
                                        <p:cTn id="7" dur="500" fill="hold"/>
                                        <p:tgtEl>
                                          <p:spTgt spid="52226">
                                            <p:txEl>
                                              <p:pRg st="0" end="0"/>
                                            </p:txEl>
                                          </p:spTgt>
                                        </p:tgtEl>
                                        <p:attrNameLst>
                                          <p:attrName>ppt_x</p:attrName>
                                        </p:attrNameLst>
                                      </p:cBhvr>
                                      <p:tavLst>
                                        <p:tav tm="0">
                                          <p:val>
                                            <p:strVal val="0-#ppt_w/2"/>
                                          </p:val>
                                        </p:tav>
                                        <p:tav tm="100000">
                                          <p:val>
                                            <p:strVal val="#ppt_x"/>
                                          </p:val>
                                        </p:tav>
                                      </p:tavLst>
                                    </p:anim>
                                    <p:anim calcmode="lin" valueType="num">
                                      <p:cBhvr additive="base">
                                        <p:cTn id="8" dur="500" fill="hold"/>
                                        <p:tgtEl>
                                          <p:spTgt spid="52226">
                                            <p:txEl>
                                              <p:pRg st="0" end="0"/>
                                            </p:txEl>
                                          </p:spTgt>
                                        </p:tgtEl>
                                        <p:attrNameLst>
                                          <p:attrName>ppt_y</p:attrName>
                                        </p:attrNameLst>
                                      </p:cBhvr>
                                      <p:tavLst>
                                        <p:tav tm="0">
                                          <p:val>
                                            <p:strVal val="#ppt_y"/>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 presetClass="entr" presetSubtype="2" fill="hold" nodeType="clickEffect">
                                  <p:stCondLst>
                                    <p:cond delay="0"/>
                                  </p:stCondLst>
                                  <p:childTnLst>
                                    <p:set>
                                      <p:cBhvr>
                                        <p:cTn id="12" dur="1" fill="hold">
                                          <p:stCondLst>
                                            <p:cond delay="0"/>
                                          </p:stCondLst>
                                        </p:cTn>
                                        <p:tgtEl>
                                          <p:spTgt spid="52228"/>
                                        </p:tgtEl>
                                        <p:attrNameLst>
                                          <p:attrName>style.visibility</p:attrName>
                                        </p:attrNameLst>
                                      </p:cBhvr>
                                      <p:to>
                                        <p:strVal val="visible"/>
                                      </p:to>
                                    </p:set>
                                    <p:anim calcmode="lin" valueType="num">
                                      <p:cBhvr additive="base">
                                        <p:cTn id="13" dur="500" fill="hold"/>
                                        <p:tgtEl>
                                          <p:spTgt spid="52228"/>
                                        </p:tgtEl>
                                        <p:attrNameLst>
                                          <p:attrName>ppt_x</p:attrName>
                                        </p:attrNameLst>
                                      </p:cBhvr>
                                      <p:tavLst>
                                        <p:tav tm="0">
                                          <p:val>
                                            <p:strVal val="1+#ppt_w/2"/>
                                          </p:val>
                                        </p:tav>
                                        <p:tav tm="100000">
                                          <p:val>
                                            <p:strVal val="#ppt_x"/>
                                          </p:val>
                                        </p:tav>
                                      </p:tavLst>
                                    </p:anim>
                                    <p:anim calcmode="lin" valueType="num">
                                      <p:cBhvr additive="base">
                                        <p:cTn id="14" dur="500" fill="hold"/>
                                        <p:tgtEl>
                                          <p:spTgt spid="52228"/>
                                        </p:tgtEl>
                                        <p:attrNameLst>
                                          <p:attrName>ppt_y</p:attrName>
                                        </p:attrNameLst>
                                      </p:cBhvr>
                                      <p:tavLst>
                                        <p:tav tm="0">
                                          <p:val>
                                            <p:strVal val="#ppt_y"/>
                                          </p:val>
                                        </p:tav>
                                        <p:tav tm="100000">
                                          <p:val>
                                            <p:strVal val="#ppt_y"/>
                                          </p:val>
                                        </p:tav>
                                      </p:tavLst>
                                    </p:anim>
                                  </p:childTnLst>
                                </p:cTn>
                              </p:par>
                            </p:childTnLst>
                          </p:cTn>
                        </p:par>
                      </p:childTnLst>
                    </p:cTn>
                  </p:par>
                  <p:par>
                    <p:cTn id="15" fill="hold" nodeType="clickPar">
                      <p:stCondLst>
                        <p:cond delay="indefinite"/>
                      </p:stCondLst>
                      <p:childTnLst>
                        <p:par>
                          <p:cTn id="16" fill="hold" nodeType="withGroup">
                            <p:stCondLst>
                              <p:cond delay="0"/>
                            </p:stCondLst>
                            <p:childTnLst>
                              <p:par>
                                <p:cTn id="17" presetID="2" presetClass="entr" presetSubtype="8" fill="hold" grpId="0" nodeType="clickEffect">
                                  <p:stCondLst>
                                    <p:cond delay="0"/>
                                  </p:stCondLst>
                                  <p:childTnLst>
                                    <p:set>
                                      <p:cBhvr>
                                        <p:cTn id="18" dur="1" fill="hold">
                                          <p:stCondLst>
                                            <p:cond delay="0"/>
                                          </p:stCondLst>
                                        </p:cTn>
                                        <p:tgtEl>
                                          <p:spTgt spid="52230"/>
                                        </p:tgtEl>
                                        <p:attrNameLst>
                                          <p:attrName>style.visibility</p:attrName>
                                        </p:attrNameLst>
                                      </p:cBhvr>
                                      <p:to>
                                        <p:strVal val="visible"/>
                                      </p:to>
                                    </p:set>
                                    <p:anim calcmode="lin" valueType="num">
                                      <p:cBhvr additive="base">
                                        <p:cTn id="19" dur="500" fill="hold"/>
                                        <p:tgtEl>
                                          <p:spTgt spid="52230"/>
                                        </p:tgtEl>
                                        <p:attrNameLst>
                                          <p:attrName>ppt_x</p:attrName>
                                        </p:attrNameLst>
                                      </p:cBhvr>
                                      <p:tavLst>
                                        <p:tav tm="0">
                                          <p:val>
                                            <p:strVal val="0-#ppt_w/2"/>
                                          </p:val>
                                        </p:tav>
                                        <p:tav tm="100000">
                                          <p:val>
                                            <p:strVal val="#ppt_x"/>
                                          </p:val>
                                        </p:tav>
                                      </p:tavLst>
                                    </p:anim>
                                    <p:anim calcmode="lin" valueType="num">
                                      <p:cBhvr additive="base">
                                        <p:cTn id="20" dur="500" fill="hold"/>
                                        <p:tgtEl>
                                          <p:spTgt spid="52230"/>
                                        </p:tgtEl>
                                        <p:attrNameLst>
                                          <p:attrName>ppt_y</p:attrName>
                                        </p:attrNameLst>
                                      </p:cBhvr>
                                      <p:tavLst>
                                        <p:tav tm="0">
                                          <p:val>
                                            <p:strVal val="#ppt_y"/>
                                          </p:val>
                                        </p:tav>
                                        <p:tav tm="100000">
                                          <p:val>
                                            <p:strVal val="#ppt_y"/>
                                          </p:val>
                                        </p:tav>
                                      </p:tavLst>
                                    </p:anim>
                                  </p:childTnLst>
                                </p:cTn>
                              </p:par>
                            </p:childTnLst>
                          </p:cTn>
                        </p:par>
                        <p:par>
                          <p:cTn id="21" fill="hold" nodeType="afterGroup">
                            <p:stCondLst>
                              <p:cond delay="500"/>
                            </p:stCondLst>
                            <p:childTnLst>
                              <p:par>
                                <p:cTn id="22" presetID="2" presetClass="entr" presetSubtype="8" fill="hold" grpId="0" nodeType="afterEffect">
                                  <p:stCondLst>
                                    <p:cond delay="0"/>
                                  </p:stCondLst>
                                  <p:childTnLst>
                                    <p:set>
                                      <p:cBhvr>
                                        <p:cTn id="23" dur="1" fill="hold">
                                          <p:stCondLst>
                                            <p:cond delay="0"/>
                                          </p:stCondLst>
                                        </p:cTn>
                                        <p:tgtEl>
                                          <p:spTgt spid="52229">
                                            <p:txEl>
                                              <p:pRg st="0" end="0"/>
                                            </p:txEl>
                                          </p:spTgt>
                                        </p:tgtEl>
                                        <p:attrNameLst>
                                          <p:attrName>style.visibility</p:attrName>
                                        </p:attrNameLst>
                                      </p:cBhvr>
                                      <p:to>
                                        <p:strVal val="visible"/>
                                      </p:to>
                                    </p:set>
                                    <p:anim calcmode="lin" valueType="num">
                                      <p:cBhvr additive="base">
                                        <p:cTn id="24" dur="500" fill="hold"/>
                                        <p:tgtEl>
                                          <p:spTgt spid="52229">
                                            <p:txEl>
                                              <p:pRg st="0" end="0"/>
                                            </p:txEl>
                                          </p:spTgt>
                                        </p:tgtEl>
                                        <p:attrNameLst>
                                          <p:attrName>ppt_x</p:attrName>
                                        </p:attrNameLst>
                                      </p:cBhvr>
                                      <p:tavLst>
                                        <p:tav tm="0">
                                          <p:val>
                                            <p:strVal val="0-#ppt_w/2"/>
                                          </p:val>
                                        </p:tav>
                                        <p:tav tm="100000">
                                          <p:val>
                                            <p:strVal val="#ppt_x"/>
                                          </p:val>
                                        </p:tav>
                                      </p:tavLst>
                                    </p:anim>
                                    <p:anim calcmode="lin" valueType="num">
                                      <p:cBhvr additive="base">
                                        <p:cTn id="25" dur="500" fill="hold"/>
                                        <p:tgtEl>
                                          <p:spTgt spid="52229">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2226" grpId="0" build="p"/>
      <p:bldP spid="52229" grpId="0" build="p"/>
      <p:bldP spid="52230" grpId="0" animBg="1"/>
    </p:bldLst>
  </p:timing>
</p:sld>
</file>

<file path=ppt/slides/slide2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06178" name="Rectangle 2"/>
          <p:cNvSpPr>
            <a:spLocks noGrp="1" noChangeArrowheads="1"/>
          </p:cNvSpPr>
          <p:nvPr>
            <p:ph type="title"/>
          </p:nvPr>
        </p:nvSpPr>
        <p:spPr>
          <a:xfrm>
            <a:off x="1476376" y="-14288"/>
            <a:ext cx="2117725" cy="609601"/>
          </a:xfrm>
        </p:spPr>
        <p:txBody>
          <a:bodyPr/>
          <a:lstStyle/>
          <a:p>
            <a:pPr eaLnBrk="1" hangingPunct="1"/>
            <a:r>
              <a:rPr lang="en-US" sz="3200" b="1">
                <a:solidFill>
                  <a:srgbClr val="FF0000"/>
                </a:solidFill>
                <a:latin typeface="Times New Roman" panose="02020603050405020304" pitchFamily="18" charset="0"/>
                <a:cs typeface="Times New Roman" panose="02020603050405020304" pitchFamily="18" charset="0"/>
              </a:rPr>
              <a:t>ANSWER:</a:t>
            </a:r>
          </a:p>
        </p:txBody>
      </p:sp>
      <p:sp>
        <p:nvSpPr>
          <p:cNvPr id="63491" name="Rectangle 4"/>
          <p:cNvSpPr>
            <a:spLocks noChangeArrowheads="1"/>
          </p:cNvSpPr>
          <p:nvPr/>
        </p:nvSpPr>
        <p:spPr bwMode="auto">
          <a:xfrm>
            <a:off x="1676400" y="609601"/>
            <a:ext cx="9144000" cy="4984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lstStyle>
            <a:lvl1pPr>
              <a:spcBef>
                <a:spcPct val="20000"/>
              </a:spcBef>
              <a:buBlip>
                <a:blip r:embed="rId3"/>
              </a:buBlip>
              <a:defRPr sz="3200">
                <a:solidFill>
                  <a:srgbClr val="006699"/>
                </a:solidFill>
                <a:latin typeface="Joinks" pitchFamily="2" charset="0"/>
                <a:cs typeface="Arial" panose="020B0604020202020204" pitchFamily="34" charset="0"/>
              </a:defRPr>
            </a:lvl1pPr>
            <a:lvl2pPr marL="742950" indent="-285750">
              <a:spcBef>
                <a:spcPct val="20000"/>
              </a:spcBef>
              <a:buBlip>
                <a:blip r:embed="rId3"/>
              </a:buBlip>
              <a:defRPr sz="2800">
                <a:solidFill>
                  <a:srgbClr val="006699"/>
                </a:solidFill>
                <a:latin typeface="Joinks" pitchFamily="2" charset="0"/>
                <a:cs typeface="Arial" panose="020B0604020202020204" pitchFamily="34" charset="0"/>
              </a:defRPr>
            </a:lvl2pPr>
            <a:lvl3pPr marL="1143000" indent="-228600">
              <a:spcBef>
                <a:spcPct val="20000"/>
              </a:spcBef>
              <a:buBlip>
                <a:blip r:embed="rId3"/>
              </a:buBlip>
              <a:defRPr sz="2400">
                <a:solidFill>
                  <a:srgbClr val="006699"/>
                </a:solidFill>
                <a:latin typeface="Joinks" pitchFamily="2" charset="0"/>
                <a:cs typeface="Arial" panose="020B0604020202020204" pitchFamily="34" charset="0"/>
              </a:defRPr>
            </a:lvl3pPr>
            <a:lvl4pPr marL="1600200" indent="-228600">
              <a:spcBef>
                <a:spcPct val="20000"/>
              </a:spcBef>
              <a:buBlip>
                <a:blip r:embed="rId3"/>
              </a:buBlip>
              <a:defRPr sz="2000">
                <a:solidFill>
                  <a:srgbClr val="006699"/>
                </a:solidFill>
                <a:latin typeface="Joinks" pitchFamily="2" charset="0"/>
                <a:cs typeface="Arial" panose="020B0604020202020204" pitchFamily="34" charset="0"/>
              </a:defRPr>
            </a:lvl4pPr>
            <a:lvl5pPr marL="2057400" indent="-228600">
              <a:spcBef>
                <a:spcPct val="20000"/>
              </a:spcBef>
              <a:buBlip>
                <a:blip r:embed="rId3"/>
              </a:buBlip>
              <a:defRPr sz="2000">
                <a:solidFill>
                  <a:srgbClr val="006699"/>
                </a:solidFill>
                <a:latin typeface="Joinks" pitchFamily="2" charset="0"/>
                <a:cs typeface="Arial" panose="020B0604020202020204" pitchFamily="34" charset="0"/>
              </a:defRPr>
            </a:lvl5pPr>
            <a:lvl6pPr marL="2514600" indent="-228600" eaLnBrk="0" fontAlgn="base" hangingPunct="0">
              <a:spcBef>
                <a:spcPct val="20000"/>
              </a:spcBef>
              <a:spcAft>
                <a:spcPct val="0"/>
              </a:spcAft>
              <a:buBlip>
                <a:blip r:embed="rId3"/>
              </a:buBlip>
              <a:defRPr sz="2000">
                <a:solidFill>
                  <a:srgbClr val="006699"/>
                </a:solidFill>
                <a:latin typeface="Joinks" pitchFamily="2" charset="0"/>
                <a:cs typeface="Arial" panose="020B0604020202020204" pitchFamily="34" charset="0"/>
              </a:defRPr>
            </a:lvl6pPr>
            <a:lvl7pPr marL="2971800" indent="-228600" eaLnBrk="0" fontAlgn="base" hangingPunct="0">
              <a:spcBef>
                <a:spcPct val="20000"/>
              </a:spcBef>
              <a:spcAft>
                <a:spcPct val="0"/>
              </a:spcAft>
              <a:buBlip>
                <a:blip r:embed="rId3"/>
              </a:buBlip>
              <a:defRPr sz="2000">
                <a:solidFill>
                  <a:srgbClr val="006699"/>
                </a:solidFill>
                <a:latin typeface="Joinks" pitchFamily="2" charset="0"/>
                <a:cs typeface="Arial" panose="020B0604020202020204" pitchFamily="34" charset="0"/>
              </a:defRPr>
            </a:lvl7pPr>
            <a:lvl8pPr marL="3429000" indent="-228600" eaLnBrk="0" fontAlgn="base" hangingPunct="0">
              <a:spcBef>
                <a:spcPct val="20000"/>
              </a:spcBef>
              <a:spcAft>
                <a:spcPct val="0"/>
              </a:spcAft>
              <a:buBlip>
                <a:blip r:embed="rId3"/>
              </a:buBlip>
              <a:defRPr sz="2000">
                <a:solidFill>
                  <a:srgbClr val="006699"/>
                </a:solidFill>
                <a:latin typeface="Joinks" pitchFamily="2" charset="0"/>
                <a:cs typeface="Arial" panose="020B0604020202020204" pitchFamily="34" charset="0"/>
              </a:defRPr>
            </a:lvl8pPr>
            <a:lvl9pPr marL="3886200" indent="-228600" eaLnBrk="0" fontAlgn="base" hangingPunct="0">
              <a:spcBef>
                <a:spcPct val="20000"/>
              </a:spcBef>
              <a:spcAft>
                <a:spcPct val="0"/>
              </a:spcAft>
              <a:buBlip>
                <a:blip r:embed="rId3"/>
              </a:buBlip>
              <a:defRPr sz="2000">
                <a:solidFill>
                  <a:srgbClr val="006699"/>
                </a:solidFill>
                <a:latin typeface="Joinks" pitchFamily="2" charset="0"/>
                <a:cs typeface="Arial" panose="020B0604020202020204" pitchFamily="34" charset="0"/>
              </a:defRPr>
            </a:lvl9pPr>
          </a:lstStyle>
          <a:p>
            <a:pPr algn="ctr" fontAlgn="base">
              <a:lnSpc>
                <a:spcPct val="80000"/>
              </a:lnSpc>
              <a:spcAft>
                <a:spcPct val="0"/>
              </a:spcAft>
              <a:buFontTx/>
              <a:buNone/>
            </a:pPr>
            <a:endParaRPr lang="en-US" sz="1800" b="1">
              <a:solidFill>
                <a:srgbClr val="FF0000"/>
              </a:solidFill>
              <a:latin typeface="Times New Roman" panose="02020603050405020304" pitchFamily="18" charset="0"/>
              <a:cs typeface="Times New Roman" panose="02020603050405020304" pitchFamily="18" charset="0"/>
              <a:sym typeface="Wingdings" panose="05000000000000000000" pitchFamily="2" charset="2"/>
            </a:endParaRPr>
          </a:p>
          <a:p>
            <a:pPr algn="ctr" fontAlgn="base">
              <a:spcBef>
                <a:spcPct val="0"/>
              </a:spcBef>
              <a:spcAft>
                <a:spcPct val="0"/>
              </a:spcAft>
              <a:buFontTx/>
              <a:buNone/>
            </a:pPr>
            <a:endParaRPr lang="en-US" sz="1800" b="1">
              <a:solidFill>
                <a:srgbClr val="000000"/>
              </a:solidFill>
              <a:latin typeface="Times New Roman" panose="02020603050405020304" pitchFamily="18" charset="0"/>
              <a:cs typeface="Times New Roman" panose="02020603050405020304" pitchFamily="18" charset="0"/>
            </a:endParaRPr>
          </a:p>
        </p:txBody>
      </p:sp>
      <p:sp>
        <p:nvSpPr>
          <p:cNvPr id="306181" name="Rectangle 5"/>
          <p:cNvSpPr>
            <a:spLocks noChangeArrowheads="1"/>
          </p:cNvSpPr>
          <p:nvPr/>
        </p:nvSpPr>
        <p:spPr bwMode="auto">
          <a:xfrm>
            <a:off x="1447800" y="684214"/>
            <a:ext cx="9220200" cy="5349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42900" indent="-342900">
              <a:spcBef>
                <a:spcPct val="20000"/>
              </a:spcBef>
              <a:buBlip>
                <a:blip r:embed="rId3"/>
              </a:buBlip>
              <a:defRPr sz="3200">
                <a:solidFill>
                  <a:srgbClr val="006699"/>
                </a:solidFill>
                <a:latin typeface="Joinks" pitchFamily="2" charset="0"/>
                <a:cs typeface="Arial" panose="020B0604020202020204" pitchFamily="34" charset="0"/>
              </a:defRPr>
            </a:lvl1pPr>
            <a:lvl2pPr marL="742950" indent="-285750">
              <a:spcBef>
                <a:spcPct val="20000"/>
              </a:spcBef>
              <a:buBlip>
                <a:blip r:embed="rId3"/>
              </a:buBlip>
              <a:defRPr sz="2800">
                <a:solidFill>
                  <a:srgbClr val="006699"/>
                </a:solidFill>
                <a:latin typeface="Joinks" pitchFamily="2" charset="0"/>
                <a:cs typeface="Arial" panose="020B0604020202020204" pitchFamily="34" charset="0"/>
              </a:defRPr>
            </a:lvl2pPr>
            <a:lvl3pPr marL="1143000" indent="-228600">
              <a:spcBef>
                <a:spcPct val="20000"/>
              </a:spcBef>
              <a:buBlip>
                <a:blip r:embed="rId3"/>
              </a:buBlip>
              <a:defRPr sz="2400">
                <a:solidFill>
                  <a:srgbClr val="006699"/>
                </a:solidFill>
                <a:latin typeface="Joinks" pitchFamily="2" charset="0"/>
                <a:cs typeface="Arial" panose="020B0604020202020204" pitchFamily="34" charset="0"/>
              </a:defRPr>
            </a:lvl3pPr>
            <a:lvl4pPr marL="1600200" indent="-228600">
              <a:spcBef>
                <a:spcPct val="20000"/>
              </a:spcBef>
              <a:buBlip>
                <a:blip r:embed="rId3"/>
              </a:buBlip>
              <a:defRPr sz="2000">
                <a:solidFill>
                  <a:srgbClr val="006699"/>
                </a:solidFill>
                <a:latin typeface="Joinks" pitchFamily="2" charset="0"/>
                <a:cs typeface="Arial" panose="020B0604020202020204" pitchFamily="34" charset="0"/>
              </a:defRPr>
            </a:lvl4pPr>
            <a:lvl5pPr marL="2057400" indent="-228600">
              <a:spcBef>
                <a:spcPct val="20000"/>
              </a:spcBef>
              <a:buBlip>
                <a:blip r:embed="rId3"/>
              </a:buBlip>
              <a:defRPr sz="2000">
                <a:solidFill>
                  <a:srgbClr val="006699"/>
                </a:solidFill>
                <a:latin typeface="Joinks" pitchFamily="2" charset="0"/>
                <a:cs typeface="Arial" panose="020B0604020202020204" pitchFamily="34" charset="0"/>
              </a:defRPr>
            </a:lvl5pPr>
            <a:lvl6pPr marL="2514600" indent="-228600" eaLnBrk="0" fontAlgn="base" hangingPunct="0">
              <a:spcBef>
                <a:spcPct val="20000"/>
              </a:spcBef>
              <a:spcAft>
                <a:spcPct val="0"/>
              </a:spcAft>
              <a:buBlip>
                <a:blip r:embed="rId3"/>
              </a:buBlip>
              <a:defRPr sz="2000">
                <a:solidFill>
                  <a:srgbClr val="006699"/>
                </a:solidFill>
                <a:latin typeface="Joinks" pitchFamily="2" charset="0"/>
                <a:cs typeface="Arial" panose="020B0604020202020204" pitchFamily="34" charset="0"/>
              </a:defRPr>
            </a:lvl6pPr>
            <a:lvl7pPr marL="2971800" indent="-228600" eaLnBrk="0" fontAlgn="base" hangingPunct="0">
              <a:spcBef>
                <a:spcPct val="20000"/>
              </a:spcBef>
              <a:spcAft>
                <a:spcPct val="0"/>
              </a:spcAft>
              <a:buBlip>
                <a:blip r:embed="rId3"/>
              </a:buBlip>
              <a:defRPr sz="2000">
                <a:solidFill>
                  <a:srgbClr val="006699"/>
                </a:solidFill>
                <a:latin typeface="Joinks" pitchFamily="2" charset="0"/>
                <a:cs typeface="Arial" panose="020B0604020202020204" pitchFamily="34" charset="0"/>
              </a:defRPr>
            </a:lvl7pPr>
            <a:lvl8pPr marL="3429000" indent="-228600" eaLnBrk="0" fontAlgn="base" hangingPunct="0">
              <a:spcBef>
                <a:spcPct val="20000"/>
              </a:spcBef>
              <a:spcAft>
                <a:spcPct val="0"/>
              </a:spcAft>
              <a:buBlip>
                <a:blip r:embed="rId3"/>
              </a:buBlip>
              <a:defRPr sz="2000">
                <a:solidFill>
                  <a:srgbClr val="006699"/>
                </a:solidFill>
                <a:latin typeface="Joinks" pitchFamily="2" charset="0"/>
                <a:cs typeface="Arial" panose="020B0604020202020204" pitchFamily="34" charset="0"/>
              </a:defRPr>
            </a:lvl8pPr>
            <a:lvl9pPr marL="3886200" indent="-228600" eaLnBrk="0" fontAlgn="base" hangingPunct="0">
              <a:spcBef>
                <a:spcPct val="20000"/>
              </a:spcBef>
              <a:spcAft>
                <a:spcPct val="0"/>
              </a:spcAft>
              <a:buBlip>
                <a:blip r:embed="rId3"/>
              </a:buBlip>
              <a:defRPr sz="2000">
                <a:solidFill>
                  <a:srgbClr val="006699"/>
                </a:solidFill>
                <a:latin typeface="Joinks" pitchFamily="2" charset="0"/>
                <a:cs typeface="Arial" panose="020B0604020202020204" pitchFamily="34" charset="0"/>
              </a:defRPr>
            </a:lvl9pPr>
          </a:lstStyle>
          <a:p>
            <a:pPr fontAlgn="base">
              <a:lnSpc>
                <a:spcPct val="80000"/>
              </a:lnSpc>
              <a:spcAft>
                <a:spcPct val="0"/>
              </a:spcAft>
              <a:buFontTx/>
              <a:buNone/>
            </a:pPr>
            <a:r>
              <a:rPr lang="en-US" sz="3600" b="1">
                <a:solidFill>
                  <a:srgbClr val="2411AF"/>
                </a:solidFill>
                <a:latin typeface="Times New Roman" panose="02020603050405020304" pitchFamily="18" charset="0"/>
                <a:cs typeface="Times New Roman" panose="02020603050405020304" pitchFamily="18" charset="0"/>
              </a:rPr>
              <a:t>1 /  What does Sandra use the Internet for?</a:t>
            </a:r>
          </a:p>
        </p:txBody>
      </p:sp>
      <p:sp>
        <p:nvSpPr>
          <p:cNvPr id="306191" name="Rectangle 15"/>
          <p:cNvSpPr>
            <a:spLocks noChangeArrowheads="1"/>
          </p:cNvSpPr>
          <p:nvPr/>
        </p:nvSpPr>
        <p:spPr bwMode="auto">
          <a:xfrm>
            <a:off x="1524000" y="1314450"/>
            <a:ext cx="8991600" cy="1200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spcBef>
                <a:spcPct val="20000"/>
              </a:spcBef>
              <a:buBlip>
                <a:blip r:embed="rId3"/>
              </a:buBlip>
              <a:tabLst>
                <a:tab pos="236538" algn="l"/>
              </a:tabLst>
              <a:defRPr sz="3200">
                <a:solidFill>
                  <a:srgbClr val="006699"/>
                </a:solidFill>
                <a:latin typeface="Joinks" pitchFamily="2" charset="0"/>
                <a:cs typeface="Arial" panose="020B0604020202020204" pitchFamily="34" charset="0"/>
              </a:defRPr>
            </a:lvl1pPr>
            <a:lvl2pPr marL="742950" indent="-285750">
              <a:spcBef>
                <a:spcPct val="20000"/>
              </a:spcBef>
              <a:buBlip>
                <a:blip r:embed="rId3"/>
              </a:buBlip>
              <a:tabLst>
                <a:tab pos="236538" algn="l"/>
              </a:tabLst>
              <a:defRPr sz="2800">
                <a:solidFill>
                  <a:srgbClr val="006699"/>
                </a:solidFill>
                <a:latin typeface="Joinks" pitchFamily="2" charset="0"/>
                <a:cs typeface="Arial" panose="020B0604020202020204" pitchFamily="34" charset="0"/>
              </a:defRPr>
            </a:lvl2pPr>
            <a:lvl3pPr marL="1143000" indent="-228600">
              <a:spcBef>
                <a:spcPct val="20000"/>
              </a:spcBef>
              <a:buBlip>
                <a:blip r:embed="rId3"/>
              </a:buBlip>
              <a:tabLst>
                <a:tab pos="236538" algn="l"/>
              </a:tabLst>
              <a:defRPr sz="2400">
                <a:solidFill>
                  <a:srgbClr val="006699"/>
                </a:solidFill>
                <a:latin typeface="Joinks" pitchFamily="2" charset="0"/>
                <a:cs typeface="Arial" panose="020B0604020202020204" pitchFamily="34" charset="0"/>
              </a:defRPr>
            </a:lvl3pPr>
            <a:lvl4pPr marL="1600200" indent="-228600">
              <a:spcBef>
                <a:spcPct val="20000"/>
              </a:spcBef>
              <a:buBlip>
                <a:blip r:embed="rId3"/>
              </a:buBlip>
              <a:tabLst>
                <a:tab pos="236538" algn="l"/>
              </a:tabLst>
              <a:defRPr sz="2000">
                <a:solidFill>
                  <a:srgbClr val="006699"/>
                </a:solidFill>
                <a:latin typeface="Joinks" pitchFamily="2" charset="0"/>
                <a:cs typeface="Arial" panose="020B0604020202020204" pitchFamily="34" charset="0"/>
              </a:defRPr>
            </a:lvl4pPr>
            <a:lvl5pPr marL="2057400" indent="-228600">
              <a:spcBef>
                <a:spcPct val="20000"/>
              </a:spcBef>
              <a:buBlip>
                <a:blip r:embed="rId3"/>
              </a:buBlip>
              <a:tabLst>
                <a:tab pos="236538" algn="l"/>
              </a:tabLst>
              <a:defRPr sz="2000">
                <a:solidFill>
                  <a:srgbClr val="006699"/>
                </a:solidFill>
                <a:latin typeface="Joinks" pitchFamily="2" charset="0"/>
                <a:cs typeface="Arial" panose="020B0604020202020204" pitchFamily="34" charset="0"/>
              </a:defRPr>
            </a:lvl5pPr>
            <a:lvl6pPr marL="2514600" indent="-228600" eaLnBrk="0" fontAlgn="base" hangingPunct="0">
              <a:spcBef>
                <a:spcPct val="20000"/>
              </a:spcBef>
              <a:spcAft>
                <a:spcPct val="0"/>
              </a:spcAft>
              <a:buBlip>
                <a:blip r:embed="rId3"/>
              </a:buBlip>
              <a:tabLst>
                <a:tab pos="236538" algn="l"/>
              </a:tabLst>
              <a:defRPr sz="2000">
                <a:solidFill>
                  <a:srgbClr val="006699"/>
                </a:solidFill>
                <a:latin typeface="Joinks" pitchFamily="2" charset="0"/>
                <a:cs typeface="Arial" panose="020B0604020202020204" pitchFamily="34" charset="0"/>
              </a:defRPr>
            </a:lvl6pPr>
            <a:lvl7pPr marL="2971800" indent="-228600" eaLnBrk="0" fontAlgn="base" hangingPunct="0">
              <a:spcBef>
                <a:spcPct val="20000"/>
              </a:spcBef>
              <a:spcAft>
                <a:spcPct val="0"/>
              </a:spcAft>
              <a:buBlip>
                <a:blip r:embed="rId3"/>
              </a:buBlip>
              <a:tabLst>
                <a:tab pos="236538" algn="l"/>
              </a:tabLst>
              <a:defRPr sz="2000">
                <a:solidFill>
                  <a:srgbClr val="006699"/>
                </a:solidFill>
                <a:latin typeface="Joinks" pitchFamily="2" charset="0"/>
                <a:cs typeface="Arial" panose="020B0604020202020204" pitchFamily="34" charset="0"/>
              </a:defRPr>
            </a:lvl7pPr>
            <a:lvl8pPr marL="3429000" indent="-228600" eaLnBrk="0" fontAlgn="base" hangingPunct="0">
              <a:spcBef>
                <a:spcPct val="20000"/>
              </a:spcBef>
              <a:spcAft>
                <a:spcPct val="0"/>
              </a:spcAft>
              <a:buBlip>
                <a:blip r:embed="rId3"/>
              </a:buBlip>
              <a:tabLst>
                <a:tab pos="236538" algn="l"/>
              </a:tabLst>
              <a:defRPr sz="2000">
                <a:solidFill>
                  <a:srgbClr val="006699"/>
                </a:solidFill>
                <a:latin typeface="Joinks" pitchFamily="2" charset="0"/>
                <a:cs typeface="Arial" panose="020B0604020202020204" pitchFamily="34" charset="0"/>
              </a:defRPr>
            </a:lvl8pPr>
            <a:lvl9pPr marL="3886200" indent="-228600" eaLnBrk="0" fontAlgn="base" hangingPunct="0">
              <a:spcBef>
                <a:spcPct val="20000"/>
              </a:spcBef>
              <a:spcAft>
                <a:spcPct val="0"/>
              </a:spcAft>
              <a:buBlip>
                <a:blip r:embed="rId3"/>
              </a:buBlip>
              <a:tabLst>
                <a:tab pos="236538" algn="l"/>
              </a:tabLst>
              <a:defRPr sz="2000">
                <a:solidFill>
                  <a:srgbClr val="006699"/>
                </a:solidFill>
                <a:latin typeface="Joinks" pitchFamily="2" charset="0"/>
                <a:cs typeface="Arial" panose="020B0604020202020204" pitchFamily="34" charset="0"/>
              </a:defRPr>
            </a:lvl9pPr>
          </a:lstStyle>
          <a:p>
            <a:pPr fontAlgn="base">
              <a:spcBef>
                <a:spcPct val="0"/>
              </a:spcBef>
              <a:spcAft>
                <a:spcPct val="0"/>
              </a:spcAft>
              <a:buFontTx/>
              <a:buNone/>
            </a:pPr>
            <a:r>
              <a:rPr lang="en-US" sz="3600" b="1">
                <a:solidFill>
                  <a:srgbClr val="2411AF"/>
                </a:solidFill>
                <a:latin typeface="Times New Roman" panose="02020603050405020304" pitchFamily="18" charset="0"/>
                <a:cs typeface="Times New Roman" panose="02020603050405020304" pitchFamily="18" charset="0"/>
              </a:rPr>
              <a:t>2 / Why is it difficult for Honghoa to get access to the Internet?`</a:t>
            </a:r>
          </a:p>
        </p:txBody>
      </p:sp>
      <p:sp>
        <p:nvSpPr>
          <p:cNvPr id="306192" name="Rectangle 16"/>
          <p:cNvSpPr>
            <a:spLocks noChangeArrowheads="1"/>
          </p:cNvSpPr>
          <p:nvPr/>
        </p:nvSpPr>
        <p:spPr bwMode="auto">
          <a:xfrm>
            <a:off x="1463676" y="2533650"/>
            <a:ext cx="9186863" cy="1200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spcBef>
                <a:spcPct val="20000"/>
              </a:spcBef>
              <a:buBlip>
                <a:blip r:embed="rId3"/>
              </a:buBlip>
              <a:tabLst>
                <a:tab pos="236538" algn="l"/>
              </a:tabLst>
              <a:defRPr sz="3200">
                <a:solidFill>
                  <a:srgbClr val="006699"/>
                </a:solidFill>
                <a:latin typeface="Joinks" pitchFamily="2" charset="0"/>
                <a:cs typeface="Arial" panose="020B0604020202020204" pitchFamily="34" charset="0"/>
              </a:defRPr>
            </a:lvl1pPr>
            <a:lvl2pPr marL="742950" indent="-285750">
              <a:spcBef>
                <a:spcPct val="20000"/>
              </a:spcBef>
              <a:buBlip>
                <a:blip r:embed="rId3"/>
              </a:buBlip>
              <a:tabLst>
                <a:tab pos="236538" algn="l"/>
              </a:tabLst>
              <a:defRPr sz="2800">
                <a:solidFill>
                  <a:srgbClr val="006699"/>
                </a:solidFill>
                <a:latin typeface="Joinks" pitchFamily="2" charset="0"/>
                <a:cs typeface="Arial" panose="020B0604020202020204" pitchFamily="34" charset="0"/>
              </a:defRPr>
            </a:lvl2pPr>
            <a:lvl3pPr marL="1143000" indent="-228600">
              <a:spcBef>
                <a:spcPct val="20000"/>
              </a:spcBef>
              <a:buBlip>
                <a:blip r:embed="rId3"/>
              </a:buBlip>
              <a:tabLst>
                <a:tab pos="236538" algn="l"/>
              </a:tabLst>
              <a:defRPr sz="2400">
                <a:solidFill>
                  <a:srgbClr val="006699"/>
                </a:solidFill>
                <a:latin typeface="Joinks" pitchFamily="2" charset="0"/>
                <a:cs typeface="Arial" panose="020B0604020202020204" pitchFamily="34" charset="0"/>
              </a:defRPr>
            </a:lvl3pPr>
            <a:lvl4pPr marL="1600200" indent="-228600">
              <a:spcBef>
                <a:spcPct val="20000"/>
              </a:spcBef>
              <a:buBlip>
                <a:blip r:embed="rId3"/>
              </a:buBlip>
              <a:tabLst>
                <a:tab pos="236538" algn="l"/>
              </a:tabLst>
              <a:defRPr sz="2000">
                <a:solidFill>
                  <a:srgbClr val="006699"/>
                </a:solidFill>
                <a:latin typeface="Joinks" pitchFamily="2" charset="0"/>
                <a:cs typeface="Arial" panose="020B0604020202020204" pitchFamily="34" charset="0"/>
              </a:defRPr>
            </a:lvl4pPr>
            <a:lvl5pPr marL="2057400" indent="-228600">
              <a:spcBef>
                <a:spcPct val="20000"/>
              </a:spcBef>
              <a:buBlip>
                <a:blip r:embed="rId3"/>
              </a:buBlip>
              <a:tabLst>
                <a:tab pos="236538" algn="l"/>
              </a:tabLst>
              <a:defRPr sz="2000">
                <a:solidFill>
                  <a:srgbClr val="006699"/>
                </a:solidFill>
                <a:latin typeface="Joinks" pitchFamily="2" charset="0"/>
                <a:cs typeface="Arial" panose="020B0604020202020204" pitchFamily="34" charset="0"/>
              </a:defRPr>
            </a:lvl5pPr>
            <a:lvl6pPr marL="2514600" indent="-228600" eaLnBrk="0" fontAlgn="base" hangingPunct="0">
              <a:spcBef>
                <a:spcPct val="20000"/>
              </a:spcBef>
              <a:spcAft>
                <a:spcPct val="0"/>
              </a:spcAft>
              <a:buBlip>
                <a:blip r:embed="rId3"/>
              </a:buBlip>
              <a:tabLst>
                <a:tab pos="236538" algn="l"/>
              </a:tabLst>
              <a:defRPr sz="2000">
                <a:solidFill>
                  <a:srgbClr val="006699"/>
                </a:solidFill>
                <a:latin typeface="Joinks" pitchFamily="2" charset="0"/>
                <a:cs typeface="Arial" panose="020B0604020202020204" pitchFamily="34" charset="0"/>
              </a:defRPr>
            </a:lvl6pPr>
            <a:lvl7pPr marL="2971800" indent="-228600" eaLnBrk="0" fontAlgn="base" hangingPunct="0">
              <a:spcBef>
                <a:spcPct val="20000"/>
              </a:spcBef>
              <a:spcAft>
                <a:spcPct val="0"/>
              </a:spcAft>
              <a:buBlip>
                <a:blip r:embed="rId3"/>
              </a:buBlip>
              <a:tabLst>
                <a:tab pos="236538" algn="l"/>
              </a:tabLst>
              <a:defRPr sz="2000">
                <a:solidFill>
                  <a:srgbClr val="006699"/>
                </a:solidFill>
                <a:latin typeface="Joinks" pitchFamily="2" charset="0"/>
                <a:cs typeface="Arial" panose="020B0604020202020204" pitchFamily="34" charset="0"/>
              </a:defRPr>
            </a:lvl7pPr>
            <a:lvl8pPr marL="3429000" indent="-228600" eaLnBrk="0" fontAlgn="base" hangingPunct="0">
              <a:spcBef>
                <a:spcPct val="20000"/>
              </a:spcBef>
              <a:spcAft>
                <a:spcPct val="0"/>
              </a:spcAft>
              <a:buBlip>
                <a:blip r:embed="rId3"/>
              </a:buBlip>
              <a:tabLst>
                <a:tab pos="236538" algn="l"/>
              </a:tabLst>
              <a:defRPr sz="2000">
                <a:solidFill>
                  <a:srgbClr val="006699"/>
                </a:solidFill>
                <a:latin typeface="Joinks" pitchFamily="2" charset="0"/>
                <a:cs typeface="Arial" panose="020B0604020202020204" pitchFamily="34" charset="0"/>
              </a:defRPr>
            </a:lvl8pPr>
            <a:lvl9pPr marL="3886200" indent="-228600" eaLnBrk="0" fontAlgn="base" hangingPunct="0">
              <a:spcBef>
                <a:spcPct val="20000"/>
              </a:spcBef>
              <a:spcAft>
                <a:spcPct val="0"/>
              </a:spcAft>
              <a:buBlip>
                <a:blip r:embed="rId3"/>
              </a:buBlip>
              <a:tabLst>
                <a:tab pos="236538" algn="l"/>
              </a:tabLst>
              <a:defRPr sz="2000">
                <a:solidFill>
                  <a:srgbClr val="006699"/>
                </a:solidFill>
                <a:latin typeface="Joinks" pitchFamily="2" charset="0"/>
                <a:cs typeface="Arial" panose="020B0604020202020204" pitchFamily="34" charset="0"/>
              </a:defRPr>
            </a:lvl9pPr>
          </a:lstStyle>
          <a:p>
            <a:pPr fontAlgn="base">
              <a:spcBef>
                <a:spcPct val="0"/>
              </a:spcBef>
              <a:spcAft>
                <a:spcPct val="0"/>
              </a:spcAft>
              <a:buFontTx/>
              <a:buNone/>
            </a:pPr>
            <a:r>
              <a:rPr lang="en-US" sz="3600" b="1">
                <a:solidFill>
                  <a:srgbClr val="2411AF"/>
                </a:solidFill>
                <a:latin typeface="Times New Roman" panose="02020603050405020304" pitchFamily="18" charset="0"/>
                <a:cs typeface="Times New Roman" panose="02020603050405020304" pitchFamily="18" charset="0"/>
              </a:rPr>
              <a:t>3 / According to Huansui, why do people use the Internet?     </a:t>
            </a:r>
          </a:p>
        </p:txBody>
      </p:sp>
      <p:sp>
        <p:nvSpPr>
          <p:cNvPr id="7" name="Rectangle 16"/>
          <p:cNvSpPr>
            <a:spLocks noChangeArrowheads="1"/>
          </p:cNvSpPr>
          <p:nvPr/>
        </p:nvSpPr>
        <p:spPr bwMode="auto">
          <a:xfrm>
            <a:off x="1533526" y="3829050"/>
            <a:ext cx="9186863" cy="1200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spcBef>
                <a:spcPct val="20000"/>
              </a:spcBef>
              <a:buBlip>
                <a:blip r:embed="rId3"/>
              </a:buBlip>
              <a:tabLst>
                <a:tab pos="236538" algn="l"/>
              </a:tabLst>
              <a:defRPr sz="3200">
                <a:solidFill>
                  <a:srgbClr val="006699"/>
                </a:solidFill>
                <a:latin typeface="Joinks" pitchFamily="2" charset="0"/>
                <a:cs typeface="Arial" panose="020B0604020202020204" pitchFamily="34" charset="0"/>
              </a:defRPr>
            </a:lvl1pPr>
            <a:lvl2pPr marL="742950" indent="-285750">
              <a:spcBef>
                <a:spcPct val="20000"/>
              </a:spcBef>
              <a:buBlip>
                <a:blip r:embed="rId3"/>
              </a:buBlip>
              <a:tabLst>
                <a:tab pos="236538" algn="l"/>
              </a:tabLst>
              <a:defRPr sz="2800">
                <a:solidFill>
                  <a:srgbClr val="006699"/>
                </a:solidFill>
                <a:latin typeface="Joinks" pitchFamily="2" charset="0"/>
                <a:cs typeface="Arial" panose="020B0604020202020204" pitchFamily="34" charset="0"/>
              </a:defRPr>
            </a:lvl2pPr>
            <a:lvl3pPr marL="1143000" indent="-228600">
              <a:spcBef>
                <a:spcPct val="20000"/>
              </a:spcBef>
              <a:buBlip>
                <a:blip r:embed="rId3"/>
              </a:buBlip>
              <a:tabLst>
                <a:tab pos="236538" algn="l"/>
              </a:tabLst>
              <a:defRPr sz="2400">
                <a:solidFill>
                  <a:srgbClr val="006699"/>
                </a:solidFill>
                <a:latin typeface="Joinks" pitchFamily="2" charset="0"/>
                <a:cs typeface="Arial" panose="020B0604020202020204" pitchFamily="34" charset="0"/>
              </a:defRPr>
            </a:lvl3pPr>
            <a:lvl4pPr marL="1600200" indent="-228600">
              <a:spcBef>
                <a:spcPct val="20000"/>
              </a:spcBef>
              <a:buBlip>
                <a:blip r:embed="rId3"/>
              </a:buBlip>
              <a:tabLst>
                <a:tab pos="236538" algn="l"/>
              </a:tabLst>
              <a:defRPr sz="2000">
                <a:solidFill>
                  <a:srgbClr val="006699"/>
                </a:solidFill>
                <a:latin typeface="Joinks" pitchFamily="2" charset="0"/>
                <a:cs typeface="Arial" panose="020B0604020202020204" pitchFamily="34" charset="0"/>
              </a:defRPr>
            </a:lvl4pPr>
            <a:lvl5pPr marL="2057400" indent="-228600">
              <a:spcBef>
                <a:spcPct val="20000"/>
              </a:spcBef>
              <a:buBlip>
                <a:blip r:embed="rId3"/>
              </a:buBlip>
              <a:tabLst>
                <a:tab pos="236538" algn="l"/>
              </a:tabLst>
              <a:defRPr sz="2000">
                <a:solidFill>
                  <a:srgbClr val="006699"/>
                </a:solidFill>
                <a:latin typeface="Joinks" pitchFamily="2" charset="0"/>
                <a:cs typeface="Arial" panose="020B0604020202020204" pitchFamily="34" charset="0"/>
              </a:defRPr>
            </a:lvl5pPr>
            <a:lvl6pPr marL="2514600" indent="-228600" eaLnBrk="0" fontAlgn="base" hangingPunct="0">
              <a:spcBef>
                <a:spcPct val="20000"/>
              </a:spcBef>
              <a:spcAft>
                <a:spcPct val="0"/>
              </a:spcAft>
              <a:buBlip>
                <a:blip r:embed="rId3"/>
              </a:buBlip>
              <a:tabLst>
                <a:tab pos="236538" algn="l"/>
              </a:tabLst>
              <a:defRPr sz="2000">
                <a:solidFill>
                  <a:srgbClr val="006699"/>
                </a:solidFill>
                <a:latin typeface="Joinks" pitchFamily="2" charset="0"/>
                <a:cs typeface="Arial" panose="020B0604020202020204" pitchFamily="34" charset="0"/>
              </a:defRPr>
            </a:lvl6pPr>
            <a:lvl7pPr marL="2971800" indent="-228600" eaLnBrk="0" fontAlgn="base" hangingPunct="0">
              <a:spcBef>
                <a:spcPct val="20000"/>
              </a:spcBef>
              <a:spcAft>
                <a:spcPct val="0"/>
              </a:spcAft>
              <a:buBlip>
                <a:blip r:embed="rId3"/>
              </a:buBlip>
              <a:tabLst>
                <a:tab pos="236538" algn="l"/>
              </a:tabLst>
              <a:defRPr sz="2000">
                <a:solidFill>
                  <a:srgbClr val="006699"/>
                </a:solidFill>
                <a:latin typeface="Joinks" pitchFamily="2" charset="0"/>
                <a:cs typeface="Arial" panose="020B0604020202020204" pitchFamily="34" charset="0"/>
              </a:defRPr>
            </a:lvl7pPr>
            <a:lvl8pPr marL="3429000" indent="-228600" eaLnBrk="0" fontAlgn="base" hangingPunct="0">
              <a:spcBef>
                <a:spcPct val="20000"/>
              </a:spcBef>
              <a:spcAft>
                <a:spcPct val="0"/>
              </a:spcAft>
              <a:buBlip>
                <a:blip r:embed="rId3"/>
              </a:buBlip>
              <a:tabLst>
                <a:tab pos="236538" algn="l"/>
              </a:tabLst>
              <a:defRPr sz="2000">
                <a:solidFill>
                  <a:srgbClr val="006699"/>
                </a:solidFill>
                <a:latin typeface="Joinks" pitchFamily="2" charset="0"/>
                <a:cs typeface="Arial" panose="020B0604020202020204" pitchFamily="34" charset="0"/>
              </a:defRPr>
            </a:lvl8pPr>
            <a:lvl9pPr marL="3886200" indent="-228600" eaLnBrk="0" fontAlgn="base" hangingPunct="0">
              <a:spcBef>
                <a:spcPct val="20000"/>
              </a:spcBef>
              <a:spcAft>
                <a:spcPct val="0"/>
              </a:spcAft>
              <a:buBlip>
                <a:blip r:embed="rId3"/>
              </a:buBlip>
              <a:tabLst>
                <a:tab pos="236538" algn="l"/>
              </a:tabLst>
              <a:defRPr sz="2000">
                <a:solidFill>
                  <a:srgbClr val="006699"/>
                </a:solidFill>
                <a:latin typeface="Joinks" pitchFamily="2" charset="0"/>
                <a:cs typeface="Arial" panose="020B0604020202020204" pitchFamily="34" charset="0"/>
              </a:defRPr>
            </a:lvl9pPr>
          </a:lstStyle>
          <a:p>
            <a:pPr fontAlgn="base">
              <a:spcBef>
                <a:spcPct val="0"/>
              </a:spcBef>
              <a:spcAft>
                <a:spcPct val="0"/>
              </a:spcAft>
              <a:buFontTx/>
              <a:buNone/>
            </a:pPr>
            <a:r>
              <a:rPr lang="en-US" sz="3600" b="1">
                <a:solidFill>
                  <a:srgbClr val="2411AF"/>
                </a:solidFill>
                <a:latin typeface="Times New Roman" panose="02020603050405020304" pitchFamily="18" charset="0"/>
                <a:cs typeface="Times New Roman" panose="02020603050405020304" pitchFamily="18" charset="0"/>
              </a:rPr>
              <a:t>4 / Make a list of benefits of the Internet according to the three responses?     </a:t>
            </a:r>
          </a:p>
        </p:txBody>
      </p:sp>
      <p:sp>
        <p:nvSpPr>
          <p:cNvPr id="8" name="Rectangle 16"/>
          <p:cNvSpPr>
            <a:spLocks noChangeArrowheads="1"/>
          </p:cNvSpPr>
          <p:nvPr/>
        </p:nvSpPr>
        <p:spPr bwMode="auto">
          <a:xfrm>
            <a:off x="1504951" y="5105400"/>
            <a:ext cx="9186863" cy="1200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spcBef>
                <a:spcPct val="20000"/>
              </a:spcBef>
              <a:buBlip>
                <a:blip r:embed="rId3"/>
              </a:buBlip>
              <a:tabLst>
                <a:tab pos="236538" algn="l"/>
              </a:tabLst>
              <a:defRPr sz="3200">
                <a:solidFill>
                  <a:srgbClr val="006699"/>
                </a:solidFill>
                <a:latin typeface="Joinks" pitchFamily="2" charset="0"/>
                <a:cs typeface="Arial" panose="020B0604020202020204" pitchFamily="34" charset="0"/>
              </a:defRPr>
            </a:lvl1pPr>
            <a:lvl2pPr marL="742950" indent="-285750">
              <a:spcBef>
                <a:spcPct val="20000"/>
              </a:spcBef>
              <a:buBlip>
                <a:blip r:embed="rId3"/>
              </a:buBlip>
              <a:tabLst>
                <a:tab pos="236538" algn="l"/>
              </a:tabLst>
              <a:defRPr sz="2800">
                <a:solidFill>
                  <a:srgbClr val="006699"/>
                </a:solidFill>
                <a:latin typeface="Joinks" pitchFamily="2" charset="0"/>
                <a:cs typeface="Arial" panose="020B0604020202020204" pitchFamily="34" charset="0"/>
              </a:defRPr>
            </a:lvl2pPr>
            <a:lvl3pPr marL="1143000" indent="-228600">
              <a:spcBef>
                <a:spcPct val="20000"/>
              </a:spcBef>
              <a:buBlip>
                <a:blip r:embed="rId3"/>
              </a:buBlip>
              <a:tabLst>
                <a:tab pos="236538" algn="l"/>
              </a:tabLst>
              <a:defRPr sz="2400">
                <a:solidFill>
                  <a:srgbClr val="006699"/>
                </a:solidFill>
                <a:latin typeface="Joinks" pitchFamily="2" charset="0"/>
                <a:cs typeface="Arial" panose="020B0604020202020204" pitchFamily="34" charset="0"/>
              </a:defRPr>
            </a:lvl3pPr>
            <a:lvl4pPr marL="1600200" indent="-228600">
              <a:spcBef>
                <a:spcPct val="20000"/>
              </a:spcBef>
              <a:buBlip>
                <a:blip r:embed="rId3"/>
              </a:buBlip>
              <a:tabLst>
                <a:tab pos="236538" algn="l"/>
              </a:tabLst>
              <a:defRPr sz="2000">
                <a:solidFill>
                  <a:srgbClr val="006699"/>
                </a:solidFill>
                <a:latin typeface="Joinks" pitchFamily="2" charset="0"/>
                <a:cs typeface="Arial" panose="020B0604020202020204" pitchFamily="34" charset="0"/>
              </a:defRPr>
            </a:lvl4pPr>
            <a:lvl5pPr marL="2057400" indent="-228600">
              <a:spcBef>
                <a:spcPct val="20000"/>
              </a:spcBef>
              <a:buBlip>
                <a:blip r:embed="rId3"/>
              </a:buBlip>
              <a:tabLst>
                <a:tab pos="236538" algn="l"/>
              </a:tabLst>
              <a:defRPr sz="2000">
                <a:solidFill>
                  <a:srgbClr val="006699"/>
                </a:solidFill>
                <a:latin typeface="Joinks" pitchFamily="2" charset="0"/>
                <a:cs typeface="Arial" panose="020B0604020202020204" pitchFamily="34" charset="0"/>
              </a:defRPr>
            </a:lvl5pPr>
            <a:lvl6pPr marL="2514600" indent="-228600" eaLnBrk="0" fontAlgn="base" hangingPunct="0">
              <a:spcBef>
                <a:spcPct val="20000"/>
              </a:spcBef>
              <a:spcAft>
                <a:spcPct val="0"/>
              </a:spcAft>
              <a:buBlip>
                <a:blip r:embed="rId3"/>
              </a:buBlip>
              <a:tabLst>
                <a:tab pos="236538" algn="l"/>
              </a:tabLst>
              <a:defRPr sz="2000">
                <a:solidFill>
                  <a:srgbClr val="006699"/>
                </a:solidFill>
                <a:latin typeface="Joinks" pitchFamily="2" charset="0"/>
                <a:cs typeface="Arial" panose="020B0604020202020204" pitchFamily="34" charset="0"/>
              </a:defRPr>
            </a:lvl6pPr>
            <a:lvl7pPr marL="2971800" indent="-228600" eaLnBrk="0" fontAlgn="base" hangingPunct="0">
              <a:spcBef>
                <a:spcPct val="20000"/>
              </a:spcBef>
              <a:spcAft>
                <a:spcPct val="0"/>
              </a:spcAft>
              <a:buBlip>
                <a:blip r:embed="rId3"/>
              </a:buBlip>
              <a:tabLst>
                <a:tab pos="236538" algn="l"/>
              </a:tabLst>
              <a:defRPr sz="2000">
                <a:solidFill>
                  <a:srgbClr val="006699"/>
                </a:solidFill>
                <a:latin typeface="Joinks" pitchFamily="2" charset="0"/>
                <a:cs typeface="Arial" panose="020B0604020202020204" pitchFamily="34" charset="0"/>
              </a:defRPr>
            </a:lvl7pPr>
            <a:lvl8pPr marL="3429000" indent="-228600" eaLnBrk="0" fontAlgn="base" hangingPunct="0">
              <a:spcBef>
                <a:spcPct val="20000"/>
              </a:spcBef>
              <a:spcAft>
                <a:spcPct val="0"/>
              </a:spcAft>
              <a:buBlip>
                <a:blip r:embed="rId3"/>
              </a:buBlip>
              <a:tabLst>
                <a:tab pos="236538" algn="l"/>
              </a:tabLst>
              <a:defRPr sz="2000">
                <a:solidFill>
                  <a:srgbClr val="006699"/>
                </a:solidFill>
                <a:latin typeface="Joinks" pitchFamily="2" charset="0"/>
                <a:cs typeface="Arial" panose="020B0604020202020204" pitchFamily="34" charset="0"/>
              </a:defRPr>
            </a:lvl8pPr>
            <a:lvl9pPr marL="3886200" indent="-228600" eaLnBrk="0" fontAlgn="base" hangingPunct="0">
              <a:spcBef>
                <a:spcPct val="20000"/>
              </a:spcBef>
              <a:spcAft>
                <a:spcPct val="0"/>
              </a:spcAft>
              <a:buBlip>
                <a:blip r:embed="rId3"/>
              </a:buBlip>
              <a:tabLst>
                <a:tab pos="236538" algn="l"/>
              </a:tabLst>
              <a:defRPr sz="2000">
                <a:solidFill>
                  <a:srgbClr val="006699"/>
                </a:solidFill>
                <a:latin typeface="Joinks" pitchFamily="2" charset="0"/>
                <a:cs typeface="Arial" panose="020B0604020202020204" pitchFamily="34" charset="0"/>
              </a:defRPr>
            </a:lvl9pPr>
          </a:lstStyle>
          <a:p>
            <a:pPr fontAlgn="base">
              <a:spcBef>
                <a:spcPct val="0"/>
              </a:spcBef>
              <a:spcAft>
                <a:spcPct val="0"/>
              </a:spcAft>
              <a:buFontTx/>
              <a:buNone/>
            </a:pPr>
            <a:r>
              <a:rPr lang="en-US" sz="3600" b="1">
                <a:solidFill>
                  <a:srgbClr val="2411AF"/>
                </a:solidFill>
                <a:latin typeface="Times New Roman" panose="02020603050405020304" pitchFamily="18" charset="0"/>
                <a:cs typeface="Times New Roman" panose="02020603050405020304" pitchFamily="18" charset="0"/>
              </a:rPr>
              <a:t>5 / Are there any disadvantages of the Internet? If so, what are they?     </a:t>
            </a:r>
          </a:p>
        </p:txBody>
      </p:sp>
    </p:spTree>
    <p:extLst>
      <p:ext uri="{BB962C8B-B14F-4D97-AF65-F5344CB8AC3E}">
        <p14:creationId xmlns:p14="http://schemas.microsoft.com/office/powerpoint/2010/main" val="624211346"/>
      </p:ext>
    </p:extLst>
  </p:cSld>
  <p:clrMapOvr>
    <a:masterClrMapping/>
  </p:clrMapOvr>
  <p:transition>
    <p:split orient="vert" dir="in"/>
  </p:transition>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4" presetClass="entr" presetSubtype="16" fill="hold" grpId="0" nodeType="withEffect">
                                  <p:stCondLst>
                                    <p:cond delay="0"/>
                                  </p:stCondLst>
                                  <p:childTnLst>
                                    <p:set>
                                      <p:cBhvr>
                                        <p:cTn id="6" dur="1" fill="hold">
                                          <p:stCondLst>
                                            <p:cond delay="0"/>
                                          </p:stCondLst>
                                        </p:cTn>
                                        <p:tgtEl>
                                          <p:spTgt spid="306178"/>
                                        </p:tgtEl>
                                        <p:attrNameLst>
                                          <p:attrName>style.visibility</p:attrName>
                                        </p:attrNameLst>
                                      </p:cBhvr>
                                      <p:to>
                                        <p:strVal val="visible"/>
                                      </p:to>
                                    </p:set>
                                    <p:animEffect transition="in" filter="box(in)">
                                      <p:cBhvr>
                                        <p:cTn id="7" dur="500"/>
                                        <p:tgtEl>
                                          <p:spTgt spid="306178"/>
                                        </p:tgtEl>
                                      </p:cBhvr>
                                    </p:animEffect>
                                  </p:childTnLst>
                                </p:cTn>
                              </p:par>
                              <p:par>
                                <p:cTn id="8" presetID="1" presetClass="entr" presetSubtype="0" fill="hold" grpId="0" nodeType="withEffect">
                                  <p:stCondLst>
                                    <p:cond delay="0"/>
                                  </p:stCondLst>
                                  <p:childTnLst>
                                    <p:set>
                                      <p:cBhvr>
                                        <p:cTn id="9" dur="1" fill="hold">
                                          <p:stCondLst>
                                            <p:cond delay="0"/>
                                          </p:stCondLst>
                                        </p:cTn>
                                        <p:tgtEl>
                                          <p:spTgt spid="306181"/>
                                        </p:tgtEl>
                                        <p:attrNameLst>
                                          <p:attrName>style.visibility</p:attrName>
                                        </p:attrNameLst>
                                      </p:cBhvr>
                                      <p:to>
                                        <p:strVal val="visible"/>
                                      </p:to>
                                    </p:set>
                                  </p:childTnLst>
                                </p:cTn>
                              </p:par>
                              <p:par>
                                <p:cTn id="10" presetID="18" presetClass="entr" presetSubtype="12" fill="hold" grpId="1" nodeType="withEffect">
                                  <p:stCondLst>
                                    <p:cond delay="0"/>
                                  </p:stCondLst>
                                  <p:childTnLst>
                                    <p:set>
                                      <p:cBhvr>
                                        <p:cTn id="11" dur="1" fill="hold">
                                          <p:stCondLst>
                                            <p:cond delay="0"/>
                                          </p:stCondLst>
                                        </p:cTn>
                                        <p:tgtEl>
                                          <p:spTgt spid="306181"/>
                                        </p:tgtEl>
                                        <p:attrNameLst>
                                          <p:attrName>style.visibility</p:attrName>
                                        </p:attrNameLst>
                                      </p:cBhvr>
                                      <p:to>
                                        <p:strVal val="visible"/>
                                      </p:to>
                                    </p:set>
                                    <p:animEffect transition="in" filter="strips(downLeft)">
                                      <p:cBhvr>
                                        <p:cTn id="12" dur="500"/>
                                        <p:tgtEl>
                                          <p:spTgt spid="306181"/>
                                        </p:tgtEl>
                                      </p:cBhvr>
                                    </p:animEffect>
                                  </p:childTnLst>
                                </p:cTn>
                              </p:par>
                              <p:par>
                                <p:cTn id="13" presetID="18" presetClass="entr" presetSubtype="12" fill="hold" grpId="0" nodeType="withEffect">
                                  <p:stCondLst>
                                    <p:cond delay="0"/>
                                  </p:stCondLst>
                                  <p:childTnLst>
                                    <p:set>
                                      <p:cBhvr>
                                        <p:cTn id="14" dur="1" fill="hold">
                                          <p:stCondLst>
                                            <p:cond delay="0"/>
                                          </p:stCondLst>
                                        </p:cTn>
                                        <p:tgtEl>
                                          <p:spTgt spid="306191"/>
                                        </p:tgtEl>
                                        <p:attrNameLst>
                                          <p:attrName>style.visibility</p:attrName>
                                        </p:attrNameLst>
                                      </p:cBhvr>
                                      <p:to>
                                        <p:strVal val="visible"/>
                                      </p:to>
                                    </p:set>
                                    <p:animEffect transition="in" filter="strips(downLeft)">
                                      <p:cBhvr>
                                        <p:cTn id="15" dur="500"/>
                                        <p:tgtEl>
                                          <p:spTgt spid="306191"/>
                                        </p:tgtEl>
                                      </p:cBhvr>
                                    </p:animEffect>
                                  </p:childTnLst>
                                </p:cTn>
                              </p:par>
                              <p:par>
                                <p:cTn id="16" presetID="18" presetClass="entr" presetSubtype="12" fill="hold" grpId="0" nodeType="withEffect">
                                  <p:stCondLst>
                                    <p:cond delay="0"/>
                                  </p:stCondLst>
                                  <p:childTnLst>
                                    <p:set>
                                      <p:cBhvr>
                                        <p:cTn id="17" dur="1" fill="hold">
                                          <p:stCondLst>
                                            <p:cond delay="0"/>
                                          </p:stCondLst>
                                        </p:cTn>
                                        <p:tgtEl>
                                          <p:spTgt spid="306192"/>
                                        </p:tgtEl>
                                        <p:attrNameLst>
                                          <p:attrName>style.visibility</p:attrName>
                                        </p:attrNameLst>
                                      </p:cBhvr>
                                      <p:to>
                                        <p:strVal val="visible"/>
                                      </p:to>
                                    </p:set>
                                    <p:animEffect transition="in" filter="strips(downLeft)">
                                      <p:cBhvr>
                                        <p:cTn id="18" dur="500"/>
                                        <p:tgtEl>
                                          <p:spTgt spid="306192"/>
                                        </p:tgtEl>
                                      </p:cBhvr>
                                    </p:animEffect>
                                  </p:childTnLst>
                                </p:cTn>
                              </p:par>
                              <p:par>
                                <p:cTn id="19" presetID="18" presetClass="entr" presetSubtype="12" fill="hold" grpId="0" nodeType="withEffect">
                                  <p:stCondLst>
                                    <p:cond delay="0"/>
                                  </p:stCondLst>
                                  <p:childTnLst>
                                    <p:set>
                                      <p:cBhvr>
                                        <p:cTn id="20" dur="1" fill="hold">
                                          <p:stCondLst>
                                            <p:cond delay="0"/>
                                          </p:stCondLst>
                                        </p:cTn>
                                        <p:tgtEl>
                                          <p:spTgt spid="7"/>
                                        </p:tgtEl>
                                        <p:attrNameLst>
                                          <p:attrName>style.visibility</p:attrName>
                                        </p:attrNameLst>
                                      </p:cBhvr>
                                      <p:to>
                                        <p:strVal val="visible"/>
                                      </p:to>
                                    </p:set>
                                    <p:animEffect transition="in" filter="strips(downLeft)">
                                      <p:cBhvr>
                                        <p:cTn id="21" dur="500"/>
                                        <p:tgtEl>
                                          <p:spTgt spid="7"/>
                                        </p:tgtEl>
                                      </p:cBhvr>
                                    </p:animEffect>
                                  </p:childTnLst>
                                </p:cTn>
                              </p:par>
                              <p:par>
                                <p:cTn id="22" presetID="18" presetClass="entr" presetSubtype="12" fill="hold" grpId="0" nodeType="withEffect">
                                  <p:stCondLst>
                                    <p:cond delay="0"/>
                                  </p:stCondLst>
                                  <p:childTnLst>
                                    <p:set>
                                      <p:cBhvr>
                                        <p:cTn id="23" dur="1" fill="hold">
                                          <p:stCondLst>
                                            <p:cond delay="0"/>
                                          </p:stCondLst>
                                        </p:cTn>
                                        <p:tgtEl>
                                          <p:spTgt spid="8"/>
                                        </p:tgtEl>
                                        <p:attrNameLst>
                                          <p:attrName>style.visibility</p:attrName>
                                        </p:attrNameLst>
                                      </p:cBhvr>
                                      <p:to>
                                        <p:strVal val="visible"/>
                                      </p:to>
                                    </p:set>
                                    <p:animEffect transition="in" filter="strips(downLeft)">
                                      <p:cBhvr>
                                        <p:cTn id="24"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06178" grpId="0"/>
      <p:bldP spid="306181" grpId="0"/>
      <p:bldP spid="306181" grpId="1"/>
      <p:bldP spid="306191" grpId="0"/>
      <p:bldP spid="306192" grpId="0"/>
      <p:bldP spid="7" grpId="0"/>
      <p:bldP spid="8" grpId="0"/>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6" name="Text Box 2">
            <a:hlinkClick r:id="rId2" action="ppaction://hlinksldjump"/>
          </p:cNvPr>
          <p:cNvSpPr txBox="1">
            <a:spLocks noChangeArrowheads="1"/>
          </p:cNvSpPr>
          <p:nvPr/>
        </p:nvSpPr>
        <p:spPr bwMode="auto">
          <a:xfrm>
            <a:off x="1600200" y="76200"/>
            <a:ext cx="8839200" cy="15700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fontAlgn="base">
              <a:spcBef>
                <a:spcPct val="50000"/>
              </a:spcBef>
              <a:spcAft>
                <a:spcPct val="0"/>
              </a:spcAft>
              <a:buFontTx/>
              <a:buNone/>
            </a:pPr>
            <a:r>
              <a:rPr lang="en-US" sz="4800" b="1" dirty="0">
                <a:solidFill>
                  <a:prstClr val="black"/>
                </a:solidFill>
                <a:latin typeface="Times New Roman" panose="02020603050405020304" pitchFamily="18" charset="0"/>
                <a:cs typeface="Times New Roman" panose="02020603050405020304" pitchFamily="18" charset="0"/>
              </a:rPr>
              <a:t>1/ What does Sandra use the Internet for?</a:t>
            </a:r>
          </a:p>
        </p:txBody>
      </p:sp>
      <p:sp>
        <p:nvSpPr>
          <p:cNvPr id="5" name="Text Box 2">
            <a:hlinkClick r:id="rId2" action="ppaction://hlinksldjump"/>
          </p:cNvPr>
          <p:cNvSpPr txBox="1">
            <a:spLocks noChangeArrowheads="1"/>
          </p:cNvSpPr>
          <p:nvPr/>
        </p:nvSpPr>
        <p:spPr bwMode="auto">
          <a:xfrm>
            <a:off x="1447800" y="1828801"/>
            <a:ext cx="9144000" cy="2308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fontAlgn="base">
              <a:spcBef>
                <a:spcPct val="50000"/>
              </a:spcBef>
              <a:spcAft>
                <a:spcPct val="0"/>
              </a:spcAft>
              <a:buFontTx/>
              <a:buNone/>
            </a:pPr>
            <a:r>
              <a:rPr lang="en-US" sz="4800" b="1" dirty="0">
                <a:solidFill>
                  <a:srgbClr val="FF0000"/>
                </a:solidFill>
                <a:latin typeface="Times New Roman" panose="02020603050405020304" pitchFamily="18" charset="0"/>
                <a:cs typeface="Times New Roman" panose="02020603050405020304" pitchFamily="18" charset="0"/>
                <a:sym typeface="Symbol" panose="05050102010706020507" pitchFamily="18" charset="2"/>
              </a:rPr>
              <a:t> </a:t>
            </a:r>
            <a:r>
              <a:rPr lang="en-US" sz="4800" b="1" dirty="0">
                <a:solidFill>
                  <a:srgbClr val="FF0000"/>
                </a:solidFill>
                <a:latin typeface="Times New Roman" panose="02020603050405020304" pitchFamily="18" charset="0"/>
                <a:cs typeface="Times New Roman" panose="02020603050405020304" pitchFamily="18" charset="0"/>
              </a:rPr>
              <a:t>Sandra uses the Internet to get information and to communicate with her friends and relatives.</a:t>
            </a:r>
          </a:p>
        </p:txBody>
      </p:sp>
    </p:spTree>
    <p:extLst>
      <p:ext uri="{BB962C8B-B14F-4D97-AF65-F5344CB8AC3E}">
        <p14:creationId xmlns:p14="http://schemas.microsoft.com/office/powerpoint/2010/main" val="3144361508"/>
      </p:ext>
    </p:extLst>
  </p:cSld>
  <p:clrMapOvr>
    <a:masterClrMapping/>
  </p:clrMapOvr>
  <p:transition spd="med">
    <p:circle/>
  </p:transition>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1" presetClass="entr" presetSubtype="0" fill="hold" grpId="0" nodeType="withEffect">
                                  <p:stCondLst>
                                    <p:cond delay="0"/>
                                  </p:stCondLst>
                                  <p:childTnLst>
                                    <p:set>
                                      <p:cBhvr>
                                        <p:cTn id="6" dur="1" fill="hold">
                                          <p:stCondLst>
                                            <p:cond delay="0"/>
                                          </p:stCondLst>
                                        </p:cTn>
                                        <p:tgtEl>
                                          <p:spTgt spid="26626"/>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6626" grpId="0"/>
      <p:bldP spid="5" grpId="0"/>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Text Box 2">
            <a:hlinkClick r:id="rId2" action="ppaction://hlinksldjump"/>
          </p:cNvPr>
          <p:cNvSpPr txBox="1">
            <a:spLocks noChangeArrowheads="1"/>
          </p:cNvSpPr>
          <p:nvPr/>
        </p:nvSpPr>
        <p:spPr bwMode="auto">
          <a:xfrm>
            <a:off x="1752600" y="0"/>
            <a:ext cx="8991600" cy="15700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fontAlgn="base">
              <a:spcBef>
                <a:spcPct val="0"/>
              </a:spcBef>
              <a:spcAft>
                <a:spcPct val="0"/>
              </a:spcAft>
              <a:buFontTx/>
              <a:buNone/>
            </a:pPr>
            <a:r>
              <a:rPr lang="en-US" sz="4800" b="1" dirty="0">
                <a:solidFill>
                  <a:prstClr val="black"/>
                </a:solidFill>
                <a:latin typeface="Times New Roman" panose="02020603050405020304" pitchFamily="18" charset="0"/>
                <a:cs typeface="Times New Roman" panose="02020603050405020304" pitchFamily="18" charset="0"/>
              </a:rPr>
              <a:t>2/ Why is it difficult for </a:t>
            </a:r>
            <a:r>
              <a:rPr lang="en-US" sz="4800" b="1" dirty="0" err="1">
                <a:solidFill>
                  <a:prstClr val="black"/>
                </a:solidFill>
                <a:latin typeface="Times New Roman" panose="02020603050405020304" pitchFamily="18" charset="0"/>
                <a:cs typeface="Times New Roman" panose="02020603050405020304" pitchFamily="18" charset="0"/>
              </a:rPr>
              <a:t>Honghoa</a:t>
            </a:r>
            <a:r>
              <a:rPr lang="en-US" sz="4800" b="1" dirty="0">
                <a:solidFill>
                  <a:prstClr val="black"/>
                </a:solidFill>
                <a:latin typeface="Times New Roman" panose="02020603050405020304" pitchFamily="18" charset="0"/>
                <a:cs typeface="Times New Roman" panose="02020603050405020304" pitchFamily="18" charset="0"/>
              </a:rPr>
              <a:t> to get access to the Internet?</a:t>
            </a:r>
          </a:p>
        </p:txBody>
      </p:sp>
      <p:sp>
        <p:nvSpPr>
          <p:cNvPr id="5" name="Text Box 2">
            <a:hlinkClick r:id="rId2" action="ppaction://hlinksldjump"/>
          </p:cNvPr>
          <p:cNvSpPr txBox="1">
            <a:spLocks noChangeArrowheads="1"/>
          </p:cNvSpPr>
          <p:nvPr/>
        </p:nvSpPr>
        <p:spPr bwMode="auto">
          <a:xfrm>
            <a:off x="1662113" y="2039939"/>
            <a:ext cx="8991600" cy="25860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fontAlgn="base">
              <a:spcBef>
                <a:spcPct val="0"/>
              </a:spcBef>
              <a:spcAft>
                <a:spcPct val="0"/>
              </a:spcAft>
              <a:buFontTx/>
              <a:buNone/>
            </a:pPr>
            <a:r>
              <a:rPr lang="en-US" sz="5400" b="1" dirty="0">
                <a:solidFill>
                  <a:srgbClr val="FF0000"/>
                </a:solidFill>
                <a:latin typeface="Times New Roman" panose="02020603050405020304" pitchFamily="18" charset="0"/>
                <a:cs typeface="Times New Roman" panose="02020603050405020304" pitchFamily="18" charset="0"/>
                <a:sym typeface="Symbol" panose="05050102010706020507" pitchFamily="18" charset="2"/>
              </a:rPr>
              <a:t> </a:t>
            </a:r>
            <a:r>
              <a:rPr lang="en-US" sz="5400" b="1" dirty="0">
                <a:solidFill>
                  <a:srgbClr val="FF0000"/>
                </a:solidFill>
                <a:latin typeface="Times New Roman" panose="02020603050405020304" pitchFamily="18" charset="0"/>
                <a:cs typeface="Times New Roman" panose="02020603050405020304" pitchFamily="18" charset="0"/>
              </a:rPr>
              <a:t>Because she lives in the countryside where the Internet is unavailable.</a:t>
            </a:r>
          </a:p>
        </p:txBody>
      </p:sp>
    </p:spTree>
    <p:extLst>
      <p:ext uri="{BB962C8B-B14F-4D97-AF65-F5344CB8AC3E}">
        <p14:creationId xmlns:p14="http://schemas.microsoft.com/office/powerpoint/2010/main" val="3110597614"/>
      </p:ext>
    </p:extLst>
  </p:cSld>
  <p:clrMapOvr>
    <a:masterClrMapping/>
  </p:clrMapOvr>
  <p:transition spd="med">
    <p:circle/>
  </p:transition>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1" presetClass="entr" presetSubtype="0" fill="hold" grpId="0" nodeType="withEffect">
                                  <p:stCondLst>
                                    <p:cond delay="0"/>
                                  </p:stCondLst>
                                  <p:childTnLst>
                                    <p:set>
                                      <p:cBhvr>
                                        <p:cTn id="6" dur="1" fill="hold">
                                          <p:stCondLst>
                                            <p:cond delay="0"/>
                                          </p:stCondLst>
                                        </p:cTn>
                                        <p:tgtEl>
                                          <p:spTgt spid="28674"/>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8674" grpId="0"/>
      <p:bldP spid="5" grpId="0"/>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22" name="Rectangle 2"/>
          <p:cNvSpPr>
            <a:spLocks noGrp="1" noChangeArrowheads="1"/>
          </p:cNvSpPr>
          <p:nvPr>
            <p:ph type="title"/>
          </p:nvPr>
        </p:nvSpPr>
        <p:spPr>
          <a:xfrm>
            <a:off x="1657350" y="531813"/>
            <a:ext cx="8839200" cy="838200"/>
          </a:xfrm>
        </p:spPr>
        <p:txBody>
          <a:bodyPr/>
          <a:lstStyle/>
          <a:p>
            <a:pPr algn="l" eaLnBrk="1" hangingPunct="1"/>
            <a:r>
              <a:rPr lang="en-US" sz="4800" b="1" dirty="0">
                <a:latin typeface="Times New Roman" panose="02020603050405020304" pitchFamily="18" charset="0"/>
                <a:cs typeface="Times New Roman" panose="02020603050405020304" pitchFamily="18" charset="0"/>
              </a:rPr>
              <a:t>3/ According to </a:t>
            </a:r>
            <a:r>
              <a:rPr lang="en-US" sz="4800" b="1" dirty="0" err="1">
                <a:latin typeface="Times New Roman" panose="02020603050405020304" pitchFamily="18" charset="0"/>
                <a:cs typeface="Times New Roman" panose="02020603050405020304" pitchFamily="18" charset="0"/>
              </a:rPr>
              <a:t>Huansui</a:t>
            </a:r>
            <a:r>
              <a:rPr lang="en-US" sz="4800" b="1" dirty="0">
                <a:latin typeface="Times New Roman" panose="02020603050405020304" pitchFamily="18" charset="0"/>
                <a:cs typeface="Times New Roman" panose="02020603050405020304" pitchFamily="18" charset="0"/>
              </a:rPr>
              <a:t>, why do people use the Internet? </a:t>
            </a:r>
            <a:endParaRPr lang="en-US" sz="4800" b="1" dirty="0">
              <a:latin typeface="Times New Roman" panose="02020603050405020304" pitchFamily="18" charset="0"/>
              <a:cs typeface="Times New Roman" panose="02020603050405020304" pitchFamily="18" charset="0"/>
              <a:sym typeface="Wingdings" panose="05000000000000000000" pitchFamily="2" charset="2"/>
            </a:endParaRPr>
          </a:p>
        </p:txBody>
      </p:sp>
      <p:sp>
        <p:nvSpPr>
          <p:cNvPr id="5" name="Text Box 2">
            <a:hlinkClick r:id="rId2" action="ppaction://hlinksldjump"/>
          </p:cNvPr>
          <p:cNvSpPr txBox="1">
            <a:spLocks noChangeArrowheads="1"/>
          </p:cNvSpPr>
          <p:nvPr/>
        </p:nvSpPr>
        <p:spPr bwMode="auto">
          <a:xfrm>
            <a:off x="1524000" y="2055813"/>
            <a:ext cx="9144000" cy="25844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fontAlgn="base">
              <a:spcBef>
                <a:spcPct val="0"/>
              </a:spcBef>
              <a:spcAft>
                <a:spcPct val="0"/>
              </a:spcAft>
              <a:buFontTx/>
              <a:buNone/>
            </a:pPr>
            <a:r>
              <a:rPr lang="en-US" sz="5400" b="1" dirty="0">
                <a:solidFill>
                  <a:srgbClr val="FF0000"/>
                </a:solidFill>
                <a:latin typeface="Times New Roman" panose="02020603050405020304" pitchFamily="18" charset="0"/>
                <a:cs typeface="Times New Roman" panose="02020603050405020304" pitchFamily="18" charset="0"/>
                <a:sym typeface="Symbol" panose="05050102010706020507" pitchFamily="18" charset="2"/>
              </a:rPr>
              <a:t> </a:t>
            </a:r>
            <a:r>
              <a:rPr lang="en-US" sz="5400" b="1" dirty="0">
                <a:solidFill>
                  <a:srgbClr val="FF0000"/>
                </a:solidFill>
                <a:latin typeface="Times New Roman" panose="02020603050405020304" pitchFamily="18" charset="0"/>
                <a:cs typeface="Times New Roman" panose="02020603050405020304" pitchFamily="18" charset="0"/>
              </a:rPr>
              <a:t>People use the Internet for education, communication, entertainment, and commerce.</a:t>
            </a:r>
          </a:p>
        </p:txBody>
      </p:sp>
    </p:spTree>
    <p:extLst>
      <p:ext uri="{BB962C8B-B14F-4D97-AF65-F5344CB8AC3E}">
        <p14:creationId xmlns:p14="http://schemas.microsoft.com/office/powerpoint/2010/main" val="3806285562"/>
      </p:ext>
    </p:extLst>
  </p:cSld>
  <p:clrMapOvr>
    <a:masterClrMapping/>
  </p:clrMapOvr>
  <p:transition spd="med">
    <p:circle/>
  </p:transition>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1" presetClass="entr" presetSubtype="0" fill="hold" grpId="0" nodeType="withEffect">
                                  <p:stCondLst>
                                    <p:cond delay="0"/>
                                  </p:stCondLst>
                                  <p:childTnLst>
                                    <p:set>
                                      <p:cBhvr>
                                        <p:cTn id="6" dur="1" fill="hold">
                                          <p:stCondLst>
                                            <p:cond delay="0"/>
                                          </p:stCondLst>
                                        </p:cTn>
                                        <p:tgtEl>
                                          <p:spTgt spid="3072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0722" grpId="0"/>
      <p:bldP spid="5" grpId="0"/>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46" name="Rectangle 2"/>
          <p:cNvSpPr>
            <a:spLocks noGrp="1" noChangeArrowheads="1"/>
          </p:cNvSpPr>
          <p:nvPr>
            <p:ph type="title"/>
          </p:nvPr>
        </p:nvSpPr>
        <p:spPr>
          <a:xfrm>
            <a:off x="1752600" y="228600"/>
            <a:ext cx="8915400" cy="1828800"/>
          </a:xfrm>
        </p:spPr>
        <p:txBody>
          <a:bodyPr/>
          <a:lstStyle/>
          <a:p>
            <a:pPr algn="l" eaLnBrk="1" hangingPunct="1"/>
            <a:r>
              <a:rPr lang="en-US" sz="4800" b="1" dirty="0">
                <a:latin typeface="Times New Roman" panose="02020603050405020304" pitchFamily="18" charset="0"/>
                <a:cs typeface="Times New Roman" panose="02020603050405020304" pitchFamily="18" charset="0"/>
              </a:rPr>
              <a:t>4/ Make a list of benefits of the Internet according to the three responses? </a:t>
            </a:r>
          </a:p>
        </p:txBody>
      </p:sp>
      <p:sp>
        <p:nvSpPr>
          <p:cNvPr id="5" name="Text Box 2">
            <a:hlinkClick r:id="rId2" action="ppaction://hlinksldjump"/>
          </p:cNvPr>
          <p:cNvSpPr txBox="1">
            <a:spLocks noChangeArrowheads="1"/>
          </p:cNvSpPr>
          <p:nvPr/>
        </p:nvSpPr>
        <p:spPr bwMode="auto">
          <a:xfrm>
            <a:off x="1524000" y="2209801"/>
            <a:ext cx="9144000" cy="34782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685800" indent="-68580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fontAlgn="base">
              <a:spcBef>
                <a:spcPct val="0"/>
              </a:spcBef>
              <a:spcAft>
                <a:spcPct val="0"/>
              </a:spcAft>
              <a:buFont typeface="Symbol" panose="05050102010706020507" pitchFamily="18" charset="2"/>
              <a:buChar char="®"/>
              <a:defRPr/>
            </a:pPr>
            <a:r>
              <a:rPr lang="en-US" sz="4400" b="1" dirty="0">
                <a:solidFill>
                  <a:srgbClr val="FF0000"/>
                </a:solidFill>
                <a:latin typeface="Times New Roman" panose="02020603050405020304" pitchFamily="18" charset="0"/>
                <a:cs typeface="Times New Roman" panose="02020603050405020304" pitchFamily="18" charset="0"/>
              </a:rPr>
              <a:t>Benefits: </a:t>
            </a:r>
          </a:p>
          <a:p>
            <a:pPr marL="0" indent="0" fontAlgn="base">
              <a:spcBef>
                <a:spcPct val="0"/>
              </a:spcBef>
              <a:spcAft>
                <a:spcPct val="0"/>
              </a:spcAft>
              <a:buNone/>
              <a:defRPr/>
            </a:pPr>
            <a:r>
              <a:rPr lang="en-US" sz="4400" b="1" dirty="0">
                <a:solidFill>
                  <a:srgbClr val="FF0000"/>
                </a:solidFill>
                <a:latin typeface="Times New Roman" panose="02020603050405020304" pitchFamily="18" charset="0"/>
                <a:cs typeface="Times New Roman" panose="02020603050405020304" pitchFamily="18" charset="0"/>
              </a:rPr>
              <a:t>The Internet is used for multi-purposes: for getting information, for communication, education, entertainment and commerce.</a:t>
            </a:r>
          </a:p>
        </p:txBody>
      </p:sp>
    </p:spTree>
    <p:extLst>
      <p:ext uri="{BB962C8B-B14F-4D97-AF65-F5344CB8AC3E}">
        <p14:creationId xmlns:p14="http://schemas.microsoft.com/office/powerpoint/2010/main" val="3891608661"/>
      </p:ext>
    </p:extLst>
  </p:cSld>
  <p:clrMapOvr>
    <a:masterClrMapping/>
  </p:clrMapOvr>
  <p:transition spd="med">
    <p:circle/>
  </p:transition>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1" presetClass="entr" presetSubtype="0" fill="hold" grpId="0" nodeType="withEffect">
                                  <p:stCondLst>
                                    <p:cond delay="0"/>
                                  </p:stCondLst>
                                  <p:childTnLst>
                                    <p:set>
                                      <p:cBhvr>
                                        <p:cTn id="6" dur="1" fill="hold">
                                          <p:stCondLst>
                                            <p:cond delay="0"/>
                                          </p:stCondLst>
                                        </p:cTn>
                                        <p:tgtEl>
                                          <p:spTgt spid="31746"/>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1746" grpId="0"/>
      <p:bldP spid="5" grpId="0"/>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9634" name="Rectangle 3"/>
          <p:cNvSpPr>
            <a:spLocks noChangeArrowheads="1"/>
          </p:cNvSpPr>
          <p:nvPr/>
        </p:nvSpPr>
        <p:spPr bwMode="auto">
          <a:xfrm>
            <a:off x="1666875" y="152400"/>
            <a:ext cx="8915400" cy="230832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fontAlgn="base">
              <a:spcBef>
                <a:spcPct val="0"/>
              </a:spcBef>
              <a:spcAft>
                <a:spcPct val="0"/>
              </a:spcAft>
              <a:buFontTx/>
              <a:buNone/>
            </a:pPr>
            <a:r>
              <a:rPr lang="en-US" sz="4800" b="1" dirty="0">
                <a:solidFill>
                  <a:srgbClr val="000000"/>
                </a:solidFill>
                <a:latin typeface="Times New Roman" panose="02020603050405020304" pitchFamily="18" charset="0"/>
                <a:cs typeface="Times New Roman" panose="02020603050405020304" pitchFamily="18" charset="0"/>
              </a:rPr>
              <a:t>5/ Are there any disadvantages of the Internet? If so, what are they? </a:t>
            </a:r>
          </a:p>
        </p:txBody>
      </p:sp>
      <p:sp>
        <p:nvSpPr>
          <p:cNvPr id="5" name="Text Box 2">
            <a:hlinkClick r:id="rId2" action="ppaction://hlinksldjump"/>
          </p:cNvPr>
          <p:cNvSpPr txBox="1">
            <a:spLocks noChangeArrowheads="1"/>
          </p:cNvSpPr>
          <p:nvPr/>
        </p:nvSpPr>
        <p:spPr bwMode="auto">
          <a:xfrm>
            <a:off x="1590675" y="2350246"/>
            <a:ext cx="8991600" cy="42465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fontAlgn="base">
              <a:spcBef>
                <a:spcPct val="0"/>
              </a:spcBef>
              <a:spcAft>
                <a:spcPct val="0"/>
              </a:spcAft>
              <a:buFontTx/>
              <a:buNone/>
            </a:pPr>
            <a:r>
              <a:rPr lang="en-US" sz="5400" b="1" dirty="0">
                <a:solidFill>
                  <a:srgbClr val="FF0000"/>
                </a:solidFill>
                <a:latin typeface="Times New Roman" panose="02020603050405020304" pitchFamily="18" charset="0"/>
                <a:cs typeface="Times New Roman" panose="02020603050405020304" pitchFamily="18" charset="0"/>
                <a:sym typeface="Symbol" panose="05050102010706020507" pitchFamily="18" charset="2"/>
              </a:rPr>
              <a:t> </a:t>
            </a:r>
            <a:r>
              <a:rPr lang="en-US" sz="5400" b="1" dirty="0">
                <a:solidFill>
                  <a:srgbClr val="FF0000"/>
                </a:solidFill>
                <a:latin typeface="Times New Roman" panose="02020603050405020304" pitchFamily="18" charset="0"/>
                <a:cs typeface="Times New Roman" panose="02020603050405020304" pitchFamily="18" charset="0"/>
              </a:rPr>
              <a:t>Yes, there are some disadvantages: time-consuming, costly, dangerous because of viruses and bad programs.</a:t>
            </a:r>
          </a:p>
        </p:txBody>
      </p:sp>
    </p:spTree>
    <p:extLst>
      <p:ext uri="{BB962C8B-B14F-4D97-AF65-F5344CB8AC3E}">
        <p14:creationId xmlns:p14="http://schemas.microsoft.com/office/powerpoint/2010/main" val="380861558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69634"/>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9634" grpId="0"/>
      <p:bldP spid="5" grpId="0"/>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19238" y="27882"/>
            <a:ext cx="9148763" cy="808038"/>
          </a:xfrm>
          <a:solidFill>
            <a:srgbClr val="FFFF00"/>
          </a:solidFill>
          <a:ln>
            <a:solidFill>
              <a:schemeClr val="accent1"/>
            </a:solidFill>
          </a:ln>
        </p:spPr>
        <p:txBody>
          <a:bodyPr rtlCol="0">
            <a:normAutofit fontScale="90000"/>
          </a:bodyPr>
          <a:lstStyle/>
          <a:p>
            <a:pPr eaLnBrk="1" fontAlgn="auto" hangingPunct="1">
              <a:spcAft>
                <a:spcPts val="0"/>
              </a:spcAft>
              <a:defRPr/>
            </a:pPr>
            <a:r>
              <a:rPr lang="en-US" sz="6000" b="1" dirty="0">
                <a:solidFill>
                  <a:srgbClr val="FF0000"/>
                </a:solidFill>
                <a:latin typeface="Times New Roman" panose="02020603050405020304" pitchFamily="18" charset="0"/>
                <a:cs typeface="Times New Roman" panose="02020603050405020304" pitchFamily="18" charset="0"/>
              </a:rPr>
              <a:t>What about you?</a:t>
            </a:r>
          </a:p>
        </p:txBody>
      </p:sp>
      <p:sp>
        <p:nvSpPr>
          <p:cNvPr id="70659" name="TextBox 2"/>
          <p:cNvSpPr txBox="1">
            <a:spLocks noChangeArrowheads="1"/>
          </p:cNvSpPr>
          <p:nvPr/>
        </p:nvSpPr>
        <p:spPr bwMode="auto">
          <a:xfrm>
            <a:off x="1524000" y="1022351"/>
            <a:ext cx="9144000" cy="156966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fontAlgn="base">
              <a:spcBef>
                <a:spcPct val="0"/>
              </a:spcBef>
              <a:spcAft>
                <a:spcPct val="0"/>
              </a:spcAft>
              <a:buFontTx/>
              <a:buNone/>
            </a:pPr>
            <a:r>
              <a:rPr lang="en-US" sz="4600" b="1" dirty="0">
                <a:solidFill>
                  <a:prstClr val="black"/>
                </a:solidFill>
                <a:latin typeface="Times New Roman" panose="02020603050405020304" pitchFamily="18" charset="0"/>
                <a:cs typeface="Times New Roman" panose="02020603050405020304" pitchFamily="18" charset="0"/>
              </a:rPr>
              <a:t>6. </a:t>
            </a:r>
            <a:r>
              <a:rPr lang="en-US" sz="4800" b="1" dirty="0">
                <a:solidFill>
                  <a:prstClr val="black"/>
                </a:solidFill>
                <a:latin typeface="Times New Roman" panose="02020603050405020304" pitchFamily="18" charset="0"/>
                <a:cs typeface="Times New Roman" panose="02020603050405020304" pitchFamily="18" charset="0"/>
              </a:rPr>
              <a:t>Do you agree or disagree with the responses?</a:t>
            </a:r>
            <a:endParaRPr lang="en-US" sz="4800" dirty="0">
              <a:solidFill>
                <a:prstClr val="black"/>
              </a:solidFill>
              <a:latin typeface="Times New Roman" panose="02020603050405020304" pitchFamily="18" charset="0"/>
              <a:cs typeface="Times New Roman" panose="02020603050405020304" pitchFamily="18" charset="0"/>
            </a:endParaRPr>
          </a:p>
        </p:txBody>
      </p:sp>
      <p:sp>
        <p:nvSpPr>
          <p:cNvPr id="70660" name="TextBox 7"/>
          <p:cNvSpPr txBox="1">
            <a:spLocks noChangeArrowheads="1"/>
          </p:cNvSpPr>
          <p:nvPr/>
        </p:nvSpPr>
        <p:spPr bwMode="auto">
          <a:xfrm>
            <a:off x="1533525" y="2719388"/>
            <a:ext cx="9144000" cy="156966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fontAlgn="base">
              <a:spcBef>
                <a:spcPct val="0"/>
              </a:spcBef>
              <a:spcAft>
                <a:spcPct val="0"/>
              </a:spcAft>
              <a:buFontTx/>
              <a:buNone/>
            </a:pPr>
            <a:r>
              <a:rPr lang="en-US" sz="4600" b="1" dirty="0">
                <a:solidFill>
                  <a:prstClr val="black"/>
                </a:solidFill>
                <a:latin typeface="Times New Roman" panose="02020603050405020304" pitchFamily="18" charset="0"/>
                <a:cs typeface="Times New Roman" panose="02020603050405020304" pitchFamily="18" charset="0"/>
              </a:rPr>
              <a:t>7. </a:t>
            </a:r>
            <a:r>
              <a:rPr lang="en-US" sz="4800" b="1" dirty="0">
                <a:solidFill>
                  <a:prstClr val="black"/>
                </a:solidFill>
                <a:latin typeface="Times New Roman" panose="02020603050405020304" pitchFamily="18" charset="0"/>
                <a:cs typeface="Times New Roman" panose="02020603050405020304" pitchFamily="18" charset="0"/>
              </a:rPr>
              <a:t>What is your response to this forum?</a:t>
            </a:r>
            <a:endParaRPr lang="en-US" sz="4800" dirty="0">
              <a:solidFill>
                <a:prstClr val="black"/>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4037957200"/>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4756" name="Picture 4" descr="Picture1"/>
          <p:cNvPicPr>
            <a:picLocks noChangeAspect="1" noChangeArrowheads="1"/>
          </p:cNvPicPr>
          <p:nvPr/>
        </p:nvPicPr>
        <p:blipFill>
          <a:blip r:embed="rId2">
            <a:lum bright="-6000"/>
            <a:extLst>
              <a:ext uri="{28A0092B-C50C-407E-A947-70E740481C1C}">
                <a14:useLocalDpi xmlns:a14="http://schemas.microsoft.com/office/drawing/2010/main" val="0"/>
              </a:ext>
            </a:extLst>
          </a:blip>
          <a:srcRect/>
          <a:stretch>
            <a:fillRect/>
          </a:stretch>
        </p:blipFill>
        <p:spPr bwMode="auto">
          <a:xfrm>
            <a:off x="3429000" y="3200401"/>
            <a:ext cx="4876800" cy="3116263"/>
          </a:xfrm>
          <a:prstGeom prst="rect">
            <a:avLst/>
          </a:prstGeom>
          <a:noFill/>
          <a:ln w="9525">
            <a:solidFill>
              <a:schemeClr val="accent2"/>
            </a:solidFill>
            <a:miter lim="800000"/>
            <a:headEnd/>
            <a:tailEnd/>
          </a:ln>
          <a:extLst>
            <a:ext uri="{909E8E84-426E-40DD-AFC4-6F175D3DCCD1}">
              <a14:hiddenFill xmlns:a14="http://schemas.microsoft.com/office/drawing/2010/main">
                <a:solidFill>
                  <a:srgbClr val="FFFFFF"/>
                </a:solidFill>
              </a14:hiddenFill>
            </a:ext>
          </a:extLst>
        </p:spPr>
      </p:pic>
      <p:sp>
        <p:nvSpPr>
          <p:cNvPr id="74757" name="Rectangle 5"/>
          <p:cNvSpPr>
            <a:spLocks noChangeArrowheads="1"/>
          </p:cNvSpPr>
          <p:nvPr/>
        </p:nvSpPr>
        <p:spPr bwMode="auto">
          <a:xfrm>
            <a:off x="1676400" y="1143000"/>
            <a:ext cx="9067800" cy="1600200"/>
          </a:xfrm>
          <a:prstGeom prst="rect">
            <a:avLst/>
          </a:prstGeom>
          <a:noFill/>
          <a:ln w="9525">
            <a:solidFill>
              <a:schemeClr val="bg1"/>
            </a:solidFill>
            <a:miter lim="800000"/>
            <a:headEnd/>
            <a:tailEnd/>
          </a:ln>
          <a:extLst>
            <a:ext uri="{909E8E84-426E-40DD-AFC4-6F175D3DCCD1}">
              <a14:hiddenFill xmlns:a14="http://schemas.microsoft.com/office/drawing/2010/main">
                <a:solidFill>
                  <a:srgbClr val="FFFFFF"/>
                </a:solidFill>
              </a14:hiddenFill>
            </a:ext>
          </a:extLst>
        </p:spPr>
        <p:txBody>
          <a:bodyPr/>
          <a:lstStyle/>
          <a:p>
            <a:pPr eaLnBrk="0" fontAlgn="base" hangingPunct="0">
              <a:spcBef>
                <a:spcPct val="20000"/>
              </a:spcBef>
              <a:spcAft>
                <a:spcPct val="0"/>
              </a:spcAft>
              <a:defRPr/>
            </a:pPr>
            <a:r>
              <a:rPr lang="en-US" sz="4000" b="1" dirty="0">
                <a:solidFill>
                  <a:srgbClr val="000000"/>
                </a:solidFill>
                <a:latin typeface="Times New Roman" panose="02020603050405020304" pitchFamily="18" charset="0"/>
                <a:cs typeface="Times New Roman" panose="02020603050405020304" pitchFamily="18" charset="0"/>
              </a:rPr>
              <a:t>What are </a:t>
            </a:r>
            <a:r>
              <a:rPr lang="en-US" sz="4000" b="1" dirty="0">
                <a:solidFill>
                  <a:srgbClr val="FF0000"/>
                </a:solidFill>
                <a:latin typeface="Times New Roman" panose="02020603050405020304" pitchFamily="18" charset="0"/>
                <a:cs typeface="Times New Roman" panose="02020603050405020304" pitchFamily="18" charset="0"/>
              </a:rPr>
              <a:t>advantages</a:t>
            </a:r>
            <a:r>
              <a:rPr lang="en-US" sz="4000" b="1" dirty="0">
                <a:solidFill>
                  <a:srgbClr val="000000"/>
                </a:solidFill>
                <a:latin typeface="Times New Roman" panose="02020603050405020304" pitchFamily="18" charset="0"/>
                <a:cs typeface="Times New Roman" panose="02020603050405020304" pitchFamily="18" charset="0"/>
              </a:rPr>
              <a:t> and </a:t>
            </a:r>
            <a:r>
              <a:rPr lang="en-US" sz="4000" b="1" dirty="0">
                <a:solidFill>
                  <a:srgbClr val="FF0000"/>
                </a:solidFill>
                <a:latin typeface="Times New Roman" panose="02020603050405020304" pitchFamily="18" charset="0"/>
                <a:cs typeface="Times New Roman" panose="02020603050405020304" pitchFamily="18" charset="0"/>
              </a:rPr>
              <a:t>disadvantages</a:t>
            </a:r>
            <a:r>
              <a:rPr lang="en-US" sz="4000" b="1" dirty="0">
                <a:solidFill>
                  <a:srgbClr val="000000"/>
                </a:solidFill>
                <a:latin typeface="Times New Roman" panose="02020603050405020304" pitchFamily="18" charset="0"/>
                <a:cs typeface="Times New Roman" panose="02020603050405020304" pitchFamily="18" charset="0"/>
              </a:rPr>
              <a:t> of the Internet?</a:t>
            </a:r>
          </a:p>
          <a:p>
            <a:pPr marL="342900" indent="-342900" eaLnBrk="0" fontAlgn="base" hangingPunct="0">
              <a:spcBef>
                <a:spcPct val="20000"/>
              </a:spcBef>
              <a:spcAft>
                <a:spcPct val="0"/>
              </a:spcAft>
              <a:buFontTx/>
              <a:buChar char="•"/>
              <a:defRPr/>
            </a:pPr>
            <a:endParaRPr lang="en-US" sz="4000" b="1" dirty="0">
              <a:solidFill>
                <a:srgbClr val="000000"/>
              </a:solidFill>
              <a:latin typeface="Times New Roman" panose="02020603050405020304" pitchFamily="18" charset="0"/>
              <a:cs typeface="Times New Roman" panose="02020603050405020304" pitchFamily="18" charset="0"/>
            </a:endParaRPr>
          </a:p>
        </p:txBody>
      </p:sp>
      <p:sp>
        <p:nvSpPr>
          <p:cNvPr id="5" name="Title 1"/>
          <p:cNvSpPr txBox="1">
            <a:spLocks/>
          </p:cNvSpPr>
          <p:nvPr/>
        </p:nvSpPr>
        <p:spPr>
          <a:xfrm>
            <a:off x="1519238" y="0"/>
            <a:ext cx="9148763" cy="990600"/>
          </a:xfrm>
          <a:prstGeom prst="rect">
            <a:avLst/>
          </a:prstGeom>
          <a:solidFill>
            <a:srgbClr val="FFFF00"/>
          </a:solidFill>
          <a:ln>
            <a:solidFill>
              <a:srgbClr val="4F81BD"/>
            </a:solidFill>
          </a:ln>
        </p:spPr>
        <p:txBody>
          <a:bodyPr anchor="ctr">
            <a:normAutofit fontScale="97500"/>
          </a:bodyPr>
          <a:lstStyle>
            <a:lvl1pPr algn="ctr" defTabSz="914400" rtl="0" eaLnBrk="1" latinLnBrk="0" hangingPunct="1">
              <a:spcBef>
                <a:spcPct val="0"/>
              </a:spcBef>
              <a:buNone/>
              <a:defRPr sz="4400" kern="1200">
                <a:solidFill>
                  <a:schemeClr val="tx1"/>
                </a:solidFill>
                <a:latin typeface="+mj-lt"/>
                <a:ea typeface="+mj-ea"/>
                <a:cs typeface="+mj-cs"/>
              </a:defRPr>
            </a:lvl1pPr>
          </a:lstStyle>
          <a:p>
            <a:pPr>
              <a:defRPr/>
            </a:pPr>
            <a:r>
              <a:rPr lang="en-US" sz="6000" b="1" dirty="0">
                <a:solidFill>
                  <a:srgbClr val="FF0000"/>
                </a:solidFill>
                <a:latin typeface="Times New Roman" panose="02020603050405020304" pitchFamily="18" charset="0"/>
                <a:cs typeface="Times New Roman" panose="02020603050405020304" pitchFamily="18" charset="0"/>
              </a:rPr>
              <a:t>DISCUSSION</a:t>
            </a:r>
          </a:p>
        </p:txBody>
      </p:sp>
    </p:spTree>
    <p:extLst>
      <p:ext uri="{BB962C8B-B14F-4D97-AF65-F5344CB8AC3E}">
        <p14:creationId xmlns:p14="http://schemas.microsoft.com/office/powerpoint/2010/main" val="1808615495"/>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3" presetClass="entr" presetSubtype="16" fill="hold" nodeType="withEffect">
                                  <p:stCondLst>
                                    <p:cond delay="0"/>
                                  </p:stCondLst>
                                  <p:childTnLst>
                                    <p:set>
                                      <p:cBhvr>
                                        <p:cTn id="6" dur="1" fill="hold">
                                          <p:stCondLst>
                                            <p:cond delay="0"/>
                                          </p:stCondLst>
                                        </p:cTn>
                                        <p:tgtEl>
                                          <p:spTgt spid="74756"/>
                                        </p:tgtEl>
                                        <p:attrNameLst>
                                          <p:attrName>style.visibility</p:attrName>
                                        </p:attrNameLst>
                                      </p:cBhvr>
                                      <p:to>
                                        <p:strVal val="visible"/>
                                      </p:to>
                                    </p:set>
                                    <p:anim calcmode="lin" valueType="num">
                                      <p:cBhvr>
                                        <p:cTn id="7" dur="500" fill="hold"/>
                                        <p:tgtEl>
                                          <p:spTgt spid="74756"/>
                                        </p:tgtEl>
                                        <p:attrNameLst>
                                          <p:attrName>ppt_w</p:attrName>
                                        </p:attrNameLst>
                                      </p:cBhvr>
                                      <p:tavLst>
                                        <p:tav tm="0">
                                          <p:val>
                                            <p:fltVal val="0"/>
                                          </p:val>
                                        </p:tav>
                                        <p:tav tm="100000">
                                          <p:val>
                                            <p:strVal val="#ppt_w"/>
                                          </p:val>
                                        </p:tav>
                                      </p:tavLst>
                                    </p:anim>
                                    <p:anim calcmode="lin" valueType="num">
                                      <p:cBhvr>
                                        <p:cTn id="8" dur="500" fill="hold"/>
                                        <p:tgtEl>
                                          <p:spTgt spid="74756"/>
                                        </p:tgtEl>
                                        <p:attrNameLst>
                                          <p:attrName>ppt_h</p:attrName>
                                        </p:attrNameLst>
                                      </p:cBhvr>
                                      <p:tavLst>
                                        <p:tav tm="0">
                                          <p:val>
                                            <p:fltVal val="0"/>
                                          </p:val>
                                        </p:tav>
                                        <p:tav tm="100000">
                                          <p:val>
                                            <p:strVal val="#ppt_h"/>
                                          </p:val>
                                        </p:tav>
                                      </p:tavLst>
                                    </p:anim>
                                  </p:childTnLst>
                                </p:cTn>
                              </p:par>
                              <p:par>
                                <p:cTn id="9" presetID="20" presetClass="entr" presetSubtype="0" fill="hold" nodeType="withEffect">
                                  <p:stCondLst>
                                    <p:cond delay="0"/>
                                  </p:stCondLst>
                                  <p:childTnLst>
                                    <p:set>
                                      <p:cBhvr>
                                        <p:cTn id="10" dur="1" fill="hold">
                                          <p:stCondLst>
                                            <p:cond delay="0"/>
                                          </p:stCondLst>
                                        </p:cTn>
                                        <p:tgtEl>
                                          <p:spTgt spid="74756"/>
                                        </p:tgtEl>
                                        <p:attrNameLst>
                                          <p:attrName>style.visibility</p:attrName>
                                        </p:attrNameLst>
                                      </p:cBhvr>
                                      <p:to>
                                        <p:strVal val="visible"/>
                                      </p:to>
                                    </p:set>
                                    <p:animEffect transition="in" filter="wedge">
                                      <p:cBhvr>
                                        <p:cTn id="11" dur="500"/>
                                        <p:tgtEl>
                                          <p:spTgt spid="74756"/>
                                        </p:tgtEl>
                                      </p:cBhvr>
                                    </p:animEffect>
                                  </p:childTnLst>
                                </p:cTn>
                              </p:par>
                            </p:childTnLst>
                          </p:cTn>
                        </p:par>
                      </p:childTnLst>
                    </p:cTn>
                  </p:par>
                  <p:par>
                    <p:cTn id="12" fill="hold" nodeType="clickPar">
                      <p:stCondLst>
                        <p:cond delay="indefinite"/>
                      </p:stCondLst>
                      <p:childTnLst>
                        <p:par>
                          <p:cTn id="13" fill="hold" nodeType="withGroup">
                            <p:stCondLst>
                              <p:cond delay="0"/>
                            </p:stCondLst>
                            <p:childTnLst>
                              <p:par>
                                <p:cTn id="14" presetID="55" presetClass="entr" presetSubtype="0" fill="hold" grpId="0" nodeType="clickEffect">
                                  <p:stCondLst>
                                    <p:cond delay="0"/>
                                  </p:stCondLst>
                                  <p:childTnLst>
                                    <p:set>
                                      <p:cBhvr>
                                        <p:cTn id="15" dur="1" fill="hold">
                                          <p:stCondLst>
                                            <p:cond delay="0"/>
                                          </p:stCondLst>
                                        </p:cTn>
                                        <p:tgtEl>
                                          <p:spTgt spid="74757"/>
                                        </p:tgtEl>
                                        <p:attrNameLst>
                                          <p:attrName>style.visibility</p:attrName>
                                        </p:attrNameLst>
                                      </p:cBhvr>
                                      <p:to>
                                        <p:strVal val="visible"/>
                                      </p:to>
                                    </p:set>
                                    <p:anim calcmode="lin" valueType="num">
                                      <p:cBhvr>
                                        <p:cTn id="16" dur="1000" fill="hold"/>
                                        <p:tgtEl>
                                          <p:spTgt spid="74757"/>
                                        </p:tgtEl>
                                        <p:attrNameLst>
                                          <p:attrName>ppt_w</p:attrName>
                                        </p:attrNameLst>
                                      </p:cBhvr>
                                      <p:tavLst>
                                        <p:tav tm="0">
                                          <p:val>
                                            <p:strVal val="#ppt_w*0.70"/>
                                          </p:val>
                                        </p:tav>
                                        <p:tav tm="100000">
                                          <p:val>
                                            <p:strVal val="#ppt_w"/>
                                          </p:val>
                                        </p:tav>
                                      </p:tavLst>
                                    </p:anim>
                                    <p:anim calcmode="lin" valueType="num">
                                      <p:cBhvr>
                                        <p:cTn id="17" dur="1000" fill="hold"/>
                                        <p:tgtEl>
                                          <p:spTgt spid="74757"/>
                                        </p:tgtEl>
                                        <p:attrNameLst>
                                          <p:attrName>ppt_h</p:attrName>
                                        </p:attrNameLst>
                                      </p:cBhvr>
                                      <p:tavLst>
                                        <p:tav tm="0">
                                          <p:val>
                                            <p:strVal val="#ppt_h"/>
                                          </p:val>
                                        </p:tav>
                                        <p:tav tm="100000">
                                          <p:val>
                                            <p:strVal val="#ppt_h"/>
                                          </p:val>
                                        </p:tav>
                                      </p:tavLst>
                                    </p:anim>
                                    <p:animEffect transition="in" filter="fade">
                                      <p:cBhvr>
                                        <p:cTn id="18" dur="1000"/>
                                        <p:tgtEl>
                                          <p:spTgt spid="7475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4757" grpId="0" animBg="1"/>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Oval 4"/>
          <p:cNvSpPr>
            <a:spLocks noChangeArrowheads="1"/>
          </p:cNvSpPr>
          <p:nvPr/>
        </p:nvSpPr>
        <p:spPr bwMode="auto">
          <a:xfrm>
            <a:off x="3429000" y="2514600"/>
            <a:ext cx="6019800" cy="1905000"/>
          </a:xfrm>
          <a:prstGeom prst="ellipse">
            <a:avLst/>
          </a:prstGeom>
          <a:solidFill>
            <a:srgbClr val="FFFF00"/>
          </a:solidFill>
          <a:ln w="9525" algn="ctr">
            <a:solidFill>
              <a:schemeClr val="tx1"/>
            </a:solidFill>
            <a:round/>
            <a:headEnd/>
            <a:tailEnd/>
          </a:ln>
        </p:spPr>
        <p:txBody>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ctr" eaLnBrk="0" fontAlgn="base" hangingPunct="0">
              <a:spcBef>
                <a:spcPct val="0"/>
              </a:spcBef>
              <a:spcAft>
                <a:spcPct val="0"/>
              </a:spcAft>
              <a:buFontTx/>
              <a:buNone/>
            </a:pPr>
            <a:r>
              <a:rPr lang="en-US" sz="4000" b="1">
                <a:solidFill>
                  <a:srgbClr val="FF0000"/>
                </a:solidFill>
                <a:latin typeface="Times New Roman" panose="02020603050405020304" pitchFamily="18" charset="0"/>
                <a:cs typeface="Times New Roman" panose="02020603050405020304" pitchFamily="18" charset="0"/>
              </a:rPr>
              <a:t>Advantages of the Internet</a:t>
            </a:r>
          </a:p>
        </p:txBody>
      </p:sp>
      <p:sp>
        <p:nvSpPr>
          <p:cNvPr id="6" name="Rounded Rectangle 5"/>
          <p:cNvSpPr>
            <a:spLocks noChangeArrowheads="1"/>
          </p:cNvSpPr>
          <p:nvPr/>
        </p:nvSpPr>
        <p:spPr bwMode="auto">
          <a:xfrm>
            <a:off x="1828800" y="152400"/>
            <a:ext cx="3200400" cy="1219200"/>
          </a:xfrm>
          <a:prstGeom prst="roundRect">
            <a:avLst>
              <a:gd name="adj" fmla="val 16667"/>
            </a:avLst>
          </a:prstGeom>
          <a:solidFill>
            <a:srgbClr val="00B0F0"/>
          </a:solidFill>
          <a:ln w="9525" algn="ctr">
            <a:solidFill>
              <a:schemeClr val="tx1"/>
            </a:solidFill>
            <a:round/>
            <a:headEnd/>
            <a:tailEnd/>
          </a:ln>
        </p:spPr>
        <p:txBody>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ctr" eaLnBrk="0" fontAlgn="base" hangingPunct="0">
              <a:spcBef>
                <a:spcPct val="0"/>
              </a:spcBef>
              <a:spcAft>
                <a:spcPct val="0"/>
              </a:spcAft>
              <a:buFontTx/>
              <a:buNone/>
            </a:pPr>
            <a:r>
              <a:rPr lang="en-US" sz="3600" b="1">
                <a:solidFill>
                  <a:srgbClr val="000000"/>
                </a:solidFill>
                <a:latin typeface="Times New Roman" panose="02020603050405020304" pitchFamily="18" charset="0"/>
                <a:cs typeface="Times New Roman" panose="02020603050405020304" pitchFamily="18" charset="0"/>
              </a:rPr>
              <a:t>fast and convenient</a:t>
            </a:r>
          </a:p>
        </p:txBody>
      </p:sp>
      <p:sp>
        <p:nvSpPr>
          <p:cNvPr id="7" name="Rounded Rectangle 6"/>
          <p:cNvSpPr>
            <a:spLocks noChangeArrowheads="1"/>
          </p:cNvSpPr>
          <p:nvPr/>
        </p:nvSpPr>
        <p:spPr bwMode="auto">
          <a:xfrm>
            <a:off x="6553200" y="152400"/>
            <a:ext cx="3886200" cy="1828800"/>
          </a:xfrm>
          <a:prstGeom prst="roundRect">
            <a:avLst>
              <a:gd name="adj" fmla="val 16667"/>
            </a:avLst>
          </a:prstGeom>
          <a:solidFill>
            <a:srgbClr val="00B0F0"/>
          </a:solidFill>
          <a:ln w="9525" algn="ctr">
            <a:solidFill>
              <a:schemeClr val="tx1"/>
            </a:solidFill>
            <a:round/>
            <a:headEnd/>
            <a:tailEnd/>
          </a:ln>
        </p:spPr>
        <p:txBody>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ctr" eaLnBrk="0" fontAlgn="base" hangingPunct="0">
              <a:spcBef>
                <a:spcPct val="0"/>
              </a:spcBef>
              <a:spcAft>
                <a:spcPct val="0"/>
              </a:spcAft>
              <a:buFontTx/>
              <a:buNone/>
            </a:pPr>
            <a:r>
              <a:rPr lang="en-US" sz="3600" b="1">
                <a:solidFill>
                  <a:srgbClr val="000000"/>
                </a:solidFill>
                <a:latin typeface="Times New Roman" panose="02020603050405020304" pitchFamily="18" charset="0"/>
                <a:cs typeface="Times New Roman" panose="02020603050405020304" pitchFamily="18" charset="0"/>
              </a:rPr>
              <a:t>help  communicate easily</a:t>
            </a:r>
          </a:p>
        </p:txBody>
      </p:sp>
      <p:sp>
        <p:nvSpPr>
          <p:cNvPr id="8" name="Rounded Rectangle 7"/>
          <p:cNvSpPr>
            <a:spLocks noChangeArrowheads="1"/>
          </p:cNvSpPr>
          <p:nvPr/>
        </p:nvSpPr>
        <p:spPr bwMode="auto">
          <a:xfrm>
            <a:off x="1828800" y="5375275"/>
            <a:ext cx="2819400" cy="1219200"/>
          </a:xfrm>
          <a:prstGeom prst="roundRect">
            <a:avLst>
              <a:gd name="adj" fmla="val 16667"/>
            </a:avLst>
          </a:prstGeom>
          <a:solidFill>
            <a:srgbClr val="00B0F0"/>
          </a:solidFill>
          <a:ln w="9525" algn="ctr">
            <a:solidFill>
              <a:schemeClr val="tx1"/>
            </a:solidFill>
            <a:round/>
            <a:headEnd/>
            <a:tailEnd/>
          </a:ln>
        </p:spPr>
        <p:txBody>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ctr" eaLnBrk="0" fontAlgn="base" hangingPunct="0">
              <a:spcBef>
                <a:spcPct val="0"/>
              </a:spcBef>
              <a:spcAft>
                <a:spcPct val="0"/>
              </a:spcAft>
              <a:buFontTx/>
              <a:buNone/>
            </a:pPr>
            <a:r>
              <a:rPr lang="en-US" sz="3600" b="1">
                <a:solidFill>
                  <a:srgbClr val="000000"/>
                </a:solidFill>
                <a:latin typeface="Times New Roman" panose="02020603050405020304" pitchFamily="18" charset="0"/>
                <a:cs typeface="Times New Roman" panose="02020603050405020304" pitchFamily="18" charset="0"/>
              </a:rPr>
              <a:t>help relax</a:t>
            </a:r>
          </a:p>
        </p:txBody>
      </p:sp>
      <p:sp>
        <p:nvSpPr>
          <p:cNvPr id="9" name="Rounded Rectangle 8"/>
          <p:cNvSpPr>
            <a:spLocks noChangeArrowheads="1"/>
          </p:cNvSpPr>
          <p:nvPr/>
        </p:nvSpPr>
        <p:spPr bwMode="auto">
          <a:xfrm>
            <a:off x="7408863" y="5375275"/>
            <a:ext cx="3048000" cy="1219200"/>
          </a:xfrm>
          <a:prstGeom prst="roundRect">
            <a:avLst>
              <a:gd name="adj" fmla="val 16667"/>
            </a:avLst>
          </a:prstGeom>
          <a:solidFill>
            <a:srgbClr val="00B0F0"/>
          </a:solidFill>
          <a:ln w="9525" algn="ctr">
            <a:solidFill>
              <a:schemeClr val="tx1"/>
            </a:solidFill>
            <a:round/>
            <a:headEnd/>
            <a:tailEnd/>
          </a:ln>
        </p:spPr>
        <p:txBody>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ctr" eaLnBrk="0" fontAlgn="base" hangingPunct="0">
              <a:spcBef>
                <a:spcPct val="0"/>
              </a:spcBef>
              <a:spcAft>
                <a:spcPct val="0"/>
              </a:spcAft>
              <a:buFontTx/>
              <a:buNone/>
            </a:pPr>
            <a:r>
              <a:rPr lang="en-US" sz="3600" b="1">
                <a:solidFill>
                  <a:srgbClr val="000000"/>
                </a:solidFill>
                <a:latin typeface="Times New Roman" panose="02020603050405020304" pitchFamily="18" charset="0"/>
                <a:cs typeface="Times New Roman" panose="02020603050405020304" pitchFamily="18" charset="0"/>
              </a:rPr>
              <a:t>help study better </a:t>
            </a:r>
          </a:p>
        </p:txBody>
      </p:sp>
      <p:cxnSp>
        <p:nvCxnSpPr>
          <p:cNvPr id="11" name="Straight Connector 10"/>
          <p:cNvCxnSpPr>
            <a:cxnSpLocks noChangeShapeType="1"/>
            <a:stCxn id="6" idx="2"/>
          </p:cNvCxnSpPr>
          <p:nvPr/>
        </p:nvCxnSpPr>
        <p:spPr bwMode="auto">
          <a:xfrm>
            <a:off x="3429000" y="1371600"/>
            <a:ext cx="1524000" cy="1219200"/>
          </a:xfrm>
          <a:prstGeom prst="line">
            <a:avLst/>
          </a:prstGeom>
          <a:noFill/>
          <a:ln w="28575" algn="ctr">
            <a:solidFill>
              <a:schemeClr val="tx1"/>
            </a:solidFill>
            <a:round/>
            <a:headEnd/>
            <a:tailEnd/>
          </a:ln>
          <a:extLst>
            <a:ext uri="{909E8E84-426E-40DD-AFC4-6F175D3DCCD1}">
              <a14:hiddenFill xmlns:a14="http://schemas.microsoft.com/office/drawing/2010/main">
                <a:noFill/>
              </a14:hiddenFill>
            </a:ext>
          </a:extLst>
        </p:spPr>
      </p:cxnSp>
      <p:cxnSp>
        <p:nvCxnSpPr>
          <p:cNvPr id="14" name="Straight Connector 13"/>
          <p:cNvCxnSpPr>
            <a:cxnSpLocks noChangeShapeType="1"/>
            <a:stCxn id="7" idx="2"/>
          </p:cNvCxnSpPr>
          <p:nvPr/>
        </p:nvCxnSpPr>
        <p:spPr bwMode="auto">
          <a:xfrm flipH="1">
            <a:off x="7315200" y="1981200"/>
            <a:ext cx="1181100" cy="609600"/>
          </a:xfrm>
          <a:prstGeom prst="line">
            <a:avLst/>
          </a:prstGeom>
          <a:noFill/>
          <a:ln w="28575" algn="ctr">
            <a:solidFill>
              <a:schemeClr val="tx1"/>
            </a:solidFill>
            <a:round/>
            <a:headEnd/>
            <a:tailEnd/>
          </a:ln>
          <a:extLst>
            <a:ext uri="{909E8E84-426E-40DD-AFC4-6F175D3DCCD1}">
              <a14:hiddenFill xmlns:a14="http://schemas.microsoft.com/office/drawing/2010/main">
                <a:noFill/>
              </a14:hiddenFill>
            </a:ext>
          </a:extLst>
        </p:spPr>
      </p:cxnSp>
      <p:cxnSp>
        <p:nvCxnSpPr>
          <p:cNvPr id="18" name="Straight Connector 17"/>
          <p:cNvCxnSpPr>
            <a:cxnSpLocks noChangeShapeType="1"/>
            <a:endCxn id="9" idx="0"/>
          </p:cNvCxnSpPr>
          <p:nvPr/>
        </p:nvCxnSpPr>
        <p:spPr bwMode="auto">
          <a:xfrm>
            <a:off x="7162801" y="4419601"/>
            <a:ext cx="1770063" cy="955675"/>
          </a:xfrm>
          <a:prstGeom prst="line">
            <a:avLst/>
          </a:prstGeom>
          <a:noFill/>
          <a:ln w="28575" algn="ctr">
            <a:solidFill>
              <a:schemeClr val="tx1"/>
            </a:solidFill>
            <a:round/>
            <a:headEnd/>
            <a:tailEnd/>
          </a:ln>
          <a:extLst>
            <a:ext uri="{909E8E84-426E-40DD-AFC4-6F175D3DCCD1}">
              <a14:hiddenFill xmlns:a14="http://schemas.microsoft.com/office/drawing/2010/main">
                <a:noFill/>
              </a14:hiddenFill>
            </a:ext>
          </a:extLst>
        </p:spPr>
      </p:cxnSp>
      <p:cxnSp>
        <p:nvCxnSpPr>
          <p:cNvPr id="21" name="Straight Connector 20"/>
          <p:cNvCxnSpPr>
            <a:cxnSpLocks noChangeShapeType="1"/>
          </p:cNvCxnSpPr>
          <p:nvPr/>
        </p:nvCxnSpPr>
        <p:spPr bwMode="auto">
          <a:xfrm flipH="1">
            <a:off x="3275014" y="4267200"/>
            <a:ext cx="1677987" cy="1125538"/>
          </a:xfrm>
          <a:prstGeom prst="line">
            <a:avLst/>
          </a:prstGeom>
          <a:noFill/>
          <a:ln w="28575" algn="ctr">
            <a:solidFill>
              <a:schemeClr val="tx1"/>
            </a:solidFill>
            <a:round/>
            <a:headEnd/>
            <a:tailEnd/>
          </a:ln>
          <a:extLst>
            <a:ext uri="{909E8E84-426E-40DD-AFC4-6F175D3DCCD1}">
              <a14:hiddenFill xmlns:a14="http://schemas.microsoft.com/office/drawing/2010/main">
                <a:noFill/>
              </a14:hiddenFill>
            </a:ext>
          </a:extLst>
        </p:spPr>
      </p:cxnSp>
    </p:spTree>
    <p:extLst>
      <p:ext uri="{BB962C8B-B14F-4D97-AF65-F5344CB8AC3E}">
        <p14:creationId xmlns:p14="http://schemas.microsoft.com/office/powerpoint/2010/main" val="339305868"/>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childTnLst>
                          </p:cTn>
                        </p:par>
                      </p:childTnLst>
                    </p:cTn>
                  </p:par>
                  <p:par>
                    <p:cTn id="7" fill="hold" nodeType="clickPar">
                      <p:stCondLst>
                        <p:cond delay="indefinite"/>
                      </p:stCondLst>
                      <p:childTnLst>
                        <p:par>
                          <p:cTn id="8" fill="hold" nodeType="withGroup">
                            <p:stCondLst>
                              <p:cond delay="0"/>
                            </p:stCondLst>
                            <p:childTnLst>
                              <p:par>
                                <p:cTn id="9" presetID="16" presetClass="entr" presetSubtype="21" fill="hold" nodeType="clickEffect">
                                  <p:stCondLst>
                                    <p:cond delay="0"/>
                                  </p:stCondLst>
                                  <p:childTnLst>
                                    <p:set>
                                      <p:cBhvr>
                                        <p:cTn id="10" dur="1" fill="hold">
                                          <p:stCondLst>
                                            <p:cond delay="0"/>
                                          </p:stCondLst>
                                        </p:cTn>
                                        <p:tgtEl>
                                          <p:spTgt spid="11"/>
                                        </p:tgtEl>
                                        <p:attrNameLst>
                                          <p:attrName>style.visibility</p:attrName>
                                        </p:attrNameLst>
                                      </p:cBhvr>
                                      <p:to>
                                        <p:strVal val="visible"/>
                                      </p:to>
                                    </p:set>
                                    <p:animEffect transition="in" filter="barn(inVertical)">
                                      <p:cBhvr>
                                        <p:cTn id="11" dur="500"/>
                                        <p:tgtEl>
                                          <p:spTgt spid="11"/>
                                        </p:tgtEl>
                                      </p:cBhvr>
                                    </p:animEffect>
                                  </p:childTnLst>
                                </p:cTn>
                              </p:par>
                              <p:par>
                                <p:cTn id="12" presetID="16" presetClass="entr" presetSubtype="21" fill="hold" grpId="0" nodeType="withEffect">
                                  <p:stCondLst>
                                    <p:cond delay="0"/>
                                  </p:stCondLst>
                                  <p:childTnLst>
                                    <p:set>
                                      <p:cBhvr>
                                        <p:cTn id="13" dur="1" fill="hold">
                                          <p:stCondLst>
                                            <p:cond delay="0"/>
                                          </p:stCondLst>
                                        </p:cTn>
                                        <p:tgtEl>
                                          <p:spTgt spid="6"/>
                                        </p:tgtEl>
                                        <p:attrNameLst>
                                          <p:attrName>style.visibility</p:attrName>
                                        </p:attrNameLst>
                                      </p:cBhvr>
                                      <p:to>
                                        <p:strVal val="visible"/>
                                      </p:to>
                                    </p:set>
                                    <p:animEffect transition="in" filter="barn(inVertical)">
                                      <p:cBhvr>
                                        <p:cTn id="14" dur="500"/>
                                        <p:tgtEl>
                                          <p:spTgt spid="6"/>
                                        </p:tgtEl>
                                      </p:cBhvr>
                                    </p:animEffect>
                                  </p:childTnLst>
                                </p:cTn>
                              </p:par>
                            </p:childTnLst>
                          </p:cTn>
                        </p:par>
                      </p:childTnLst>
                    </p:cTn>
                  </p:par>
                  <p:par>
                    <p:cTn id="15" fill="hold" nodeType="clickPar">
                      <p:stCondLst>
                        <p:cond delay="indefinite"/>
                      </p:stCondLst>
                      <p:childTnLst>
                        <p:par>
                          <p:cTn id="16" fill="hold" nodeType="withGroup">
                            <p:stCondLst>
                              <p:cond delay="0"/>
                            </p:stCondLst>
                            <p:childTnLst>
                              <p:par>
                                <p:cTn id="17" presetID="16" presetClass="entr" presetSubtype="21" fill="hold" nodeType="clickEffect">
                                  <p:stCondLst>
                                    <p:cond delay="0"/>
                                  </p:stCondLst>
                                  <p:childTnLst>
                                    <p:set>
                                      <p:cBhvr>
                                        <p:cTn id="18" dur="1" fill="hold">
                                          <p:stCondLst>
                                            <p:cond delay="0"/>
                                          </p:stCondLst>
                                        </p:cTn>
                                        <p:tgtEl>
                                          <p:spTgt spid="14"/>
                                        </p:tgtEl>
                                        <p:attrNameLst>
                                          <p:attrName>style.visibility</p:attrName>
                                        </p:attrNameLst>
                                      </p:cBhvr>
                                      <p:to>
                                        <p:strVal val="visible"/>
                                      </p:to>
                                    </p:set>
                                    <p:animEffect transition="in" filter="barn(inVertical)">
                                      <p:cBhvr>
                                        <p:cTn id="19" dur="500"/>
                                        <p:tgtEl>
                                          <p:spTgt spid="14"/>
                                        </p:tgtEl>
                                      </p:cBhvr>
                                    </p:animEffect>
                                  </p:childTnLst>
                                </p:cTn>
                              </p:par>
                              <p:par>
                                <p:cTn id="20" presetID="16" presetClass="entr" presetSubtype="21" fill="hold" grpId="0" nodeType="withEffect">
                                  <p:stCondLst>
                                    <p:cond delay="0"/>
                                  </p:stCondLst>
                                  <p:childTnLst>
                                    <p:set>
                                      <p:cBhvr>
                                        <p:cTn id="21" dur="1" fill="hold">
                                          <p:stCondLst>
                                            <p:cond delay="0"/>
                                          </p:stCondLst>
                                        </p:cTn>
                                        <p:tgtEl>
                                          <p:spTgt spid="7"/>
                                        </p:tgtEl>
                                        <p:attrNameLst>
                                          <p:attrName>style.visibility</p:attrName>
                                        </p:attrNameLst>
                                      </p:cBhvr>
                                      <p:to>
                                        <p:strVal val="visible"/>
                                      </p:to>
                                    </p:set>
                                    <p:animEffect transition="in" filter="barn(inVertical)">
                                      <p:cBhvr>
                                        <p:cTn id="22" dur="500"/>
                                        <p:tgtEl>
                                          <p:spTgt spid="7"/>
                                        </p:tgtEl>
                                      </p:cBhvr>
                                    </p:animEffect>
                                  </p:childTnLst>
                                </p:cTn>
                              </p:par>
                            </p:childTnLst>
                          </p:cTn>
                        </p:par>
                      </p:childTnLst>
                    </p:cTn>
                  </p:par>
                  <p:par>
                    <p:cTn id="23" fill="hold" nodeType="clickPar">
                      <p:stCondLst>
                        <p:cond delay="indefinite"/>
                      </p:stCondLst>
                      <p:childTnLst>
                        <p:par>
                          <p:cTn id="24" fill="hold" nodeType="withGroup">
                            <p:stCondLst>
                              <p:cond delay="0"/>
                            </p:stCondLst>
                            <p:childTnLst>
                              <p:par>
                                <p:cTn id="25" presetID="16" presetClass="entr" presetSubtype="21" fill="hold" nodeType="clickEffect">
                                  <p:stCondLst>
                                    <p:cond delay="0"/>
                                  </p:stCondLst>
                                  <p:childTnLst>
                                    <p:set>
                                      <p:cBhvr>
                                        <p:cTn id="26" dur="1" fill="hold">
                                          <p:stCondLst>
                                            <p:cond delay="0"/>
                                          </p:stCondLst>
                                        </p:cTn>
                                        <p:tgtEl>
                                          <p:spTgt spid="18"/>
                                        </p:tgtEl>
                                        <p:attrNameLst>
                                          <p:attrName>style.visibility</p:attrName>
                                        </p:attrNameLst>
                                      </p:cBhvr>
                                      <p:to>
                                        <p:strVal val="visible"/>
                                      </p:to>
                                    </p:set>
                                    <p:animEffect transition="in" filter="barn(inVertical)">
                                      <p:cBhvr>
                                        <p:cTn id="27" dur="500"/>
                                        <p:tgtEl>
                                          <p:spTgt spid="18"/>
                                        </p:tgtEl>
                                      </p:cBhvr>
                                    </p:animEffect>
                                  </p:childTnLst>
                                </p:cTn>
                              </p:par>
                              <p:par>
                                <p:cTn id="28" presetID="16" presetClass="entr" presetSubtype="21" fill="hold" grpId="0" nodeType="withEffect">
                                  <p:stCondLst>
                                    <p:cond delay="0"/>
                                  </p:stCondLst>
                                  <p:childTnLst>
                                    <p:set>
                                      <p:cBhvr>
                                        <p:cTn id="29" dur="1" fill="hold">
                                          <p:stCondLst>
                                            <p:cond delay="0"/>
                                          </p:stCondLst>
                                        </p:cTn>
                                        <p:tgtEl>
                                          <p:spTgt spid="9"/>
                                        </p:tgtEl>
                                        <p:attrNameLst>
                                          <p:attrName>style.visibility</p:attrName>
                                        </p:attrNameLst>
                                      </p:cBhvr>
                                      <p:to>
                                        <p:strVal val="visible"/>
                                      </p:to>
                                    </p:set>
                                    <p:animEffect transition="in" filter="barn(inVertical)">
                                      <p:cBhvr>
                                        <p:cTn id="30" dur="500"/>
                                        <p:tgtEl>
                                          <p:spTgt spid="9"/>
                                        </p:tgtEl>
                                      </p:cBhvr>
                                    </p:animEffect>
                                  </p:childTnLst>
                                </p:cTn>
                              </p:par>
                            </p:childTnLst>
                          </p:cTn>
                        </p:par>
                      </p:childTnLst>
                    </p:cTn>
                  </p:par>
                  <p:par>
                    <p:cTn id="31" fill="hold" nodeType="clickPar">
                      <p:stCondLst>
                        <p:cond delay="indefinite"/>
                      </p:stCondLst>
                      <p:childTnLst>
                        <p:par>
                          <p:cTn id="32" fill="hold" nodeType="withGroup">
                            <p:stCondLst>
                              <p:cond delay="0"/>
                            </p:stCondLst>
                            <p:childTnLst>
                              <p:par>
                                <p:cTn id="33" presetID="16" presetClass="entr" presetSubtype="21" fill="hold" nodeType="clickEffect">
                                  <p:stCondLst>
                                    <p:cond delay="0"/>
                                  </p:stCondLst>
                                  <p:childTnLst>
                                    <p:set>
                                      <p:cBhvr>
                                        <p:cTn id="34" dur="1" fill="hold">
                                          <p:stCondLst>
                                            <p:cond delay="0"/>
                                          </p:stCondLst>
                                        </p:cTn>
                                        <p:tgtEl>
                                          <p:spTgt spid="21"/>
                                        </p:tgtEl>
                                        <p:attrNameLst>
                                          <p:attrName>style.visibility</p:attrName>
                                        </p:attrNameLst>
                                      </p:cBhvr>
                                      <p:to>
                                        <p:strVal val="visible"/>
                                      </p:to>
                                    </p:set>
                                    <p:animEffect transition="in" filter="barn(inVertical)">
                                      <p:cBhvr>
                                        <p:cTn id="35" dur="500"/>
                                        <p:tgtEl>
                                          <p:spTgt spid="21"/>
                                        </p:tgtEl>
                                      </p:cBhvr>
                                    </p:animEffect>
                                  </p:childTnLst>
                                </p:cTn>
                              </p:par>
                              <p:par>
                                <p:cTn id="36" presetID="16" presetClass="entr" presetSubtype="21" fill="hold" grpId="0" nodeType="withEffect">
                                  <p:stCondLst>
                                    <p:cond delay="0"/>
                                  </p:stCondLst>
                                  <p:childTnLst>
                                    <p:set>
                                      <p:cBhvr>
                                        <p:cTn id="37" dur="1" fill="hold">
                                          <p:stCondLst>
                                            <p:cond delay="0"/>
                                          </p:stCondLst>
                                        </p:cTn>
                                        <p:tgtEl>
                                          <p:spTgt spid="8"/>
                                        </p:tgtEl>
                                        <p:attrNameLst>
                                          <p:attrName>style.visibility</p:attrName>
                                        </p:attrNameLst>
                                      </p:cBhvr>
                                      <p:to>
                                        <p:strVal val="visible"/>
                                      </p:to>
                                    </p:set>
                                    <p:animEffect transition="in" filter="barn(inVertical)">
                                      <p:cBhvr>
                                        <p:cTn id="38"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P spid="6" grpId="0" animBg="1"/>
      <p:bldP spid="7" grpId="0" animBg="1"/>
      <p:bldP spid="8" grpId="0" animBg="1"/>
      <p:bldP spid="9" grpId="0" animBg="1"/>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Oval 4"/>
          <p:cNvSpPr>
            <a:spLocks noChangeArrowheads="1"/>
          </p:cNvSpPr>
          <p:nvPr/>
        </p:nvSpPr>
        <p:spPr bwMode="auto">
          <a:xfrm>
            <a:off x="3276600" y="2514600"/>
            <a:ext cx="6324600" cy="1905000"/>
          </a:xfrm>
          <a:prstGeom prst="ellipse">
            <a:avLst/>
          </a:prstGeom>
          <a:solidFill>
            <a:srgbClr val="0070C0"/>
          </a:solidFill>
          <a:ln w="9525" algn="ctr">
            <a:solidFill>
              <a:schemeClr val="tx1"/>
            </a:solidFill>
            <a:round/>
            <a:headEnd/>
            <a:tailEnd/>
          </a:ln>
        </p:spPr>
        <p:txBody>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ctr" eaLnBrk="0" fontAlgn="base" hangingPunct="0">
              <a:spcBef>
                <a:spcPct val="0"/>
              </a:spcBef>
              <a:spcAft>
                <a:spcPct val="0"/>
              </a:spcAft>
              <a:buFontTx/>
              <a:buNone/>
            </a:pPr>
            <a:r>
              <a:rPr lang="en-US" sz="4000" b="1">
                <a:solidFill>
                  <a:srgbClr val="000000"/>
                </a:solidFill>
                <a:latin typeface="Times New Roman" panose="02020603050405020304" pitchFamily="18" charset="0"/>
                <a:cs typeface="Times New Roman" panose="02020603050405020304" pitchFamily="18" charset="0"/>
              </a:rPr>
              <a:t>Disadvantages of the Internet</a:t>
            </a:r>
          </a:p>
        </p:txBody>
      </p:sp>
      <p:sp>
        <p:nvSpPr>
          <p:cNvPr id="6" name="Rounded Rectangle 5"/>
          <p:cNvSpPr>
            <a:spLocks noChangeArrowheads="1"/>
          </p:cNvSpPr>
          <p:nvPr/>
        </p:nvSpPr>
        <p:spPr bwMode="auto">
          <a:xfrm>
            <a:off x="1828800" y="152400"/>
            <a:ext cx="3352800" cy="1219200"/>
          </a:xfrm>
          <a:prstGeom prst="roundRect">
            <a:avLst>
              <a:gd name="adj" fmla="val 16667"/>
            </a:avLst>
          </a:prstGeom>
          <a:solidFill>
            <a:srgbClr val="FFFF00"/>
          </a:solidFill>
          <a:ln w="9525" algn="ctr">
            <a:solidFill>
              <a:schemeClr val="tx1"/>
            </a:solidFill>
            <a:round/>
            <a:headEnd/>
            <a:tailEnd/>
          </a:ln>
        </p:spPr>
        <p:txBody>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ctr" eaLnBrk="0" fontAlgn="base" hangingPunct="0">
              <a:spcBef>
                <a:spcPct val="0"/>
              </a:spcBef>
              <a:spcAft>
                <a:spcPct val="0"/>
              </a:spcAft>
              <a:buFontTx/>
              <a:buNone/>
            </a:pPr>
            <a:r>
              <a:rPr lang="en-US" sz="3600" b="1">
                <a:solidFill>
                  <a:srgbClr val="000000"/>
                </a:solidFill>
                <a:latin typeface="Times New Roman" panose="02020603050405020304" pitchFamily="18" charset="0"/>
                <a:cs typeface="Times New Roman" panose="02020603050405020304" pitchFamily="18" charset="0"/>
              </a:rPr>
              <a:t>time-consuming</a:t>
            </a:r>
          </a:p>
        </p:txBody>
      </p:sp>
      <p:sp>
        <p:nvSpPr>
          <p:cNvPr id="7" name="Rounded Rectangle 6"/>
          <p:cNvSpPr>
            <a:spLocks noChangeArrowheads="1"/>
          </p:cNvSpPr>
          <p:nvPr/>
        </p:nvSpPr>
        <p:spPr bwMode="auto">
          <a:xfrm>
            <a:off x="7391400" y="152400"/>
            <a:ext cx="3048000" cy="1219200"/>
          </a:xfrm>
          <a:prstGeom prst="roundRect">
            <a:avLst>
              <a:gd name="adj" fmla="val 16667"/>
            </a:avLst>
          </a:prstGeom>
          <a:solidFill>
            <a:srgbClr val="FFFF00"/>
          </a:solidFill>
          <a:ln w="9525" algn="ctr">
            <a:solidFill>
              <a:schemeClr val="tx1"/>
            </a:solidFill>
            <a:round/>
            <a:headEnd/>
            <a:tailEnd/>
          </a:ln>
        </p:spPr>
        <p:txBody>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ctr" eaLnBrk="0" fontAlgn="base" hangingPunct="0">
              <a:spcBef>
                <a:spcPct val="0"/>
              </a:spcBef>
              <a:spcAft>
                <a:spcPct val="0"/>
              </a:spcAft>
              <a:buFontTx/>
              <a:buNone/>
            </a:pPr>
            <a:r>
              <a:rPr lang="en-US" sz="3600" b="1">
                <a:solidFill>
                  <a:srgbClr val="000000"/>
                </a:solidFill>
                <a:latin typeface="Times New Roman" panose="02020603050405020304" pitchFamily="18" charset="0"/>
                <a:cs typeface="Times New Roman" panose="02020603050405020304" pitchFamily="18" charset="0"/>
              </a:rPr>
              <a:t>costly</a:t>
            </a:r>
          </a:p>
        </p:txBody>
      </p:sp>
      <p:sp>
        <p:nvSpPr>
          <p:cNvPr id="8" name="Rounded Rectangle 7"/>
          <p:cNvSpPr>
            <a:spLocks noChangeArrowheads="1"/>
          </p:cNvSpPr>
          <p:nvPr/>
        </p:nvSpPr>
        <p:spPr bwMode="auto">
          <a:xfrm>
            <a:off x="1562100" y="4897439"/>
            <a:ext cx="4724400" cy="1870075"/>
          </a:xfrm>
          <a:prstGeom prst="roundRect">
            <a:avLst>
              <a:gd name="adj" fmla="val 16667"/>
            </a:avLst>
          </a:prstGeom>
          <a:solidFill>
            <a:srgbClr val="FFFF00"/>
          </a:solidFill>
          <a:ln w="9525" algn="ctr">
            <a:solidFill>
              <a:schemeClr val="tx1"/>
            </a:solidFill>
            <a:round/>
            <a:headEnd/>
            <a:tailEnd/>
          </a:ln>
        </p:spPr>
        <p:txBody>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ctr" eaLnBrk="0" fontAlgn="base" hangingPunct="0">
              <a:spcBef>
                <a:spcPct val="0"/>
              </a:spcBef>
              <a:spcAft>
                <a:spcPct val="0"/>
              </a:spcAft>
              <a:buFontTx/>
              <a:buNone/>
            </a:pPr>
            <a:r>
              <a:rPr lang="en-US" sz="3600" b="1">
                <a:solidFill>
                  <a:srgbClr val="000000"/>
                </a:solidFill>
                <a:latin typeface="Times New Roman" panose="02020603050405020304" pitchFamily="18" charset="0"/>
                <a:cs typeface="Times New Roman" panose="02020603050405020304" pitchFamily="18" charset="0"/>
              </a:rPr>
              <a:t>personal information leaking</a:t>
            </a:r>
          </a:p>
        </p:txBody>
      </p:sp>
      <p:sp>
        <p:nvSpPr>
          <p:cNvPr id="9" name="Rounded Rectangle 8"/>
          <p:cNvSpPr>
            <a:spLocks noChangeArrowheads="1"/>
          </p:cNvSpPr>
          <p:nvPr/>
        </p:nvSpPr>
        <p:spPr bwMode="auto">
          <a:xfrm>
            <a:off x="7408863" y="5375275"/>
            <a:ext cx="3048000" cy="1219200"/>
          </a:xfrm>
          <a:prstGeom prst="roundRect">
            <a:avLst>
              <a:gd name="adj" fmla="val 16667"/>
            </a:avLst>
          </a:prstGeom>
          <a:solidFill>
            <a:srgbClr val="FFFF00"/>
          </a:solidFill>
          <a:ln w="9525" algn="ctr">
            <a:solidFill>
              <a:schemeClr val="tx1"/>
            </a:solidFill>
            <a:round/>
            <a:headEnd/>
            <a:tailEnd/>
          </a:ln>
        </p:spPr>
        <p:txBody>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ctr" eaLnBrk="0" fontAlgn="base" hangingPunct="0">
              <a:spcBef>
                <a:spcPct val="0"/>
              </a:spcBef>
              <a:spcAft>
                <a:spcPct val="0"/>
              </a:spcAft>
              <a:buFontTx/>
              <a:buNone/>
            </a:pPr>
            <a:r>
              <a:rPr lang="en-US" sz="3600" b="1">
                <a:solidFill>
                  <a:srgbClr val="000000"/>
                </a:solidFill>
                <a:latin typeface="Times New Roman" panose="02020603050405020304" pitchFamily="18" charset="0"/>
                <a:cs typeface="Times New Roman" panose="02020603050405020304" pitchFamily="18" charset="0"/>
              </a:rPr>
              <a:t>dangerous</a:t>
            </a:r>
          </a:p>
        </p:txBody>
      </p:sp>
      <p:cxnSp>
        <p:nvCxnSpPr>
          <p:cNvPr id="11" name="Straight Connector 10"/>
          <p:cNvCxnSpPr>
            <a:cxnSpLocks noChangeShapeType="1"/>
            <a:stCxn id="6" idx="2"/>
          </p:cNvCxnSpPr>
          <p:nvPr/>
        </p:nvCxnSpPr>
        <p:spPr bwMode="auto">
          <a:xfrm>
            <a:off x="3505200" y="1371600"/>
            <a:ext cx="1447800" cy="1219200"/>
          </a:xfrm>
          <a:prstGeom prst="line">
            <a:avLst/>
          </a:prstGeom>
          <a:noFill/>
          <a:ln w="28575" algn="ctr">
            <a:solidFill>
              <a:schemeClr val="tx1"/>
            </a:solidFill>
            <a:round/>
            <a:headEnd/>
            <a:tailEnd/>
          </a:ln>
          <a:extLst>
            <a:ext uri="{909E8E84-426E-40DD-AFC4-6F175D3DCCD1}">
              <a14:hiddenFill xmlns:a14="http://schemas.microsoft.com/office/drawing/2010/main">
                <a:noFill/>
              </a14:hiddenFill>
            </a:ext>
          </a:extLst>
        </p:spPr>
      </p:cxnSp>
      <p:cxnSp>
        <p:nvCxnSpPr>
          <p:cNvPr id="14" name="Straight Connector 13"/>
          <p:cNvCxnSpPr>
            <a:cxnSpLocks noChangeShapeType="1"/>
            <a:stCxn id="7" idx="2"/>
          </p:cNvCxnSpPr>
          <p:nvPr/>
        </p:nvCxnSpPr>
        <p:spPr bwMode="auto">
          <a:xfrm flipH="1">
            <a:off x="7315200" y="1371600"/>
            <a:ext cx="1600200" cy="1219200"/>
          </a:xfrm>
          <a:prstGeom prst="line">
            <a:avLst/>
          </a:prstGeom>
          <a:noFill/>
          <a:ln w="28575" algn="ctr">
            <a:solidFill>
              <a:schemeClr val="tx1"/>
            </a:solidFill>
            <a:round/>
            <a:headEnd/>
            <a:tailEnd/>
          </a:ln>
          <a:extLst>
            <a:ext uri="{909E8E84-426E-40DD-AFC4-6F175D3DCCD1}">
              <a14:hiddenFill xmlns:a14="http://schemas.microsoft.com/office/drawing/2010/main">
                <a:noFill/>
              </a14:hiddenFill>
            </a:ext>
          </a:extLst>
        </p:spPr>
      </p:cxnSp>
      <p:cxnSp>
        <p:nvCxnSpPr>
          <p:cNvPr id="18" name="Straight Connector 17"/>
          <p:cNvCxnSpPr>
            <a:cxnSpLocks noChangeShapeType="1"/>
            <a:endCxn id="9" idx="0"/>
          </p:cNvCxnSpPr>
          <p:nvPr/>
        </p:nvCxnSpPr>
        <p:spPr bwMode="auto">
          <a:xfrm>
            <a:off x="7162801" y="4419601"/>
            <a:ext cx="1770063" cy="955675"/>
          </a:xfrm>
          <a:prstGeom prst="line">
            <a:avLst/>
          </a:prstGeom>
          <a:noFill/>
          <a:ln w="28575" algn="ctr">
            <a:solidFill>
              <a:schemeClr val="tx1"/>
            </a:solidFill>
            <a:round/>
            <a:headEnd/>
            <a:tailEnd/>
          </a:ln>
          <a:extLst>
            <a:ext uri="{909E8E84-426E-40DD-AFC4-6F175D3DCCD1}">
              <a14:hiddenFill xmlns:a14="http://schemas.microsoft.com/office/drawing/2010/main">
                <a:noFill/>
              </a14:hiddenFill>
            </a:ext>
          </a:extLst>
        </p:spPr>
      </p:cxnSp>
      <p:cxnSp>
        <p:nvCxnSpPr>
          <p:cNvPr id="21" name="Straight Connector 20"/>
          <p:cNvCxnSpPr>
            <a:cxnSpLocks noChangeShapeType="1"/>
            <a:endCxn id="8" idx="0"/>
          </p:cNvCxnSpPr>
          <p:nvPr/>
        </p:nvCxnSpPr>
        <p:spPr bwMode="auto">
          <a:xfrm flipH="1">
            <a:off x="3924300" y="4267200"/>
            <a:ext cx="1028700" cy="630238"/>
          </a:xfrm>
          <a:prstGeom prst="line">
            <a:avLst/>
          </a:prstGeom>
          <a:noFill/>
          <a:ln w="28575" algn="ctr">
            <a:solidFill>
              <a:schemeClr val="tx1"/>
            </a:solidFill>
            <a:round/>
            <a:headEnd/>
            <a:tailEnd/>
          </a:ln>
          <a:extLst>
            <a:ext uri="{909E8E84-426E-40DD-AFC4-6F175D3DCCD1}">
              <a14:hiddenFill xmlns:a14="http://schemas.microsoft.com/office/drawing/2010/main">
                <a:noFill/>
              </a14:hiddenFill>
            </a:ext>
          </a:extLst>
        </p:spPr>
      </p:cxnSp>
    </p:spTree>
    <p:extLst>
      <p:ext uri="{BB962C8B-B14F-4D97-AF65-F5344CB8AC3E}">
        <p14:creationId xmlns:p14="http://schemas.microsoft.com/office/powerpoint/2010/main" val="1391002013"/>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childTnLst>
                          </p:cTn>
                        </p:par>
                      </p:childTnLst>
                    </p:cTn>
                  </p:par>
                  <p:par>
                    <p:cTn id="7" fill="hold" nodeType="clickPar">
                      <p:stCondLst>
                        <p:cond delay="indefinite"/>
                      </p:stCondLst>
                      <p:childTnLst>
                        <p:par>
                          <p:cTn id="8" fill="hold" nodeType="withGroup">
                            <p:stCondLst>
                              <p:cond delay="0"/>
                            </p:stCondLst>
                            <p:childTnLst>
                              <p:par>
                                <p:cTn id="9" presetID="16" presetClass="entr" presetSubtype="21" fill="hold" nodeType="clickEffect">
                                  <p:stCondLst>
                                    <p:cond delay="0"/>
                                  </p:stCondLst>
                                  <p:childTnLst>
                                    <p:set>
                                      <p:cBhvr>
                                        <p:cTn id="10" dur="1" fill="hold">
                                          <p:stCondLst>
                                            <p:cond delay="0"/>
                                          </p:stCondLst>
                                        </p:cTn>
                                        <p:tgtEl>
                                          <p:spTgt spid="11"/>
                                        </p:tgtEl>
                                        <p:attrNameLst>
                                          <p:attrName>style.visibility</p:attrName>
                                        </p:attrNameLst>
                                      </p:cBhvr>
                                      <p:to>
                                        <p:strVal val="visible"/>
                                      </p:to>
                                    </p:set>
                                    <p:animEffect transition="in" filter="barn(inVertical)">
                                      <p:cBhvr>
                                        <p:cTn id="11" dur="500"/>
                                        <p:tgtEl>
                                          <p:spTgt spid="11"/>
                                        </p:tgtEl>
                                      </p:cBhvr>
                                    </p:animEffect>
                                  </p:childTnLst>
                                </p:cTn>
                              </p:par>
                              <p:par>
                                <p:cTn id="12" presetID="16" presetClass="entr" presetSubtype="21" fill="hold" grpId="0" nodeType="withEffect">
                                  <p:stCondLst>
                                    <p:cond delay="0"/>
                                  </p:stCondLst>
                                  <p:childTnLst>
                                    <p:set>
                                      <p:cBhvr>
                                        <p:cTn id="13" dur="1" fill="hold">
                                          <p:stCondLst>
                                            <p:cond delay="0"/>
                                          </p:stCondLst>
                                        </p:cTn>
                                        <p:tgtEl>
                                          <p:spTgt spid="6"/>
                                        </p:tgtEl>
                                        <p:attrNameLst>
                                          <p:attrName>style.visibility</p:attrName>
                                        </p:attrNameLst>
                                      </p:cBhvr>
                                      <p:to>
                                        <p:strVal val="visible"/>
                                      </p:to>
                                    </p:set>
                                    <p:animEffect transition="in" filter="barn(inVertical)">
                                      <p:cBhvr>
                                        <p:cTn id="14" dur="500"/>
                                        <p:tgtEl>
                                          <p:spTgt spid="6"/>
                                        </p:tgtEl>
                                      </p:cBhvr>
                                    </p:animEffect>
                                  </p:childTnLst>
                                </p:cTn>
                              </p:par>
                            </p:childTnLst>
                          </p:cTn>
                        </p:par>
                      </p:childTnLst>
                    </p:cTn>
                  </p:par>
                  <p:par>
                    <p:cTn id="15" fill="hold" nodeType="clickPar">
                      <p:stCondLst>
                        <p:cond delay="indefinite"/>
                      </p:stCondLst>
                      <p:childTnLst>
                        <p:par>
                          <p:cTn id="16" fill="hold" nodeType="withGroup">
                            <p:stCondLst>
                              <p:cond delay="0"/>
                            </p:stCondLst>
                            <p:childTnLst>
                              <p:par>
                                <p:cTn id="17" presetID="16" presetClass="entr" presetSubtype="21" fill="hold" nodeType="clickEffect">
                                  <p:stCondLst>
                                    <p:cond delay="0"/>
                                  </p:stCondLst>
                                  <p:childTnLst>
                                    <p:set>
                                      <p:cBhvr>
                                        <p:cTn id="18" dur="1" fill="hold">
                                          <p:stCondLst>
                                            <p:cond delay="0"/>
                                          </p:stCondLst>
                                        </p:cTn>
                                        <p:tgtEl>
                                          <p:spTgt spid="14"/>
                                        </p:tgtEl>
                                        <p:attrNameLst>
                                          <p:attrName>style.visibility</p:attrName>
                                        </p:attrNameLst>
                                      </p:cBhvr>
                                      <p:to>
                                        <p:strVal val="visible"/>
                                      </p:to>
                                    </p:set>
                                    <p:animEffect transition="in" filter="barn(inVertical)">
                                      <p:cBhvr>
                                        <p:cTn id="19" dur="500"/>
                                        <p:tgtEl>
                                          <p:spTgt spid="14"/>
                                        </p:tgtEl>
                                      </p:cBhvr>
                                    </p:animEffect>
                                  </p:childTnLst>
                                </p:cTn>
                              </p:par>
                              <p:par>
                                <p:cTn id="20" presetID="16" presetClass="entr" presetSubtype="21" fill="hold" grpId="0" nodeType="withEffect">
                                  <p:stCondLst>
                                    <p:cond delay="0"/>
                                  </p:stCondLst>
                                  <p:childTnLst>
                                    <p:set>
                                      <p:cBhvr>
                                        <p:cTn id="21" dur="1" fill="hold">
                                          <p:stCondLst>
                                            <p:cond delay="0"/>
                                          </p:stCondLst>
                                        </p:cTn>
                                        <p:tgtEl>
                                          <p:spTgt spid="7"/>
                                        </p:tgtEl>
                                        <p:attrNameLst>
                                          <p:attrName>style.visibility</p:attrName>
                                        </p:attrNameLst>
                                      </p:cBhvr>
                                      <p:to>
                                        <p:strVal val="visible"/>
                                      </p:to>
                                    </p:set>
                                    <p:animEffect transition="in" filter="barn(inVertical)">
                                      <p:cBhvr>
                                        <p:cTn id="22" dur="500"/>
                                        <p:tgtEl>
                                          <p:spTgt spid="7"/>
                                        </p:tgtEl>
                                      </p:cBhvr>
                                    </p:animEffect>
                                  </p:childTnLst>
                                </p:cTn>
                              </p:par>
                            </p:childTnLst>
                          </p:cTn>
                        </p:par>
                      </p:childTnLst>
                    </p:cTn>
                  </p:par>
                  <p:par>
                    <p:cTn id="23" fill="hold" nodeType="clickPar">
                      <p:stCondLst>
                        <p:cond delay="indefinite"/>
                      </p:stCondLst>
                      <p:childTnLst>
                        <p:par>
                          <p:cTn id="24" fill="hold" nodeType="withGroup">
                            <p:stCondLst>
                              <p:cond delay="0"/>
                            </p:stCondLst>
                            <p:childTnLst>
                              <p:par>
                                <p:cTn id="25" presetID="16" presetClass="entr" presetSubtype="21" fill="hold" nodeType="clickEffect">
                                  <p:stCondLst>
                                    <p:cond delay="0"/>
                                  </p:stCondLst>
                                  <p:childTnLst>
                                    <p:set>
                                      <p:cBhvr>
                                        <p:cTn id="26" dur="1" fill="hold">
                                          <p:stCondLst>
                                            <p:cond delay="0"/>
                                          </p:stCondLst>
                                        </p:cTn>
                                        <p:tgtEl>
                                          <p:spTgt spid="18"/>
                                        </p:tgtEl>
                                        <p:attrNameLst>
                                          <p:attrName>style.visibility</p:attrName>
                                        </p:attrNameLst>
                                      </p:cBhvr>
                                      <p:to>
                                        <p:strVal val="visible"/>
                                      </p:to>
                                    </p:set>
                                    <p:animEffect transition="in" filter="barn(inVertical)">
                                      <p:cBhvr>
                                        <p:cTn id="27" dur="500"/>
                                        <p:tgtEl>
                                          <p:spTgt spid="18"/>
                                        </p:tgtEl>
                                      </p:cBhvr>
                                    </p:animEffect>
                                  </p:childTnLst>
                                </p:cTn>
                              </p:par>
                              <p:par>
                                <p:cTn id="28" presetID="16" presetClass="entr" presetSubtype="21" fill="hold" grpId="0" nodeType="withEffect">
                                  <p:stCondLst>
                                    <p:cond delay="0"/>
                                  </p:stCondLst>
                                  <p:childTnLst>
                                    <p:set>
                                      <p:cBhvr>
                                        <p:cTn id="29" dur="1" fill="hold">
                                          <p:stCondLst>
                                            <p:cond delay="0"/>
                                          </p:stCondLst>
                                        </p:cTn>
                                        <p:tgtEl>
                                          <p:spTgt spid="9"/>
                                        </p:tgtEl>
                                        <p:attrNameLst>
                                          <p:attrName>style.visibility</p:attrName>
                                        </p:attrNameLst>
                                      </p:cBhvr>
                                      <p:to>
                                        <p:strVal val="visible"/>
                                      </p:to>
                                    </p:set>
                                    <p:animEffect transition="in" filter="barn(inVertical)">
                                      <p:cBhvr>
                                        <p:cTn id="30" dur="500"/>
                                        <p:tgtEl>
                                          <p:spTgt spid="9"/>
                                        </p:tgtEl>
                                      </p:cBhvr>
                                    </p:animEffect>
                                  </p:childTnLst>
                                </p:cTn>
                              </p:par>
                            </p:childTnLst>
                          </p:cTn>
                        </p:par>
                      </p:childTnLst>
                    </p:cTn>
                  </p:par>
                  <p:par>
                    <p:cTn id="31" fill="hold" nodeType="clickPar">
                      <p:stCondLst>
                        <p:cond delay="indefinite"/>
                      </p:stCondLst>
                      <p:childTnLst>
                        <p:par>
                          <p:cTn id="32" fill="hold" nodeType="withGroup">
                            <p:stCondLst>
                              <p:cond delay="0"/>
                            </p:stCondLst>
                            <p:childTnLst>
                              <p:par>
                                <p:cTn id="33" presetID="16" presetClass="entr" presetSubtype="21" fill="hold" nodeType="clickEffect">
                                  <p:stCondLst>
                                    <p:cond delay="0"/>
                                  </p:stCondLst>
                                  <p:childTnLst>
                                    <p:set>
                                      <p:cBhvr>
                                        <p:cTn id="34" dur="1" fill="hold">
                                          <p:stCondLst>
                                            <p:cond delay="0"/>
                                          </p:stCondLst>
                                        </p:cTn>
                                        <p:tgtEl>
                                          <p:spTgt spid="21"/>
                                        </p:tgtEl>
                                        <p:attrNameLst>
                                          <p:attrName>style.visibility</p:attrName>
                                        </p:attrNameLst>
                                      </p:cBhvr>
                                      <p:to>
                                        <p:strVal val="visible"/>
                                      </p:to>
                                    </p:set>
                                    <p:animEffect transition="in" filter="barn(inVertical)">
                                      <p:cBhvr>
                                        <p:cTn id="35" dur="500"/>
                                        <p:tgtEl>
                                          <p:spTgt spid="21"/>
                                        </p:tgtEl>
                                      </p:cBhvr>
                                    </p:animEffect>
                                  </p:childTnLst>
                                </p:cTn>
                              </p:par>
                              <p:par>
                                <p:cTn id="36" presetID="16" presetClass="entr" presetSubtype="21" fill="hold" grpId="0" nodeType="withEffect">
                                  <p:stCondLst>
                                    <p:cond delay="0"/>
                                  </p:stCondLst>
                                  <p:childTnLst>
                                    <p:set>
                                      <p:cBhvr>
                                        <p:cTn id="37" dur="1" fill="hold">
                                          <p:stCondLst>
                                            <p:cond delay="0"/>
                                          </p:stCondLst>
                                        </p:cTn>
                                        <p:tgtEl>
                                          <p:spTgt spid="8"/>
                                        </p:tgtEl>
                                        <p:attrNameLst>
                                          <p:attrName>style.visibility</p:attrName>
                                        </p:attrNameLst>
                                      </p:cBhvr>
                                      <p:to>
                                        <p:strVal val="visible"/>
                                      </p:to>
                                    </p:set>
                                    <p:animEffect transition="in" filter="barn(inVertical)">
                                      <p:cBhvr>
                                        <p:cTn id="38"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P spid="6" grpId="0" animBg="1"/>
      <p:bldP spid="7" grpId="0" animBg="1"/>
      <p:bldP spid="8" grpId="0" animBg="1"/>
      <p:bldP spid="9" grpId="0" animBg="1"/>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4754" name="Title 1"/>
          <p:cNvSpPr>
            <a:spLocks noGrp="1"/>
          </p:cNvSpPr>
          <p:nvPr>
            <p:ph type="title"/>
          </p:nvPr>
        </p:nvSpPr>
        <p:spPr>
          <a:xfrm>
            <a:off x="1981200" y="0"/>
            <a:ext cx="8229600" cy="1143000"/>
          </a:xfrm>
        </p:spPr>
        <p:txBody>
          <a:bodyPr/>
          <a:lstStyle/>
          <a:p>
            <a:r>
              <a:rPr lang="en-US" b="1" smtClean="0">
                <a:solidFill>
                  <a:srgbClr val="FF0000"/>
                </a:solidFill>
                <a:latin typeface="Times New Roman" panose="02020603050405020304" pitchFamily="18" charset="0"/>
                <a:cs typeface="Times New Roman" panose="02020603050405020304" pitchFamily="18" charset="0"/>
              </a:rPr>
              <a:t>Homework</a:t>
            </a:r>
          </a:p>
        </p:txBody>
      </p:sp>
      <p:sp>
        <p:nvSpPr>
          <p:cNvPr id="5" name="Rectangle 4"/>
          <p:cNvSpPr txBox="1">
            <a:spLocks noChangeArrowheads="1"/>
          </p:cNvSpPr>
          <p:nvPr/>
        </p:nvSpPr>
        <p:spPr bwMode="auto">
          <a:xfrm>
            <a:off x="1333498" y="1350822"/>
            <a:ext cx="10327341" cy="2970213"/>
          </a:xfrm>
          <a:prstGeom prst="rect">
            <a:avLst/>
          </a:prstGeom>
          <a:solidFill>
            <a:schemeClr val="bg1"/>
          </a:solidFill>
          <a:ln>
            <a:noFill/>
          </a:ln>
          <a:extLst>
            <a:ext uri="{91240B29-F687-4F45-9708-019B960494DF}">
              <a14:hiddenLine xmlns:a14="http://schemas.microsoft.com/office/drawing/2010/main" w="57150">
                <a:solidFill>
                  <a:srgbClr val="000000"/>
                </a:solidFill>
                <a:miter lim="800000"/>
                <a:headEnd/>
                <a:tailEnd/>
              </a14:hiddenLine>
            </a:ext>
          </a:extLst>
        </p:spPr>
        <p:txBody>
          <a:bodyPr/>
          <a:lstStyle>
            <a:lvl1pPr marL="342900" indent="-342900">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fontAlgn="base">
              <a:spcAft>
                <a:spcPct val="0"/>
              </a:spcAft>
            </a:pPr>
            <a:r>
              <a:rPr lang="en-US" sz="4000" b="1" dirty="0">
                <a:solidFill>
                  <a:srgbClr val="002060"/>
                </a:solidFill>
                <a:latin typeface="Times New Roman" panose="02020603050405020304" pitchFamily="18" charset="0"/>
                <a:cs typeface="Times New Roman" panose="02020603050405020304" pitchFamily="18" charset="0"/>
              </a:rPr>
              <a:t>Learn the new words by heart.</a:t>
            </a:r>
          </a:p>
        </p:txBody>
      </p:sp>
      <p:sp>
        <p:nvSpPr>
          <p:cNvPr id="7" name="Rectangle 4"/>
          <p:cNvSpPr txBox="1">
            <a:spLocks noChangeArrowheads="1"/>
          </p:cNvSpPr>
          <p:nvPr/>
        </p:nvSpPr>
        <p:spPr bwMode="auto">
          <a:xfrm>
            <a:off x="1333498" y="2326341"/>
            <a:ext cx="9865659" cy="2620962"/>
          </a:xfrm>
          <a:prstGeom prst="rect">
            <a:avLst/>
          </a:prstGeom>
          <a:solidFill>
            <a:schemeClr val="bg1"/>
          </a:solidFill>
          <a:ln>
            <a:noFill/>
          </a:ln>
          <a:extLst>
            <a:ext uri="{91240B29-F687-4F45-9708-019B960494DF}">
              <a14:hiddenLine xmlns:a14="http://schemas.microsoft.com/office/drawing/2010/main" w="57150">
                <a:solidFill>
                  <a:srgbClr val="000000"/>
                </a:solidFill>
                <a:miter lim="800000"/>
                <a:headEnd/>
                <a:tailEnd/>
              </a14:hiddenLine>
            </a:ext>
          </a:extLst>
        </p:spPr>
        <p:txBody>
          <a:bodyPr/>
          <a:lstStyle>
            <a:lvl1pPr marL="342900" indent="-342900">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fontAlgn="base">
              <a:spcAft>
                <a:spcPct val="0"/>
              </a:spcAft>
              <a:defRPr/>
            </a:pPr>
            <a:r>
              <a:rPr lang="en-US" sz="4000" b="1" dirty="0">
                <a:solidFill>
                  <a:srgbClr val="002060"/>
                </a:solidFill>
                <a:latin typeface="Times New Roman" panose="02020603050405020304" pitchFamily="18" charset="0"/>
                <a:cs typeface="Times New Roman" panose="02020603050405020304" pitchFamily="18" charset="0"/>
              </a:rPr>
              <a:t>Prepare Unit 5: Language focus </a:t>
            </a:r>
            <a:r>
              <a:rPr lang="en-US" sz="4000" b="1" dirty="0" smtClean="0">
                <a:solidFill>
                  <a:srgbClr val="002060"/>
                </a:solidFill>
                <a:latin typeface="Times New Roman" panose="02020603050405020304" pitchFamily="18" charset="0"/>
                <a:cs typeface="Times New Roman" panose="02020603050405020304" pitchFamily="18" charset="0"/>
              </a:rPr>
              <a:t>(</a:t>
            </a:r>
            <a:r>
              <a:rPr lang="en-US" sz="4000" b="1" dirty="0">
                <a:solidFill>
                  <a:srgbClr val="002060"/>
                </a:solidFill>
                <a:latin typeface="Times New Roman" panose="02020603050405020304" pitchFamily="18" charset="0"/>
                <a:cs typeface="Times New Roman" panose="02020603050405020304" pitchFamily="18" charset="0"/>
              </a:rPr>
              <a:t>p. 45, 46)</a:t>
            </a:r>
          </a:p>
          <a:p>
            <a:pPr marL="912813" indent="-571500" fontAlgn="base">
              <a:spcAft>
                <a:spcPct val="0"/>
              </a:spcAft>
              <a:buFont typeface="Wingdings" panose="05000000000000000000" pitchFamily="2" charset="2"/>
              <a:buChar char="ü"/>
              <a:defRPr/>
            </a:pPr>
            <a:r>
              <a:rPr lang="en-US" sz="4000" b="1" dirty="0">
                <a:solidFill>
                  <a:srgbClr val="002060"/>
                </a:solidFill>
                <a:latin typeface="Times New Roman" panose="02020603050405020304" pitchFamily="18" charset="0"/>
                <a:cs typeface="Times New Roman" panose="02020603050405020304" pitchFamily="18" charset="0"/>
              </a:rPr>
              <a:t>Review: Gerunds, Tag questions</a:t>
            </a:r>
          </a:p>
        </p:txBody>
      </p:sp>
      <p:pic>
        <p:nvPicPr>
          <p:cNvPr id="6" name="Picture 1"/>
          <p:cNvPicPr>
            <a:picLocks noChangeAspect="1"/>
          </p:cNvPicPr>
          <p:nvPr/>
        </p:nvPicPr>
        <p:blipFill rotWithShape="1">
          <a:blip r:embed="rId2">
            <a:extLst>
              <a:ext uri="{28A0092B-C50C-407E-A947-70E740481C1C}">
                <a14:useLocalDpi xmlns:a14="http://schemas.microsoft.com/office/drawing/2010/main" val="0"/>
              </a:ext>
            </a:extLst>
          </a:blip>
          <a:srcRect t="56661"/>
          <a:stretch/>
        </p:blipFill>
        <p:spPr bwMode="auto">
          <a:xfrm>
            <a:off x="0" y="5069541"/>
            <a:ext cx="12192000" cy="178369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484408424"/>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randombar(horizontal)">
                                      <p:cBhvr>
                                        <p:cTn id="7" dur="500"/>
                                        <p:tgtEl>
                                          <p:spTgt spid="5"/>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14" presetClass="entr" presetSubtype="10" fill="hold" grpId="0" nodeType="clickEffect">
                                  <p:stCondLst>
                                    <p:cond delay="0"/>
                                  </p:stCondLst>
                                  <p:childTnLst>
                                    <p:set>
                                      <p:cBhvr>
                                        <p:cTn id="11" dur="1" fill="hold">
                                          <p:stCondLst>
                                            <p:cond delay="0"/>
                                          </p:stCondLst>
                                        </p:cTn>
                                        <p:tgtEl>
                                          <p:spTgt spid="7"/>
                                        </p:tgtEl>
                                        <p:attrNameLst>
                                          <p:attrName>style.visibility</p:attrName>
                                        </p:attrNameLst>
                                      </p:cBhvr>
                                      <p:to>
                                        <p:strVal val="visible"/>
                                      </p:to>
                                    </p:set>
                                    <p:animEffect transition="in" filter="randombar(horizontal)">
                                      <p:cBhvr>
                                        <p:cTn id="12"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P spid="7" grpId="0" animBg="1"/>
    </p:bld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spPr>
      <a:bodyPr vert="horz" wrap="square" lIns="91440" tIns="45720" rIns="91440" bIns="45720" numCol="1" anchor="t" anchorCtr="0" compatLnSpc="1">
        <a:prstTxWarp prst="textNoShape">
          <a:avLst/>
        </a:prstTxWarp>
      </a:bodyPr>
      <a:lstStyle>
        <a:defPPr marL="0" marR="0" indent="0" algn="l" defTabSz="914400" rtl="0" eaLnBrk="0" fontAlgn="base" latinLnBrk="0" hangingPunct="0">
          <a:lnSpc>
            <a:spcPct val="100000"/>
          </a:lnSpc>
          <a:spcBef>
            <a:spcPct val="0"/>
          </a:spcBef>
          <a:spcAft>
            <a:spcPct val="0"/>
          </a:spcAft>
          <a:buClrTx/>
          <a:buSzTx/>
          <a:buFontTx/>
          <a:buNone/>
          <a:tabLst/>
          <a:defRPr kumimoji="0" lang="en-US" sz="2800" b="1" i="0" u="none" strike="noStrike" cap="none" normalizeH="0" baseline="0" smtClean="0">
            <a:ln>
              <a:noFill/>
            </a:ln>
            <a:solidFill>
              <a:schemeClr val="tx1"/>
            </a:solidFill>
            <a:effectLst/>
            <a:latin typeface="VNI-Times" pitchFamily="2" charset="0"/>
          </a:defRPr>
        </a:defPPr>
      </a:lstStyle>
    </a:spDef>
    <a:ln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spPr>
      <a:bodyPr vert="horz" wrap="square" lIns="91440" tIns="45720" rIns="91440" bIns="45720" numCol="1" anchor="t" anchorCtr="0" compatLnSpc="1">
        <a:prstTxWarp prst="textNoShape">
          <a:avLst/>
        </a:prstTxWarp>
      </a:bodyPr>
      <a:lstStyle>
        <a:defPPr marL="0" marR="0" indent="0" algn="l" defTabSz="914400" rtl="0" eaLnBrk="0" fontAlgn="base" latinLnBrk="0" hangingPunct="0">
          <a:lnSpc>
            <a:spcPct val="100000"/>
          </a:lnSpc>
          <a:spcBef>
            <a:spcPct val="0"/>
          </a:spcBef>
          <a:spcAft>
            <a:spcPct val="0"/>
          </a:spcAft>
          <a:buClrTx/>
          <a:buSzTx/>
          <a:buFontTx/>
          <a:buNone/>
          <a:tabLst/>
          <a:defRPr kumimoji="0" lang="en-US" sz="2800" b="1" i="0" u="none" strike="noStrike" cap="none" normalizeH="0" baseline="0" smtClean="0">
            <a:ln>
              <a:noFill/>
            </a:ln>
            <a:solidFill>
              <a:schemeClr val="tx1"/>
            </a:solidFill>
            <a:effectLst/>
            <a:latin typeface="VNI-Times" pitchFamily="2" charset="0"/>
          </a:defRPr>
        </a:defPPr>
      </a:lstStyle>
    </a:lnDef>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3.xml><?xml version="1.0" encoding="utf-8"?>
<a:theme xmlns:a="http://schemas.openxmlformats.org/drawingml/2006/main" name="1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4.xml><?xml version="1.0" encoding="utf-8"?>
<a:theme xmlns:a="http://schemas.openxmlformats.org/drawingml/2006/main" name="summer_presentation">
  <a:themeElements>
    <a:clrScheme name="summer_presentation 2">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fontScheme name="summer_presentation">
      <a:majorFont>
        <a:latin typeface="Joinks"/>
        <a:ea typeface=""/>
        <a:cs typeface="Arial"/>
      </a:majorFont>
      <a:minorFont>
        <a:latin typeface="Joinks"/>
        <a:ea typeface=""/>
        <a:cs typeface="Arial"/>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spPr>
      <a:bodyPr vert="horz" wrap="square" lIns="91440" tIns="45720" rIns="91440" bIns="45720" numCol="1" anchor="t" anchorCtr="0" compatLnSpc="1">
        <a:prstTxWarp prst="textNoShape">
          <a:avLst/>
        </a:prstTxWarp>
      </a:bodyPr>
      <a:lstStyle>
        <a:defPPr marL="0" marR="0" indent="0" algn="l" defTabSz="914400" rtl="0" eaLnBrk="0" fontAlgn="base" latinLnBrk="0" hangingPunct="0">
          <a:lnSpc>
            <a:spcPct val="100000"/>
          </a:lnSpc>
          <a:spcBef>
            <a:spcPct val="0"/>
          </a:spcBef>
          <a:spcAft>
            <a:spcPct val="0"/>
          </a:spcAft>
          <a:buClrTx/>
          <a:buSzTx/>
          <a:buFontTx/>
          <a:buNone/>
          <a:tabLst/>
          <a:defRPr kumimoji="0" lang="en-US" sz="2800" b="1" i="0" u="none" strike="noStrike" cap="none" normalizeH="0" baseline="0" smtClean="0">
            <a:ln>
              <a:noFill/>
            </a:ln>
            <a:solidFill>
              <a:schemeClr val="tx1"/>
            </a:solidFill>
            <a:effectLst/>
            <a:latin typeface="VNI-Times" pitchFamily="2" charset="0"/>
          </a:defRPr>
        </a:defPPr>
      </a:lstStyle>
    </a:spDef>
    <a:ln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spPr>
      <a:bodyPr vert="horz" wrap="square" lIns="91440" tIns="45720" rIns="91440" bIns="45720" numCol="1" anchor="t" anchorCtr="0" compatLnSpc="1">
        <a:prstTxWarp prst="textNoShape">
          <a:avLst/>
        </a:prstTxWarp>
      </a:bodyPr>
      <a:lstStyle>
        <a:defPPr marL="0" marR="0" indent="0" algn="l" defTabSz="914400" rtl="0" eaLnBrk="0" fontAlgn="base" latinLnBrk="0" hangingPunct="0">
          <a:lnSpc>
            <a:spcPct val="100000"/>
          </a:lnSpc>
          <a:spcBef>
            <a:spcPct val="0"/>
          </a:spcBef>
          <a:spcAft>
            <a:spcPct val="0"/>
          </a:spcAft>
          <a:buClrTx/>
          <a:buSzTx/>
          <a:buFontTx/>
          <a:buNone/>
          <a:tabLst/>
          <a:defRPr kumimoji="0" lang="en-US" sz="2800" b="1" i="0" u="none" strike="noStrike" cap="none" normalizeH="0" baseline="0" smtClean="0">
            <a:ln>
              <a:noFill/>
            </a:ln>
            <a:solidFill>
              <a:schemeClr val="tx1"/>
            </a:solidFill>
            <a:effectLst/>
            <a:latin typeface="VNI-Times" pitchFamily="2" charset="0"/>
          </a:defRPr>
        </a:defPPr>
      </a:lstStyle>
    </a:lnDef>
  </a:objectDefaults>
  <a:extraClrSchemeLst>
    <a:extraClrScheme>
      <a:clrScheme name="summer_presentation 1">
        <a:dk1>
          <a:srgbClr val="000000"/>
        </a:dk1>
        <a:lt1>
          <a:srgbClr val="FFFFFF"/>
        </a:lt1>
        <a:dk2>
          <a:srgbClr val="0000FF"/>
        </a:dk2>
        <a:lt2>
          <a:srgbClr val="FFFF00"/>
        </a:lt2>
        <a:accent1>
          <a:srgbClr val="FF9900"/>
        </a:accent1>
        <a:accent2>
          <a:srgbClr val="00FFFF"/>
        </a:accent2>
        <a:accent3>
          <a:srgbClr val="AAAAFF"/>
        </a:accent3>
        <a:accent4>
          <a:srgbClr val="DADADA"/>
        </a:accent4>
        <a:accent5>
          <a:srgbClr val="FFCAAA"/>
        </a:accent5>
        <a:accent6>
          <a:srgbClr val="00E7E7"/>
        </a:accent6>
        <a:hlink>
          <a:srgbClr val="FF0000"/>
        </a:hlink>
        <a:folHlink>
          <a:srgbClr val="969696"/>
        </a:folHlink>
      </a:clrScheme>
      <a:clrMap bg1="dk2" tx1="lt1" bg2="dk1" tx2="lt2" accent1="accent1" accent2="accent2" accent3="accent3" accent4="accent4" accent5="accent5" accent6="accent6" hlink="hlink" folHlink="folHlink"/>
    </a:extraClrScheme>
    <a:extraClrScheme>
      <a:clrScheme name="summer_presentation 2">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clrMap bg1="lt1" tx1="dk1" bg2="lt2" tx2="dk2" accent1="accent1" accent2="accent2" accent3="accent3" accent4="accent4" accent5="accent5" accent6="accent6" hlink="hlink" folHlink="folHlink"/>
    </a:extraClrScheme>
    <a:extraClrScheme>
      <a:clrScheme name="summer_presentation 3">
        <a:dk1>
          <a:srgbClr val="000000"/>
        </a:dk1>
        <a:lt1>
          <a:srgbClr val="FFFFFF"/>
        </a:lt1>
        <a:dk2>
          <a:srgbClr val="000000"/>
        </a:dk2>
        <a:lt2>
          <a:srgbClr val="333333"/>
        </a:lt2>
        <a:accent1>
          <a:srgbClr val="DDDDDD"/>
        </a:accent1>
        <a:accent2>
          <a:srgbClr val="808080"/>
        </a:accent2>
        <a:accent3>
          <a:srgbClr val="FFFFFF"/>
        </a:accent3>
        <a:accent4>
          <a:srgbClr val="000000"/>
        </a:accent4>
        <a:accent5>
          <a:srgbClr val="EBEBEB"/>
        </a:accent5>
        <a:accent6>
          <a:srgbClr val="737373"/>
        </a:accent6>
        <a:hlink>
          <a:srgbClr val="4D4D4D"/>
        </a:hlink>
        <a:folHlink>
          <a:srgbClr val="EAEAEA"/>
        </a:folHlink>
      </a:clrScheme>
      <a:clrMap bg1="lt1" tx1="dk1" bg2="lt2" tx2="dk2" accent1="accent1" accent2="accent2" accent3="accent3" accent4="accent4" accent5="accent5" accent6="accent6" hlink="hlink" folHlink="folHlink"/>
    </a:extraClrScheme>
    <a:extraClrScheme>
      <a:clrScheme name="summer_presentation 4">
        <a:dk1>
          <a:srgbClr val="000000"/>
        </a:dk1>
        <a:lt1>
          <a:srgbClr val="FFFFCC"/>
        </a:lt1>
        <a:dk2>
          <a:srgbClr val="808000"/>
        </a:dk2>
        <a:lt2>
          <a:srgbClr val="666633"/>
        </a:lt2>
        <a:accent1>
          <a:srgbClr val="339933"/>
        </a:accent1>
        <a:accent2>
          <a:srgbClr val="800000"/>
        </a:accent2>
        <a:accent3>
          <a:srgbClr val="FFFFE2"/>
        </a:accent3>
        <a:accent4>
          <a:srgbClr val="000000"/>
        </a:accent4>
        <a:accent5>
          <a:srgbClr val="ADCAAD"/>
        </a:accent5>
        <a:accent6>
          <a:srgbClr val="730000"/>
        </a:accent6>
        <a:hlink>
          <a:srgbClr val="0033CC"/>
        </a:hlink>
        <a:folHlink>
          <a:srgbClr val="FFCC66"/>
        </a:folHlink>
      </a:clrScheme>
      <a:clrMap bg1="lt1" tx1="dk1" bg2="lt2" tx2="dk2" accent1="accent1" accent2="accent2" accent3="accent3" accent4="accent4" accent5="accent5" accent6="accent6" hlink="hlink" folHlink="folHlink"/>
    </a:extraClrScheme>
    <a:extraClrScheme>
      <a:clrScheme name="summer_presentation 5">
        <a:dk1>
          <a:srgbClr val="000000"/>
        </a:dk1>
        <a:lt1>
          <a:srgbClr val="FFFFFF"/>
        </a:lt1>
        <a:dk2>
          <a:srgbClr val="000000"/>
        </a:dk2>
        <a:lt2>
          <a:srgbClr val="808080"/>
        </a:lt2>
        <a:accent1>
          <a:srgbClr val="FFCC66"/>
        </a:accent1>
        <a:accent2>
          <a:srgbClr val="0000FF"/>
        </a:accent2>
        <a:accent3>
          <a:srgbClr val="FFFFFF"/>
        </a:accent3>
        <a:accent4>
          <a:srgbClr val="000000"/>
        </a:accent4>
        <a:accent5>
          <a:srgbClr val="FFE2B8"/>
        </a:accent5>
        <a:accent6>
          <a:srgbClr val="0000E7"/>
        </a:accent6>
        <a:hlink>
          <a:srgbClr val="CC00CC"/>
        </a:hlink>
        <a:folHlink>
          <a:srgbClr val="C0C0C0"/>
        </a:folHlink>
      </a:clrScheme>
      <a:clrMap bg1="lt1" tx1="dk1" bg2="lt2" tx2="dk2" accent1="accent1" accent2="accent2" accent3="accent3" accent4="accent4" accent5="accent5" accent6="accent6" hlink="hlink" folHlink="folHlink"/>
    </a:extraClrScheme>
    <a:extraClrScheme>
      <a:clrScheme name="summer_presentation 6">
        <a:dk1>
          <a:srgbClr val="000000"/>
        </a:dk1>
        <a:lt1>
          <a:srgbClr val="FFFFFF"/>
        </a:lt1>
        <a:dk2>
          <a:srgbClr val="000000"/>
        </a:dk2>
        <a:lt2>
          <a:srgbClr val="808080"/>
        </a:lt2>
        <a:accent1>
          <a:srgbClr val="C0C0C0"/>
        </a:accent1>
        <a:accent2>
          <a:srgbClr val="0066FF"/>
        </a:accent2>
        <a:accent3>
          <a:srgbClr val="FFFFFF"/>
        </a:accent3>
        <a:accent4>
          <a:srgbClr val="000000"/>
        </a:accent4>
        <a:accent5>
          <a:srgbClr val="DCDCDC"/>
        </a:accent5>
        <a:accent6>
          <a:srgbClr val="005CE7"/>
        </a:accent6>
        <a:hlink>
          <a:srgbClr val="FF0000"/>
        </a:hlink>
        <a:folHlink>
          <a:srgbClr val="009900"/>
        </a:folHlink>
      </a:clrScheme>
      <a:clrMap bg1="lt1" tx1="dk1" bg2="lt2" tx2="dk2" accent1="accent1" accent2="accent2" accent3="accent3" accent4="accent4" accent5="accent5" accent6="accent6" hlink="hlink" folHlink="folHlink"/>
    </a:extraClrScheme>
    <a:extraClrScheme>
      <a:clrScheme name="summer_presentation 7">
        <a:dk1>
          <a:srgbClr val="000000"/>
        </a:dk1>
        <a:lt1>
          <a:srgbClr val="FFFFFF"/>
        </a:lt1>
        <a:dk2>
          <a:srgbClr val="000000"/>
        </a:dk2>
        <a:lt2>
          <a:srgbClr val="808080"/>
        </a:lt2>
        <a:accent1>
          <a:srgbClr val="3399FF"/>
        </a:accent1>
        <a:accent2>
          <a:srgbClr val="99FFCC"/>
        </a:accent2>
        <a:accent3>
          <a:srgbClr val="FFFFFF"/>
        </a:accent3>
        <a:accent4>
          <a:srgbClr val="000000"/>
        </a:accent4>
        <a:accent5>
          <a:srgbClr val="ADCAFF"/>
        </a:accent5>
        <a:accent6>
          <a:srgbClr val="8AE7B9"/>
        </a:accent6>
        <a:hlink>
          <a:srgbClr val="CC00CC"/>
        </a:hlink>
        <a:folHlink>
          <a:srgbClr val="B2B2B2"/>
        </a:folHlink>
      </a:clrScheme>
      <a:clrMap bg1="lt1" tx1="dk1" bg2="lt2" tx2="dk2" accent1="accent1" accent2="accent2" accent3="accent3" accent4="accent4" accent5="accent5" accent6="accent6" hlink="hlink" folHlink="folHlink"/>
    </a:extraClrScheme>
  </a:extraClrSchemeLst>
</a:theme>
</file>

<file path=ppt/theme/theme5.xml><?xml version="1.0" encoding="utf-8"?>
<a:theme xmlns:a="http://schemas.openxmlformats.org/drawingml/2006/main" name="2_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6.xml><?xml version="1.0" encoding="utf-8"?>
<a:theme xmlns:a="http://schemas.openxmlformats.org/drawingml/2006/main" name="2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7.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617</TotalTime>
  <Words>1170</Words>
  <Application>Microsoft Office PowerPoint</Application>
  <PresentationFormat>Widescreen</PresentationFormat>
  <Paragraphs>148</Paragraphs>
  <Slides>30</Slides>
  <Notes>2</Notes>
  <HiddenSlides>0</HiddenSlides>
  <MMClips>8</MMClips>
  <ScaleCrop>false</ScaleCrop>
  <HeadingPairs>
    <vt:vector size="6" baseType="variant">
      <vt:variant>
        <vt:lpstr>Fonts Used</vt:lpstr>
      </vt:variant>
      <vt:variant>
        <vt:i4>9</vt:i4>
      </vt:variant>
      <vt:variant>
        <vt:lpstr>Theme</vt:lpstr>
      </vt:variant>
      <vt:variant>
        <vt:i4>6</vt:i4>
      </vt:variant>
      <vt:variant>
        <vt:lpstr>Slide Titles</vt:lpstr>
      </vt:variant>
      <vt:variant>
        <vt:i4>30</vt:i4>
      </vt:variant>
    </vt:vector>
  </HeadingPairs>
  <TitlesOfParts>
    <vt:vector size="45" baseType="lpstr">
      <vt:lpstr>Arial</vt:lpstr>
      <vt:lpstr>Calibri</vt:lpstr>
      <vt:lpstr>Calibri Light</vt:lpstr>
      <vt:lpstr>Joinks</vt:lpstr>
      <vt:lpstr>Open Sans</vt:lpstr>
      <vt:lpstr>Symbol</vt:lpstr>
      <vt:lpstr>Times New Roman</vt:lpstr>
      <vt:lpstr>VNI-Times</vt:lpstr>
      <vt:lpstr>Wingdings</vt:lpstr>
      <vt:lpstr>Office Theme</vt:lpstr>
      <vt:lpstr>Default Design</vt:lpstr>
      <vt:lpstr>1_Office Theme</vt:lpstr>
      <vt:lpstr>summer_presentation</vt:lpstr>
      <vt:lpstr>2_Default Design</vt:lpstr>
      <vt:lpstr>2_Office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What do you want to know about  the Internet?</vt:lpstr>
      <vt:lpstr>Listen and answer the question.</vt:lpstr>
      <vt:lpstr>Match each word with its definition.</vt:lpstr>
      <vt:lpstr>Match each word with its definition.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ANSWER:</vt:lpstr>
      <vt:lpstr>PowerPoint Presentation</vt:lpstr>
      <vt:lpstr>PowerPoint Presentation</vt:lpstr>
      <vt:lpstr>3/ According to Huansui, why do people use the Internet? </vt:lpstr>
      <vt:lpstr>4/ Make a list of benefits of the Internet according to the three responses? </vt:lpstr>
      <vt:lpstr>PowerPoint Presentation</vt:lpstr>
      <vt:lpstr>What about you?</vt:lpstr>
      <vt:lpstr>PowerPoint Presentation</vt:lpstr>
      <vt:lpstr>PowerPoint Presentation</vt:lpstr>
      <vt:lpstr>PowerPoint Presentation</vt:lpstr>
      <vt:lpstr>Homework</vt:lpstr>
    </vt:vector>
  </TitlesOfParts>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WPS Presentation</dc:title>
  <dc:creator>HP</dc:creator>
  <cp:lastModifiedBy>Microsoft account</cp:lastModifiedBy>
  <cp:revision>56</cp:revision>
  <dcterms:created xsi:type="dcterms:W3CDTF">2021-08-30T05:14:00Z</dcterms:created>
  <dcterms:modified xsi:type="dcterms:W3CDTF">2021-11-30T23:58:55Z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ICV">
    <vt:lpwstr>8B4B692802E24D2DBB78DAA18B6B079B</vt:lpwstr>
  </property>
  <property fmtid="{D5CDD505-2E9C-101B-9397-08002B2CF9AE}" pid="3" name="KSOProductBuildVer">
    <vt:lpwstr>1033-11.2.0.10265</vt:lpwstr>
  </property>
</Properties>
</file>