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7" r:id="rId3"/>
    <p:sldId id="301" r:id="rId4"/>
    <p:sldId id="302" r:id="rId5"/>
    <p:sldId id="303" r:id="rId6"/>
    <p:sldId id="304" r:id="rId7"/>
    <p:sldId id="298" r:id="rId8"/>
    <p:sldId id="300" r:id="rId9"/>
    <p:sldId id="305" r:id="rId10"/>
    <p:sldId id="285" r:id="rId11"/>
    <p:sldId id="306" r:id="rId12"/>
    <p:sldId id="307" r:id="rId13"/>
    <p:sldId id="308" r:id="rId14"/>
    <p:sldId id="311" r:id="rId15"/>
    <p:sldId id="309" r:id="rId16"/>
    <p:sldId id="31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FF00FF"/>
    <a:srgbClr val="660066"/>
    <a:srgbClr val="CC00CC"/>
    <a:srgbClr val="FFCC00"/>
    <a:srgbClr val="800080"/>
    <a:srgbClr val="0066CC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1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2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4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1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7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7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5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5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6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8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0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BD342-BE6E-4394-9A84-B4582E81E73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C825-E837-489D-8E04-1AC3FFD65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743200" y="990600"/>
            <a:ext cx="5486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24748" y="2055933"/>
            <a:ext cx="23421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endParaRPr lang="en-US" sz="36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195848" y="2936384"/>
            <a:ext cx="7924800" cy="76678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II</a:t>
            </a:r>
            <a:endParaRPr lang="en-US" sz="3600" b="1" kern="10" dirty="0"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803429" y="3703169"/>
            <a:ext cx="2342199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(TIẾT 2)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90293" y="4404844"/>
            <a:ext cx="783035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1346"/>
      </p:ext>
    </p:extLst>
  </p:cSld>
  <p:clrMapOvr>
    <a:masterClrMapping/>
  </p:clrMapOvr>
  <p:transition advTm="604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0" y="58436"/>
            <a:ext cx="276573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2888083" y="96603"/>
            <a:ext cx="11687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6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5"/>
          <p:cNvSpPr txBox="1">
            <a:spLocks noChangeArrowheads="1"/>
          </p:cNvSpPr>
          <p:nvPr/>
        </p:nvSpPr>
        <p:spPr bwMode="auto">
          <a:xfrm>
            <a:off x="824249" y="790904"/>
            <a:ext cx="101099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5"/>
          <p:cNvSpPr txBox="1">
            <a:spLocks noChangeArrowheads="1"/>
          </p:cNvSpPr>
          <p:nvPr/>
        </p:nvSpPr>
        <p:spPr bwMode="auto">
          <a:xfrm>
            <a:off x="961083" y="5009224"/>
            <a:ext cx="5594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(B).    1 601; 1596; 1441;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570;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624 </a:t>
            </a:r>
            <a:endParaRPr lang="en-US" sz="2200" b="1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785249"/>
              </p:ext>
            </p:extLst>
          </p:nvPr>
        </p:nvGraphicFramePr>
        <p:xfrm>
          <a:off x="718938" y="1679169"/>
          <a:ext cx="5694739" cy="2546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4564"/>
                <a:gridCol w="1313646"/>
                <a:gridCol w="2176529"/>
              </a:tblGrid>
              <a:tr h="3946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Archimedes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 TCN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Descartes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1 596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Fermat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1 601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Pythagore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 TCN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Thales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 TCN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Vinh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1441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709663"/>
              </p:ext>
            </p:extLst>
          </p:nvPr>
        </p:nvGraphicFramePr>
        <p:xfrm>
          <a:off x="726043" y="1701255"/>
          <a:ext cx="5694739" cy="2538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4564"/>
                <a:gridCol w="1313646"/>
                <a:gridCol w="2176529"/>
              </a:tblGrid>
              <a:tr h="3946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287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1 596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1 601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624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1441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6" name="TextBox 5"/>
          <p:cNvSpPr txBox="1">
            <a:spLocks noChangeArrowheads="1"/>
          </p:cNvSpPr>
          <p:nvPr/>
        </p:nvSpPr>
        <p:spPr bwMode="auto">
          <a:xfrm>
            <a:off x="961083" y="4446630"/>
            <a:ext cx="5594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(A).    1 601; 1596; 1441;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624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570;–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b="1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Box 5"/>
          <p:cNvSpPr txBox="1">
            <a:spLocks noChangeArrowheads="1"/>
          </p:cNvSpPr>
          <p:nvPr/>
        </p:nvSpPr>
        <p:spPr bwMode="auto">
          <a:xfrm>
            <a:off x="961082" y="5571818"/>
            <a:ext cx="5594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(C).  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570;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624;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1 601; 1596;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1441 </a:t>
            </a:r>
            <a:endParaRPr lang="en-US" sz="2200" b="1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961081" y="6134412"/>
            <a:ext cx="5594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(D).   –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624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570;– 287;  1441;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1596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 </a:t>
            </a:r>
            <a:endParaRPr lang="en-US" sz="2200" b="1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7411252" y="1822846"/>
            <a:ext cx="41153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b="1" dirty="0">
              <a:solidFill>
                <a:srgbClr val="00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980349" y="1597606"/>
            <a:ext cx="2653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9517487" y="790904"/>
            <a:ext cx="746975" cy="4154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7537091" y="2336217"/>
            <a:ext cx="419261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00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7411252" y="2987384"/>
            <a:ext cx="431845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287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1596; 1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601; 		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570;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624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1441</a:t>
            </a:r>
            <a:endParaRPr lang="en-US" sz="2200" b="1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25803" y="2013104"/>
            <a:ext cx="0" cy="43619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7411252" y="4315660"/>
            <a:ext cx="43184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</a:t>
            </a:r>
            <a:r>
              <a:rPr lang="en-US" sz="2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1596; 1441</a:t>
            </a:r>
            <a:endParaRPr lang="en-US" sz="2200" b="1" dirty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– 287;</a:t>
            </a:r>
            <a:r>
              <a:rPr lang="en-US" sz="2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570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624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209092" y="4737574"/>
            <a:ext cx="1568272" cy="4912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90626" y="5009224"/>
            <a:ext cx="970749" cy="4308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5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  <p:bldP spid="16" grpId="0"/>
      <p:bldP spid="18" grpId="0"/>
      <p:bldP spid="21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0" y="58436"/>
            <a:ext cx="276573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042629" y="157006"/>
            <a:ext cx="76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7: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83649" y="1159411"/>
            <a:ext cx="76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(–36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[–1 + (–2)</a:t>
            </a:r>
            <a:r>
              <a:rPr lang="en-US" sz="2800" b="1" baseline="30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83649" y="2161816"/>
            <a:ext cx="53307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39 . (13 – 29) + 29 . (39 – 13)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1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0" y="58436"/>
            <a:ext cx="276573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042629" y="157006"/>
            <a:ext cx="76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7: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83649" y="1159411"/>
            <a:ext cx="4179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36)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[–1 + (–2)</a:t>
            </a:r>
            <a:r>
              <a:rPr lang="en-US" sz="2800" b="1" baseline="30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83650" y="1919569"/>
            <a:ext cx="32894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(–36) : [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(–8)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568225" y="704767"/>
            <a:ext cx="0" cy="5799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7066441" y="491063"/>
            <a:ext cx="43676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a):</a:t>
            </a:r>
            <a:endParaRPr lang="en-US" sz="24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7066441" y="1376282"/>
            <a:ext cx="43676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066441" y="3115837"/>
            <a:ext cx="4367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4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(–2)</a:t>
            </a:r>
            <a:r>
              <a:rPr lang="en-US" sz="2400" b="1" i="1" baseline="30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(– </a:t>
            </a:r>
            <a:r>
              <a:rPr lang="en-US" sz="2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. (–2) . (–2)</a:t>
            </a:r>
            <a:endParaRPr lang="en-US" sz="2400" b="1" i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739226" y="2753997"/>
            <a:ext cx="32894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(–36) :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(–9)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739226" y="3544033"/>
            <a:ext cx="32894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7066441" y="2292332"/>
            <a:ext cx="4367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endParaRPr lang="en-US" sz="24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0" y="58436"/>
            <a:ext cx="276573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042629" y="157006"/>
            <a:ext cx="76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7: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98118" y="951036"/>
            <a:ext cx="53307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39 . (13 – 29) + 29 . (39 – 13)</a:t>
            </a:r>
            <a:endParaRPr 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568225" y="704767"/>
            <a:ext cx="0" cy="5799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7066441" y="424802"/>
            <a:ext cx="43676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b):</a:t>
            </a:r>
            <a:endParaRPr lang="en-US" sz="20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7066441" y="1158491"/>
            <a:ext cx="4367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7066441" y="1695984"/>
            <a:ext cx="4367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066441" y="2214084"/>
            <a:ext cx="4367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498117" y="1475768"/>
            <a:ext cx="336554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39 . (– 16) + 29 . 26</a:t>
            </a:r>
            <a:endParaRPr 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498118" y="2005322"/>
            <a:ext cx="276196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(– 624) + 754</a:t>
            </a:r>
            <a:endParaRPr 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498118" y="2629565"/>
            <a:ext cx="12722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130</a:t>
            </a:r>
            <a:endParaRPr 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77236" y="3529225"/>
            <a:ext cx="53307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39 . (13 – 29) + 29 . (39 – 13)</a:t>
            </a:r>
            <a:endParaRPr lang="en-US" sz="2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98116" y="4076011"/>
            <a:ext cx="46304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.13 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.29 </a:t>
            </a:r>
            <a:r>
              <a:rPr lang="en-US" sz="2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+ 29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.39 </a:t>
            </a:r>
            <a:r>
              <a:rPr lang="en-US" sz="2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29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.13</a:t>
            </a:r>
            <a:endParaRPr lang="en-US" sz="2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498115" y="4087159"/>
            <a:ext cx="4686168" cy="49244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39.13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39.29 + 29.39 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29.13</a:t>
            </a:r>
            <a:endParaRPr lang="en-US" sz="2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98116" y="4674330"/>
            <a:ext cx="234096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39.13 – 29.13</a:t>
            </a:r>
            <a:endParaRPr lang="en-US" sz="2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498115" y="4673629"/>
            <a:ext cx="2594317" cy="49244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39.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29.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US" sz="2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498116" y="5326992"/>
            <a:ext cx="254451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13 .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(39 – 29)</a:t>
            </a:r>
            <a:endParaRPr lang="en-US" sz="2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498115" y="5894488"/>
            <a:ext cx="14897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US" sz="2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1770372" y="5903278"/>
            <a:ext cx="14897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  <a:endParaRPr lang="en-US" sz="2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5"/>
          <p:cNvSpPr txBox="1">
            <a:spLocks noChangeArrowheads="1"/>
          </p:cNvSpPr>
          <p:nvPr/>
        </p:nvSpPr>
        <p:spPr bwMode="auto">
          <a:xfrm>
            <a:off x="6681691" y="3240695"/>
            <a:ext cx="17308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i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16618" y="3722068"/>
            <a:ext cx="469184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i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30615" y="4456508"/>
            <a:ext cx="2045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 + c)</a:t>
            </a:r>
            <a:r>
              <a:rPr lang="en-US" sz="20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5" name="TextBox 5"/>
          <p:cNvSpPr txBox="1">
            <a:spLocks noChangeArrowheads="1"/>
          </p:cNvSpPr>
          <p:nvPr/>
        </p:nvSpPr>
        <p:spPr bwMode="auto">
          <a:xfrm>
            <a:off x="128844" y="3158688"/>
            <a:ext cx="17947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i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65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28789" y="33895"/>
            <a:ext cx="276573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042629" y="157006"/>
            <a:ext cx="14392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8: 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48447" y="951202"/>
            <a:ext cx="59334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C.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791" y="2151531"/>
            <a:ext cx="4486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790" y="2613196"/>
            <a:ext cx="4486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280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790" y="3121027"/>
            <a:ext cx="4486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C: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655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48445" y="3582692"/>
            <a:ext cx="59334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304790" y="4506021"/>
            <a:ext cx="59334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735651" y="476518"/>
            <a:ext cx="0" cy="565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97815" y="974812"/>
            <a:ext cx="5933412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2250" y="2175141"/>
            <a:ext cx="448615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24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 </a:t>
            </a:r>
            <a:r>
              <a:rPr lang="en-US" sz="24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82249" y="2636806"/>
            <a:ext cx="448615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B: </a:t>
            </a:r>
            <a:r>
              <a:rPr lang="en-US" sz="24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280 </a:t>
            </a:r>
            <a:r>
              <a:rPr lang="en-US" sz="24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2249" y="3144637"/>
            <a:ext cx="448615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C: </a:t>
            </a:r>
            <a:r>
              <a:rPr lang="en-US" sz="24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655 </a:t>
            </a:r>
            <a:r>
              <a:rPr lang="en-US" sz="24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290299" y="3606302"/>
            <a:ext cx="5933413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346644" y="4529631"/>
            <a:ext cx="5933413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5"/>
          <p:cNvSpPr txBox="1">
            <a:spLocks noChangeArrowheads="1"/>
          </p:cNvSpPr>
          <p:nvPr/>
        </p:nvSpPr>
        <p:spPr bwMode="auto">
          <a:xfrm>
            <a:off x="6836536" y="620868"/>
            <a:ext cx="5241701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7191246" y="1602867"/>
            <a:ext cx="4082601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</a:t>
            </a:r>
            <a:endParaRPr lang="en-US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9002333" y="1077616"/>
            <a:ext cx="0" cy="5022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47962" y="2025953"/>
            <a:ext cx="4486151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 225</a:t>
            </a:r>
            <a:endParaRPr lang="en-US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47961" y="2487618"/>
            <a:ext cx="4486151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B: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280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 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(– 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280)</a:t>
            </a:r>
            <a:endParaRPr lang="en-US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47961" y="2995449"/>
            <a:ext cx="4486151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C: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655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 655</a:t>
            </a:r>
            <a:endParaRPr lang="en-US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5"/>
          <p:cNvSpPr txBox="1">
            <a:spLocks noChangeArrowheads="1"/>
          </p:cNvSpPr>
          <p:nvPr/>
        </p:nvSpPr>
        <p:spPr bwMode="auto">
          <a:xfrm>
            <a:off x="6833849" y="3821745"/>
            <a:ext cx="489720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b="1" u="sng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000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8987308" y="4139057"/>
            <a:ext cx="15025" cy="6905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5"/>
          <p:cNvSpPr txBox="1">
            <a:spLocks noChangeArrowheads="1"/>
          </p:cNvSpPr>
          <p:nvPr/>
        </p:nvSpPr>
        <p:spPr bwMode="auto">
          <a:xfrm>
            <a:off x="7191246" y="4862828"/>
            <a:ext cx="4082601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 (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chia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5"/>
          <p:cNvSpPr txBox="1">
            <a:spLocks noChangeArrowheads="1"/>
          </p:cNvSpPr>
          <p:nvPr/>
        </p:nvSpPr>
        <p:spPr bwMode="auto">
          <a:xfrm>
            <a:off x="6833849" y="5776401"/>
            <a:ext cx="4082601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6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/>
      <p:bldP spid="23" grpId="0"/>
      <p:bldP spid="26" grpId="0"/>
      <p:bldP spid="27" grpId="0"/>
      <p:bldP spid="28" grpId="0"/>
      <p:bldP spid="29" grpId="0" animBg="1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28789" y="33895"/>
            <a:ext cx="276573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042629" y="157006"/>
            <a:ext cx="14392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8: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32802" y="1301965"/>
            <a:ext cx="743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32802" y="1900626"/>
            <a:ext cx="71239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280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–280. 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32802" y="2431913"/>
            <a:ext cx="6801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C: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655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655.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132802" y="2903249"/>
            <a:ext cx="10112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225 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(–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280) + 655 = 600 (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259445" y="4448318"/>
            <a:ext cx="93527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600 : 12 = 50 (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5"/>
          <p:cNvSpPr txBox="1">
            <a:spLocks noChangeArrowheads="1"/>
          </p:cNvSpPr>
          <p:nvPr/>
        </p:nvSpPr>
        <p:spPr bwMode="auto">
          <a:xfrm>
            <a:off x="862345" y="3434536"/>
            <a:ext cx="10112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600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5"/>
          <p:cNvSpPr txBox="1">
            <a:spLocks noChangeArrowheads="1"/>
          </p:cNvSpPr>
          <p:nvPr/>
        </p:nvSpPr>
        <p:spPr bwMode="auto">
          <a:xfrm>
            <a:off x="413193" y="773121"/>
            <a:ext cx="14392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6" name="TextBox 5"/>
          <p:cNvSpPr txBox="1">
            <a:spLocks noChangeArrowheads="1"/>
          </p:cNvSpPr>
          <p:nvPr/>
        </p:nvSpPr>
        <p:spPr bwMode="auto">
          <a:xfrm>
            <a:off x="539836" y="3976268"/>
            <a:ext cx="14392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" name="TextBox 5"/>
          <p:cNvSpPr txBox="1">
            <a:spLocks noChangeArrowheads="1"/>
          </p:cNvSpPr>
          <p:nvPr/>
        </p:nvSpPr>
        <p:spPr bwMode="auto">
          <a:xfrm>
            <a:off x="1033927" y="5151200"/>
            <a:ext cx="93527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34" grpId="0"/>
      <p:bldP spid="35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065172" y="249734"/>
            <a:ext cx="525395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87348" y="1502687"/>
            <a:ext cx="86825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87348" y="2122188"/>
            <a:ext cx="86825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286555" y="885336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3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214368" y="885336"/>
            <a:ext cx="19280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3981" y="1541488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73 – (2 – 9)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3980" y="2553682"/>
            <a:ext cx="37574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(38 – 25).( – 17 + 12)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3980" y="3481813"/>
            <a:ext cx="52991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40 : (– 3 – 7) + 9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92885" y="4494007"/>
            <a:ext cx="3370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63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9.(– 7 + 12)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32007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1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286555" y="885336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3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214368" y="885336"/>
            <a:ext cx="19280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175" y="1967872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73 – (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9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753103" y="1720612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73830" y="4989918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73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14725" y="4342827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73 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318975" y="1167648"/>
            <a:ext cx="0" cy="515155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32007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53146" y="2207139"/>
            <a:ext cx="42832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46255" y="2645968"/>
            <a:ext cx="3525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14665" y="2593149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73 – (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25133" y="3197663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80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655434" y="1241459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55434" y="3411613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655434" y="3816898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32007" y="1550250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32007" y="3820684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973830" y="5502680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71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028700" y="6015442"/>
            <a:ext cx="306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80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5"/>
          <p:cNvSpPr txBox="1">
            <a:spLocks noChangeArrowheads="1"/>
          </p:cNvSpPr>
          <p:nvPr/>
        </p:nvSpPr>
        <p:spPr bwMode="auto">
          <a:xfrm>
            <a:off x="5410315" y="4901281"/>
            <a:ext cx="2038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  <a:endParaRPr lang="en-US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445956" y="5482720"/>
            <a:ext cx="2038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endParaRPr lang="en-US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5"/>
          <p:cNvSpPr txBox="1">
            <a:spLocks noChangeArrowheads="1"/>
          </p:cNvSpPr>
          <p:nvPr/>
        </p:nvSpPr>
        <p:spPr bwMode="auto">
          <a:xfrm>
            <a:off x="6715915" y="4873408"/>
            <a:ext cx="554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1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1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808367" y="5499108"/>
            <a:ext cx="4986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1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1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5"/>
          <p:cNvSpPr txBox="1">
            <a:spLocks noChangeArrowheads="1"/>
          </p:cNvSpPr>
          <p:nvPr/>
        </p:nvSpPr>
        <p:spPr bwMode="auto">
          <a:xfrm>
            <a:off x="5318975" y="4423726"/>
            <a:ext cx="5117462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đằng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97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6" grpId="0"/>
      <p:bldP spid="17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41103" y="885336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3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368916" y="885336"/>
            <a:ext cx="19280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40348" y="1690797"/>
            <a:ext cx="37574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(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– 25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).(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17 + 12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86555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907651" y="1720612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73523" y="1167648"/>
            <a:ext cx="0" cy="515155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07651" y="2336652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34293" y="2917485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033532" y="2264630"/>
            <a:ext cx="22634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8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033531" y="2876241"/>
            <a:ext cx="22634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 65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50198" y="3868181"/>
            <a:ext cx="3306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 40 :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 3 – 7)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+ 9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56261" y="4391330"/>
            <a:ext cx="3126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(–10)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+ 9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49821" y="4965163"/>
            <a:ext cx="3126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 4)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+ 9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36942" y="5488312"/>
            <a:ext cx="3126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888871" y="3845123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c: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88871" y="4461163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015513" y="5041996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142155" y="5658036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6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634288" y="885336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3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562101" y="885336"/>
            <a:ext cx="19280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79740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666708" y="1167648"/>
            <a:ext cx="0" cy="515155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666708" y="790904"/>
            <a:ext cx="5430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d: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991904" y="1339834"/>
            <a:ext cx="29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91904" y="1920667"/>
            <a:ext cx="29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91904" y="2501500"/>
            <a:ext cx="29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18667" y="1859112"/>
            <a:ext cx="3370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63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 7 + 12)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66707" y="357429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003167" y="3411613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003167" y="3816898"/>
            <a:ext cx="57810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00939" y="1433779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79740" y="3834035"/>
            <a:ext cx="184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283062" y="2346000"/>
            <a:ext cx="3370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63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297684" y="2846908"/>
            <a:ext cx="3370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63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283062" y="3356108"/>
            <a:ext cx="3370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108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061974" y="4330578"/>
            <a:ext cx="3370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63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 7 + 12)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089612" y="4821831"/>
            <a:ext cx="35788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63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 7) 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114631" y="5425463"/>
            <a:ext cx="35788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63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63) 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142002" y="5972681"/>
            <a:ext cx="18458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 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47583" y="5996679"/>
            <a:ext cx="18458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108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76143" y="4727011"/>
            <a:ext cx="28360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8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 + c)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29937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5"/>
          <p:cNvSpPr txBox="1">
            <a:spLocks noChangeArrowheads="1"/>
          </p:cNvSpPr>
          <p:nvPr/>
        </p:nvSpPr>
        <p:spPr bwMode="auto">
          <a:xfrm>
            <a:off x="286555" y="872457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4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5"/>
          <p:cNvSpPr txBox="1">
            <a:spLocks noChangeArrowheads="1"/>
          </p:cNvSpPr>
          <p:nvPr/>
        </p:nvSpPr>
        <p:spPr bwMode="auto">
          <a:xfrm>
            <a:off x="286555" y="1516277"/>
            <a:ext cx="69900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Tx/>
              <a:buAutoNum type="alphaLcParenR"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="1" baseline="30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9.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464158" y="2669410"/>
            <a:ext cx="1317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464158" y="3288776"/>
            <a:ext cx="24907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r>
              <a:rPr lang="en-US" sz="2800" b="1" baseline="30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(– 3)</a:t>
            </a:r>
            <a:r>
              <a:rPr lang="en-US" sz="2800" b="1" baseline="30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32007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2083157" y="3929236"/>
            <a:ext cx="36070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3</a:t>
            </a:r>
            <a:r>
              <a:rPr lang="en-US" sz="2800" b="1" baseline="30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="1" baseline="300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 3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8090079" y="1306032"/>
            <a:ext cx="24907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b="1" baseline="30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r>
              <a:rPr lang="en-US" sz="2800" b="1" baseline="30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(– 3)</a:t>
            </a:r>
            <a:r>
              <a:rPr lang="en-US" sz="2800" b="1" baseline="30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7456868" y="1365161"/>
            <a:ext cx="0" cy="4365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632674" y="4927452"/>
            <a:ext cx="62977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01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9" grpId="0"/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5"/>
          <p:cNvSpPr txBox="1">
            <a:spLocks noChangeArrowheads="1"/>
          </p:cNvSpPr>
          <p:nvPr/>
        </p:nvSpPr>
        <p:spPr bwMode="auto">
          <a:xfrm>
            <a:off x="286555" y="872457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4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86555" y="1426207"/>
            <a:ext cx="111622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7 &lt; x &lt; 6 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5"/>
          <p:cNvSpPr txBox="1">
            <a:spLocks noChangeArrowheads="1"/>
          </p:cNvSpPr>
          <p:nvPr/>
        </p:nvSpPr>
        <p:spPr bwMode="auto">
          <a:xfrm>
            <a:off x="2016611" y="2825506"/>
            <a:ext cx="6728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6;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–5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–4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–3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–2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0;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144554" y="416610"/>
            <a:ext cx="4304231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000099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32007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286554" y="2154756"/>
            <a:ext cx="75566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7 &lt; x &lt; 6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383006" y="3701585"/>
            <a:ext cx="21927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5"/>
          <p:cNvSpPr txBox="1">
            <a:spLocks noChangeArrowheads="1"/>
          </p:cNvSpPr>
          <p:nvPr/>
        </p:nvSpPr>
        <p:spPr bwMode="auto">
          <a:xfrm>
            <a:off x="1684715" y="4110725"/>
            <a:ext cx="92494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 6) +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(–5)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–4) 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–3) 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(–2) 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(–1)</a:t>
            </a: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+ 0 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5"/>
          <p:cNvSpPr txBox="1">
            <a:spLocks noChangeArrowheads="1"/>
          </p:cNvSpPr>
          <p:nvPr/>
        </p:nvSpPr>
        <p:spPr bwMode="auto">
          <a:xfrm>
            <a:off x="1335111" y="4725194"/>
            <a:ext cx="108568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(– 6) +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[(–5) + 5]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[(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–4) + 4]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[(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–3) + 3]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[(–2) + 2]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[(–1) + 1]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5"/>
          <p:cNvSpPr txBox="1">
            <a:spLocks noChangeArrowheads="1"/>
          </p:cNvSpPr>
          <p:nvPr/>
        </p:nvSpPr>
        <p:spPr bwMode="auto">
          <a:xfrm>
            <a:off x="1335111" y="5248414"/>
            <a:ext cx="47050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(– 6) + </a:t>
            </a:r>
            <a:r>
              <a:rPr 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5"/>
          <p:cNvSpPr txBox="1">
            <a:spLocks noChangeArrowheads="1"/>
          </p:cNvSpPr>
          <p:nvPr/>
        </p:nvSpPr>
        <p:spPr bwMode="auto">
          <a:xfrm>
            <a:off x="1335110" y="5771634"/>
            <a:ext cx="47050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(– 6)</a:t>
            </a:r>
            <a:endParaRPr 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59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 animBg="1"/>
      <p:bldP spid="34" grpId="1" animBg="1"/>
      <p:bldP spid="20" grpId="0"/>
      <p:bldP spid="23" grpId="0"/>
      <p:bldP spid="24" grpId="0"/>
      <p:bldP spid="25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86555" y="885336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5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86555" y="1393397"/>
            <a:ext cx="6693794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ở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 m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1 200 m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5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9" descr="Một máy bay đang bay ở độ cao 5 000 m trên mực nước biển, tình cờ thẳng ng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515" y="1177722"/>
            <a:ext cx="4650703" cy="514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86867" y="4727409"/>
            <a:ext cx="2895027" cy="3539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mốc</a:t>
            </a:r>
            <a:endParaRPr lang="vi-VN" sz="1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9173" y="5645795"/>
            <a:ext cx="2272279" cy="1015663"/>
          </a:xfrm>
          <a:prstGeom prst="rect">
            <a:avLst/>
          </a:prstGeom>
          <a:ln w="28575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so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endParaRPr lang="vi-VN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85827" y="5645796"/>
            <a:ext cx="2294024" cy="1015663"/>
          </a:xfrm>
          <a:prstGeom prst="rect">
            <a:avLst/>
          </a:prstGeom>
          <a:ln w="28575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97861" y="5468170"/>
            <a:ext cx="2884033" cy="61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1 200 m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–1200 (m)</a:t>
            </a:r>
            <a:endParaRPr lang="en-US" sz="1700" dirty="0">
              <a:solidFill>
                <a:srgbClr val="0000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6867" y="2029236"/>
            <a:ext cx="2994680" cy="61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 m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 (m)</a:t>
            </a:r>
            <a:endParaRPr lang="en-US" sz="1700" dirty="0">
              <a:solidFill>
                <a:srgbClr val="000099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897746" y="6153626"/>
            <a:ext cx="8371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32007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2307" y="4250355"/>
            <a:ext cx="5396217" cy="83099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9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373549" y="885336"/>
            <a:ext cx="1168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5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9" descr="Một máy bay đang bay ở độ cao 5 000 m trên mực nước biển, tình cờ thẳng ng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515" y="1177722"/>
            <a:ext cx="4650703" cy="514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86867" y="4727409"/>
            <a:ext cx="2895027" cy="3539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mốc</a:t>
            </a:r>
            <a:endParaRPr lang="vi-VN" sz="1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97861" y="5468170"/>
            <a:ext cx="2884033" cy="61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1 200 m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–1200 (m)</a:t>
            </a:r>
            <a:endParaRPr lang="en-US" sz="1700" dirty="0">
              <a:solidFill>
                <a:srgbClr val="0000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6867" y="2029236"/>
            <a:ext cx="2994680" cy="61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 m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 (m)</a:t>
            </a:r>
            <a:endParaRPr lang="en-US" sz="1700" dirty="0">
              <a:solidFill>
                <a:srgbClr val="000099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32007" y="144573"/>
            <a:ext cx="386044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SỬA BÀI TẬP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276" y="1731967"/>
            <a:ext cx="4906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mốc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92508" y="2304410"/>
            <a:ext cx="63484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1 200 m </a:t>
            </a:r>
            <a:r>
              <a:rPr lang="en-US" sz="2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–1200 (m)</a:t>
            </a:r>
            <a:endParaRPr lang="en-US" sz="2000" dirty="0">
              <a:solidFill>
                <a:srgbClr val="000099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92508" y="2779337"/>
            <a:ext cx="58719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 m </a:t>
            </a:r>
            <a:r>
              <a:rPr lang="en-US" sz="2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5000 (m)</a:t>
            </a:r>
            <a:endParaRPr lang="en-US" sz="200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9276" y="3359019"/>
            <a:ext cx="53962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None/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53118" y="4215774"/>
            <a:ext cx="4146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None/>
            </a:pPr>
            <a:r>
              <a:rPr 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 – ( –1 200) = 6 200 (m)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9276" y="4924316"/>
            <a:ext cx="6756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6 200 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7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" grpId="0"/>
      <p:bldP spid="21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1797</Words>
  <Application>Microsoft Office PowerPoint</Application>
  <PresentationFormat>Widescreen</PresentationFormat>
  <Paragraphs>216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156</cp:revision>
  <dcterms:created xsi:type="dcterms:W3CDTF">2021-10-08T15:28:11Z</dcterms:created>
  <dcterms:modified xsi:type="dcterms:W3CDTF">2021-10-14T03:36:10Z</dcterms:modified>
</cp:coreProperties>
</file>