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3" r:id="rId4"/>
    <p:sldId id="2062" r:id="rId5"/>
    <p:sldId id="262" r:id="rId6"/>
    <p:sldId id="2059" r:id="rId7"/>
    <p:sldId id="278" r:id="rId8"/>
    <p:sldId id="279" r:id="rId9"/>
    <p:sldId id="2058" r:id="rId10"/>
    <p:sldId id="2060" r:id="rId11"/>
    <p:sldId id="260" r:id="rId12"/>
    <p:sldId id="261" r:id="rId13"/>
    <p:sldId id="20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B644-3481-44E9-9588-F34E2ED3C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58011E-A2DD-4143-94AA-B9531C2E3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7AD55-0C7B-4C09-A7D3-D1261514D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1FF2A-6216-4023-B8A5-EA1384B7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D1395-1ADD-4194-B854-11D603C4A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4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54097-1527-4DCE-8A7C-8265B421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278FD-FB97-4B2E-ABC6-6448E1E35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A1408-F3AE-4AB1-8B5A-CAF7D17B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AF6A7-8D94-431F-9046-3AFDF2C9F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F113C-95DA-4865-9C78-904097CDB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F827BA-4C65-40C8-AF2F-0F7EDDCAF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17C5C-881D-47CC-9645-267DC4DC8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256F-4B3C-4163-8B36-1678E8E1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1E0B8-83B2-44DA-8814-42A2197D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B714-1A38-43DC-95C2-24B1BED4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6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E8284-FCF3-4E61-99AE-65F18795F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90273-6934-4A4F-8DDD-54B1C1D3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01A69-EB12-40FC-9543-E6674BD9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E2E14-A8A3-4985-A420-BBEC465C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D67B3-CEE3-4D75-BBBC-0FFE56A6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0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8E009-5622-4E39-9B94-2A40B1F53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3B751-6B28-4E86-B166-DC8437872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52FD9-98ED-4AEA-B960-3FA0DBDD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2C707-87BE-49BE-8122-48367806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2F3B9-6317-4FEA-99AB-73ED04E3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7FC43-F78E-4C4F-84F2-A849DE83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B0C50-32F3-4ED8-B196-DB96CDA68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587C6-D882-4061-88CC-25BAAF1AD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0433E-CF3D-47FD-BAEF-98576E697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7662D-0541-4735-9DB4-A3472EED6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4851F-EA9D-4DE1-AD41-1511876A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1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1CA8-BC9A-471A-B177-385DDB0DB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62EA7-B5CB-482A-A0FA-F1AA5DF4C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AB140-8930-4D51-8335-1896E70D4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40D81-3E3E-4801-ACCB-B76DBA55C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53CC3-C311-4422-A642-2C24C9818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B2D81-8623-4E8E-89E0-376F7740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D35B9D-AE06-4F59-8BFE-B92BB3CA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5DD2-F42B-4CF1-8570-A51A058D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2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EFD1-1D88-40B1-89DF-421CFD61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6EBD4-5092-4AEF-836C-E9371F53E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D0D93-D8AC-42EF-9084-8ECF50A4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67540-010E-46EC-A333-8F60C00A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2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08075-CD1D-49A5-AA16-DD2A7C583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F5259-9CB9-4C48-8ECC-3250EF2D6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C685E-55A0-44EE-AB66-CA6EE800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28250-D784-4DBD-808E-C7DAD063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5AABC-4BB8-4F9B-B160-1462FD2F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75D9A-0C25-4FC2-9A19-7C2FCAD18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8404F-20C8-4FE2-99CA-96274605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0A061-7E98-4AED-888B-3CE7290F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70733-3ECA-493D-B2A7-F158B85F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6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3874E-3126-4EF9-8AB5-9A426466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A96BF0-9566-46E8-A0C1-179F96DB7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94288-361A-4F2F-80C8-F3BEAC6B0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C893-9EE9-4ECD-A274-BB3EDCDDF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D0E7C-1B72-4230-B7B9-6AAACFD7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B37AF-5777-44A1-A64D-949B5004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52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25C34-1BA2-4F47-A0FD-806276DD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40E52-3FD0-4885-9F71-EE06D2CF0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A5377-B961-43C0-974E-00515BB63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FDD31-B3D3-44FE-93C7-3F6523DD870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0060D-340E-4A0B-96E7-7186EE3F4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2DC8A-4DD0-46AD-9C1A-5CE1C43C7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A5A40-F49D-4F1D-B864-0981AF54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4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0" Type="http://schemas.openxmlformats.org/officeDocument/2006/relationships/image" Target="../media/image9.jpe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07F3B7-54D9-4BF0-A4F1-36D950D8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7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om the bottom of my heart, thank you to each and every person who took  the time to stop by o… | Hand lettering for beginners, Thank you wallpaper,  Thank you cards">
            <a:extLst>
              <a:ext uri="{FF2B5EF4-FFF2-40B4-BE49-F238E27FC236}">
                <a16:creationId xmlns:a16="http://schemas.microsoft.com/office/drawing/2014/main" id="{91312863-F82F-41E2-8FFB-DE9C41FBD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6"/>
          <a:stretch/>
        </p:blipFill>
        <p:spPr bwMode="auto">
          <a:xfrm>
            <a:off x="2539678" y="486136"/>
            <a:ext cx="6568633" cy="58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802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632597-2493-4C00-83DA-68DC22B0985F}"/>
              </a:ext>
            </a:extLst>
          </p:cNvPr>
          <p:cNvSpPr txBox="1"/>
          <p:nvPr/>
        </p:nvSpPr>
        <p:spPr>
          <a:xfrm>
            <a:off x="214542" y="-28374"/>
            <a:ext cx="279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 </a:t>
            </a:r>
          </a:p>
        </p:txBody>
      </p:sp>
      <p:pic>
        <p:nvPicPr>
          <p:cNvPr id="3074" name="Picture 2" descr="Blobfish might be a gooey mess out of water, but check out a living one!  (VIDEO) | WTF!? | Earth Touch News">
            <a:extLst>
              <a:ext uri="{FF2B5EF4-FFF2-40B4-BE49-F238E27FC236}">
                <a16:creationId xmlns:a16="http://schemas.microsoft.com/office/drawing/2014/main" id="{ED2DC4E0-42E4-4F8F-9F61-A66CAE29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1096010"/>
            <a:ext cx="5959055" cy="4177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91E3F9-1FE6-4B0A-96DB-708F434C736B}"/>
              </a:ext>
            </a:extLst>
          </p:cNvPr>
          <p:cNvSpPr txBox="1"/>
          <p:nvPr/>
        </p:nvSpPr>
        <p:spPr>
          <a:xfrm>
            <a:off x="173902" y="617957"/>
            <a:ext cx="351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blobfish (n)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0C455-B362-4EAD-8602-3D6007223A08}"/>
              </a:ext>
            </a:extLst>
          </p:cNvPr>
          <p:cNvSpPr txBox="1"/>
          <p:nvPr/>
        </p:nvSpPr>
        <p:spPr>
          <a:xfrm>
            <a:off x="173902" y="1292572"/>
            <a:ext cx="2965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species (n)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E85F5-66AD-491B-B045-F8349E501F8A}"/>
              </a:ext>
            </a:extLst>
          </p:cNvPr>
          <p:cNvSpPr txBox="1"/>
          <p:nvPr/>
        </p:nvSpPr>
        <p:spPr>
          <a:xfrm>
            <a:off x="118367" y="2196273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32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There are many </a:t>
            </a:r>
            <a:r>
              <a:rPr lang="en-US" sz="32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dogs.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F7627-7B2B-4410-8BC2-B5A7CA61C827}"/>
              </a:ext>
            </a:extLst>
          </p:cNvPr>
          <p:cNvSpPr txBox="1"/>
          <p:nvPr/>
        </p:nvSpPr>
        <p:spPr>
          <a:xfrm>
            <a:off x="2357120" y="1337865"/>
            <a:ext cx="9763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 group of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3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en-US" sz="3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whose members are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</a:t>
            </a:r>
            <a:r>
              <a:rPr lang="en-US" sz="3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and can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breed </a:t>
            </a:r>
            <a:r>
              <a:rPr lang="en-US" sz="3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together to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en-US" sz="3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young animals or plants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FCF312-28B0-4AEB-8069-D29AF16DE45A}"/>
              </a:ext>
            </a:extLst>
          </p:cNvPr>
          <p:cNvSpPr txBox="1"/>
          <p:nvPr/>
        </p:nvSpPr>
        <p:spPr>
          <a:xfrm>
            <a:off x="194222" y="2868990"/>
            <a:ext cx="2799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xtinct (adj)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02E0C2-9E28-4440-82D3-DB4BB2770F3F}"/>
              </a:ext>
            </a:extLst>
          </p:cNvPr>
          <p:cNvSpPr txBox="1"/>
          <p:nvPr/>
        </p:nvSpPr>
        <p:spPr>
          <a:xfrm>
            <a:off x="2627535" y="2909388"/>
            <a:ext cx="626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no longer in existence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FA889-A134-49C7-A0EC-5E93D1FE2FE5}"/>
              </a:ext>
            </a:extLst>
          </p:cNvPr>
          <p:cNvSpPr txBox="1"/>
          <p:nvPr/>
        </p:nvSpPr>
        <p:spPr>
          <a:xfrm>
            <a:off x="118367" y="3493083"/>
            <a:ext cx="9246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 white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rhino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is now almost 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extinct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1B101-EFFF-4480-B325-DEE9874D5851}"/>
              </a:ext>
            </a:extLst>
          </p:cNvPr>
          <p:cNvSpPr txBox="1"/>
          <p:nvPr/>
        </p:nvSpPr>
        <p:spPr>
          <a:xfrm>
            <a:off x="184062" y="4198456"/>
            <a:ext cx="2579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weird (adj)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D0EAD0-AF75-4780-9B49-DA910AB770C1}"/>
              </a:ext>
            </a:extLst>
          </p:cNvPr>
          <p:cNvSpPr txBox="1"/>
          <p:nvPr/>
        </p:nvSpPr>
        <p:spPr>
          <a:xfrm>
            <a:off x="2484113" y="4197542"/>
            <a:ext cx="94933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very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strange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unusual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difficult to understand or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6CBAE0-E08A-4857-975B-6CB60CC360F0}"/>
              </a:ext>
            </a:extLst>
          </p:cNvPr>
          <p:cNvSpPr txBox="1"/>
          <p:nvPr/>
        </p:nvSpPr>
        <p:spPr>
          <a:xfrm>
            <a:off x="48260" y="5140116"/>
            <a:ext cx="626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32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She's a really </a:t>
            </a:r>
            <a:r>
              <a:rPr lang="en-US" sz="3200" b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weird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girl.</a:t>
            </a:r>
          </a:p>
        </p:txBody>
      </p:sp>
      <p:pic>
        <p:nvPicPr>
          <p:cNvPr id="2" name="- blobfish">
            <a:hlinkClick r:id="" action="ppaction://media"/>
            <a:extLst>
              <a:ext uri="{FF2B5EF4-FFF2-40B4-BE49-F238E27FC236}">
                <a16:creationId xmlns:a16="http://schemas.microsoft.com/office/drawing/2014/main" id="{1BA65866-24DA-498D-9F15-5E00B82F3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2810" y="617957"/>
            <a:ext cx="609600" cy="609600"/>
          </a:xfrm>
          <a:prstGeom prst="rect">
            <a:avLst/>
          </a:prstGeom>
        </p:spPr>
      </p:pic>
      <p:pic>
        <p:nvPicPr>
          <p:cNvPr id="3" name="species">
            <a:hlinkClick r:id="" action="ppaction://media"/>
            <a:extLst>
              <a:ext uri="{FF2B5EF4-FFF2-40B4-BE49-F238E27FC236}">
                <a16:creationId xmlns:a16="http://schemas.microsoft.com/office/drawing/2014/main" id="{8DD3D874-040B-408E-BE74-3703561E83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4467" y="1344076"/>
            <a:ext cx="609600" cy="609600"/>
          </a:xfrm>
          <a:prstGeom prst="rect">
            <a:avLst/>
          </a:prstGeom>
        </p:spPr>
      </p:pic>
      <p:pic>
        <p:nvPicPr>
          <p:cNvPr id="6" name="extinct">
            <a:hlinkClick r:id="" action="ppaction://media"/>
            <a:extLst>
              <a:ext uri="{FF2B5EF4-FFF2-40B4-BE49-F238E27FC236}">
                <a16:creationId xmlns:a16="http://schemas.microsoft.com/office/drawing/2014/main" id="{7E7B08C2-E18D-4FA4-8319-50BC7CABBC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62195" y="2890519"/>
            <a:ext cx="609600" cy="609600"/>
          </a:xfrm>
          <a:prstGeom prst="rect">
            <a:avLst/>
          </a:prstGeom>
        </p:spPr>
      </p:pic>
      <p:pic>
        <p:nvPicPr>
          <p:cNvPr id="7" name="weird">
            <a:hlinkClick r:id="" action="ppaction://media"/>
            <a:extLst>
              <a:ext uri="{FF2B5EF4-FFF2-40B4-BE49-F238E27FC236}">
                <a16:creationId xmlns:a16="http://schemas.microsoft.com/office/drawing/2014/main" id="{690A8D46-C5FF-40E6-977B-C668578126D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126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62372B-0E5A-48A2-8DAC-D89C9F53CD97}"/>
              </a:ext>
            </a:extLst>
          </p:cNvPr>
          <p:cNvSpPr txBox="1"/>
          <p:nvPr/>
        </p:nvSpPr>
        <p:spPr>
          <a:xfrm>
            <a:off x="214542" y="-28374"/>
            <a:ext cx="279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DDBCC-2C52-4080-B1CF-8BE0F89B17A4}"/>
              </a:ext>
            </a:extLst>
          </p:cNvPr>
          <p:cNvSpPr txBox="1"/>
          <p:nvPr/>
        </p:nvSpPr>
        <p:spPr>
          <a:xfrm>
            <a:off x="264160" y="724654"/>
            <a:ext cx="3393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rare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(r)/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(adj)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7380A-EF9A-42FE-AD3A-E25E669BCF34}"/>
              </a:ext>
            </a:extLst>
          </p:cNvPr>
          <p:cNvSpPr txBox="1"/>
          <p:nvPr/>
        </p:nvSpPr>
        <p:spPr>
          <a:xfrm>
            <a:off x="264159" y="1932186"/>
            <a:ext cx="45987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danger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deɪndʒə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(r)/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(n)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5B97E-942D-4F8D-9012-4BEB15EE4D24}"/>
              </a:ext>
            </a:extLst>
          </p:cNvPr>
          <p:cNvSpPr txBox="1"/>
          <p:nvPr/>
        </p:nvSpPr>
        <p:spPr>
          <a:xfrm>
            <a:off x="289384" y="3839584"/>
            <a:ext cx="4919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to protect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prəˈtekt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(v)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A3B35-159D-40B0-BB1E-BEC35ECE85B9}"/>
              </a:ext>
            </a:extLst>
          </p:cNvPr>
          <p:cNvSpPr txBox="1"/>
          <p:nvPr/>
        </p:nvSpPr>
        <p:spPr>
          <a:xfrm>
            <a:off x="3555076" y="712311"/>
            <a:ext cx="8107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not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very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unusual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AAEBB6-9D8B-4DB9-81F1-DBFD4E3E0BEA}"/>
              </a:ext>
            </a:extLst>
          </p:cNvPr>
          <p:cNvSpPr txBox="1"/>
          <p:nvPr/>
        </p:nvSpPr>
        <p:spPr>
          <a:xfrm>
            <a:off x="335280" y="1284742"/>
            <a:ext cx="10678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museum 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rare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precious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treasures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3D1CBA-996A-4932-817E-E2AF94231865}"/>
              </a:ext>
            </a:extLst>
          </p:cNvPr>
          <p:cNvSpPr txBox="1"/>
          <p:nvPr/>
        </p:nvSpPr>
        <p:spPr>
          <a:xfrm>
            <a:off x="4696690" y="1776032"/>
            <a:ext cx="73556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possibility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that someone or something</a:t>
            </a:r>
          </a:p>
          <a:p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will be harmed ,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destroyed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or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killed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4A69EC-46B9-4C64-B9BD-8CD9DD517DB1}"/>
              </a:ext>
            </a:extLst>
          </p:cNvPr>
          <p:cNvSpPr txBox="1"/>
          <p:nvPr/>
        </p:nvSpPr>
        <p:spPr>
          <a:xfrm>
            <a:off x="214542" y="2962085"/>
            <a:ext cx="10546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Animals in 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danger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need our help.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6498FA-2DFD-496A-A572-45197C42FED3}"/>
              </a:ext>
            </a:extLst>
          </p:cNvPr>
          <p:cNvSpPr txBox="1"/>
          <p:nvPr/>
        </p:nvSpPr>
        <p:spPr>
          <a:xfrm>
            <a:off x="4876659" y="3641214"/>
            <a:ext cx="70528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to keep someone or   something 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from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harm, damage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or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illness.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11C199-A70C-4379-91BC-F13DAA0B251E}"/>
              </a:ext>
            </a:extLst>
          </p:cNvPr>
          <p:cNvSpPr txBox="1"/>
          <p:nvPr/>
        </p:nvSpPr>
        <p:spPr>
          <a:xfrm>
            <a:off x="214542" y="4856791"/>
            <a:ext cx="11310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 best idea is to 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</a:t>
            </a:r>
            <a:r>
              <a:rPr lang="en-US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all animals.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are__gb_1">
            <a:hlinkClick r:id="" action="ppaction://media"/>
            <a:extLst>
              <a:ext uri="{FF2B5EF4-FFF2-40B4-BE49-F238E27FC236}">
                <a16:creationId xmlns:a16="http://schemas.microsoft.com/office/drawing/2014/main" id="{B4EC589A-CABB-4166-8DBA-1B7999DB4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3580" y="727634"/>
            <a:ext cx="609600" cy="609600"/>
          </a:xfrm>
          <a:prstGeom prst="rect">
            <a:avLst/>
          </a:prstGeom>
        </p:spPr>
      </p:pic>
      <p:pic>
        <p:nvPicPr>
          <p:cNvPr id="3" name="danger__gb_1">
            <a:hlinkClick r:id="" action="ppaction://media"/>
            <a:extLst>
              <a:ext uri="{FF2B5EF4-FFF2-40B4-BE49-F238E27FC236}">
                <a16:creationId xmlns:a16="http://schemas.microsoft.com/office/drawing/2014/main" id="{2238AE81-25F9-4850-8FFF-879471574E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1869517"/>
            <a:ext cx="609600" cy="609600"/>
          </a:xfrm>
          <a:prstGeom prst="rect">
            <a:avLst/>
          </a:prstGeom>
        </p:spPr>
      </p:pic>
      <p:pic>
        <p:nvPicPr>
          <p:cNvPr id="5" name="protect__gb_3">
            <a:hlinkClick r:id="" action="ppaction://media"/>
            <a:extLst>
              <a:ext uri="{FF2B5EF4-FFF2-40B4-BE49-F238E27FC236}">
                <a16:creationId xmlns:a16="http://schemas.microsoft.com/office/drawing/2014/main" id="{729E31E4-F891-4FA1-B957-4A531DBC74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1891" y="3840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20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843AE-2F28-4A6F-84B5-7D04766B9504}"/>
              </a:ext>
            </a:extLst>
          </p:cNvPr>
          <p:cNvSpPr txBox="1"/>
          <p:nvPr/>
        </p:nvSpPr>
        <p:spPr>
          <a:xfrm>
            <a:off x="3418809" y="96982"/>
            <a:ext cx="3493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E5079-7705-43EE-BBCF-F6831A49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08" y="1020312"/>
            <a:ext cx="7994073" cy="49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5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CDA853-2BE5-4FA1-B82E-6C4D297B0A9E}"/>
              </a:ext>
            </a:extLst>
          </p:cNvPr>
          <p:cNvSpPr txBox="1"/>
          <p:nvPr/>
        </p:nvSpPr>
        <p:spPr>
          <a:xfrm>
            <a:off x="3235910" y="5216206"/>
            <a:ext cx="75193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ANIMAL IS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F2867-FC8D-4BFC-BBE2-996806D03FB0}"/>
              </a:ext>
            </a:extLst>
          </p:cNvPr>
          <p:cNvSpPr txBox="1"/>
          <p:nvPr/>
        </p:nvSpPr>
        <p:spPr>
          <a:xfrm>
            <a:off x="3018408" y="5809859"/>
            <a:ext cx="458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It is a blobfish.</a:t>
            </a:r>
            <a:endParaRPr lang="en-US" sz="3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151102blobfish02-2b969">
            <a:extLst>
              <a:ext uri="{FF2B5EF4-FFF2-40B4-BE49-F238E27FC236}">
                <a16:creationId xmlns:a16="http://schemas.microsoft.com/office/drawing/2014/main" id="{2FDAB3A5-AE27-4E8D-943D-5838AD4EA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39" y="520668"/>
            <a:ext cx="7519385" cy="45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4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3978"/>
            <a:ext cx="12192000" cy="68580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5368530" y="3082529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34394" y="1046238"/>
            <a:ext cx="745300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6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3: </a:t>
            </a:r>
            <a:r>
              <a:rPr lang="en-US" sz="6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wildlife</a:t>
            </a:r>
            <a:r>
              <a:rPr lang="en-US" altLang="en-US" sz="66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1C749-1259-403C-B41F-5E7E641C5C6E}"/>
              </a:ext>
            </a:extLst>
          </p:cNvPr>
          <p:cNvSpPr/>
          <p:nvPr/>
        </p:nvSpPr>
        <p:spPr>
          <a:xfrm>
            <a:off x="372649" y="2321120"/>
            <a:ext cx="11446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u="sng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READING - THE UGLIEST ANIMALS? – page 40.</a:t>
            </a:r>
            <a:endParaRPr lang="en-US" sz="5400" dirty="0">
              <a:ln w="28575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A399E6-3CA8-4691-9C89-AB76CDB3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145039"/>
            <a:ext cx="11901054" cy="65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02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7D26C0-A501-4314-8700-2419CDD717F8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>
              <a:spcBef>
                <a:spcPts val="600"/>
              </a:spcBef>
              <a:spcAft>
                <a:spcPts val="600"/>
              </a:spcAft>
              <a:tabLst>
                <a:tab pos="720725" algn="l"/>
              </a:tabLs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Which sentences does the writer agree with?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FE9FC-3850-4469-A5EF-B361B7E8C88C}"/>
              </a:ext>
            </a:extLst>
          </p:cNvPr>
          <p:cNvSpPr txBox="1"/>
          <p:nvPr/>
        </p:nvSpPr>
        <p:spPr>
          <a:xfrm>
            <a:off x="223520" y="1103720"/>
            <a:ext cx="1031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It’s important to protect all animals because they are all interesting.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48D95-4004-42BA-8229-EF38224CD901}"/>
              </a:ext>
            </a:extLst>
          </p:cNvPr>
          <p:cNvSpPr txBox="1"/>
          <p:nvPr/>
        </p:nvSpPr>
        <p:spPr>
          <a:xfrm>
            <a:off x="223520" y="2609970"/>
            <a:ext cx="117449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It’s best to protect the beautiful species, not the ugly ones. 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129A5D-3C8F-4AC9-A7AE-D0C475DB09C9}"/>
              </a:ext>
            </a:extLst>
          </p:cNvPr>
          <p:cNvSpPr txBox="1"/>
          <p:nvPr/>
        </p:nvSpPr>
        <p:spPr>
          <a:xfrm>
            <a:off x="223520" y="4092287"/>
            <a:ext cx="120396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A lot of species become extinct every year. Animals in danger need our help.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95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5E74266-34F2-4F42-8091-7B92EFC6C6E7}"/>
              </a:ext>
            </a:extLst>
          </p:cNvPr>
          <p:cNvSpPr/>
          <p:nvPr/>
        </p:nvSpPr>
        <p:spPr>
          <a:xfrm>
            <a:off x="11146579" y="1104898"/>
            <a:ext cx="637309" cy="657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C6D85-E5CA-41FA-81F4-321BAE954A04}"/>
              </a:ext>
            </a:extLst>
          </p:cNvPr>
          <p:cNvSpPr txBox="1"/>
          <p:nvPr/>
        </p:nvSpPr>
        <p:spPr>
          <a:xfrm>
            <a:off x="0" y="-19666"/>
            <a:ext cx="12191999" cy="83099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TRUE – FALSE  QUIZ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Snap ITC" panose="04040A07060A020202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7E93E-84A4-4B3C-AA78-4CB8CC96C084}"/>
              </a:ext>
            </a:extLst>
          </p:cNvPr>
          <p:cNvSpPr txBox="1"/>
          <p:nvPr/>
        </p:nvSpPr>
        <p:spPr>
          <a:xfrm>
            <a:off x="190483" y="1126010"/>
            <a:ext cx="55389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4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blobfish is quite rare.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93195-C8F2-4701-99D7-5B345D45B78F}"/>
              </a:ext>
            </a:extLst>
          </p:cNvPr>
          <p:cNvSpPr txBox="1"/>
          <p:nvPr/>
        </p:nvSpPr>
        <p:spPr>
          <a:xfrm>
            <a:off x="190483" y="2217721"/>
            <a:ext cx="29925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blobfish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8D2A3-9723-4488-AE3D-EEECEEFDFF51}"/>
              </a:ext>
            </a:extLst>
          </p:cNvPr>
          <p:cNvSpPr txBox="1"/>
          <p:nvPr/>
        </p:nvSpPr>
        <p:spPr>
          <a:xfrm>
            <a:off x="210109" y="3279036"/>
            <a:ext cx="109987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 blobfish is well-known through magazines and the internet. 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EFD283-21E5-47E5-8B1D-0FEBDAD234C6}"/>
              </a:ext>
            </a:extLst>
          </p:cNvPr>
          <p:cNvSpPr txBox="1"/>
          <p:nvPr/>
        </p:nvSpPr>
        <p:spPr>
          <a:xfrm>
            <a:off x="147303" y="4720735"/>
            <a:ext cx="102717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4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There’s a lot of information about pandas, but not whales.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7588B6-FCC3-490B-A132-23C9BB01974B}"/>
              </a:ext>
            </a:extLst>
          </p:cNvPr>
          <p:cNvSpPr txBox="1"/>
          <p:nvPr/>
        </p:nvSpPr>
        <p:spPr>
          <a:xfrm>
            <a:off x="11146579" y="1087160"/>
            <a:ext cx="68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6A7F8C-7EA7-48E1-84DB-67B430ADB8F8}"/>
              </a:ext>
            </a:extLst>
          </p:cNvPr>
          <p:cNvSpPr/>
          <p:nvPr/>
        </p:nvSpPr>
        <p:spPr>
          <a:xfrm>
            <a:off x="11132390" y="2191805"/>
            <a:ext cx="637309" cy="657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FBE57A-7A70-4B90-9B54-83291570DF8D}"/>
              </a:ext>
            </a:extLst>
          </p:cNvPr>
          <p:cNvSpPr/>
          <p:nvPr/>
        </p:nvSpPr>
        <p:spPr>
          <a:xfrm>
            <a:off x="11146580" y="3216552"/>
            <a:ext cx="637309" cy="657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40937C-86AB-4118-B658-1D3B3F5DA94A}"/>
              </a:ext>
            </a:extLst>
          </p:cNvPr>
          <p:cNvSpPr/>
          <p:nvPr/>
        </p:nvSpPr>
        <p:spPr>
          <a:xfrm>
            <a:off x="11146579" y="4632346"/>
            <a:ext cx="637309" cy="657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21F86A-DBC2-4349-90C0-4C8A0A44F67A}"/>
              </a:ext>
            </a:extLst>
          </p:cNvPr>
          <p:cNvSpPr txBox="1"/>
          <p:nvPr/>
        </p:nvSpPr>
        <p:spPr>
          <a:xfrm>
            <a:off x="11146579" y="3119727"/>
            <a:ext cx="68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0BC536-0BB5-487A-8B91-3FDA4894A476}"/>
              </a:ext>
            </a:extLst>
          </p:cNvPr>
          <p:cNvSpPr txBox="1"/>
          <p:nvPr/>
        </p:nvSpPr>
        <p:spPr>
          <a:xfrm>
            <a:off x="11204299" y="2129645"/>
            <a:ext cx="68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B0EE05-3E96-4454-84EA-19E85E2F71C8}"/>
              </a:ext>
            </a:extLst>
          </p:cNvPr>
          <p:cNvSpPr txBox="1"/>
          <p:nvPr/>
        </p:nvSpPr>
        <p:spPr>
          <a:xfrm>
            <a:off x="11115624" y="4486288"/>
            <a:ext cx="68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A44577-2654-4931-A986-53DA1119A34C}"/>
              </a:ext>
            </a:extLst>
          </p:cNvPr>
          <p:cNvSpPr txBox="1"/>
          <p:nvPr/>
        </p:nvSpPr>
        <p:spPr>
          <a:xfrm>
            <a:off x="3077902" y="2243440"/>
            <a:ext cx="610564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lives in rivers </a:t>
            </a:r>
            <a:r>
              <a:rPr lang="en-US" sz="3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/>
          </a:p>
        </p:txBody>
      </p:sp>
      <p:pic>
        <p:nvPicPr>
          <p:cNvPr id="3" name="Friends Plus for Vietnam G6 SB Track 1.33">
            <a:hlinkClick r:id="" action="ppaction://media"/>
            <a:extLst>
              <a:ext uri="{FF2B5EF4-FFF2-40B4-BE49-F238E27FC236}">
                <a16:creationId xmlns:a16="http://schemas.microsoft.com/office/drawing/2014/main" id="{149E50D1-62CF-4E2E-A41D-12EA66A09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2897" y="170980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801DA06-3955-49FE-AEEF-96951238666B}"/>
              </a:ext>
            </a:extLst>
          </p:cNvPr>
          <p:cNvSpPr txBox="1"/>
          <p:nvPr/>
        </p:nvSpPr>
        <p:spPr>
          <a:xfrm>
            <a:off x="3077902" y="2231056"/>
            <a:ext cx="638054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lives 1,000 </a:t>
            </a:r>
            <a:r>
              <a:rPr lang="en-US" sz="3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 the sea.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79E903-CCC5-4549-91CC-B657F3CCA8FA}"/>
              </a:ext>
            </a:extLst>
          </p:cNvPr>
          <p:cNvSpPr txBox="1"/>
          <p:nvPr/>
        </p:nvSpPr>
        <p:spPr>
          <a:xfrm>
            <a:off x="147303" y="4758177"/>
            <a:ext cx="10570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We often see information about pandas, whales,….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051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5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4" grpId="0"/>
      <p:bldP spid="36" grpId="0"/>
      <p:bldP spid="39" grpId="0"/>
      <p:bldP spid="31" grpId="0"/>
      <p:bldP spid="33" grpId="0"/>
      <p:bldP spid="35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Question mark on blue background. Paper art style. 1895642 Vector Art at  Vecteezy">
            <a:extLst>
              <a:ext uri="{FF2B5EF4-FFF2-40B4-BE49-F238E27FC236}">
                <a16:creationId xmlns:a16="http://schemas.microsoft.com/office/drawing/2014/main" id="{926D1C7D-25E1-4D9F-B298-7751A52F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960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4D9BF5-B852-4615-A4C1-90CE599CF538}"/>
              </a:ext>
            </a:extLst>
          </p:cNvPr>
          <p:cNvSpPr txBox="1"/>
          <p:nvPr/>
        </p:nvSpPr>
        <p:spPr>
          <a:xfrm>
            <a:off x="126357" y="1637832"/>
            <a:ext cx="99088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ea typeface="MS Mincho" panose="02020609040205080304" pitchFamily="49" charset="-128"/>
              </a:rPr>
              <a:t>ANSWER THE QUESTIONS</a:t>
            </a:r>
            <a:r>
              <a:rPr lang="en-US" sz="7200" b="1" i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ea typeface="MS Mincho" panose="02020609040205080304" pitchFamily="49" charset="-128"/>
              </a:rPr>
              <a:t> </a:t>
            </a:r>
            <a:endParaRPr lang="en-US" sz="7200" b="1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97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355056-EDC0-490E-AC18-09DB10203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0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F89814-0088-4655-8C42-4EC45833ABC3}"/>
              </a:ext>
            </a:extLst>
          </p:cNvPr>
          <p:cNvSpPr txBox="1"/>
          <p:nvPr/>
        </p:nvSpPr>
        <p:spPr>
          <a:xfrm>
            <a:off x="338558" y="562062"/>
            <a:ext cx="10368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373380" algn="l"/>
                <a:tab pos="544830" algn="l"/>
              </a:tabLst>
            </a:pPr>
            <a:r>
              <a:rPr lang="en-US" sz="36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Where does the blobfish live?</a:t>
            </a:r>
            <a:endParaRPr lang="en-US" sz="36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437D0-0505-497F-9936-47CAD25B0A46}"/>
              </a:ext>
            </a:extLst>
          </p:cNvPr>
          <p:cNvSpPr txBox="1"/>
          <p:nvPr/>
        </p:nvSpPr>
        <p:spPr>
          <a:xfrm>
            <a:off x="338558" y="2599442"/>
            <a:ext cx="10368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2) Why is the blobfish famous?</a:t>
            </a:r>
            <a:endParaRPr lang="en-US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1E378-AADD-4E37-95FE-9B76FCC5F652}"/>
              </a:ext>
            </a:extLst>
          </p:cNvPr>
          <p:cNvSpPr txBox="1"/>
          <p:nvPr/>
        </p:nvSpPr>
        <p:spPr>
          <a:xfrm>
            <a:off x="338559" y="4636822"/>
            <a:ext cx="10368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3) How many species become extinct each year?</a:t>
            </a:r>
            <a:endParaRPr lang="en-US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EA8C68-9733-4CDB-9093-C97DCE22BF8B}"/>
              </a:ext>
            </a:extLst>
          </p:cNvPr>
          <p:cNvSpPr txBox="1"/>
          <p:nvPr/>
        </p:nvSpPr>
        <p:spPr>
          <a:xfrm>
            <a:off x="442731" y="1386749"/>
            <a:ext cx="97574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It lives under the seas near Australia. 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ED060-E614-4A54-950F-2BF0F9A758C7}"/>
              </a:ext>
            </a:extLst>
          </p:cNvPr>
          <p:cNvSpPr txBox="1"/>
          <p:nvPr/>
        </p:nvSpPr>
        <p:spPr>
          <a:xfrm>
            <a:off x="338558" y="3435487"/>
            <a:ext cx="1125927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 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Because people say it is the ugliest animal in the world.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EE13F2-AB4F-4DFD-A206-656F6D5BA185}"/>
              </a:ext>
            </a:extLst>
          </p:cNvPr>
          <p:cNvSpPr txBox="1"/>
          <p:nvPr/>
        </p:nvSpPr>
        <p:spPr>
          <a:xfrm>
            <a:off x="338558" y="5283153"/>
            <a:ext cx="1036802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 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Thousands of species become extinct each year.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76BDB5-7AE2-450C-B9AC-17FA54DDF6ED}"/>
              </a:ext>
            </a:extLst>
          </p:cNvPr>
          <p:cNvSpPr txBox="1"/>
          <p:nvPr/>
        </p:nvSpPr>
        <p:spPr>
          <a:xfrm>
            <a:off x="231492" y="1833533"/>
            <a:ext cx="1127909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720725" algn="l"/>
              </a:tabLst>
            </a:pPr>
            <a:r>
              <a:rPr lang="en-US" sz="35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new words by heart.</a:t>
            </a:r>
          </a:p>
          <a:p>
            <a:r>
              <a:rPr lang="en-US" sz="35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Do exercises in </a:t>
            </a:r>
            <a:r>
              <a:rPr lang="en-US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Workbook – page 28.</a:t>
            </a:r>
          </a:p>
          <a:p>
            <a:r>
              <a:rPr lang="en-US" sz="35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Prepare the next lesson:  LANGUAGE FOCUS – page 41. </a:t>
            </a:r>
            <a:endParaRPr lang="en-US" sz="3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DC3D25-B727-40A9-B7ED-AB9FF947947D}"/>
              </a:ext>
            </a:extLst>
          </p:cNvPr>
          <p:cNvSpPr txBox="1"/>
          <p:nvPr/>
        </p:nvSpPr>
        <p:spPr>
          <a:xfrm>
            <a:off x="3294118" y="290946"/>
            <a:ext cx="3493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687269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430</Words>
  <Application>Microsoft Office PowerPoint</Application>
  <PresentationFormat>Widescreen</PresentationFormat>
  <Paragraphs>55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Cooper Black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hien bui</cp:lastModifiedBy>
  <cp:revision>20</cp:revision>
  <dcterms:created xsi:type="dcterms:W3CDTF">2021-05-22T17:06:37Z</dcterms:created>
  <dcterms:modified xsi:type="dcterms:W3CDTF">2021-11-23T06:41:08Z</dcterms:modified>
</cp:coreProperties>
</file>