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75" r:id="rId4"/>
    <p:sldId id="274" r:id="rId5"/>
    <p:sldId id="273" r:id="rId6"/>
    <p:sldId id="272" r:id="rId7"/>
    <p:sldId id="267" r:id="rId8"/>
    <p:sldId id="269" r:id="rId9"/>
    <p:sldId id="263" r:id="rId10"/>
    <p:sldId id="260" r:id="rId11"/>
    <p:sldId id="261" r:id="rId12"/>
    <p:sldId id="265" r:id="rId13"/>
  </p:sldIdLst>
  <p:sldSz cx="18288000" cy="10287000"/>
  <p:notesSz cx="6858000" cy="9144000"/>
  <p:embeddedFontLst>
    <p:embeddedFont>
      <p:font typeface="Dekko" charset="-93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iCiel Thinpaw" charset="-93"/>
      <p:regular r:id="rId20"/>
    </p:embeddedFont>
    <p:embeddedFont>
      <p:font typeface="Imprint MT Shadow" pitchFamily="8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87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9AB5-D1F5-44A3-8FB1-9E5D092D6A4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BE1B2-B8A7-469B-8616-68896277E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317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77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830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207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62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347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BE1B2-B8A7-469B-8616-68896277ED6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36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18" Type="http://schemas.openxmlformats.org/officeDocument/2006/relationships/image" Target="../media/image14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svg"/><Relationship Id="rId20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19" Type="http://schemas.microsoft.com/office/2007/relationships/media" Target="../media/media1.mp3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18.svg"/><Relationship Id="rId18" Type="http://schemas.openxmlformats.org/officeDocument/2006/relationships/image" Target="../media/image72.png"/><Relationship Id="rId3" Type="http://schemas.openxmlformats.org/officeDocument/2006/relationships/image" Target="../media/image65.png"/><Relationship Id="rId21" Type="http://schemas.openxmlformats.org/officeDocument/2006/relationships/image" Target="../media/image126.svg"/><Relationship Id="rId7" Type="http://schemas.openxmlformats.org/officeDocument/2006/relationships/image" Target="../media/image112.svg"/><Relationship Id="rId12" Type="http://schemas.openxmlformats.org/officeDocument/2006/relationships/image" Target="../media/image69.png"/><Relationship Id="rId17" Type="http://schemas.openxmlformats.org/officeDocument/2006/relationships/image" Target="../media/image122.svg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116.svg"/><Relationship Id="rId24" Type="http://schemas.microsoft.com/office/2007/relationships/media" Target="../media/media4.mp3"/><Relationship Id="rId5" Type="http://schemas.openxmlformats.org/officeDocument/2006/relationships/image" Target="../media/image110.svg"/><Relationship Id="rId15" Type="http://schemas.openxmlformats.org/officeDocument/2006/relationships/image" Target="../media/image120.svg"/><Relationship Id="rId23" Type="http://schemas.openxmlformats.org/officeDocument/2006/relationships/image" Target="../media/image34.png"/><Relationship Id="rId10" Type="http://schemas.openxmlformats.org/officeDocument/2006/relationships/image" Target="../media/image68.png"/><Relationship Id="rId19" Type="http://schemas.openxmlformats.org/officeDocument/2006/relationships/image" Target="../media/image124.svg"/><Relationship Id="rId9" Type="http://schemas.openxmlformats.org/officeDocument/2006/relationships/image" Target="../media/image114.svg"/><Relationship Id="rId14" Type="http://schemas.openxmlformats.org/officeDocument/2006/relationships/image" Target="../media/image70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130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8.png"/><Relationship Id="rId5" Type="http://schemas.openxmlformats.org/officeDocument/2006/relationships/image" Target="../media/image128.svg"/><Relationship Id="rId10" Type="http://schemas.microsoft.com/office/2007/relationships/media" Target="../media/media5.mp3"/><Relationship Id="rId9" Type="http://schemas.openxmlformats.org/officeDocument/2006/relationships/image" Target="../media/image1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136.svg"/><Relationship Id="rId10" Type="http://schemas.openxmlformats.org/officeDocument/2006/relationships/image" Target="../media/image34.png"/><Relationship Id="rId4" Type="http://schemas.openxmlformats.org/officeDocument/2006/relationships/image" Target="../media/image78.png"/><Relationship Id="rId9" Type="http://schemas.openxmlformats.org/officeDocument/2006/relationships/image" Target="../media/image14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2.sv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jpeg"/><Relationship Id="rId20" Type="http://schemas.openxmlformats.org/officeDocument/2006/relationships/image" Target="../media/image20.png"/><Relationship Id="rId1" Type="http://schemas.openxmlformats.org/officeDocument/2006/relationships/video" Target="NULL" TargetMode="External"/><Relationship Id="rId11" Type="http://schemas.openxmlformats.org/officeDocument/2006/relationships/image" Target="../media/image12.jpeg"/><Relationship Id="rId24" Type="http://schemas.microsoft.com/office/2007/relationships/media" Target="../media/media1.mp3"/><Relationship Id="rId5" Type="http://schemas.openxmlformats.org/officeDocument/2006/relationships/image" Target="../media/image10.png"/><Relationship Id="rId15" Type="http://schemas.openxmlformats.org/officeDocument/2006/relationships/image" Target="../media/image16.jpeg"/><Relationship Id="rId23" Type="http://schemas.openxmlformats.org/officeDocument/2006/relationships/image" Target="../media/image8.png"/><Relationship Id="rId10" Type="http://schemas.openxmlformats.org/officeDocument/2006/relationships/image" Target="../media/image11.jpeg"/><Relationship Id="rId19" Type="http://schemas.openxmlformats.org/officeDocument/2006/relationships/image" Target="../media/image40.svg"/><Relationship Id="rId4" Type="http://schemas.openxmlformats.org/officeDocument/2006/relationships/image" Target="../media/image9.jpeg"/><Relationship Id="rId9" Type="http://schemas.openxmlformats.org/officeDocument/2006/relationships/image" Target="../media/image30.svg"/><Relationship Id="rId14" Type="http://schemas.openxmlformats.org/officeDocument/2006/relationships/image" Target="../media/image15.png"/><Relationship Id="rId22" Type="http://schemas.microsoft.com/office/2007/relationships/media" Target="../media/media4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1.svg"/><Relationship Id="rId18" Type="http://schemas.openxmlformats.org/officeDocument/2006/relationships/image" Target="../media/image28.png"/><Relationship Id="rId26" Type="http://schemas.openxmlformats.org/officeDocument/2006/relationships/image" Target="../media/image63.sv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25.png"/><Relationship Id="rId17" Type="http://schemas.openxmlformats.org/officeDocument/2006/relationships/image" Target="../media/image55.svg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4.png"/><Relationship Id="rId1" Type="http://schemas.openxmlformats.org/officeDocument/2006/relationships/video" Target="NULL" TargetMode="External"/><Relationship Id="rId11" Type="http://schemas.openxmlformats.org/officeDocument/2006/relationships/image" Target="../media/image49.svg"/><Relationship Id="rId24" Type="http://schemas.openxmlformats.org/officeDocument/2006/relationships/image" Target="../media/image31.png"/><Relationship Id="rId32" Type="http://schemas.openxmlformats.org/officeDocument/2006/relationships/image" Target="../media/image8.png"/><Relationship Id="rId5" Type="http://schemas.openxmlformats.org/officeDocument/2006/relationships/image" Target="../media/image22.pn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65.svg"/><Relationship Id="rId10" Type="http://schemas.openxmlformats.org/officeDocument/2006/relationships/image" Target="../media/image24.png"/><Relationship Id="rId19" Type="http://schemas.openxmlformats.org/officeDocument/2006/relationships/image" Target="../media/image57.svg"/><Relationship Id="rId31" Type="http://schemas.microsoft.com/office/2007/relationships/media" Target="../media/media5.mp3"/><Relationship Id="rId4" Type="http://schemas.openxmlformats.org/officeDocument/2006/relationships/image" Target="../media/image21.jpeg"/><Relationship Id="rId9" Type="http://schemas.openxmlformats.org/officeDocument/2006/relationships/image" Target="../media/image47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81.sv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.png"/><Relationship Id="rId7" Type="http://schemas.openxmlformats.org/officeDocument/2006/relationships/image" Target="../media/image70.svg"/><Relationship Id="rId12" Type="http://schemas.openxmlformats.org/officeDocument/2006/relationships/image" Target="../media/image75.sv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svg"/><Relationship Id="rId20" Type="http://schemas.openxmlformats.org/officeDocument/2006/relationships/image" Target="../media/image83.svg"/><Relationship Id="rId1" Type="http://schemas.openxmlformats.org/officeDocument/2006/relationships/video" Target="NULL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6.jpeg"/><Relationship Id="rId9" Type="http://schemas.openxmlformats.org/officeDocument/2006/relationships/image" Target="../media/image72.svg"/><Relationship Id="rId14" Type="http://schemas.openxmlformats.org/officeDocument/2006/relationships/image" Target="../media/image77.svg"/><Relationship Id="rId22" Type="http://schemas.microsoft.com/office/2007/relationships/media" Target="../media/media6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7.jpeg"/><Relationship Id="rId11" Type="http://schemas.microsoft.com/office/2007/relationships/media" Target="../media/media1.mp3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jpeg"/><Relationship Id="rId7" Type="http://schemas.microsoft.com/office/2007/relationships/media" Target="../media/media7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4" Type="http://schemas.openxmlformats.org/officeDocument/2006/relationships/image" Target="../media/image26.pn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53.png"/><Relationship Id="rId12" Type="http://schemas.microsoft.com/office/2007/relationships/media" Target="../media/media8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0.svg"/><Relationship Id="rId11" Type="http://schemas.openxmlformats.org/officeDocument/2006/relationships/image" Target="../media/image56.jpeg"/><Relationship Id="rId10" Type="http://schemas.openxmlformats.org/officeDocument/2006/relationships/image" Target="../media/image55.jpeg"/><Relationship Id="rId4" Type="http://schemas.openxmlformats.org/officeDocument/2006/relationships/image" Target="../media/image10.pn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1.mp3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12" Type="http://schemas.openxmlformats.org/officeDocument/2006/relationships/image" Target="../media/image10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image" Target="../media/image100.svg"/><Relationship Id="rId11" Type="http://schemas.openxmlformats.org/officeDocument/2006/relationships/image" Target="../media/image62.png"/><Relationship Id="rId15" Type="http://schemas.microsoft.com/office/2007/relationships/media" Target="../media/media6.mp3"/><Relationship Id="rId10" Type="http://schemas.openxmlformats.org/officeDocument/2006/relationships/image" Target="../media/image104.sv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41152" y="612216"/>
            <a:ext cx="17436208" cy="96374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357"/>
          <a:stretch>
            <a:fillRect/>
          </a:stretch>
        </p:blipFill>
        <p:spPr>
          <a:xfrm flipH="1">
            <a:off x="835147" y="4598940"/>
            <a:ext cx="7876407" cy="4928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357"/>
          <a:stretch>
            <a:fillRect/>
          </a:stretch>
        </p:blipFill>
        <p:spPr>
          <a:xfrm flipH="1">
            <a:off x="10007133" y="4659499"/>
            <a:ext cx="7779631" cy="48682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67496" y="4954670"/>
            <a:ext cx="3755680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160"/>
              </a:lnSpc>
              <a:spcBef>
                <a:spcPct val="0"/>
              </a:spcBef>
            </a:pPr>
            <a:r>
              <a:rPr lang="en-US" sz="5600" dirty="0">
                <a:solidFill>
                  <a:srgbClr val="CF5443"/>
                </a:solidFill>
                <a:latin typeface="Dekko"/>
              </a:rPr>
              <a:t>NGHE NHẠC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04371" y="282120"/>
            <a:ext cx="7779630" cy="41437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843305" y="-1325018"/>
            <a:ext cx="5744010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08970" y="4954670"/>
            <a:ext cx="6722314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dirty="0">
                <a:solidFill>
                  <a:srgbClr val="CF5443"/>
                </a:solidFill>
                <a:latin typeface="Dekko"/>
              </a:rPr>
              <a:t>THƯỜNG THỨC ÂM NHẠC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074057"/>
            <a:ext cx="7202585" cy="220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5600" dirty="0" err="1">
                <a:solidFill>
                  <a:srgbClr val="237325"/>
                </a:solidFill>
                <a:latin typeface="Dekko"/>
              </a:rPr>
              <a:t>Giới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thiệu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một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số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nhạc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cụ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truyền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thống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Việt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61377" y="6074057"/>
            <a:ext cx="6178005" cy="220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960"/>
              </a:lnSpc>
              <a:spcBef>
                <a:spcPct val="0"/>
              </a:spcBef>
            </a:pPr>
            <a:r>
              <a:rPr lang="en-US" sz="5600" dirty="0">
                <a:solidFill>
                  <a:srgbClr val="237325"/>
                </a:solidFill>
                <a:latin typeface="Dekko"/>
              </a:rPr>
              <a:t>Nghe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trích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đoạn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"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Cung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đàn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đất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 </a:t>
            </a:r>
            <a:r>
              <a:rPr lang="en-US" sz="5600" dirty="0" err="1">
                <a:solidFill>
                  <a:srgbClr val="237325"/>
                </a:solidFill>
                <a:latin typeface="Dekko"/>
              </a:rPr>
              <a:t>nước</a:t>
            </a:r>
            <a:r>
              <a:rPr lang="en-US" sz="5600" dirty="0">
                <a:solidFill>
                  <a:srgbClr val="237325"/>
                </a:solidFill>
                <a:latin typeface="Dekko"/>
              </a:rPr>
              <a:t>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04371" y="1041652"/>
            <a:ext cx="7884096" cy="219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4F1964"/>
                </a:solidFill>
                <a:latin typeface="iCielBC GrindstoneDisplay"/>
              </a:rPr>
              <a:t>KHÚC HÁT QUÊ HƯƠNG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10663" y="996023"/>
            <a:ext cx="2577144" cy="26693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35805" y="282120"/>
            <a:ext cx="3515914" cy="9005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067496" y="3272287"/>
            <a:ext cx="1520971" cy="15209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87295" y="-1762818"/>
            <a:ext cx="5744010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223007" y="732382"/>
            <a:ext cx="2036293" cy="2109155"/>
          </a:xfrm>
          <a:prstGeom prst="rect">
            <a:avLst/>
          </a:prstGeom>
        </p:spPr>
      </p:pic>
      <p:pic>
        <p:nvPicPr>
          <p:cNvPr id="17" name="nhac nen - hoa tau bau - 17s">
            <a:hlinkClick r:id="" action="ppaction://media"/>
            <a:extLst>
              <a:ext uri="{FF2B5EF4-FFF2-40B4-BE49-F238E27FC236}">
                <a16:creationId xmlns:a16="http://schemas.microsoft.com/office/drawing/2014/main" xmlns="" id="{D40DCEC2-BE9F-426A-956A-222B7CFB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838200" y="95277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4515" y="457583"/>
            <a:ext cx="17783485" cy="98294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1591" y="228791"/>
            <a:ext cx="727220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b="1" dirty="0">
                <a:solidFill>
                  <a:srgbClr val="7030A0"/>
                </a:solidFill>
                <a:latin typeface="iCiel LOUSIANE" panose="02000506000000020003" pitchFamily="50" charset="0"/>
              </a:rPr>
              <a:t>TRÒ CHƠI ÂM NHẠC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EB50F5-32A7-4D9D-BAFD-B373F4E2487C}"/>
              </a:ext>
            </a:extLst>
          </p:cNvPr>
          <p:cNvGrpSpPr/>
          <p:nvPr/>
        </p:nvGrpSpPr>
        <p:grpSpPr>
          <a:xfrm>
            <a:off x="310390" y="3476195"/>
            <a:ext cx="4414009" cy="1152519"/>
            <a:chOff x="1030361" y="3889333"/>
            <a:chExt cx="3597304" cy="11525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30361" y="3889333"/>
              <a:ext cx="3597304" cy="11525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B7C1855-094E-46F8-99C3-B3DB343FC850}"/>
                </a:ext>
              </a:extLst>
            </p:cNvPr>
            <p:cNvSpPr txBox="1"/>
            <p:nvPr/>
          </p:nvSpPr>
          <p:spPr>
            <a:xfrm>
              <a:off x="1711861" y="4010063"/>
              <a:ext cx="22813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Có</a:t>
              </a:r>
              <a:r>
                <a:rPr lang="en-US" sz="5400" dirty="0">
                  <a:latin typeface="iCiel Baliho Script" pitchFamily="50" charset="0"/>
                </a:rPr>
                <a:t> 1 </a:t>
              </a:r>
              <a:r>
                <a:rPr lang="en-US" sz="5400" dirty="0" err="1">
                  <a:latin typeface="iCiel Baliho Script" pitchFamily="50" charset="0"/>
                </a:rPr>
                <a:t>dây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7EF8E26-3778-4E04-A8BC-8E60D10661BD}"/>
              </a:ext>
            </a:extLst>
          </p:cNvPr>
          <p:cNvGrpSpPr/>
          <p:nvPr/>
        </p:nvGrpSpPr>
        <p:grpSpPr>
          <a:xfrm>
            <a:off x="13106400" y="6438900"/>
            <a:ext cx="4437744" cy="1219740"/>
            <a:chOff x="1095910" y="5617402"/>
            <a:chExt cx="3597304" cy="121974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186C3950-B8EC-4576-B0D1-1506D6165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95910" y="5617402"/>
              <a:ext cx="3597304" cy="12197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15BDFD-3D04-44FA-8E21-7532023B2322}"/>
                </a:ext>
              </a:extLst>
            </p:cNvPr>
            <p:cNvSpPr txBox="1"/>
            <p:nvPr/>
          </p:nvSpPr>
          <p:spPr>
            <a:xfrm>
              <a:off x="1711385" y="5765607"/>
              <a:ext cx="23663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Có</a:t>
              </a:r>
              <a:r>
                <a:rPr lang="en-US" sz="5400" dirty="0">
                  <a:latin typeface="iCiel Baliho Script" pitchFamily="50" charset="0"/>
                </a:rPr>
                <a:t> 2 </a:t>
              </a:r>
              <a:r>
                <a:rPr lang="en-US" sz="5400" dirty="0" err="1">
                  <a:latin typeface="iCiel Baliho Script" pitchFamily="50" charset="0"/>
                </a:rPr>
                <a:t>dây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92840FA-F609-461E-85CA-AA9E7D013B91}"/>
              </a:ext>
            </a:extLst>
          </p:cNvPr>
          <p:cNvGrpSpPr/>
          <p:nvPr/>
        </p:nvGrpSpPr>
        <p:grpSpPr>
          <a:xfrm>
            <a:off x="9829800" y="647700"/>
            <a:ext cx="7825742" cy="1212819"/>
            <a:chOff x="7747258" y="8531346"/>
            <a:chExt cx="5579422" cy="1212819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xmlns="" id="{98888231-A120-43B5-BE5B-7A11A886B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47258" y="8531346"/>
              <a:ext cx="5579422" cy="12128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283838F-EFDE-4996-B099-6D65E93DCDA8}"/>
                </a:ext>
              </a:extLst>
            </p:cNvPr>
            <p:cNvSpPr txBox="1"/>
            <p:nvPr/>
          </p:nvSpPr>
          <p:spPr>
            <a:xfrm>
              <a:off x="8160318" y="8690460"/>
              <a:ext cx="44759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Ngân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nga</a:t>
              </a:r>
              <a:r>
                <a:rPr lang="en-US" sz="5400" dirty="0">
                  <a:latin typeface="iCiel Baliho Script" pitchFamily="50" charset="0"/>
                </a:rPr>
                <a:t>, </a:t>
              </a:r>
              <a:r>
                <a:rPr lang="en-US" sz="5400" dirty="0" err="1">
                  <a:latin typeface="iCiel Baliho Script" pitchFamily="50" charset="0"/>
                </a:rPr>
                <a:t>réo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rắt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3BF03F2-E56B-4E08-8C5C-BBF890051A55}"/>
              </a:ext>
            </a:extLst>
          </p:cNvPr>
          <p:cNvGrpSpPr/>
          <p:nvPr/>
        </p:nvGrpSpPr>
        <p:grpSpPr>
          <a:xfrm>
            <a:off x="10820400" y="8496300"/>
            <a:ext cx="6328880" cy="1220512"/>
            <a:chOff x="13164746" y="3623019"/>
            <a:chExt cx="4722160" cy="1220512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xmlns="" id="{15F54BFF-758F-4222-AC53-18892F060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164746" y="3623019"/>
              <a:ext cx="4722160" cy="12205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53B9AD8-995B-4C87-914E-34195B15F1B1}"/>
                </a:ext>
              </a:extLst>
            </p:cNvPr>
            <p:cNvSpPr txBox="1"/>
            <p:nvPr/>
          </p:nvSpPr>
          <p:spPr>
            <a:xfrm>
              <a:off x="13596451" y="3787660"/>
              <a:ext cx="38587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Độc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huyền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cầm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3B3D14F-96BB-4D43-86D5-DF50F055EFD5}"/>
              </a:ext>
            </a:extLst>
          </p:cNvPr>
          <p:cNvGrpSpPr/>
          <p:nvPr/>
        </p:nvGrpSpPr>
        <p:grpSpPr>
          <a:xfrm>
            <a:off x="744345" y="5954815"/>
            <a:ext cx="3721256" cy="1193898"/>
            <a:chOff x="5059371" y="4465593"/>
            <a:chExt cx="3721256" cy="11938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59371" y="4465593"/>
              <a:ext cx="3721256" cy="11938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909947E-92B5-40D4-9BBD-2FBD3367606B}"/>
                </a:ext>
              </a:extLst>
            </p:cNvPr>
            <p:cNvSpPr txBox="1"/>
            <p:nvPr/>
          </p:nvSpPr>
          <p:spPr>
            <a:xfrm>
              <a:off x="5971894" y="4600877"/>
              <a:ext cx="18598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Đàn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cò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F1D00F9-10DD-44EF-8172-E7E374697D69}"/>
              </a:ext>
            </a:extLst>
          </p:cNvPr>
          <p:cNvGrpSpPr/>
          <p:nvPr/>
        </p:nvGrpSpPr>
        <p:grpSpPr>
          <a:xfrm>
            <a:off x="2819400" y="2095500"/>
            <a:ext cx="5713853" cy="1152519"/>
            <a:chOff x="3831889" y="8663326"/>
            <a:chExt cx="4008909" cy="1152519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xmlns="" id="{31986B23-AE65-4646-8E24-F4FB5305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831889" y="8663326"/>
              <a:ext cx="4008909" cy="11525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B44D482-9E6C-45F8-9D98-5752D67AA715}"/>
                </a:ext>
              </a:extLst>
            </p:cNvPr>
            <p:cNvSpPr txBox="1"/>
            <p:nvPr/>
          </p:nvSpPr>
          <p:spPr>
            <a:xfrm>
              <a:off x="4107058" y="8820835"/>
              <a:ext cx="34804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Dùng</a:t>
              </a:r>
              <a:r>
                <a:rPr lang="en-US" sz="5400" dirty="0">
                  <a:latin typeface="iCiel Baliho Script" pitchFamily="50" charset="0"/>
                </a:rPr>
                <a:t> que </a:t>
              </a:r>
              <a:r>
                <a:rPr lang="en-US" sz="5400" dirty="0" err="1">
                  <a:latin typeface="iCiel Baliho Script" pitchFamily="50" charset="0"/>
                </a:rPr>
                <a:t>gảy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C6B8A6B-60F7-4C17-BAA3-7A3A423B1030}"/>
              </a:ext>
            </a:extLst>
          </p:cNvPr>
          <p:cNvGrpSpPr/>
          <p:nvPr/>
        </p:nvGrpSpPr>
        <p:grpSpPr>
          <a:xfrm>
            <a:off x="12344400" y="4305300"/>
            <a:ext cx="6252043" cy="1207488"/>
            <a:chOff x="8492710" y="3232922"/>
            <a:chExt cx="4224440" cy="1207488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D72B5958-8217-4EB6-B8D9-B91D87D0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492710" y="3232922"/>
              <a:ext cx="4224440" cy="120748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A7EE88D-71BB-4C41-9100-8B0B5ED89C7E}"/>
                </a:ext>
              </a:extLst>
            </p:cNvPr>
            <p:cNvSpPr txBox="1"/>
            <p:nvPr/>
          </p:nvSpPr>
          <p:spPr>
            <a:xfrm>
              <a:off x="8773879" y="3372130"/>
              <a:ext cx="37545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iCiel Baliho Script" pitchFamily="50" charset="0"/>
                </a:rPr>
                <a:t>Dùng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cung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kéo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C9DBBD-1A89-452F-9A43-657C9E9E7066}"/>
              </a:ext>
            </a:extLst>
          </p:cNvPr>
          <p:cNvGrpSpPr/>
          <p:nvPr/>
        </p:nvGrpSpPr>
        <p:grpSpPr>
          <a:xfrm>
            <a:off x="1295400" y="8724900"/>
            <a:ext cx="7865772" cy="1220512"/>
            <a:chOff x="11430000" y="7310834"/>
            <a:chExt cx="4927980" cy="122051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430000" y="7310834"/>
              <a:ext cx="4927980" cy="12205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0DA623E-8605-4716-B949-4967410B538C}"/>
                </a:ext>
              </a:extLst>
            </p:cNvPr>
            <p:cNvSpPr txBox="1"/>
            <p:nvPr/>
          </p:nvSpPr>
          <p:spPr>
            <a:xfrm>
              <a:off x="11755423" y="7459425"/>
              <a:ext cx="42771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iCiel Baliho Script" pitchFamily="50" charset="0"/>
                </a:rPr>
                <a:t>Da </a:t>
              </a:r>
              <a:r>
                <a:rPr lang="en-US" sz="5400" dirty="0" err="1">
                  <a:latin typeface="iCiel Baliho Script" pitchFamily="50" charset="0"/>
                </a:rPr>
                <a:t>diết</a:t>
              </a:r>
              <a:r>
                <a:rPr lang="en-US" sz="5400" dirty="0">
                  <a:latin typeface="iCiel Baliho Script" pitchFamily="50" charset="0"/>
                </a:rPr>
                <a:t>, </a:t>
              </a:r>
              <a:r>
                <a:rPr lang="en-US" sz="5400" dirty="0" err="1">
                  <a:latin typeface="iCiel Baliho Script" pitchFamily="50" charset="0"/>
                </a:rPr>
                <a:t>sâu</a:t>
              </a:r>
              <a:r>
                <a:rPr lang="en-US" sz="5400" dirty="0">
                  <a:latin typeface="iCiel Baliho Script" pitchFamily="50" charset="0"/>
                </a:rPr>
                <a:t> </a:t>
              </a:r>
              <a:r>
                <a:rPr lang="en-US" sz="5400" dirty="0" err="1">
                  <a:latin typeface="iCiel Baliho Script" pitchFamily="50" charset="0"/>
                </a:rPr>
                <a:t>lắng</a:t>
              </a:r>
              <a:endParaRPr lang="en-US" sz="5400" dirty="0">
                <a:latin typeface="iCiel Baliho Script" pitchFamily="50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4518A90-089E-4A38-83FD-D37F7E0077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3829" y="1835570"/>
            <a:ext cx="3439619" cy="3439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D9532AC-0846-4E49-ADE4-184D11E4ED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3776" y="5360904"/>
            <a:ext cx="4569314" cy="2572812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9D51FC36-5F7E-4F5D-9E27-EDBE6CFEC9F6}"/>
              </a:ext>
            </a:extLst>
          </p:cNvPr>
          <p:cNvCxnSpPr>
            <a:cxnSpLocks/>
          </p:cNvCxnSpPr>
          <p:nvPr/>
        </p:nvCxnSpPr>
        <p:spPr>
          <a:xfrm>
            <a:off x="5186584" y="2769046"/>
            <a:ext cx="2861990" cy="3896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C833D67-35D4-481C-967D-E9C82FA2784D}"/>
              </a:ext>
            </a:extLst>
          </p:cNvPr>
          <p:cNvCxnSpPr>
            <a:cxnSpLocks/>
          </p:cNvCxnSpPr>
          <p:nvPr/>
        </p:nvCxnSpPr>
        <p:spPr>
          <a:xfrm>
            <a:off x="3920736" y="4219168"/>
            <a:ext cx="3487412" cy="26627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BB00869-05E3-4106-B7E3-4108B0C75338}"/>
              </a:ext>
            </a:extLst>
          </p:cNvPr>
          <p:cNvCxnSpPr>
            <a:cxnSpLocks/>
          </p:cNvCxnSpPr>
          <p:nvPr/>
        </p:nvCxnSpPr>
        <p:spPr>
          <a:xfrm>
            <a:off x="11430000" y="7505700"/>
            <a:ext cx="1568429" cy="16900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7C3CDBFC-E030-427C-8CDE-4985425D14D1}"/>
              </a:ext>
            </a:extLst>
          </p:cNvPr>
          <p:cNvCxnSpPr>
            <a:cxnSpLocks/>
          </p:cNvCxnSpPr>
          <p:nvPr/>
        </p:nvCxnSpPr>
        <p:spPr>
          <a:xfrm flipV="1">
            <a:off x="6406892" y="7612768"/>
            <a:ext cx="1658429" cy="15935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7010059-B103-4EA0-8955-310BC46AEE87}"/>
              </a:ext>
            </a:extLst>
          </p:cNvPr>
          <p:cNvCxnSpPr>
            <a:cxnSpLocks/>
          </p:cNvCxnSpPr>
          <p:nvPr/>
        </p:nvCxnSpPr>
        <p:spPr>
          <a:xfrm flipV="1">
            <a:off x="4527987" y="4916707"/>
            <a:ext cx="3537334" cy="174839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50B33EB-3FC0-4E3D-BE73-856164C054D4}"/>
              </a:ext>
            </a:extLst>
          </p:cNvPr>
          <p:cNvCxnSpPr>
            <a:cxnSpLocks/>
          </p:cNvCxnSpPr>
          <p:nvPr/>
        </p:nvCxnSpPr>
        <p:spPr>
          <a:xfrm flipV="1">
            <a:off x="10070501" y="2267054"/>
            <a:ext cx="1716005" cy="46222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5F96175-697E-44F9-9BC1-FC5FFA152AE6}"/>
              </a:ext>
            </a:extLst>
          </p:cNvPr>
          <p:cNvCxnSpPr>
            <a:cxnSpLocks/>
          </p:cNvCxnSpPr>
          <p:nvPr/>
        </p:nvCxnSpPr>
        <p:spPr>
          <a:xfrm>
            <a:off x="9415835" y="3639335"/>
            <a:ext cx="4295618" cy="77390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BD67114E-0A03-49E3-9EC3-A90859EE864A}"/>
              </a:ext>
            </a:extLst>
          </p:cNvPr>
          <p:cNvCxnSpPr>
            <a:cxnSpLocks/>
          </p:cNvCxnSpPr>
          <p:nvPr/>
        </p:nvCxnSpPr>
        <p:spPr>
          <a:xfrm>
            <a:off x="9254065" y="4217592"/>
            <a:ext cx="4916834" cy="220461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4" name="nhac nen - hoa tau bau - 33s">
            <a:hlinkClick r:id="" action="ppaction://media"/>
            <a:extLst>
              <a:ext uri="{FF2B5EF4-FFF2-40B4-BE49-F238E27FC236}">
                <a16:creationId xmlns:a16="http://schemas.microsoft.com/office/drawing/2014/main" xmlns="" id="{1544E9EA-E1B0-4656-A568-D93160F089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-762000" y="9725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9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1703" y="594375"/>
            <a:ext cx="17492824" cy="9316913"/>
            <a:chOff x="0" y="0"/>
            <a:chExt cx="3856708" cy="205413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857978" cy="2052864"/>
            </a:xfrm>
            <a:custGeom>
              <a:avLst/>
              <a:gdLst/>
              <a:ahLst/>
              <a:cxnLst/>
              <a:rect l="l" t="t" r="r" b="b"/>
              <a:pathLst>
                <a:path w="3857978" h="2052864">
                  <a:moveTo>
                    <a:pt x="3846548" y="27940"/>
                  </a:moveTo>
                  <a:cubicBezTo>
                    <a:pt x="3837658" y="24130"/>
                    <a:pt x="3828768" y="21590"/>
                    <a:pt x="3819878" y="21590"/>
                  </a:cubicBezTo>
                  <a:cubicBezTo>
                    <a:pt x="3793208" y="20320"/>
                    <a:pt x="3736208" y="20320"/>
                    <a:pt x="3673161" y="17780"/>
                  </a:cubicBezTo>
                  <a:cubicBezTo>
                    <a:pt x="3529053" y="12700"/>
                    <a:pt x="3387948" y="6350"/>
                    <a:pt x="3243840" y="3810"/>
                  </a:cubicBezTo>
                  <a:cubicBezTo>
                    <a:pt x="3126753" y="1270"/>
                    <a:pt x="3012668" y="3810"/>
                    <a:pt x="2895580" y="2540"/>
                  </a:cubicBezTo>
                  <a:cubicBezTo>
                    <a:pt x="2844542" y="2540"/>
                    <a:pt x="2793504" y="0"/>
                    <a:pt x="2742466" y="2540"/>
                  </a:cubicBezTo>
                  <a:cubicBezTo>
                    <a:pt x="2619374" y="10160"/>
                    <a:pt x="2496283" y="11430"/>
                    <a:pt x="2370188" y="8890"/>
                  </a:cubicBezTo>
                  <a:cubicBezTo>
                    <a:pt x="2307141" y="7620"/>
                    <a:pt x="2244094" y="7620"/>
                    <a:pt x="2181047" y="7620"/>
                  </a:cubicBezTo>
                  <a:cubicBezTo>
                    <a:pt x="2066962" y="7620"/>
                    <a:pt x="1952877" y="7620"/>
                    <a:pt x="1838792" y="6350"/>
                  </a:cubicBezTo>
                  <a:cubicBezTo>
                    <a:pt x="1718702" y="5080"/>
                    <a:pt x="535819" y="2540"/>
                    <a:pt x="418732" y="1270"/>
                  </a:cubicBezTo>
                  <a:cubicBezTo>
                    <a:pt x="322660" y="0"/>
                    <a:pt x="229591" y="1270"/>
                    <a:pt x="133519" y="1270"/>
                  </a:cubicBezTo>
                  <a:cubicBezTo>
                    <a:pt x="67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09"/>
                    <a:pt x="16510" y="217703"/>
                    <a:pt x="17780" y="304350"/>
                  </a:cubicBezTo>
                  <a:cubicBezTo>
                    <a:pt x="19050" y="392544"/>
                    <a:pt x="17780" y="480738"/>
                    <a:pt x="16510" y="570480"/>
                  </a:cubicBezTo>
                  <a:cubicBezTo>
                    <a:pt x="15240" y="661768"/>
                    <a:pt x="2540" y="1619525"/>
                    <a:pt x="2540" y="1710814"/>
                  </a:cubicBezTo>
                  <a:cubicBezTo>
                    <a:pt x="2540" y="1800555"/>
                    <a:pt x="1270" y="1890297"/>
                    <a:pt x="0" y="1980038"/>
                  </a:cubicBezTo>
                  <a:cubicBezTo>
                    <a:pt x="0" y="1998255"/>
                    <a:pt x="3810" y="2008414"/>
                    <a:pt x="15240" y="2013494"/>
                  </a:cubicBezTo>
                  <a:cubicBezTo>
                    <a:pt x="22860" y="2017305"/>
                    <a:pt x="31750" y="2019844"/>
                    <a:pt x="40640" y="2021114"/>
                  </a:cubicBezTo>
                  <a:cubicBezTo>
                    <a:pt x="130517" y="2026194"/>
                    <a:pt x="244602" y="2030005"/>
                    <a:pt x="358687" y="2035084"/>
                  </a:cubicBezTo>
                  <a:cubicBezTo>
                    <a:pt x="421734" y="2037624"/>
                    <a:pt x="484781" y="2042705"/>
                    <a:pt x="547828" y="2043974"/>
                  </a:cubicBezTo>
                  <a:cubicBezTo>
                    <a:pt x="652907" y="2046514"/>
                    <a:pt x="1823781" y="2047784"/>
                    <a:pt x="1928859" y="2049055"/>
                  </a:cubicBezTo>
                  <a:cubicBezTo>
                    <a:pt x="1943870" y="2049055"/>
                    <a:pt x="1958881" y="2049055"/>
                    <a:pt x="1973893" y="2049055"/>
                  </a:cubicBezTo>
                  <a:cubicBezTo>
                    <a:pt x="2045946" y="2049055"/>
                    <a:pt x="2121002" y="2047784"/>
                    <a:pt x="2193056" y="2047784"/>
                  </a:cubicBezTo>
                  <a:cubicBezTo>
                    <a:pt x="2277119" y="2047784"/>
                    <a:pt x="2358179" y="2049055"/>
                    <a:pt x="2442242" y="2049055"/>
                  </a:cubicBezTo>
                  <a:cubicBezTo>
                    <a:pt x="2565334" y="2049055"/>
                    <a:pt x="2691428" y="2049055"/>
                    <a:pt x="2814520" y="2049055"/>
                  </a:cubicBezTo>
                  <a:cubicBezTo>
                    <a:pt x="2928605" y="2049055"/>
                    <a:pt x="3042690" y="2050324"/>
                    <a:pt x="3156775" y="2051594"/>
                  </a:cubicBezTo>
                  <a:cubicBezTo>
                    <a:pt x="3207813" y="2051594"/>
                    <a:pt x="3261854" y="2052864"/>
                    <a:pt x="3312892" y="2052864"/>
                  </a:cubicBezTo>
                  <a:cubicBezTo>
                    <a:pt x="3478015" y="2051594"/>
                    <a:pt x="3640136" y="2045244"/>
                    <a:pt x="3797018" y="2045244"/>
                  </a:cubicBezTo>
                  <a:cubicBezTo>
                    <a:pt x="3800828" y="2045244"/>
                    <a:pt x="3805908" y="2042705"/>
                    <a:pt x="3809718" y="2040164"/>
                  </a:cubicBezTo>
                  <a:cubicBezTo>
                    <a:pt x="3814798" y="2036355"/>
                    <a:pt x="3817338" y="2030005"/>
                    <a:pt x="3819878" y="2027464"/>
                  </a:cubicBezTo>
                  <a:cubicBezTo>
                    <a:pt x="3821148" y="1969207"/>
                    <a:pt x="3822418" y="1904222"/>
                    <a:pt x="3823688" y="1839237"/>
                  </a:cubicBezTo>
                  <a:cubicBezTo>
                    <a:pt x="3824958" y="1738665"/>
                    <a:pt x="3835118" y="773171"/>
                    <a:pt x="3836388" y="672599"/>
                  </a:cubicBezTo>
                  <a:cubicBezTo>
                    <a:pt x="3836388" y="612256"/>
                    <a:pt x="3837658" y="551912"/>
                    <a:pt x="3838928" y="491569"/>
                  </a:cubicBezTo>
                  <a:cubicBezTo>
                    <a:pt x="3840198" y="426584"/>
                    <a:pt x="3841468" y="361599"/>
                    <a:pt x="3844008" y="296614"/>
                  </a:cubicBezTo>
                  <a:cubicBezTo>
                    <a:pt x="3845278" y="257932"/>
                    <a:pt x="3845278" y="217703"/>
                    <a:pt x="3850358" y="179022"/>
                  </a:cubicBezTo>
                  <a:cubicBezTo>
                    <a:pt x="3855438" y="132604"/>
                    <a:pt x="3857978" y="87733"/>
                    <a:pt x="3856708" y="44450"/>
                  </a:cubicBezTo>
                  <a:cubicBezTo>
                    <a:pt x="3856708" y="38100"/>
                    <a:pt x="3852898" y="30480"/>
                    <a:pt x="3846548" y="27940"/>
                  </a:cubicBezTo>
                  <a:close/>
                </a:path>
              </a:pathLst>
            </a:custGeom>
            <a:solidFill>
              <a:srgbClr val="FFE2E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42666" y="594375"/>
            <a:ext cx="8075679" cy="41488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35029" y="1151733"/>
            <a:ext cx="6320193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latin typeface="Imprint MT Shadow" panose="04020605060303030202" pitchFamily="82" charset="0"/>
              </a:rPr>
              <a:t>LUYỆN TẬP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334797" y="4376617"/>
            <a:ext cx="4120658" cy="10590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60957" y="7748128"/>
            <a:ext cx="1188996" cy="13569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0299" y="5448795"/>
            <a:ext cx="1188996" cy="13569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224106" y="1048881"/>
            <a:ext cx="484154" cy="71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Lazydog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24106" y="3961654"/>
            <a:ext cx="484154" cy="71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 dirty="0">
                <a:solidFill>
                  <a:srgbClr val="0070C0"/>
                </a:solidFill>
                <a:latin typeface="Lazydog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29793" y="6852685"/>
            <a:ext cx="484154" cy="71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 dirty="0">
                <a:solidFill>
                  <a:srgbClr val="00B050"/>
                </a:solidFill>
                <a:latin typeface="Lazydog"/>
              </a:rPr>
              <a:t>3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058400" y="1687740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113883" y="2525149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0091280" y="3314700"/>
            <a:ext cx="7478040" cy="119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12B00FE-DAF9-475B-B221-AD4DA947DAFB}"/>
              </a:ext>
            </a:extLst>
          </p:cNvPr>
          <p:cNvSpPr txBox="1"/>
          <p:nvPr/>
        </p:nvSpPr>
        <p:spPr>
          <a:xfrm>
            <a:off x="9822579" y="988275"/>
            <a:ext cx="80618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gõ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đệm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đơn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giản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cắt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lúa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đọc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nhạc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4</a:t>
            </a:r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xmlns="" id="{12EB8337-2418-4C05-9DA7-19671462508C}"/>
              </a:ext>
            </a:extLst>
          </p:cNvPr>
          <p:cNvSpPr/>
          <p:nvPr/>
        </p:nvSpPr>
        <p:spPr>
          <a:xfrm>
            <a:off x="10042580" y="4558980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xmlns="" id="{23B30B96-1938-441D-9578-802B3091D80F}"/>
              </a:ext>
            </a:extLst>
          </p:cNvPr>
          <p:cNvSpPr/>
          <p:nvPr/>
        </p:nvSpPr>
        <p:spPr>
          <a:xfrm>
            <a:off x="10098063" y="5396389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xmlns="" id="{BD9D1689-8166-4EDD-92CC-E539C675B08C}"/>
              </a:ext>
            </a:extLst>
          </p:cNvPr>
          <p:cNvSpPr/>
          <p:nvPr/>
        </p:nvSpPr>
        <p:spPr>
          <a:xfrm flipV="1">
            <a:off x="10075460" y="6185940"/>
            <a:ext cx="7478040" cy="119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xmlns="" id="{A9E43FEF-3110-438A-BF34-0927196C4D0E}"/>
              </a:ext>
            </a:extLst>
          </p:cNvPr>
          <p:cNvSpPr/>
          <p:nvPr/>
        </p:nvSpPr>
        <p:spPr>
          <a:xfrm>
            <a:off x="9981615" y="7430220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AutoShape 13">
            <a:extLst>
              <a:ext uri="{FF2B5EF4-FFF2-40B4-BE49-F238E27FC236}">
                <a16:creationId xmlns:a16="http://schemas.microsoft.com/office/drawing/2014/main" xmlns="" id="{3252C05A-3447-4662-9021-C99B6507EBC7}"/>
              </a:ext>
            </a:extLst>
          </p:cNvPr>
          <p:cNvSpPr/>
          <p:nvPr/>
        </p:nvSpPr>
        <p:spPr>
          <a:xfrm>
            <a:off x="10037098" y="8267629"/>
            <a:ext cx="7510920" cy="0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xmlns="" id="{BC338717-B7C2-42E8-93F5-4E22A00F3DC7}"/>
              </a:ext>
            </a:extLst>
          </p:cNvPr>
          <p:cNvSpPr/>
          <p:nvPr/>
        </p:nvSpPr>
        <p:spPr>
          <a:xfrm flipV="1">
            <a:off x="10014495" y="9057180"/>
            <a:ext cx="7478040" cy="119"/>
          </a:xfrm>
          <a:prstGeom prst="line">
            <a:avLst/>
          </a:prstGeom>
          <a:ln w="47625" cap="rnd">
            <a:solidFill>
              <a:srgbClr val="25314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8A2578-BF37-44BB-9E45-7C0593255E91}"/>
              </a:ext>
            </a:extLst>
          </p:cNvPr>
          <p:cNvSpPr txBox="1"/>
          <p:nvPr/>
        </p:nvSpPr>
        <p:spPr>
          <a:xfrm>
            <a:off x="9822579" y="3850838"/>
            <a:ext cx="73529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</a:rPr>
              <a:t>Tìm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hiểu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thêm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về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một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số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</a:p>
          <a:p>
            <a:r>
              <a:rPr lang="en-US" sz="5400" dirty="0" err="1">
                <a:solidFill>
                  <a:srgbClr val="0070C0"/>
                </a:solidFill>
              </a:rPr>
              <a:t>nhạc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cụ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truyền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thống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</a:p>
          <a:p>
            <a:r>
              <a:rPr lang="en-US" sz="5400" dirty="0" err="1">
                <a:solidFill>
                  <a:srgbClr val="0070C0"/>
                </a:solidFill>
              </a:rPr>
              <a:t>Việt</a:t>
            </a:r>
            <a:r>
              <a:rPr lang="en-US" sz="5400" dirty="0">
                <a:solidFill>
                  <a:srgbClr val="0070C0"/>
                </a:solidFill>
              </a:rPr>
              <a:t> Nam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BE6F995-8403-4354-9DB6-8E9712DC1AA3}"/>
              </a:ext>
            </a:extLst>
          </p:cNvPr>
          <p:cNvSpPr txBox="1"/>
          <p:nvPr/>
        </p:nvSpPr>
        <p:spPr>
          <a:xfrm>
            <a:off x="9799039" y="6750252"/>
            <a:ext cx="82207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Nghe </a:t>
            </a:r>
            <a:r>
              <a:rPr lang="en-US" sz="5400" dirty="0" err="1">
                <a:solidFill>
                  <a:srgbClr val="00B050"/>
                </a:solidFill>
              </a:rPr>
              <a:t>các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tác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phẩm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âm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nhạc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</a:p>
          <a:p>
            <a:r>
              <a:rPr lang="en-US" sz="5400" dirty="0" err="1">
                <a:solidFill>
                  <a:srgbClr val="00B050"/>
                </a:solidFill>
              </a:rPr>
              <a:t>được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biểu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diễn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bằng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nhạc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</a:p>
          <a:p>
            <a:r>
              <a:rPr lang="en-US" sz="5400" dirty="0" err="1">
                <a:solidFill>
                  <a:srgbClr val="00B050"/>
                </a:solidFill>
              </a:rPr>
              <a:t>cụ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truyền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dirty="0" err="1">
                <a:solidFill>
                  <a:srgbClr val="00B050"/>
                </a:solidFill>
              </a:rPr>
              <a:t>thống</a:t>
            </a:r>
            <a:endParaRPr lang="en-US" sz="5400" dirty="0">
              <a:solidFill>
                <a:srgbClr val="00B050"/>
              </a:solidFill>
            </a:endParaRPr>
          </a:p>
        </p:txBody>
      </p:sp>
      <p:pic>
        <p:nvPicPr>
          <p:cNvPr id="16" name="nhac nen - CDDN - nhanh  -22s">
            <a:hlinkClick r:id="" action="ppaction://media"/>
            <a:extLst>
              <a:ext uri="{FF2B5EF4-FFF2-40B4-BE49-F238E27FC236}">
                <a16:creationId xmlns:a16="http://schemas.microsoft.com/office/drawing/2014/main" xmlns="" id="{78EC2407-BD94-4415-9D41-56EA73C8FF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914400" y="967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8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  <p:bldP spid="21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18274" y="0"/>
            <a:ext cx="12230060" cy="97378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81200" y="1104900"/>
            <a:ext cx="12873302" cy="14267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31248" y="2344053"/>
            <a:ext cx="1071143" cy="11136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04163" y="2505739"/>
            <a:ext cx="10208729" cy="28779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251400">
            <a:off x="3015377" y="2448910"/>
            <a:ext cx="11186139" cy="214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67"/>
              </a:lnSpc>
            </a:pPr>
            <a:r>
              <a:rPr lang="en-US" sz="15700" dirty="0">
                <a:solidFill>
                  <a:srgbClr val="285648"/>
                </a:solidFill>
                <a:latin typeface="iCiel Soup of Justice" pitchFamily="2" charset="0"/>
              </a:rPr>
              <a:t>TẠM BIỆT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B3BA50-36FF-4C5D-B072-B9A886A4C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1801">
            <a:off x="2611191" y="4355371"/>
            <a:ext cx="8457143" cy="4761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3E4680-00D3-4BBA-819D-D6B43DAF3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67574">
            <a:off x="10563046" y="4021141"/>
            <a:ext cx="4676190" cy="483809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64662" y="9552971"/>
            <a:ext cx="18617323" cy="928115"/>
            <a:chOff x="0" y="0"/>
            <a:chExt cx="6297712" cy="3139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7712" cy="313955"/>
            </a:xfrm>
            <a:custGeom>
              <a:avLst/>
              <a:gdLst/>
              <a:ahLst/>
              <a:cxnLst/>
              <a:rect l="l" t="t" r="r" b="b"/>
              <a:pathLst>
                <a:path w="6297712" h="313955">
                  <a:moveTo>
                    <a:pt x="0" y="0"/>
                  </a:moveTo>
                  <a:lnTo>
                    <a:pt x="6297712" y="0"/>
                  </a:lnTo>
                  <a:lnTo>
                    <a:pt x="6297712" y="313955"/>
                  </a:lnTo>
                  <a:lnTo>
                    <a:pt x="0" y="313955"/>
                  </a:lnTo>
                  <a:close/>
                </a:path>
              </a:pathLst>
            </a:custGeom>
            <a:solidFill>
              <a:srgbClr val="F5F5E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-388755" y="8923050"/>
            <a:ext cx="19266648" cy="259184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B3A5330-BBBF-4AA9-BD2E-E95218D63A1D}"/>
              </a:ext>
            </a:extLst>
          </p:cNvPr>
          <p:cNvGrpSpPr/>
          <p:nvPr/>
        </p:nvGrpSpPr>
        <p:grpSpPr>
          <a:xfrm>
            <a:off x="1060639" y="6117031"/>
            <a:ext cx="3164920" cy="3085766"/>
            <a:chOff x="1571214" y="3337783"/>
            <a:chExt cx="3164920" cy="3085766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692061" y="3449933"/>
              <a:ext cx="3044073" cy="2973616"/>
              <a:chOff x="0" y="0"/>
              <a:chExt cx="4828540" cy="47167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571214" y="3337783"/>
              <a:ext cx="3044073" cy="2973616"/>
              <a:chOff x="0" y="0"/>
              <a:chExt cx="4828540" cy="47167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t="-1211" b="-121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05F4B22-F5B8-41FF-A9E2-41190D18A644}"/>
              </a:ext>
            </a:extLst>
          </p:cNvPr>
          <p:cNvGrpSpPr/>
          <p:nvPr/>
        </p:nvGrpSpPr>
        <p:grpSpPr>
          <a:xfrm>
            <a:off x="10031693" y="250226"/>
            <a:ext cx="3156593" cy="3085766"/>
            <a:chOff x="9614421" y="3337783"/>
            <a:chExt cx="3156593" cy="3085766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9726941" y="3449933"/>
              <a:ext cx="3044073" cy="2973616"/>
              <a:chOff x="0" y="0"/>
              <a:chExt cx="4828540" cy="47167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9614421" y="3337783"/>
              <a:ext cx="3044073" cy="2973616"/>
              <a:chOff x="0" y="0"/>
              <a:chExt cx="4828540" cy="47167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5089" r="-1508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CC784614-7F3C-4A22-B75B-A83898DF713C}"/>
              </a:ext>
            </a:extLst>
          </p:cNvPr>
          <p:cNvGrpSpPr/>
          <p:nvPr/>
        </p:nvGrpSpPr>
        <p:grpSpPr>
          <a:xfrm>
            <a:off x="5450542" y="226183"/>
            <a:ext cx="3157614" cy="3085766"/>
            <a:chOff x="5618758" y="3337783"/>
            <a:chExt cx="3157614" cy="3085766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5732299" y="3449933"/>
              <a:ext cx="3044073" cy="2973616"/>
              <a:chOff x="0" y="0"/>
              <a:chExt cx="4828540" cy="47167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5618758" y="3337783"/>
              <a:ext cx="3044073" cy="2973616"/>
              <a:chOff x="0" y="0"/>
              <a:chExt cx="4828540" cy="47167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1211" b="-121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26932C2-0E2C-440F-A838-7917EEB78D51}"/>
              </a:ext>
            </a:extLst>
          </p:cNvPr>
          <p:cNvGrpSpPr/>
          <p:nvPr/>
        </p:nvGrpSpPr>
        <p:grpSpPr>
          <a:xfrm>
            <a:off x="14502505" y="6171504"/>
            <a:ext cx="3153412" cy="3085766"/>
            <a:chOff x="13563374" y="3337783"/>
            <a:chExt cx="3153412" cy="3085766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3672713" y="3449933"/>
              <a:ext cx="3044073" cy="2973616"/>
              <a:chOff x="0" y="0"/>
              <a:chExt cx="4828540" cy="47167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3563374" y="3337783"/>
              <a:ext cx="3044073" cy="2973616"/>
              <a:chOff x="0" y="0"/>
              <a:chExt cx="4828540" cy="471678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1211" b="-121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3447547" y="9519498"/>
            <a:ext cx="11984757" cy="6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Một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số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nhạc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cụ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truyền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thống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4800" spc="126" dirty="0" err="1">
                <a:solidFill>
                  <a:srgbClr val="9B6D55"/>
                </a:solidFill>
                <a:latin typeface="อีฟดอวอิ้ง"/>
              </a:rPr>
              <a:t>Việt</a:t>
            </a:r>
            <a:r>
              <a:rPr lang="en-US" sz="4800" spc="126" dirty="0">
                <a:solidFill>
                  <a:srgbClr val="9B6D55"/>
                </a:solidFill>
                <a:latin typeface="อีฟดอวอิ้ง"/>
              </a:rPr>
              <a:t> Nam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5092" y="3908426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đá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9CBD815-2E1A-482B-B0D8-F344ED8DEB63}"/>
              </a:ext>
            </a:extLst>
          </p:cNvPr>
          <p:cNvGrpSpPr/>
          <p:nvPr/>
        </p:nvGrpSpPr>
        <p:grpSpPr>
          <a:xfrm>
            <a:off x="10112602" y="6173105"/>
            <a:ext cx="3153412" cy="3085766"/>
            <a:chOff x="11387250" y="261729"/>
            <a:chExt cx="3153412" cy="3085766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11496589" y="373879"/>
              <a:ext cx="3044073" cy="2973616"/>
              <a:chOff x="0" y="0"/>
              <a:chExt cx="4828540" cy="47167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11387250" y="261729"/>
              <a:ext cx="3044073" cy="2973616"/>
              <a:chOff x="0" y="0"/>
              <a:chExt cx="4828540" cy="471678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14765" r="-1476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A7BAEBA-3918-4719-A53B-E997FDCC0BA9}"/>
              </a:ext>
            </a:extLst>
          </p:cNvPr>
          <p:cNvGrpSpPr/>
          <p:nvPr/>
        </p:nvGrpSpPr>
        <p:grpSpPr>
          <a:xfrm>
            <a:off x="14499303" y="270291"/>
            <a:ext cx="3153411" cy="2999025"/>
            <a:chOff x="513164" y="7402357"/>
            <a:chExt cx="3153411" cy="2999025"/>
          </a:xfrm>
        </p:grpSpPr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622502" y="7402357"/>
              <a:ext cx="3044073" cy="2973616"/>
              <a:chOff x="0" y="0"/>
              <a:chExt cx="4828540" cy="47167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513164" y="7427766"/>
              <a:ext cx="3044073" cy="2973616"/>
              <a:chOff x="0" y="0"/>
              <a:chExt cx="4828540" cy="471678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18963" r="-3676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117BC20-510B-477A-A41E-49901280F502}"/>
              </a:ext>
            </a:extLst>
          </p:cNvPr>
          <p:cNvGrpSpPr/>
          <p:nvPr/>
        </p:nvGrpSpPr>
        <p:grpSpPr>
          <a:xfrm>
            <a:off x="5533126" y="6118631"/>
            <a:ext cx="3153412" cy="3085767"/>
            <a:chOff x="14739795" y="6868902"/>
            <a:chExt cx="3153412" cy="3085767"/>
          </a:xfrm>
        </p:grpSpPr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14849134" y="6981053"/>
              <a:ext cx="3044073" cy="2973616"/>
              <a:chOff x="0" y="0"/>
              <a:chExt cx="4828540" cy="471678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14739795" y="6868902"/>
              <a:ext cx="3044073" cy="2973616"/>
              <a:chOff x="0" y="0"/>
              <a:chExt cx="4828540" cy="471678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t="-1211" b="-121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4CE6BA7-FF57-4A00-8FC3-065D51FC5071}"/>
              </a:ext>
            </a:extLst>
          </p:cNvPr>
          <p:cNvGrpSpPr/>
          <p:nvPr/>
        </p:nvGrpSpPr>
        <p:grpSpPr>
          <a:xfrm>
            <a:off x="1047376" y="217047"/>
            <a:ext cx="3192823" cy="3059857"/>
            <a:chOff x="3517825" y="175488"/>
            <a:chExt cx="3192823" cy="3059857"/>
          </a:xfrm>
        </p:grpSpPr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3666575" y="261729"/>
              <a:ext cx="3044073" cy="2973616"/>
              <a:chOff x="0" y="0"/>
              <a:chExt cx="4828540" cy="471678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solidFill>
                <a:srgbClr val="764F36">
                  <a:alpha val="3764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3517825" y="175488"/>
              <a:ext cx="3044073" cy="2973616"/>
              <a:chOff x="0" y="0"/>
              <a:chExt cx="4828540" cy="471678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t="-9322" b="-932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354E4FA-EEE1-485F-A69B-F0ADEE3263BA}"/>
              </a:ext>
            </a:extLst>
          </p:cNvPr>
          <p:cNvGrpSpPr/>
          <p:nvPr/>
        </p:nvGrpSpPr>
        <p:grpSpPr>
          <a:xfrm>
            <a:off x="13647014" y="6159050"/>
            <a:ext cx="852289" cy="915210"/>
            <a:chOff x="6736240" y="2050929"/>
            <a:chExt cx="852289" cy="91521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6736240" y="2050929"/>
              <a:ext cx="852289" cy="915210"/>
            </a:xfrm>
            <a:prstGeom prst="rect">
              <a:avLst/>
            </a:prstGeom>
          </p:spPr>
        </p:pic>
        <p:sp>
          <p:nvSpPr>
            <p:cNvPr id="50" name="TextBox 50"/>
            <p:cNvSpPr txBox="1"/>
            <p:nvPr/>
          </p:nvSpPr>
          <p:spPr>
            <a:xfrm>
              <a:off x="6952036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chemeClr val="bg1"/>
                  </a:solidFill>
                  <a:latin typeface="อีฟดอวอิ้ง"/>
                </a:rPr>
                <a:t>8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6492920F-BED9-42FB-A171-6B0A17884CCC}"/>
              </a:ext>
            </a:extLst>
          </p:cNvPr>
          <p:cNvGrpSpPr/>
          <p:nvPr/>
        </p:nvGrpSpPr>
        <p:grpSpPr>
          <a:xfrm>
            <a:off x="9209593" y="201859"/>
            <a:ext cx="852289" cy="915210"/>
            <a:chOff x="10731904" y="2050929"/>
            <a:chExt cx="852289" cy="915210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10731904" y="2050929"/>
              <a:ext cx="852289" cy="915210"/>
            </a:xfrm>
            <a:prstGeom prst="rect">
              <a:avLst/>
            </a:prstGeom>
          </p:spPr>
        </p:pic>
        <p:sp>
          <p:nvSpPr>
            <p:cNvPr id="51" name="TextBox 51"/>
            <p:cNvSpPr txBox="1"/>
            <p:nvPr/>
          </p:nvSpPr>
          <p:spPr>
            <a:xfrm>
              <a:off x="10947699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chemeClr val="bg1"/>
                  </a:solidFill>
                  <a:latin typeface="อีฟดอวอิ้ง"/>
                </a:rPr>
                <a:t>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A276A6F-A6A5-4421-B1EF-A4B78646D2A5}"/>
              </a:ext>
            </a:extLst>
          </p:cNvPr>
          <p:cNvGrpSpPr/>
          <p:nvPr/>
        </p:nvGrpSpPr>
        <p:grpSpPr>
          <a:xfrm>
            <a:off x="13732903" y="178746"/>
            <a:ext cx="852289" cy="961267"/>
            <a:chOff x="14687841" y="2050929"/>
            <a:chExt cx="852289" cy="961267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14687841" y="2050929"/>
              <a:ext cx="852289" cy="915210"/>
            </a:xfrm>
            <a:prstGeom prst="rect">
              <a:avLst/>
            </a:prstGeom>
          </p:spPr>
        </p:pic>
        <p:sp>
          <p:nvSpPr>
            <p:cNvPr id="52" name="TextBox 52"/>
            <p:cNvSpPr txBox="1"/>
            <p:nvPr/>
          </p:nvSpPr>
          <p:spPr>
            <a:xfrm>
              <a:off x="14896652" y="2412756"/>
              <a:ext cx="420698" cy="599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rgbClr val="4F7846"/>
                  </a:solidFill>
                  <a:latin typeface="อีฟดอวอิ้ง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7DB2D675-1ABD-4739-8D3F-E16C69BEF162}"/>
              </a:ext>
            </a:extLst>
          </p:cNvPr>
          <p:cNvGrpSpPr/>
          <p:nvPr/>
        </p:nvGrpSpPr>
        <p:grpSpPr>
          <a:xfrm>
            <a:off x="224367" y="212243"/>
            <a:ext cx="852289" cy="915210"/>
            <a:chOff x="2624898" y="2050929"/>
            <a:chExt cx="852289" cy="915210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2624898" y="2050929"/>
              <a:ext cx="852289" cy="915210"/>
            </a:xfrm>
            <a:prstGeom prst="rect">
              <a:avLst/>
            </a:prstGeom>
          </p:spPr>
        </p:pic>
        <p:sp>
          <p:nvSpPr>
            <p:cNvPr id="55" name="TextBox 55"/>
            <p:cNvSpPr txBox="1"/>
            <p:nvPr/>
          </p:nvSpPr>
          <p:spPr>
            <a:xfrm>
              <a:off x="2863119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chemeClr val="bg1"/>
                  </a:solidFill>
                  <a:latin typeface="อีฟดอวอิ้ง"/>
                </a:rPr>
                <a:t>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39B0B5E8-4874-4B7C-8F30-753C7C6863D1}"/>
              </a:ext>
            </a:extLst>
          </p:cNvPr>
          <p:cNvGrpSpPr/>
          <p:nvPr/>
        </p:nvGrpSpPr>
        <p:grpSpPr>
          <a:xfrm>
            <a:off x="4582093" y="180972"/>
            <a:ext cx="852289" cy="915210"/>
            <a:chOff x="14687841" y="2050929"/>
            <a:chExt cx="852289" cy="915210"/>
          </a:xfrm>
        </p:grpSpPr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xmlns="" id="{A6C90312-74E0-47B7-800C-8717170DE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14687841" y="2050929"/>
              <a:ext cx="852289" cy="915210"/>
            </a:xfrm>
            <a:prstGeom prst="rect">
              <a:avLst/>
            </a:prstGeom>
          </p:spPr>
        </p:pic>
        <p:sp>
          <p:nvSpPr>
            <p:cNvPr id="71" name="TextBox 52">
              <a:extLst>
                <a:ext uri="{FF2B5EF4-FFF2-40B4-BE49-F238E27FC236}">
                  <a16:creationId xmlns:a16="http://schemas.microsoft.com/office/drawing/2014/main" xmlns="" id="{B093AC01-6D95-4524-B1AA-BDCA3E9C0211}"/>
                </a:ext>
              </a:extLst>
            </p:cNvPr>
            <p:cNvSpPr txBox="1"/>
            <p:nvPr/>
          </p:nvSpPr>
          <p:spPr>
            <a:xfrm>
              <a:off x="14896652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rgbClr val="4F7846"/>
                  </a:solidFill>
                  <a:latin typeface="อีฟดอวอิ้ง"/>
                </a:rPr>
                <a:t>2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AB45EE04-3E0D-46DA-B825-8AF2AC90CF18}"/>
              </a:ext>
            </a:extLst>
          </p:cNvPr>
          <p:cNvGrpSpPr/>
          <p:nvPr/>
        </p:nvGrpSpPr>
        <p:grpSpPr>
          <a:xfrm>
            <a:off x="254006" y="6075738"/>
            <a:ext cx="852289" cy="915210"/>
            <a:chOff x="14687841" y="2050929"/>
            <a:chExt cx="852289" cy="915210"/>
          </a:xfrm>
        </p:grpSpPr>
        <p:pic>
          <p:nvPicPr>
            <p:cNvPr id="73" name="Picture 28">
              <a:extLst>
                <a:ext uri="{FF2B5EF4-FFF2-40B4-BE49-F238E27FC236}">
                  <a16:creationId xmlns:a16="http://schemas.microsoft.com/office/drawing/2014/main" xmlns="" id="{3EBFDC96-CA60-400E-8EA1-4DF8D8C6A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14687841" y="2050929"/>
              <a:ext cx="852289" cy="915210"/>
            </a:xfrm>
            <a:prstGeom prst="rect">
              <a:avLst/>
            </a:prstGeom>
          </p:spPr>
        </p:pic>
        <p:sp>
          <p:nvSpPr>
            <p:cNvPr id="74" name="TextBox 52">
              <a:extLst>
                <a:ext uri="{FF2B5EF4-FFF2-40B4-BE49-F238E27FC236}">
                  <a16:creationId xmlns:a16="http://schemas.microsoft.com/office/drawing/2014/main" xmlns="" id="{BF434E08-0E76-4B50-8364-BF9DE53A87C0}"/>
                </a:ext>
              </a:extLst>
            </p:cNvPr>
            <p:cNvSpPr txBox="1"/>
            <p:nvPr/>
          </p:nvSpPr>
          <p:spPr>
            <a:xfrm>
              <a:off x="14896652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rgbClr val="4F7846"/>
                  </a:solidFill>
                  <a:latin typeface="อีฟดอวอิ้ง"/>
                </a:rPr>
                <a:t>5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1A37FD8-E532-4059-87F9-CCF85335B0C6}"/>
              </a:ext>
            </a:extLst>
          </p:cNvPr>
          <p:cNvGrpSpPr/>
          <p:nvPr/>
        </p:nvGrpSpPr>
        <p:grpSpPr>
          <a:xfrm>
            <a:off x="9260313" y="6082878"/>
            <a:ext cx="852289" cy="915210"/>
            <a:chOff x="14687841" y="2050929"/>
            <a:chExt cx="852289" cy="915210"/>
          </a:xfrm>
        </p:grpSpPr>
        <p:pic>
          <p:nvPicPr>
            <p:cNvPr id="76" name="Picture 28">
              <a:extLst>
                <a:ext uri="{FF2B5EF4-FFF2-40B4-BE49-F238E27FC236}">
                  <a16:creationId xmlns:a16="http://schemas.microsoft.com/office/drawing/2014/main" xmlns="" id="{74804AAE-378E-4584-8D28-D7C45EC3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14687841" y="2050929"/>
              <a:ext cx="852289" cy="915210"/>
            </a:xfrm>
            <a:prstGeom prst="rect">
              <a:avLst/>
            </a:prstGeom>
          </p:spPr>
        </p:pic>
        <p:sp>
          <p:nvSpPr>
            <p:cNvPr id="77" name="TextBox 52">
              <a:extLst>
                <a:ext uri="{FF2B5EF4-FFF2-40B4-BE49-F238E27FC236}">
                  <a16:creationId xmlns:a16="http://schemas.microsoft.com/office/drawing/2014/main" xmlns="" id="{4668D8A6-1A6D-404E-8A17-28D1232511CA}"/>
                </a:ext>
              </a:extLst>
            </p:cNvPr>
            <p:cNvSpPr txBox="1"/>
            <p:nvPr/>
          </p:nvSpPr>
          <p:spPr>
            <a:xfrm>
              <a:off x="14896652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rgbClr val="4F7846"/>
                  </a:solidFill>
                  <a:latin typeface="อีฟดอวอิ้ง"/>
                </a:rPr>
                <a:t>7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AD9F7C7E-B72C-4D03-841B-6E47769A8B5C}"/>
              </a:ext>
            </a:extLst>
          </p:cNvPr>
          <p:cNvGrpSpPr/>
          <p:nvPr/>
        </p:nvGrpSpPr>
        <p:grpSpPr>
          <a:xfrm>
            <a:off x="4683868" y="6027033"/>
            <a:ext cx="852289" cy="915210"/>
            <a:chOff x="6736240" y="2050929"/>
            <a:chExt cx="852289" cy="915210"/>
          </a:xfrm>
        </p:grpSpPr>
        <p:pic>
          <p:nvPicPr>
            <p:cNvPr id="79" name="Picture 26">
              <a:extLst>
                <a:ext uri="{FF2B5EF4-FFF2-40B4-BE49-F238E27FC236}">
                  <a16:creationId xmlns:a16="http://schemas.microsoft.com/office/drawing/2014/main" xmlns="" id="{D7B870FE-06BC-47EB-B6CC-533B2C00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9389251">
              <a:off x="6736240" y="2050929"/>
              <a:ext cx="852289" cy="915210"/>
            </a:xfrm>
            <a:prstGeom prst="rect">
              <a:avLst/>
            </a:prstGeom>
          </p:spPr>
        </p:pic>
        <p:sp>
          <p:nvSpPr>
            <p:cNvPr id="80" name="TextBox 50">
              <a:extLst>
                <a:ext uri="{FF2B5EF4-FFF2-40B4-BE49-F238E27FC236}">
                  <a16:creationId xmlns:a16="http://schemas.microsoft.com/office/drawing/2014/main" xmlns="" id="{ECF4C527-FCFB-4C36-9E7D-02595C810E17}"/>
                </a:ext>
              </a:extLst>
            </p:cNvPr>
            <p:cNvSpPr txBox="1"/>
            <p:nvPr/>
          </p:nvSpPr>
          <p:spPr>
            <a:xfrm>
              <a:off x="6952036" y="2412756"/>
              <a:ext cx="420698" cy="528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3500" spc="105" dirty="0">
                  <a:solidFill>
                    <a:schemeClr val="bg1"/>
                  </a:solidFill>
                  <a:latin typeface="อีฟดอวอิ้ง"/>
                </a:rPr>
                <a:t>6</a:t>
              </a:r>
            </a:p>
          </p:txBody>
        </p:sp>
      </p:grpSp>
      <p:sp>
        <p:nvSpPr>
          <p:cNvPr id="81" name="TextBox 31">
            <a:extLst>
              <a:ext uri="{FF2B5EF4-FFF2-40B4-BE49-F238E27FC236}">
                <a16:creationId xmlns:a16="http://schemas.microsoft.com/office/drawing/2014/main" xmlns="" id="{A6A58D9A-EAC3-4B56-9063-6AA031952C7A}"/>
              </a:ext>
            </a:extLst>
          </p:cNvPr>
          <p:cNvSpPr txBox="1"/>
          <p:nvPr/>
        </p:nvSpPr>
        <p:spPr>
          <a:xfrm>
            <a:off x="10115806" y="3820249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đáy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2" name="TextBox 31">
            <a:extLst>
              <a:ext uri="{FF2B5EF4-FFF2-40B4-BE49-F238E27FC236}">
                <a16:creationId xmlns:a16="http://schemas.microsoft.com/office/drawing/2014/main" xmlns="" id="{16F8370A-59C3-4CAA-91B6-BFE166AC1CFB}"/>
              </a:ext>
            </a:extLst>
          </p:cNvPr>
          <p:cNvSpPr txBox="1"/>
          <p:nvPr/>
        </p:nvSpPr>
        <p:spPr>
          <a:xfrm>
            <a:off x="10055468" y="5348348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nhị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3" name="TextBox 31">
            <a:extLst>
              <a:ext uri="{FF2B5EF4-FFF2-40B4-BE49-F238E27FC236}">
                <a16:creationId xmlns:a16="http://schemas.microsoft.com/office/drawing/2014/main" xmlns="" id="{85946598-D565-47A6-B695-6DAB0B146950}"/>
              </a:ext>
            </a:extLst>
          </p:cNvPr>
          <p:cNvSpPr txBox="1"/>
          <p:nvPr/>
        </p:nvSpPr>
        <p:spPr>
          <a:xfrm>
            <a:off x="984821" y="5211298"/>
            <a:ext cx="3440605" cy="50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nguyệt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4" name="TextBox 31">
            <a:extLst>
              <a:ext uri="{FF2B5EF4-FFF2-40B4-BE49-F238E27FC236}">
                <a16:creationId xmlns:a16="http://schemas.microsoft.com/office/drawing/2014/main" xmlns="" id="{D294E5B4-DA59-45CD-850E-CA55EBC88856}"/>
              </a:ext>
            </a:extLst>
          </p:cNvPr>
          <p:cNvSpPr txBox="1"/>
          <p:nvPr/>
        </p:nvSpPr>
        <p:spPr>
          <a:xfrm>
            <a:off x="5502295" y="5328525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tranh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5" name="TextBox 31">
            <a:extLst>
              <a:ext uri="{FF2B5EF4-FFF2-40B4-BE49-F238E27FC236}">
                <a16:creationId xmlns:a16="http://schemas.microsoft.com/office/drawing/2014/main" xmlns="" id="{D493708A-9775-48EA-92BF-F2F8AA748475}"/>
              </a:ext>
            </a:extLst>
          </p:cNvPr>
          <p:cNvSpPr txBox="1"/>
          <p:nvPr/>
        </p:nvSpPr>
        <p:spPr>
          <a:xfrm>
            <a:off x="14608641" y="5363262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Sáo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trúc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6" name="TextBox 31">
            <a:extLst>
              <a:ext uri="{FF2B5EF4-FFF2-40B4-BE49-F238E27FC236}">
                <a16:creationId xmlns:a16="http://schemas.microsoft.com/office/drawing/2014/main" xmlns="" id="{23B38812-FCB1-4968-A983-EE4FDD7ED328}"/>
              </a:ext>
            </a:extLst>
          </p:cNvPr>
          <p:cNvSpPr txBox="1"/>
          <p:nvPr/>
        </p:nvSpPr>
        <p:spPr>
          <a:xfrm>
            <a:off x="14573384" y="3751426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T’rưng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7" name="TextBox 31">
            <a:extLst>
              <a:ext uri="{FF2B5EF4-FFF2-40B4-BE49-F238E27FC236}">
                <a16:creationId xmlns:a16="http://schemas.microsoft.com/office/drawing/2014/main" xmlns="" id="{B3510F44-B1D9-477C-BA80-EF4F62F56447}"/>
              </a:ext>
            </a:extLst>
          </p:cNvPr>
          <p:cNvSpPr txBox="1"/>
          <p:nvPr/>
        </p:nvSpPr>
        <p:spPr>
          <a:xfrm>
            <a:off x="5480058" y="3864091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Trống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cơm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pic>
        <p:nvPicPr>
          <p:cNvPr id="6" name="nhac nen - hoa tau bau - 33s">
            <a:hlinkClick r:id="" action="ppaction://media"/>
            <a:extLst>
              <a:ext uri="{FF2B5EF4-FFF2-40B4-BE49-F238E27FC236}">
                <a16:creationId xmlns:a16="http://schemas.microsoft.com/office/drawing/2014/main" xmlns="" id="{877146BF-D80F-4332-B5F3-FF0E9505A2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838200" y="8519165"/>
            <a:ext cx="609600" cy="609600"/>
          </a:xfrm>
          <a:prstGeom prst="rect">
            <a:avLst/>
          </a:prstGeom>
        </p:spPr>
      </p:pic>
      <p:pic>
        <p:nvPicPr>
          <p:cNvPr id="7" name="nhac nen - hoa tau bau - 17s">
            <a:hlinkClick r:id="" action="ppaction://media"/>
            <a:extLst>
              <a:ext uri="{FF2B5EF4-FFF2-40B4-BE49-F238E27FC236}">
                <a16:creationId xmlns:a16="http://schemas.microsoft.com/office/drawing/2014/main" xmlns="" id="{4F40A694-26DA-4432-BBC3-239184C684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990600" y="7447797"/>
            <a:ext cx="609600" cy="609600"/>
          </a:xfrm>
          <a:prstGeom prst="rect">
            <a:avLst/>
          </a:prstGeom>
        </p:spPr>
      </p:pic>
      <p:sp>
        <p:nvSpPr>
          <p:cNvPr id="88" name="TextBox 31">
            <a:extLst>
              <a:ext uri="{FF2B5EF4-FFF2-40B4-BE49-F238E27FC236}">
                <a16:creationId xmlns:a16="http://schemas.microsoft.com/office/drawing/2014/main" xmlns="" id="{F76FB95D-1828-488D-976D-29C5EC906326}"/>
              </a:ext>
            </a:extLst>
          </p:cNvPr>
          <p:cNvSpPr txBox="1"/>
          <p:nvPr/>
        </p:nvSpPr>
        <p:spPr>
          <a:xfrm>
            <a:off x="5426991" y="3893250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đá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89" name="TextBox 31">
            <a:extLst>
              <a:ext uri="{FF2B5EF4-FFF2-40B4-BE49-F238E27FC236}">
                <a16:creationId xmlns:a16="http://schemas.microsoft.com/office/drawing/2014/main" xmlns="" id="{5F8A05D5-AA10-4C0A-B2EC-6CDBC16E0E86}"/>
              </a:ext>
            </a:extLst>
          </p:cNvPr>
          <p:cNvSpPr txBox="1"/>
          <p:nvPr/>
        </p:nvSpPr>
        <p:spPr>
          <a:xfrm>
            <a:off x="1176005" y="3889965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đáy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0" name="TextBox 31">
            <a:extLst>
              <a:ext uri="{FF2B5EF4-FFF2-40B4-BE49-F238E27FC236}">
                <a16:creationId xmlns:a16="http://schemas.microsoft.com/office/drawing/2014/main" xmlns="" id="{6656FA06-260F-4F8C-BD35-AC2ADF2793D0}"/>
              </a:ext>
            </a:extLst>
          </p:cNvPr>
          <p:cNvSpPr txBox="1"/>
          <p:nvPr/>
        </p:nvSpPr>
        <p:spPr>
          <a:xfrm>
            <a:off x="1104486" y="5211297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nhị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1" name="TextBox 31">
            <a:extLst>
              <a:ext uri="{FF2B5EF4-FFF2-40B4-BE49-F238E27FC236}">
                <a16:creationId xmlns:a16="http://schemas.microsoft.com/office/drawing/2014/main" xmlns="" id="{B8ED698B-6219-462E-A344-7EFC29D766FB}"/>
              </a:ext>
            </a:extLst>
          </p:cNvPr>
          <p:cNvSpPr txBox="1"/>
          <p:nvPr/>
        </p:nvSpPr>
        <p:spPr>
          <a:xfrm>
            <a:off x="14362412" y="5294610"/>
            <a:ext cx="3440605" cy="50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nguyệt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2" name="TextBox 31">
            <a:extLst>
              <a:ext uri="{FF2B5EF4-FFF2-40B4-BE49-F238E27FC236}">
                <a16:creationId xmlns:a16="http://schemas.microsoft.com/office/drawing/2014/main" xmlns="" id="{C9195B55-EE35-4541-ABB6-0D71309DD4BD}"/>
              </a:ext>
            </a:extLst>
          </p:cNvPr>
          <p:cNvSpPr txBox="1"/>
          <p:nvPr/>
        </p:nvSpPr>
        <p:spPr>
          <a:xfrm>
            <a:off x="10084893" y="3791191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tranh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3" name="TextBox 31">
            <a:extLst>
              <a:ext uri="{FF2B5EF4-FFF2-40B4-BE49-F238E27FC236}">
                <a16:creationId xmlns:a16="http://schemas.microsoft.com/office/drawing/2014/main" xmlns="" id="{C3DD5F9F-E918-422D-98C4-7F532A95F4F7}"/>
              </a:ext>
            </a:extLst>
          </p:cNvPr>
          <p:cNvSpPr txBox="1"/>
          <p:nvPr/>
        </p:nvSpPr>
        <p:spPr>
          <a:xfrm>
            <a:off x="5584625" y="5348348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Sáo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trúc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4" name="TextBox 31">
            <a:extLst>
              <a:ext uri="{FF2B5EF4-FFF2-40B4-BE49-F238E27FC236}">
                <a16:creationId xmlns:a16="http://schemas.microsoft.com/office/drawing/2014/main" xmlns="" id="{B3C9340F-B96B-4415-BF34-6BD6C6E3706F}"/>
              </a:ext>
            </a:extLst>
          </p:cNvPr>
          <p:cNvSpPr txBox="1"/>
          <p:nvPr/>
        </p:nvSpPr>
        <p:spPr>
          <a:xfrm>
            <a:off x="10090104" y="5367088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Đàn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T’rưng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  <p:sp>
        <p:nvSpPr>
          <p:cNvPr id="95" name="TextBox 31">
            <a:extLst>
              <a:ext uri="{FF2B5EF4-FFF2-40B4-BE49-F238E27FC236}">
                <a16:creationId xmlns:a16="http://schemas.microsoft.com/office/drawing/2014/main" xmlns="" id="{98032631-2AFA-44D2-926B-77AD2093736C}"/>
              </a:ext>
            </a:extLst>
          </p:cNvPr>
          <p:cNvSpPr txBox="1"/>
          <p:nvPr/>
        </p:nvSpPr>
        <p:spPr>
          <a:xfrm>
            <a:off x="14573383" y="3739171"/>
            <a:ext cx="3153411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Trống</a:t>
            </a:r>
            <a:r>
              <a:rPr lang="en-US" sz="4800" spc="90" dirty="0">
                <a:solidFill>
                  <a:srgbClr val="FDE5BE"/>
                </a:solidFill>
                <a:latin typeface="อีฟดอวอิ้ง"/>
              </a:rPr>
              <a:t> </a:t>
            </a:r>
            <a:r>
              <a:rPr lang="en-US" sz="4800" spc="90" dirty="0" err="1">
                <a:solidFill>
                  <a:srgbClr val="FDE5BE"/>
                </a:solidFill>
                <a:latin typeface="อีฟดอวอิ้ง"/>
              </a:rPr>
              <a:t>cơm</a:t>
            </a:r>
            <a:endParaRPr lang="en-US" sz="4800" spc="90" dirty="0">
              <a:solidFill>
                <a:srgbClr val="FDE5BE"/>
              </a:solidFill>
              <a:latin typeface="อีฟดอวอิ้ง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7606"/>
                            </p:stCondLst>
                            <p:childTnLst>
                              <p:par>
                                <p:cTn id="2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33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0" grpId="0"/>
      <p:bldP spid="31" grpId="0"/>
      <p:bldP spid="31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74090" y="2119421"/>
            <a:ext cx="8432003" cy="101296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455323" y="438253"/>
            <a:ext cx="3758513" cy="1523437"/>
            <a:chOff x="847656" y="-161341"/>
            <a:chExt cx="5011350" cy="2031249"/>
          </a:xfrm>
        </p:grpSpPr>
        <p:sp>
          <p:nvSpPr>
            <p:cNvPr id="5" name="TextBox 5"/>
            <p:cNvSpPr txBox="1"/>
            <p:nvPr/>
          </p:nvSpPr>
          <p:spPr>
            <a:xfrm>
              <a:off x="847656" y="-161341"/>
              <a:ext cx="5011350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8000" spc="315" dirty="0">
                  <a:solidFill>
                    <a:schemeClr val="accent5">
                      <a:lumMod val="50000"/>
                    </a:schemeClr>
                  </a:solidFill>
                  <a:latin typeface="iCiel Brush Up" panose="02000000000000000000" pitchFamily="2" charset="0"/>
                </a:rPr>
                <a:t>ĐÀN NHỊ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92491" y="1168520"/>
              <a:ext cx="4044431" cy="701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08"/>
                </a:lnSpc>
              </a:pP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(</a:t>
              </a:r>
              <a:r>
                <a:rPr lang="en-US" sz="3424" spc="205" dirty="0" err="1">
                  <a:solidFill>
                    <a:srgbClr val="946446"/>
                  </a:solidFill>
                  <a:latin typeface="อีฟดอวอิ้ง"/>
                </a:rPr>
                <a:t>Đàn</a:t>
              </a: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 </a:t>
              </a:r>
              <a:r>
                <a:rPr lang="en-US" sz="3424" spc="205" dirty="0" err="1">
                  <a:solidFill>
                    <a:srgbClr val="946446"/>
                  </a:solidFill>
                  <a:latin typeface="อีฟดอวอิ้ง"/>
                </a:rPr>
                <a:t>cò</a:t>
              </a: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)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04930" y="525490"/>
            <a:ext cx="4493413" cy="1518608"/>
            <a:chOff x="-984910" y="-45025"/>
            <a:chExt cx="5991217" cy="2024811"/>
          </a:xfrm>
        </p:grpSpPr>
        <p:sp>
          <p:nvSpPr>
            <p:cNvPr id="8" name="TextBox 8"/>
            <p:cNvSpPr txBox="1"/>
            <p:nvPr/>
          </p:nvSpPr>
          <p:spPr>
            <a:xfrm>
              <a:off x="-984910" y="-45025"/>
              <a:ext cx="5991217" cy="1077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8000" spc="315" dirty="0">
                  <a:solidFill>
                    <a:schemeClr val="accent5">
                      <a:lumMod val="50000"/>
                    </a:schemeClr>
                  </a:solidFill>
                  <a:latin typeface="iCiel Brush Up" panose="02000000000000000000" pitchFamily="2" charset="0"/>
                </a:rPr>
                <a:t>ĐÀN BẦU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94977" y="1278398"/>
              <a:ext cx="5011350" cy="701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08"/>
                </a:lnSpc>
              </a:pP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(</a:t>
              </a:r>
              <a:r>
                <a:rPr lang="en-US" sz="3424" spc="205" dirty="0" err="1">
                  <a:solidFill>
                    <a:srgbClr val="946446"/>
                  </a:solidFill>
                  <a:latin typeface="อีฟดอวอิ้ง"/>
                </a:rPr>
                <a:t>Độc</a:t>
              </a: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 </a:t>
              </a:r>
              <a:r>
                <a:rPr lang="en-US" sz="3424" spc="205" dirty="0" err="1">
                  <a:solidFill>
                    <a:srgbClr val="946446"/>
                  </a:solidFill>
                  <a:latin typeface="อีฟดอวอิ้ง"/>
                </a:rPr>
                <a:t>huyền</a:t>
              </a: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 </a:t>
              </a:r>
              <a:r>
                <a:rPr lang="en-US" sz="3424" spc="205" dirty="0" err="1">
                  <a:solidFill>
                    <a:srgbClr val="946446"/>
                  </a:solidFill>
                  <a:latin typeface="อีฟดอวอิ้ง"/>
                </a:rPr>
                <a:t>cầm</a:t>
              </a:r>
              <a:r>
                <a:rPr lang="en-US" sz="3424" spc="205" dirty="0">
                  <a:solidFill>
                    <a:srgbClr val="946446"/>
                  </a:solidFill>
                  <a:latin typeface="อีฟดอวอิ้ง"/>
                </a:rPr>
                <a:t>)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39482">
            <a:off x="-260314" y="1390067"/>
            <a:ext cx="10034040" cy="104552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757571" y="69785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2960602" y="6527264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70518">
            <a:off x="11165213" y="2425235"/>
            <a:ext cx="3891495" cy="46796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70518">
            <a:off x="1964423" y="2717885"/>
            <a:ext cx="6248348" cy="36906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870174">
            <a:off x="-1529414" y="-595716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>
            <a:alphaModFix amt="49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2" cstate="print">
              <a:alphaModFix amt="71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2" cstate="print">
              <a:alphaModFix amt="70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4" cstate="print">
              <a:alphaModFix amt="75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4" cstate="print">
              <a:alphaModFix amt="75000"/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8" name="TextBox 38"/>
          <p:cNvSpPr txBox="1"/>
          <p:nvPr/>
        </p:nvSpPr>
        <p:spPr>
          <a:xfrm>
            <a:off x="10111864" y="7201888"/>
            <a:ext cx="60172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Có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2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dây</a:t>
            </a:r>
            <a:endParaRPr lang="en-US" sz="6600" spc="84" dirty="0">
              <a:solidFill>
                <a:srgbClr val="9B6D55"/>
              </a:solidFill>
              <a:latin typeface="อีฟดอวอิ้ง"/>
            </a:endParaRPr>
          </a:p>
          <a:p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Dùng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cung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kéo</a:t>
            </a:r>
            <a:endParaRPr lang="en-US" sz="6600" spc="84" dirty="0">
              <a:solidFill>
                <a:srgbClr val="9B6D55"/>
              </a:solidFill>
              <a:latin typeface="อีฟดอวอิ้ง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063970" y="6904101"/>
            <a:ext cx="664293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Có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1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dây</a:t>
            </a:r>
            <a:endParaRPr lang="en-US" sz="6600" spc="84" dirty="0">
              <a:solidFill>
                <a:srgbClr val="9B6D55"/>
              </a:solidFill>
              <a:latin typeface="อีฟดอวอิ้ง"/>
            </a:endParaRPr>
          </a:p>
          <a:p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Dùng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que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để</a:t>
            </a:r>
            <a:r>
              <a:rPr lang="en-US" sz="6600" spc="84" dirty="0">
                <a:solidFill>
                  <a:srgbClr val="9B6D55"/>
                </a:solidFill>
                <a:latin typeface="อีฟดอวอิ้ง"/>
              </a:rPr>
              <a:t> </a:t>
            </a:r>
            <a:r>
              <a:rPr lang="en-US" sz="6600" spc="84" dirty="0" err="1">
                <a:solidFill>
                  <a:srgbClr val="9B6D55"/>
                </a:solidFill>
                <a:latin typeface="อีฟดอวอิ้ง"/>
              </a:rPr>
              <a:t>gảy</a:t>
            </a:r>
            <a:endParaRPr lang="en-US" sz="6600" spc="84" dirty="0">
              <a:solidFill>
                <a:srgbClr val="9B6D55"/>
              </a:solidFill>
              <a:latin typeface="อีฟดอวอิ้ง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9380628" y="2141802"/>
            <a:ext cx="871174" cy="80148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55298" y="2207580"/>
            <a:ext cx="871174" cy="801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F5BD41C-3D9F-44EF-ADA3-4BB18C59C69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723" y="2442331"/>
            <a:ext cx="5741421" cy="32327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3601065-3510-4662-A596-E33B329FC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7116" y="2787914"/>
            <a:ext cx="3634793" cy="3634793"/>
          </a:xfrm>
          <a:prstGeom prst="rect">
            <a:avLst/>
          </a:prstGeom>
        </p:spPr>
      </p:pic>
      <p:pic>
        <p:nvPicPr>
          <p:cNvPr id="14" name="nhac nen - CDDN - nhanh  -22s">
            <a:hlinkClick r:id="" action="ppaction://media"/>
            <a:extLst>
              <a:ext uri="{FF2B5EF4-FFF2-40B4-BE49-F238E27FC236}">
                <a16:creationId xmlns:a16="http://schemas.microsoft.com/office/drawing/2014/main" xmlns="" id="{30C9A2A1-86FB-45DD-8702-A09B7FF153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-1219200" y="9421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grpSp>
        <p:nvGrpSpPr>
          <p:cNvPr id="3" name="Group 3"/>
          <p:cNvGrpSpPr/>
          <p:nvPr/>
        </p:nvGrpSpPr>
        <p:grpSpPr>
          <a:xfrm>
            <a:off x="8844717" y="1068789"/>
            <a:ext cx="10032181" cy="8149422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6793" y="3297682"/>
            <a:ext cx="8443330" cy="2579775"/>
            <a:chOff x="-1338904" y="-4520544"/>
            <a:chExt cx="6321665" cy="6350000"/>
          </a:xfrm>
        </p:grpSpPr>
        <p:sp>
          <p:nvSpPr>
            <p:cNvPr id="8" name="Freeform 8"/>
            <p:cNvSpPr/>
            <p:nvPr/>
          </p:nvSpPr>
          <p:spPr>
            <a:xfrm>
              <a:off x="-1338904" y="-4520544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41961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D819BED-B75E-4AD1-AC04-14C4FD7932B8}"/>
              </a:ext>
            </a:extLst>
          </p:cNvPr>
          <p:cNvGrpSpPr/>
          <p:nvPr/>
        </p:nvGrpSpPr>
        <p:grpSpPr>
          <a:xfrm>
            <a:off x="636781" y="729766"/>
            <a:ext cx="5834195" cy="1590084"/>
            <a:chOff x="636781" y="729766"/>
            <a:chExt cx="5834195" cy="159008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36781" y="729766"/>
              <a:ext cx="5834195" cy="159008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267237" y="1169959"/>
              <a:ext cx="4781407" cy="10695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</a:pPr>
              <a:r>
                <a:rPr lang="en-US" sz="8800" b="1" spc="216" dirty="0">
                  <a:solidFill>
                    <a:srgbClr val="FEEEB3"/>
                  </a:solidFill>
                  <a:latin typeface="อีฟดอวอิ้ง"/>
                </a:rPr>
                <a:t>ĐÀN BẦU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134369" y="2844829"/>
            <a:ext cx="361510" cy="3556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926470">
            <a:off x="8234726" y="8179878"/>
            <a:ext cx="2283259" cy="207776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D9A1166-353B-4E78-A656-339CCA45276D}"/>
              </a:ext>
            </a:extLst>
          </p:cNvPr>
          <p:cNvGrpSpPr/>
          <p:nvPr/>
        </p:nvGrpSpPr>
        <p:grpSpPr>
          <a:xfrm>
            <a:off x="1442687" y="2495803"/>
            <a:ext cx="3893856" cy="676794"/>
            <a:chOff x="1724307" y="2092825"/>
            <a:chExt cx="2881000" cy="67679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 l="9905" r="11342"/>
            <a:stretch>
              <a:fillRect/>
            </a:stretch>
          </p:blipFill>
          <p:spPr>
            <a:xfrm>
              <a:off x="1724307" y="2092825"/>
              <a:ext cx="2881000" cy="676794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1877143" y="2243666"/>
              <a:ext cx="2613525" cy="5136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94"/>
                </a:lnSpc>
              </a:pPr>
              <a:r>
                <a:rPr lang="en-US" sz="3600" spc="165" dirty="0" err="1">
                  <a:solidFill>
                    <a:srgbClr val="B88965"/>
                  </a:solidFill>
                  <a:latin typeface="อีฟดอวอิ้ง"/>
                </a:rPr>
                <a:t>Độc</a:t>
              </a:r>
              <a:r>
                <a:rPr lang="en-US" sz="3600" spc="165" dirty="0">
                  <a:solidFill>
                    <a:srgbClr val="B88965"/>
                  </a:solidFill>
                  <a:latin typeface="อีฟดอวอิ้ง"/>
                </a:rPr>
                <a:t> </a:t>
              </a:r>
              <a:r>
                <a:rPr lang="en-US" sz="3600" spc="165" dirty="0" err="1">
                  <a:solidFill>
                    <a:srgbClr val="B88965"/>
                  </a:solidFill>
                  <a:latin typeface="อีฟดอวอิ้ง"/>
                </a:rPr>
                <a:t>huyền</a:t>
              </a:r>
              <a:r>
                <a:rPr lang="en-US" sz="3600" spc="165" dirty="0">
                  <a:solidFill>
                    <a:srgbClr val="B88965"/>
                  </a:solidFill>
                  <a:latin typeface="อีฟดอวอิ้ง"/>
                </a:rPr>
                <a:t> </a:t>
              </a:r>
              <a:r>
                <a:rPr lang="en-US" sz="3600" spc="165" dirty="0" err="1">
                  <a:solidFill>
                    <a:srgbClr val="B88965"/>
                  </a:solidFill>
                  <a:latin typeface="อีฟดอวอิ้ง"/>
                </a:rPr>
                <a:t>cầm</a:t>
              </a:r>
              <a:endParaRPr lang="en-US" sz="3600" spc="165" dirty="0">
                <a:solidFill>
                  <a:srgbClr val="B88965"/>
                </a:solidFill>
                <a:latin typeface="อีฟดอวอิ้ง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4944987" y="6138349"/>
            <a:ext cx="361510" cy="3556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18F7DBE-04D4-4442-ABE8-058DF765D5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6355" y="1866900"/>
            <a:ext cx="8457143" cy="4761905"/>
          </a:xfrm>
          <a:prstGeom prst="rect">
            <a:avLst/>
          </a:prstGeom>
        </p:spPr>
      </p:pic>
      <p:grpSp>
        <p:nvGrpSpPr>
          <p:cNvPr id="28" name="Group 7">
            <a:extLst>
              <a:ext uri="{FF2B5EF4-FFF2-40B4-BE49-F238E27FC236}">
                <a16:creationId xmlns:a16="http://schemas.microsoft.com/office/drawing/2014/main" xmlns="" id="{BB07DFC6-8FAB-4F8B-A59A-ACF6EA67443C}"/>
              </a:ext>
            </a:extLst>
          </p:cNvPr>
          <p:cNvGrpSpPr/>
          <p:nvPr/>
        </p:nvGrpSpPr>
        <p:grpSpPr>
          <a:xfrm>
            <a:off x="101046" y="6043931"/>
            <a:ext cx="8443330" cy="4090000"/>
            <a:chOff x="-1338904" y="-4520544"/>
            <a:chExt cx="6321665" cy="635000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xmlns="" id="{E77A5E04-973B-4324-9468-89D5F5987063}"/>
                </a:ext>
              </a:extLst>
            </p:cNvPr>
            <p:cNvSpPr/>
            <p:nvPr/>
          </p:nvSpPr>
          <p:spPr>
            <a:xfrm>
              <a:off x="-1338904" y="-4520544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41961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xmlns="" id="{E5B6EF10-937A-479A-A11D-008FAEA6B37C}"/>
              </a:ext>
            </a:extLst>
          </p:cNvPr>
          <p:cNvSpPr txBox="1"/>
          <p:nvPr/>
        </p:nvSpPr>
        <p:spPr>
          <a:xfrm>
            <a:off x="332653" y="3587165"/>
            <a:ext cx="8049348" cy="1688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5"/>
              </a:lnSpc>
            </a:pP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Là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nhạc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cụ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độc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đáo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,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mang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</a:p>
          <a:p>
            <a:pPr>
              <a:lnSpc>
                <a:spcPts val="6725"/>
              </a:lnSpc>
            </a:pP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đậm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bản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sắc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dân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tộc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Việt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4580" y="6002542"/>
            <a:ext cx="8426554" cy="4265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5"/>
              </a:lnSpc>
            </a:pP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Tiếng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đàn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bầu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da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diết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,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sâu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lắng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,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như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chứa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đựng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những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thăng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trầm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của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lịch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sử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,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như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tiếng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nói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chân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tình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,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đằm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thắm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của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người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</a:t>
            </a:r>
            <a:r>
              <a:rPr lang="en-US" sz="4800" spc="171" dirty="0" err="1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Việt</a:t>
            </a:r>
            <a:r>
              <a:rPr lang="en-US" sz="4800" spc="171" dirty="0">
                <a:solidFill>
                  <a:schemeClr val="accent6">
                    <a:lumMod val="50000"/>
                  </a:schemeClr>
                </a:solidFill>
                <a:latin typeface="อีฟดอวอิ้ง"/>
              </a:rPr>
              <a:t> Nam.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1903B27-7E33-47D9-B4DD-954B4B495E7F}"/>
              </a:ext>
            </a:extLst>
          </p:cNvPr>
          <p:cNvSpPr txBox="1"/>
          <p:nvPr/>
        </p:nvSpPr>
        <p:spPr>
          <a:xfrm>
            <a:off x="14376079" y="1965907"/>
            <a:ext cx="1920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Cần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129B79A-6341-4DBB-B7D8-CAEE6A5157C6}"/>
              </a:ext>
            </a:extLst>
          </p:cNvPr>
          <p:cNvSpPr txBox="1"/>
          <p:nvPr/>
        </p:nvSpPr>
        <p:spPr>
          <a:xfrm>
            <a:off x="14200188" y="3117961"/>
            <a:ext cx="193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Bầu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A36D31C-FDC9-48A8-88FE-BAAF39A66050}"/>
              </a:ext>
            </a:extLst>
          </p:cNvPr>
          <p:cNvSpPr txBox="1"/>
          <p:nvPr/>
        </p:nvSpPr>
        <p:spPr>
          <a:xfrm>
            <a:off x="11616051" y="1965907"/>
            <a:ext cx="1932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403EB83-C88B-4B6D-B59E-BE66463512BD}"/>
              </a:ext>
            </a:extLst>
          </p:cNvPr>
          <p:cNvSpPr txBox="1"/>
          <p:nvPr/>
        </p:nvSpPr>
        <p:spPr>
          <a:xfrm>
            <a:off x="10664281" y="3233222"/>
            <a:ext cx="199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Mặt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3ABA66C-8121-4F76-9964-2B5788DCB136}"/>
              </a:ext>
            </a:extLst>
          </p:cNvPr>
          <p:cNvCxnSpPr/>
          <p:nvPr/>
        </p:nvCxnSpPr>
        <p:spPr>
          <a:xfrm>
            <a:off x="16296798" y="2495803"/>
            <a:ext cx="723965" cy="5828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BF97E82-ADF7-4AFB-ABF6-3D433E184E67}"/>
              </a:ext>
            </a:extLst>
          </p:cNvPr>
          <p:cNvCxnSpPr/>
          <p:nvPr/>
        </p:nvCxnSpPr>
        <p:spPr>
          <a:xfrm>
            <a:off x="15707421" y="3783850"/>
            <a:ext cx="723965" cy="5828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CCA7B15-490E-4CCF-9DC9-E0D6B1AC198D}"/>
              </a:ext>
            </a:extLst>
          </p:cNvPr>
          <p:cNvCxnSpPr>
            <a:cxnSpLocks/>
          </p:cNvCxnSpPr>
          <p:nvPr/>
        </p:nvCxnSpPr>
        <p:spPr>
          <a:xfrm>
            <a:off x="13072509" y="2589753"/>
            <a:ext cx="1247203" cy="20965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046C29AE-3AE6-4925-BB0B-5162C212F0B5}"/>
              </a:ext>
            </a:extLst>
          </p:cNvPr>
          <p:cNvCxnSpPr>
            <a:cxnSpLocks/>
          </p:cNvCxnSpPr>
          <p:nvPr/>
        </p:nvCxnSpPr>
        <p:spPr>
          <a:xfrm>
            <a:off x="10887070" y="3909596"/>
            <a:ext cx="466730" cy="11003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1D17ABA-62DB-4D12-981F-46FE5C1E48CD}"/>
              </a:ext>
            </a:extLst>
          </p:cNvPr>
          <p:cNvSpPr txBox="1"/>
          <p:nvPr/>
        </p:nvSpPr>
        <p:spPr>
          <a:xfrm>
            <a:off x="9982282" y="6667738"/>
            <a:ext cx="1937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Đáy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7F15DF-D230-4205-A1AD-44966D1CEBBF}"/>
              </a:ext>
            </a:extLst>
          </p:cNvPr>
          <p:cNvSpPr txBox="1"/>
          <p:nvPr/>
        </p:nvSpPr>
        <p:spPr>
          <a:xfrm>
            <a:off x="12810385" y="6628805"/>
            <a:ext cx="2454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đàn</a:t>
            </a:r>
            <a:endParaRPr lang="en-US" sz="4000" b="1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05FBD12-4FC5-450A-9B5B-ED8ED074F40E}"/>
              </a:ext>
            </a:extLst>
          </p:cNvPr>
          <p:cNvCxnSpPr>
            <a:cxnSpLocks/>
          </p:cNvCxnSpPr>
          <p:nvPr/>
        </p:nvCxnSpPr>
        <p:spPr>
          <a:xfrm flipH="1">
            <a:off x="10283384" y="5711895"/>
            <a:ext cx="667433" cy="10330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4A667F6-6BA8-40C8-B4F8-532B840690C3}"/>
              </a:ext>
            </a:extLst>
          </p:cNvPr>
          <p:cNvCxnSpPr>
            <a:cxnSpLocks/>
          </p:cNvCxnSpPr>
          <p:nvPr/>
        </p:nvCxnSpPr>
        <p:spPr>
          <a:xfrm flipH="1">
            <a:off x="13072509" y="5476751"/>
            <a:ext cx="696693" cy="12508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nhac nen - bau - 29s">
            <a:hlinkClick r:id="" action="ppaction://media"/>
            <a:extLst>
              <a:ext uri="{FF2B5EF4-FFF2-40B4-BE49-F238E27FC236}">
                <a16:creationId xmlns:a16="http://schemas.microsoft.com/office/drawing/2014/main" xmlns="" id="{14239736-1260-4961-AA6A-3518322E7E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1035146" y="92182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7" grpId="0"/>
      <p:bldP spid="19" grpId="0"/>
      <p:bldP spid="30" grpId="0"/>
      <p:bldP spid="31" grpId="0"/>
      <p:bldP spid="32" grpId="0"/>
      <p:bldP spid="33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210" t="29391" r="1034" b="157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5"/>
          </a:solidFill>
        </p:spPr>
      </p:pic>
      <p:grpSp>
        <p:nvGrpSpPr>
          <p:cNvPr id="3" name="Group 3"/>
          <p:cNvGrpSpPr/>
          <p:nvPr/>
        </p:nvGrpSpPr>
        <p:grpSpPr>
          <a:xfrm>
            <a:off x="329411" y="234196"/>
            <a:ext cx="17708923" cy="9667298"/>
            <a:chOff x="0" y="0"/>
            <a:chExt cx="1760997" cy="96132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760997" cy="961328"/>
            </a:xfrm>
            <a:custGeom>
              <a:avLst/>
              <a:gdLst/>
              <a:ahLst/>
              <a:cxnLst/>
              <a:rect l="l" t="t" r="r" b="b"/>
              <a:pathLst>
                <a:path w="1760997" h="961328">
                  <a:moveTo>
                    <a:pt x="1636537" y="961328"/>
                  </a:moveTo>
                  <a:lnTo>
                    <a:pt x="124460" y="961328"/>
                  </a:lnTo>
                  <a:cubicBezTo>
                    <a:pt x="55880" y="961328"/>
                    <a:pt x="0" y="905448"/>
                    <a:pt x="0" y="8368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36537" y="0"/>
                  </a:lnTo>
                  <a:cubicBezTo>
                    <a:pt x="1705117" y="0"/>
                    <a:pt x="1760997" y="55880"/>
                    <a:pt x="1760997" y="124460"/>
                  </a:cubicBezTo>
                  <a:lnTo>
                    <a:pt x="1760997" y="836868"/>
                  </a:lnTo>
                  <a:cubicBezTo>
                    <a:pt x="1760997" y="905448"/>
                    <a:pt x="1705117" y="961328"/>
                    <a:pt x="1636537" y="96132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411" y="1485900"/>
            <a:ext cx="17708923" cy="8491249"/>
            <a:chOff x="0" y="0"/>
            <a:chExt cx="1760997" cy="798413"/>
          </a:xfrm>
          <a:solidFill>
            <a:schemeClr val="accent4">
              <a:lumMod val="5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760997" cy="798413"/>
            </a:xfrm>
            <a:custGeom>
              <a:avLst/>
              <a:gdLst/>
              <a:ahLst/>
              <a:cxnLst/>
              <a:rect l="l" t="t" r="r" b="b"/>
              <a:pathLst>
                <a:path w="1760997" h="798413">
                  <a:moveTo>
                    <a:pt x="1636537" y="798413"/>
                  </a:moveTo>
                  <a:lnTo>
                    <a:pt x="124460" y="798413"/>
                  </a:lnTo>
                  <a:cubicBezTo>
                    <a:pt x="55880" y="798413"/>
                    <a:pt x="0" y="742533"/>
                    <a:pt x="0" y="6739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36537" y="0"/>
                  </a:lnTo>
                  <a:cubicBezTo>
                    <a:pt x="1705117" y="0"/>
                    <a:pt x="1760997" y="55880"/>
                    <a:pt x="1760997" y="124460"/>
                  </a:cubicBezTo>
                  <a:lnTo>
                    <a:pt x="1760997" y="673953"/>
                  </a:lnTo>
                  <a:cubicBezTo>
                    <a:pt x="1760997" y="742533"/>
                    <a:pt x="1705117" y="798413"/>
                    <a:pt x="1636537" y="79841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14452996" y="3708266"/>
            <a:ext cx="2026390" cy="4609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8021638" y="3820142"/>
            <a:ext cx="2026390" cy="46097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1867601" y="3776141"/>
            <a:ext cx="2026390" cy="4609798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83816" y="1772977"/>
            <a:ext cx="4229100" cy="4370653"/>
            <a:chOff x="0" y="0"/>
            <a:chExt cx="6362700" cy="6575666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6"/>
              <a:stretch>
                <a:fillRect r="-605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95400" y="806645"/>
            <a:ext cx="10182528" cy="596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96"/>
              </a:lnSpc>
            </a:pP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Đàn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bầu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 qua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thời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iCiel Thinpaw" panose="02070505000000020004" pitchFamily="18" charset="0"/>
              </a:rPr>
              <a:t>gian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iCiel Thinpaw" panose="020705050000000200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1017DBD-200F-44C2-AD88-1C2799631847}"/>
              </a:ext>
            </a:extLst>
          </p:cNvPr>
          <p:cNvGrpSpPr/>
          <p:nvPr/>
        </p:nvGrpSpPr>
        <p:grpSpPr>
          <a:xfrm>
            <a:off x="6503040" y="1825360"/>
            <a:ext cx="4497665" cy="4115372"/>
            <a:chOff x="2769307" y="5662826"/>
            <a:chExt cx="4783626" cy="443367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480AC463-CC00-41B1-B35E-8413EA5E34FE}"/>
                </a:ext>
              </a:extLst>
            </p:cNvPr>
            <p:cNvSpPr/>
            <p:nvPr/>
          </p:nvSpPr>
          <p:spPr>
            <a:xfrm>
              <a:off x="2943135" y="5662826"/>
              <a:ext cx="4609798" cy="443367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7153FBCA-8491-42E0-BA8D-ACBE24709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69307" y="5863658"/>
              <a:ext cx="4761905" cy="3161905"/>
            </a:xfrm>
            <a:prstGeom prst="rect">
              <a:avLst/>
            </a:prstGeom>
          </p:spPr>
        </p:pic>
      </p:grpSp>
      <p:pic>
        <p:nvPicPr>
          <p:cNvPr id="43" name="Picture 13">
            <a:extLst>
              <a:ext uri="{FF2B5EF4-FFF2-40B4-BE49-F238E27FC236}">
                <a16:creationId xmlns:a16="http://schemas.microsoft.com/office/drawing/2014/main" xmlns="" id="{74F917E4-0AE6-4068-8D88-9591F4F671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4835501" y="7278757"/>
            <a:ext cx="2026390" cy="46097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D75A806-FFE9-48DC-BBC9-E1561F89EC49}"/>
              </a:ext>
            </a:extLst>
          </p:cNvPr>
          <p:cNvGrpSpPr/>
          <p:nvPr/>
        </p:nvGrpSpPr>
        <p:grpSpPr>
          <a:xfrm>
            <a:off x="13323606" y="1850949"/>
            <a:ext cx="4334229" cy="4115373"/>
            <a:chOff x="8058992" y="5603151"/>
            <a:chExt cx="4724487" cy="443367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E7B84177-9D22-49F3-9782-537D65E37C1E}"/>
                </a:ext>
              </a:extLst>
            </p:cNvPr>
            <p:cNvSpPr/>
            <p:nvPr/>
          </p:nvSpPr>
          <p:spPr>
            <a:xfrm>
              <a:off x="8068218" y="5603151"/>
              <a:ext cx="4609798" cy="443367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7C6ABB2-117F-4D83-917F-690DA7B3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58992" y="6151973"/>
              <a:ext cx="4724487" cy="3123498"/>
            </a:xfrm>
            <a:prstGeom prst="rect">
              <a:avLst/>
            </a:prstGeom>
          </p:spPr>
        </p:pic>
      </p:grpSp>
      <p:pic>
        <p:nvPicPr>
          <p:cNvPr id="42" name="Picture 13">
            <a:extLst>
              <a:ext uri="{FF2B5EF4-FFF2-40B4-BE49-F238E27FC236}">
                <a16:creationId xmlns:a16="http://schemas.microsoft.com/office/drawing/2014/main" xmlns="" id="{0097A6EB-7122-48BF-80B6-48BC5CA60F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11337297" y="7000437"/>
            <a:ext cx="2026390" cy="4609798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802770" y="5520420"/>
            <a:ext cx="3991378" cy="4124974"/>
            <a:chOff x="0" y="0"/>
            <a:chExt cx="6362700" cy="6575666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9"/>
              <a:stretch>
                <a:fillRect t="-21631" b="-73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50942" y="5516429"/>
            <a:ext cx="3999093" cy="4132947"/>
            <a:chOff x="0" y="0"/>
            <a:chExt cx="6362700" cy="6575666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10"/>
              <a:stretch>
                <a:fillRect l="-20985" r="-166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nhac nen - hoa tau bau - 17s">
            <a:hlinkClick r:id="" action="ppaction://media"/>
            <a:extLst>
              <a:ext uri="{FF2B5EF4-FFF2-40B4-BE49-F238E27FC236}">
                <a16:creationId xmlns:a16="http://schemas.microsoft.com/office/drawing/2014/main" xmlns="" id="{FF6E574B-5614-4EFB-841D-FD1C80EA0A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838200" y="91005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210" t="29391" r="1034" b="157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9537" y="309851"/>
            <a:ext cx="9004256" cy="9667298"/>
            <a:chOff x="0" y="0"/>
            <a:chExt cx="800145" cy="96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0145" cy="961328"/>
            </a:xfrm>
            <a:custGeom>
              <a:avLst/>
              <a:gdLst/>
              <a:ahLst/>
              <a:cxnLst/>
              <a:rect l="l" t="t" r="r" b="b"/>
              <a:pathLst>
                <a:path w="800145" h="961328">
                  <a:moveTo>
                    <a:pt x="675685" y="961328"/>
                  </a:moveTo>
                  <a:lnTo>
                    <a:pt x="124460" y="961328"/>
                  </a:lnTo>
                  <a:cubicBezTo>
                    <a:pt x="55880" y="961328"/>
                    <a:pt x="0" y="905448"/>
                    <a:pt x="0" y="8368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5685" y="0"/>
                  </a:lnTo>
                  <a:cubicBezTo>
                    <a:pt x="744265" y="0"/>
                    <a:pt x="800145" y="55880"/>
                    <a:pt x="800145" y="124460"/>
                  </a:cubicBezTo>
                  <a:lnTo>
                    <a:pt x="800145" y="836868"/>
                  </a:lnTo>
                  <a:cubicBezTo>
                    <a:pt x="800145" y="905448"/>
                    <a:pt x="744265" y="961328"/>
                    <a:pt x="675685" y="961328"/>
                  </a:cubicBezTo>
                  <a:close/>
                </a:path>
              </a:pathLst>
            </a:custGeom>
            <a:solidFill>
              <a:srgbClr val="C2D89D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1399056" y="3162300"/>
            <a:ext cx="6572315" cy="0"/>
          </a:xfrm>
          <a:prstGeom prst="line">
            <a:avLst/>
          </a:prstGeom>
          <a:ln w="28575" cap="rnd">
            <a:solidFill>
              <a:srgbClr val="000000">
                <a:alpha val="16863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2512077" y="573836"/>
            <a:ext cx="457452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800" dirty="0">
                <a:solidFill>
                  <a:schemeClr val="accent6">
                    <a:lumMod val="50000"/>
                  </a:schemeClr>
                </a:solidFill>
                <a:latin typeface="iCiel Crocante" panose="02000000000000000000" pitchFamily="50" charset="0"/>
              </a:rPr>
              <a:t>ĐÀN NHỊ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C78F21A-8625-4CD0-9EB6-7586C3642252}"/>
              </a:ext>
            </a:extLst>
          </p:cNvPr>
          <p:cNvGrpSpPr/>
          <p:nvPr/>
        </p:nvGrpSpPr>
        <p:grpSpPr>
          <a:xfrm>
            <a:off x="2895600" y="1563458"/>
            <a:ext cx="3375607" cy="1473979"/>
            <a:chOff x="1817535" y="2975649"/>
            <a:chExt cx="3375607" cy="1838859"/>
          </a:xfrm>
        </p:grpSpPr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xmlns="" id="{6BFB8131-A9D5-408E-9A76-C4AF0AAA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642550">
              <a:off x="1817535" y="2975649"/>
              <a:ext cx="3375607" cy="183885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596A1C6-F250-4E1A-BFD3-347D07417208}"/>
                </a:ext>
              </a:extLst>
            </p:cNvPr>
            <p:cNvSpPr txBox="1"/>
            <p:nvPr/>
          </p:nvSpPr>
          <p:spPr>
            <a:xfrm>
              <a:off x="2336588" y="3155634"/>
              <a:ext cx="2133918" cy="1267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solidFill>
                    <a:schemeClr val="accent5">
                      <a:lumMod val="50000"/>
                    </a:schemeClr>
                  </a:solidFill>
                  <a:latin typeface="iCiel La Chic Pro" panose="02000506090000020004" pitchFamily="50" charset="0"/>
                </a:rPr>
                <a:t>Đàn</a:t>
              </a:r>
              <a:r>
                <a:rPr lang="en-US" sz="6000" dirty="0">
                  <a:solidFill>
                    <a:schemeClr val="accent5">
                      <a:lumMod val="50000"/>
                    </a:schemeClr>
                  </a:solidFill>
                  <a:latin typeface="iCiel La Chic Pro" panose="02000506090000020004" pitchFamily="50" charset="0"/>
                </a:rPr>
                <a:t> </a:t>
              </a:r>
              <a:r>
                <a:rPr lang="en-US" sz="6000" dirty="0" err="1">
                  <a:solidFill>
                    <a:schemeClr val="accent5">
                      <a:lumMod val="50000"/>
                    </a:schemeClr>
                  </a:solidFill>
                  <a:latin typeface="iCiel La Chic Pro" panose="02000506090000020004" pitchFamily="50" charset="0"/>
                </a:rPr>
                <a:t>cò</a:t>
              </a:r>
              <a:endParaRPr lang="en-US" sz="6000" dirty="0">
                <a:solidFill>
                  <a:schemeClr val="accent5">
                    <a:lumMod val="50000"/>
                  </a:schemeClr>
                </a:solidFill>
                <a:latin typeface="iCiel La Chic Pro" panose="02000506090000020004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5D24EB-8E5A-48BB-84B4-9CF0EBE11361}"/>
              </a:ext>
            </a:extLst>
          </p:cNvPr>
          <p:cNvSpPr txBox="1"/>
          <p:nvPr/>
        </p:nvSpPr>
        <p:spPr>
          <a:xfrm>
            <a:off x="1245747" y="3226230"/>
            <a:ext cx="80377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Là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một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trong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những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nhạc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cụ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</a:p>
          <a:p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cổ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truyền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được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du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nhập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vào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</a:p>
          <a:p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Việt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Nam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từ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xa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iCiel Baliho Script" pitchFamily="50" charset="0"/>
              </a:rPr>
              <a:t>xưa</a:t>
            </a:r>
            <a:r>
              <a:rPr lang="en-US" sz="6000" dirty="0">
                <a:solidFill>
                  <a:srgbClr val="7030A0"/>
                </a:solidFill>
                <a:latin typeface="iCiel Baliho Script" pitchFamily="50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5EB964-0A14-4708-85E8-F57C55C59C31}"/>
              </a:ext>
            </a:extLst>
          </p:cNvPr>
          <p:cNvSpPr txBox="1"/>
          <p:nvPr/>
        </p:nvSpPr>
        <p:spPr>
          <a:xfrm>
            <a:off x="660652" y="6123807"/>
            <a:ext cx="86228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Âm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thanh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đàn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nhị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ngân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nga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, </a:t>
            </a:r>
          </a:p>
          <a:p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réo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rắt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diễn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tả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nhiều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cung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bậc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</a:p>
          <a:p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tình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cảm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con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người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: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sâu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lắng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, </a:t>
            </a:r>
          </a:p>
          <a:p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buồn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thảm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trữ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tình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vui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tươi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Baliho Script" pitchFamily="50" charset="0"/>
              </a:rPr>
              <a:t>…</a:t>
            </a:r>
          </a:p>
        </p:txBody>
      </p:sp>
      <p:pic>
        <p:nvPicPr>
          <p:cNvPr id="8" name="nhac nen - nhi - 10s">
            <a:hlinkClick r:id="" action="ppaction://media"/>
            <a:extLst>
              <a:ext uri="{FF2B5EF4-FFF2-40B4-BE49-F238E27FC236}">
                <a16:creationId xmlns:a16="http://schemas.microsoft.com/office/drawing/2014/main" xmlns="" id="{D8059118-66A3-4698-82A2-08C38EC310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838200" y="9324900"/>
            <a:ext cx="609600" cy="609600"/>
          </a:xfrm>
          <a:prstGeom prst="rect">
            <a:avLst/>
          </a:prstGeom>
        </p:spPr>
      </p:pic>
      <p:pic>
        <p:nvPicPr>
          <p:cNvPr id="23" name="nhac nen - nhi - 10s">
            <a:hlinkClick r:id="" action="ppaction://media"/>
            <a:extLst>
              <a:ext uri="{FF2B5EF4-FFF2-40B4-BE49-F238E27FC236}">
                <a16:creationId xmlns:a16="http://schemas.microsoft.com/office/drawing/2014/main" xmlns="" id="{ED16EA17-4E25-40D0-8D89-40AA5DF2C2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26645" y="8334300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7CFEA5D-8DC7-40A5-9215-3814321D85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" t="441"/>
          <a:stretch>
            <a:fillRect/>
          </a:stretch>
        </p:blipFill>
        <p:spPr>
          <a:xfrm>
            <a:off x="9293793" y="299728"/>
            <a:ext cx="8704670" cy="9687543"/>
          </a:xfrm>
          <a:custGeom>
            <a:avLst/>
            <a:gdLst>
              <a:gd name="connsiteX0" fmla="*/ 1350853 w 7972217"/>
              <a:gd name="connsiteY0" fmla="*/ 0 h 8964972"/>
              <a:gd name="connsiteX1" fmla="*/ 6754102 w 7972217"/>
              <a:gd name="connsiteY1" fmla="*/ 0 h 8964972"/>
              <a:gd name="connsiteX2" fmla="*/ 7941915 w 7972217"/>
              <a:gd name="connsiteY2" fmla="*/ 706956 h 8964972"/>
              <a:gd name="connsiteX3" fmla="*/ 7972217 w 7972217"/>
              <a:gd name="connsiteY3" fmla="*/ 769860 h 8964972"/>
              <a:gd name="connsiteX4" fmla="*/ 7972217 w 7972217"/>
              <a:gd name="connsiteY4" fmla="*/ 8245189 h 8964972"/>
              <a:gd name="connsiteX5" fmla="*/ 7941915 w 7972217"/>
              <a:gd name="connsiteY5" fmla="*/ 8308093 h 8964972"/>
              <a:gd name="connsiteX6" fmla="*/ 7155805 w 7972217"/>
              <a:gd name="connsiteY6" fmla="*/ 8954317 h 8964972"/>
              <a:gd name="connsiteX7" fmla="*/ 7114368 w 7972217"/>
              <a:gd name="connsiteY7" fmla="*/ 8964972 h 8964972"/>
              <a:gd name="connsiteX8" fmla="*/ 990588 w 7972217"/>
              <a:gd name="connsiteY8" fmla="*/ 8964972 h 8964972"/>
              <a:gd name="connsiteX9" fmla="*/ 949151 w 7972217"/>
              <a:gd name="connsiteY9" fmla="*/ 8954317 h 8964972"/>
              <a:gd name="connsiteX10" fmla="*/ 0 w 7972217"/>
              <a:gd name="connsiteY10" fmla="*/ 7664196 h 8964972"/>
              <a:gd name="connsiteX11" fmla="*/ 0 w 7972217"/>
              <a:gd name="connsiteY11" fmla="*/ 1350853 h 8964972"/>
              <a:gd name="connsiteX12" fmla="*/ 1350853 w 7972217"/>
              <a:gd name="connsiteY12" fmla="*/ 0 h 896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2217" h="8964972">
                <a:moveTo>
                  <a:pt x="1350853" y="0"/>
                </a:moveTo>
                <a:lnTo>
                  <a:pt x="6754102" y="0"/>
                </a:lnTo>
                <a:cubicBezTo>
                  <a:pt x="7267017" y="0"/>
                  <a:pt x="7713163" y="285861"/>
                  <a:pt x="7941915" y="706956"/>
                </a:cubicBezTo>
                <a:lnTo>
                  <a:pt x="7972217" y="769860"/>
                </a:lnTo>
                <a:lnTo>
                  <a:pt x="7972217" y="8245189"/>
                </a:lnTo>
                <a:lnTo>
                  <a:pt x="7941915" y="8308093"/>
                </a:lnTo>
                <a:cubicBezTo>
                  <a:pt x="7775549" y="8614344"/>
                  <a:pt x="7494199" y="8849066"/>
                  <a:pt x="7155805" y="8954317"/>
                </a:cubicBezTo>
                <a:lnTo>
                  <a:pt x="7114368" y="8964972"/>
                </a:lnTo>
                <a:lnTo>
                  <a:pt x="990588" y="8964972"/>
                </a:lnTo>
                <a:lnTo>
                  <a:pt x="949151" y="8954317"/>
                </a:lnTo>
                <a:cubicBezTo>
                  <a:pt x="399261" y="8783284"/>
                  <a:pt x="0" y="8270367"/>
                  <a:pt x="0" y="7664196"/>
                </a:cubicBezTo>
                <a:lnTo>
                  <a:pt x="0" y="1350853"/>
                </a:lnTo>
                <a:cubicBezTo>
                  <a:pt x="0" y="604797"/>
                  <a:pt x="604797" y="0"/>
                  <a:pt x="1350853" y="0"/>
                </a:cubicBezTo>
                <a:close/>
              </a:path>
            </a:pathLst>
          </a:cu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919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9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64662" y="9552971"/>
            <a:ext cx="18617323" cy="928115"/>
            <a:chOff x="0" y="0"/>
            <a:chExt cx="6297712" cy="3139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7712" cy="313955"/>
            </a:xfrm>
            <a:custGeom>
              <a:avLst/>
              <a:gdLst/>
              <a:ahLst/>
              <a:cxnLst/>
              <a:rect l="l" t="t" r="r" b="b"/>
              <a:pathLst>
                <a:path w="6297712" h="313955">
                  <a:moveTo>
                    <a:pt x="0" y="0"/>
                  </a:moveTo>
                  <a:lnTo>
                    <a:pt x="6297712" y="0"/>
                  </a:lnTo>
                  <a:lnTo>
                    <a:pt x="6297712" y="313955"/>
                  </a:lnTo>
                  <a:lnTo>
                    <a:pt x="0" y="313955"/>
                  </a:lnTo>
                  <a:close/>
                </a:path>
              </a:pathLst>
            </a:custGeom>
            <a:solidFill>
              <a:srgbClr val="F5F5E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-441237" y="8204574"/>
            <a:ext cx="19266648" cy="334758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78510" y="280404"/>
            <a:ext cx="1622715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Một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số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nhạc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cụ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nước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ngoài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</a:p>
          <a:p>
            <a:pPr algn="ctr"/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tương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tự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như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đàn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nhị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của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</a:t>
            </a:r>
            <a:r>
              <a:rPr lang="en-US" sz="7200" spc="126" dirty="0" err="1">
                <a:solidFill>
                  <a:schemeClr val="bg1"/>
                </a:solidFill>
                <a:latin typeface="อีฟดอวอิ้ง"/>
              </a:rPr>
              <a:t>Việt</a:t>
            </a:r>
            <a:r>
              <a:rPr lang="en-US" sz="7200" spc="126" dirty="0">
                <a:solidFill>
                  <a:schemeClr val="bg1"/>
                </a:solidFill>
                <a:latin typeface="อีฟดอวอิ้ง"/>
              </a:rPr>
              <a:t> Nam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8A6013A-529A-4466-8F7D-89B3E966F076}"/>
              </a:ext>
            </a:extLst>
          </p:cNvPr>
          <p:cNvGrpSpPr/>
          <p:nvPr/>
        </p:nvGrpSpPr>
        <p:grpSpPr>
          <a:xfrm>
            <a:off x="1364040" y="8738711"/>
            <a:ext cx="4280292" cy="1300106"/>
            <a:chOff x="6228813" y="1249882"/>
            <a:chExt cx="3953229" cy="733434"/>
          </a:xfrm>
        </p:grpSpPr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xmlns="" id="{D7D35850-FC12-418D-9767-861833EC775D}"/>
                </a:ext>
              </a:extLst>
            </p:cNvPr>
            <p:cNvGrpSpPr/>
            <p:nvPr/>
          </p:nvGrpSpPr>
          <p:grpSpPr>
            <a:xfrm>
              <a:off x="6248400" y="1249882"/>
              <a:ext cx="3874192" cy="669030"/>
              <a:chOff x="0" y="0"/>
              <a:chExt cx="5165589" cy="892040"/>
            </a:xfrm>
          </p:grpSpPr>
          <p:pic>
            <p:nvPicPr>
              <p:cNvPr id="52" name="Picture 7">
                <a:extLst>
                  <a:ext uri="{FF2B5EF4-FFF2-40B4-BE49-F238E27FC236}">
                    <a16:creationId xmlns:a16="http://schemas.microsoft.com/office/drawing/2014/main" xmlns="" id="{0999A15C-1061-483E-AF60-60FF6AE41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062798" cy="892040"/>
              </a:xfrm>
              <a:prstGeom prst="rect">
                <a:avLst/>
              </a:prstGeom>
            </p:spPr>
          </p:pic>
          <p:pic>
            <p:nvPicPr>
              <p:cNvPr id="53" name="Picture 8">
                <a:extLst>
                  <a:ext uri="{FF2B5EF4-FFF2-40B4-BE49-F238E27FC236}">
                    <a16:creationId xmlns:a16="http://schemas.microsoft.com/office/drawing/2014/main" xmlns="" id="{4A9A5923-0D3D-42E4-BAD0-8C6E74AAC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02791" y="0"/>
                <a:ext cx="3062798" cy="892040"/>
              </a:xfrm>
              <a:prstGeom prst="rect">
                <a:avLst/>
              </a:prstGeom>
            </p:spPr>
          </p:pic>
        </p:grpSp>
        <p:sp>
          <p:nvSpPr>
            <p:cNvPr id="51" name="TextBox 27">
              <a:extLst>
                <a:ext uri="{FF2B5EF4-FFF2-40B4-BE49-F238E27FC236}">
                  <a16:creationId xmlns:a16="http://schemas.microsoft.com/office/drawing/2014/main" xmlns="" id="{D1AABF51-DC16-4F67-8604-6DDA0A4B493E}"/>
                </a:ext>
              </a:extLst>
            </p:cNvPr>
            <p:cNvSpPr txBox="1"/>
            <p:nvPr/>
          </p:nvSpPr>
          <p:spPr>
            <a:xfrm>
              <a:off x="6228813" y="1608932"/>
              <a:ext cx="3953229" cy="3743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58"/>
                </a:lnSpc>
              </a:pPr>
              <a:r>
                <a:rPr lang="en-US" sz="8000" spc="155" dirty="0" err="1">
                  <a:solidFill>
                    <a:srgbClr val="B59A4F"/>
                  </a:solidFill>
                  <a:latin typeface="อีฟดอวอิ้ง"/>
                </a:rPr>
                <a:t>Thái</a:t>
              </a:r>
              <a:r>
                <a:rPr lang="en-US" sz="8000" spc="155" dirty="0">
                  <a:solidFill>
                    <a:srgbClr val="B59A4F"/>
                  </a:solidFill>
                  <a:latin typeface="อีฟดอวอิ้ง"/>
                </a:rPr>
                <a:t> 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F416531-D2D8-4D37-918D-EFEDC043E011}"/>
              </a:ext>
            </a:extLst>
          </p:cNvPr>
          <p:cNvGrpSpPr/>
          <p:nvPr/>
        </p:nvGrpSpPr>
        <p:grpSpPr>
          <a:xfrm>
            <a:off x="995793" y="3553330"/>
            <a:ext cx="4790687" cy="4783651"/>
            <a:chOff x="995793" y="3553330"/>
            <a:chExt cx="4790687" cy="4783651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995793" y="3553330"/>
              <a:ext cx="4790687" cy="4783651"/>
              <a:chOff x="0" y="0"/>
              <a:chExt cx="4828540" cy="47167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0" name="Freeform 10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grpFill/>
            </p:spPr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4D7D7AC1-B968-46BA-963B-DA6C0BA35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89"/>
            <a:stretch>
              <a:fillRect/>
            </a:stretch>
          </p:blipFill>
          <p:spPr>
            <a:xfrm>
              <a:off x="1219200" y="4076700"/>
              <a:ext cx="4368561" cy="3661898"/>
            </a:xfrm>
            <a:custGeom>
              <a:avLst/>
              <a:gdLst>
                <a:gd name="connsiteX0" fmla="*/ 77776 w 4207835"/>
                <a:gd name="connsiteY0" fmla="*/ 0 h 3527171"/>
                <a:gd name="connsiteX1" fmla="*/ 4100851 w 4207835"/>
                <a:gd name="connsiteY1" fmla="*/ 0 h 3527171"/>
                <a:gd name="connsiteX2" fmla="*/ 4154703 w 4207835"/>
                <a:gd name="connsiteY2" fmla="*/ 99217 h 3527171"/>
                <a:gd name="connsiteX3" fmla="*/ 4207835 w 4207835"/>
                <a:gd name="connsiteY3" fmla="*/ 362388 h 3527171"/>
                <a:gd name="connsiteX4" fmla="*/ 4207835 w 4207835"/>
                <a:gd name="connsiteY4" fmla="*/ 3066736 h 3527171"/>
                <a:gd name="connsiteX5" fmla="*/ 4092367 w 4207835"/>
                <a:gd name="connsiteY5" fmla="*/ 3444754 h 3527171"/>
                <a:gd name="connsiteX6" fmla="*/ 4024367 w 4207835"/>
                <a:gd name="connsiteY6" fmla="*/ 3527171 h 3527171"/>
                <a:gd name="connsiteX7" fmla="*/ 154260 w 4207835"/>
                <a:gd name="connsiteY7" fmla="*/ 3527171 h 3527171"/>
                <a:gd name="connsiteX8" fmla="*/ 86259 w 4207835"/>
                <a:gd name="connsiteY8" fmla="*/ 3444754 h 3527171"/>
                <a:gd name="connsiteX9" fmla="*/ 23923 w 4207835"/>
                <a:gd name="connsiteY9" fmla="*/ 3329908 h 3527171"/>
                <a:gd name="connsiteX10" fmla="*/ 0 w 4207835"/>
                <a:gd name="connsiteY10" fmla="*/ 3252841 h 3527171"/>
                <a:gd name="connsiteX11" fmla="*/ 0 w 4207835"/>
                <a:gd name="connsiteY11" fmla="*/ 176284 h 3527171"/>
                <a:gd name="connsiteX12" fmla="*/ 23923 w 4207835"/>
                <a:gd name="connsiteY12" fmla="*/ 99217 h 35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07835" h="3527171">
                  <a:moveTo>
                    <a:pt x="77776" y="0"/>
                  </a:moveTo>
                  <a:lnTo>
                    <a:pt x="4100851" y="0"/>
                  </a:lnTo>
                  <a:lnTo>
                    <a:pt x="4154703" y="99217"/>
                  </a:lnTo>
                  <a:cubicBezTo>
                    <a:pt x="4188916" y="180105"/>
                    <a:pt x="4207835" y="269037"/>
                    <a:pt x="4207835" y="362388"/>
                  </a:cubicBezTo>
                  <a:lnTo>
                    <a:pt x="4207835" y="3066736"/>
                  </a:lnTo>
                  <a:cubicBezTo>
                    <a:pt x="4207835" y="3206763"/>
                    <a:pt x="4165268" y="3336847"/>
                    <a:pt x="4092367" y="3444754"/>
                  </a:cubicBezTo>
                  <a:lnTo>
                    <a:pt x="4024367" y="3527171"/>
                  </a:lnTo>
                  <a:lnTo>
                    <a:pt x="154260" y="3527171"/>
                  </a:lnTo>
                  <a:lnTo>
                    <a:pt x="86259" y="3444754"/>
                  </a:lnTo>
                  <a:cubicBezTo>
                    <a:pt x="61959" y="3408785"/>
                    <a:pt x="41029" y="3370352"/>
                    <a:pt x="23923" y="3329908"/>
                  </a:cubicBezTo>
                  <a:lnTo>
                    <a:pt x="0" y="3252841"/>
                  </a:lnTo>
                  <a:lnTo>
                    <a:pt x="0" y="176284"/>
                  </a:lnTo>
                  <a:lnTo>
                    <a:pt x="23923" y="99217"/>
                  </a:lnTo>
                  <a:close/>
                </a:path>
              </a:pathLst>
            </a:cu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1FC1500-A4A6-49BD-9BC7-6AF0E0EE263D}"/>
              </a:ext>
            </a:extLst>
          </p:cNvPr>
          <p:cNvGrpSpPr/>
          <p:nvPr/>
        </p:nvGrpSpPr>
        <p:grpSpPr>
          <a:xfrm>
            <a:off x="6677725" y="3769099"/>
            <a:ext cx="4953482" cy="4646715"/>
            <a:chOff x="6677725" y="3769099"/>
            <a:chExt cx="4953482" cy="4646715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6677725" y="3769099"/>
              <a:ext cx="4953482" cy="4646715"/>
              <a:chOff x="0" y="0"/>
              <a:chExt cx="4828540" cy="47167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8" name="Freeform 1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grpFill/>
            </p:spPr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AE97BF46-AE50-4552-B8BC-009FAA87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87" r="1854"/>
            <a:stretch>
              <a:fillRect/>
            </a:stretch>
          </p:blipFill>
          <p:spPr>
            <a:xfrm>
              <a:off x="6893976" y="4258488"/>
              <a:ext cx="4500047" cy="3480110"/>
            </a:xfrm>
            <a:custGeom>
              <a:avLst/>
              <a:gdLst>
                <a:gd name="connsiteX0" fmla="*/ 185423 w 4523675"/>
                <a:gd name="connsiteY0" fmla="*/ 0 h 3347580"/>
                <a:gd name="connsiteX1" fmla="*/ 4338252 w 4523675"/>
                <a:gd name="connsiteY1" fmla="*/ 0 h 3347580"/>
                <a:gd name="connsiteX2" fmla="*/ 4413273 w 4523675"/>
                <a:gd name="connsiteY2" fmla="*/ 90927 h 3347580"/>
                <a:gd name="connsiteX3" fmla="*/ 4523675 w 4523675"/>
                <a:gd name="connsiteY3" fmla="*/ 452357 h 3347580"/>
                <a:gd name="connsiteX4" fmla="*/ 4523675 w 4523675"/>
                <a:gd name="connsiteY4" fmla="*/ 3038039 h 3347580"/>
                <a:gd name="connsiteX5" fmla="*/ 4472875 w 4523675"/>
                <a:gd name="connsiteY5" fmla="*/ 3289663 h 3347580"/>
                <a:gd name="connsiteX6" fmla="*/ 4441438 w 4523675"/>
                <a:gd name="connsiteY6" fmla="*/ 3347580 h 3347580"/>
                <a:gd name="connsiteX7" fmla="*/ 82237 w 4523675"/>
                <a:gd name="connsiteY7" fmla="*/ 3347580 h 3347580"/>
                <a:gd name="connsiteX8" fmla="*/ 50801 w 4523675"/>
                <a:gd name="connsiteY8" fmla="*/ 3289663 h 3347580"/>
                <a:gd name="connsiteX9" fmla="*/ 0 w 4523675"/>
                <a:gd name="connsiteY9" fmla="*/ 3038039 h 3347580"/>
                <a:gd name="connsiteX10" fmla="*/ 0 w 4523675"/>
                <a:gd name="connsiteY10" fmla="*/ 452357 h 3347580"/>
                <a:gd name="connsiteX11" fmla="*/ 110402 w 4523675"/>
                <a:gd name="connsiteY11" fmla="*/ 90927 h 33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23675" h="3347580">
                  <a:moveTo>
                    <a:pt x="185423" y="0"/>
                  </a:moveTo>
                  <a:lnTo>
                    <a:pt x="4338252" y="0"/>
                  </a:lnTo>
                  <a:lnTo>
                    <a:pt x="4413273" y="90927"/>
                  </a:lnTo>
                  <a:cubicBezTo>
                    <a:pt x="4482975" y="194099"/>
                    <a:pt x="4523675" y="318475"/>
                    <a:pt x="4523675" y="452357"/>
                  </a:cubicBezTo>
                  <a:lnTo>
                    <a:pt x="4523675" y="3038039"/>
                  </a:lnTo>
                  <a:cubicBezTo>
                    <a:pt x="4523675" y="3127294"/>
                    <a:pt x="4505586" y="3212324"/>
                    <a:pt x="4472875" y="3289663"/>
                  </a:cubicBezTo>
                  <a:lnTo>
                    <a:pt x="4441438" y="3347580"/>
                  </a:lnTo>
                  <a:lnTo>
                    <a:pt x="82237" y="3347580"/>
                  </a:lnTo>
                  <a:lnTo>
                    <a:pt x="50801" y="3289663"/>
                  </a:lnTo>
                  <a:cubicBezTo>
                    <a:pt x="18089" y="3212324"/>
                    <a:pt x="0" y="3127294"/>
                    <a:pt x="0" y="3038039"/>
                  </a:cubicBezTo>
                  <a:lnTo>
                    <a:pt x="0" y="452357"/>
                  </a:lnTo>
                  <a:cubicBezTo>
                    <a:pt x="0" y="318475"/>
                    <a:pt x="40700" y="194099"/>
                    <a:pt x="110402" y="90927"/>
                  </a:cubicBezTo>
                  <a:close/>
                </a:path>
              </a:pathLst>
            </a:cu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7C7944E-C353-4350-9FB5-9ACEC2258E17}"/>
              </a:ext>
            </a:extLst>
          </p:cNvPr>
          <p:cNvGrpSpPr/>
          <p:nvPr/>
        </p:nvGrpSpPr>
        <p:grpSpPr>
          <a:xfrm>
            <a:off x="12527663" y="3666040"/>
            <a:ext cx="4825230" cy="4824173"/>
            <a:chOff x="12527663" y="3666040"/>
            <a:chExt cx="4825230" cy="4824173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527663" y="3666040"/>
              <a:ext cx="4825230" cy="4824173"/>
              <a:chOff x="0" y="0"/>
              <a:chExt cx="4828540" cy="4716780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4" name="Freeform 1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grpFill/>
            </p:spPr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E179E4F8-8C8C-4FCA-B108-F80F712C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23"/>
            <a:stretch>
              <a:fillRect/>
            </a:stretch>
          </p:blipFill>
          <p:spPr>
            <a:xfrm>
              <a:off x="13640912" y="3990120"/>
              <a:ext cx="2674670" cy="4016846"/>
            </a:xfrm>
            <a:custGeom>
              <a:avLst/>
              <a:gdLst>
                <a:gd name="connsiteX0" fmla="*/ 0 w 2340551"/>
                <a:gd name="connsiteY0" fmla="*/ 0 h 4016846"/>
                <a:gd name="connsiteX1" fmla="*/ 2340551 w 2340551"/>
                <a:gd name="connsiteY1" fmla="*/ 0 h 4016846"/>
                <a:gd name="connsiteX2" fmla="*/ 2340551 w 2340551"/>
                <a:gd name="connsiteY2" fmla="*/ 4016846 h 4016846"/>
                <a:gd name="connsiteX3" fmla="*/ 0 w 2340551"/>
                <a:gd name="connsiteY3" fmla="*/ 4016846 h 401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51" h="4016846">
                  <a:moveTo>
                    <a:pt x="0" y="0"/>
                  </a:moveTo>
                  <a:lnTo>
                    <a:pt x="2340551" y="0"/>
                  </a:lnTo>
                  <a:lnTo>
                    <a:pt x="2340551" y="4016846"/>
                  </a:lnTo>
                  <a:lnTo>
                    <a:pt x="0" y="4016846"/>
                  </a:lnTo>
                  <a:close/>
                </a:path>
              </a:pathLst>
            </a:cu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B7FFA05-A507-485A-A315-0DB7172DCA67}"/>
              </a:ext>
            </a:extLst>
          </p:cNvPr>
          <p:cNvGrpSpPr/>
          <p:nvPr/>
        </p:nvGrpSpPr>
        <p:grpSpPr>
          <a:xfrm>
            <a:off x="6055373" y="8809620"/>
            <a:ext cx="6759617" cy="1229197"/>
            <a:chOff x="5917230" y="1249882"/>
            <a:chExt cx="4623575" cy="693432"/>
          </a:xfrm>
        </p:grpSpPr>
        <p:grpSp>
          <p:nvGrpSpPr>
            <p:cNvPr id="74" name="Group 6">
              <a:extLst>
                <a:ext uri="{FF2B5EF4-FFF2-40B4-BE49-F238E27FC236}">
                  <a16:creationId xmlns:a16="http://schemas.microsoft.com/office/drawing/2014/main" xmlns="" id="{FC7CD6F5-2513-460B-BECD-DC9F16C8E437}"/>
                </a:ext>
              </a:extLst>
            </p:cNvPr>
            <p:cNvGrpSpPr/>
            <p:nvPr/>
          </p:nvGrpSpPr>
          <p:grpSpPr>
            <a:xfrm>
              <a:off x="6248400" y="1249882"/>
              <a:ext cx="3874192" cy="669030"/>
              <a:chOff x="0" y="0"/>
              <a:chExt cx="5165589" cy="892040"/>
            </a:xfrm>
          </p:grpSpPr>
          <p:pic>
            <p:nvPicPr>
              <p:cNvPr id="76" name="Picture 7">
                <a:extLst>
                  <a:ext uri="{FF2B5EF4-FFF2-40B4-BE49-F238E27FC236}">
                    <a16:creationId xmlns:a16="http://schemas.microsoft.com/office/drawing/2014/main" xmlns="" id="{278780AD-557B-4425-9C22-57391953D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062798" cy="892040"/>
              </a:xfrm>
              <a:prstGeom prst="rect">
                <a:avLst/>
              </a:prstGeom>
            </p:spPr>
          </p:pic>
          <p:pic>
            <p:nvPicPr>
              <p:cNvPr id="77" name="Picture 8">
                <a:extLst>
                  <a:ext uri="{FF2B5EF4-FFF2-40B4-BE49-F238E27FC236}">
                    <a16:creationId xmlns:a16="http://schemas.microsoft.com/office/drawing/2014/main" xmlns="" id="{BB6D877A-9873-4DE8-9AFE-C4296D5F3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02791" y="0"/>
                <a:ext cx="3062798" cy="892040"/>
              </a:xfrm>
              <a:prstGeom prst="rect">
                <a:avLst/>
              </a:prstGeom>
            </p:spPr>
          </p:pic>
        </p:grpSp>
        <p:sp>
          <p:nvSpPr>
            <p:cNvPr id="75" name="TextBox 27">
              <a:extLst>
                <a:ext uri="{FF2B5EF4-FFF2-40B4-BE49-F238E27FC236}">
                  <a16:creationId xmlns:a16="http://schemas.microsoft.com/office/drawing/2014/main" xmlns="" id="{4C97764F-802C-46BC-9E4C-CA26B10E596E}"/>
                </a:ext>
              </a:extLst>
            </p:cNvPr>
            <p:cNvSpPr txBox="1"/>
            <p:nvPr/>
          </p:nvSpPr>
          <p:spPr>
            <a:xfrm>
              <a:off x="5917230" y="1568930"/>
              <a:ext cx="4623575" cy="3743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58"/>
                </a:lnSpc>
              </a:pPr>
              <a:r>
                <a:rPr lang="en-US" sz="8000" spc="155" dirty="0" err="1">
                  <a:solidFill>
                    <a:srgbClr val="B59A4F"/>
                  </a:solidFill>
                  <a:latin typeface="อีฟดอวอิ้ง"/>
                </a:rPr>
                <a:t>Trung</a:t>
              </a:r>
              <a:r>
                <a:rPr lang="en-US" sz="8000" spc="155" dirty="0">
                  <a:solidFill>
                    <a:srgbClr val="B59A4F"/>
                  </a:solidFill>
                  <a:latin typeface="อีฟดอวอิ้ง"/>
                </a:rPr>
                <a:t> </a:t>
              </a:r>
              <a:r>
                <a:rPr lang="en-US" sz="8000" spc="155" dirty="0" err="1">
                  <a:solidFill>
                    <a:srgbClr val="B59A4F"/>
                  </a:solidFill>
                  <a:latin typeface="อีฟดอวอิ้ง"/>
                </a:rPr>
                <a:t>Quốc</a:t>
              </a:r>
              <a:endParaRPr lang="en-US" sz="8000" spc="155" dirty="0">
                <a:solidFill>
                  <a:srgbClr val="B59A4F"/>
                </a:solidFill>
                <a:latin typeface="อีฟดอวอิ้ง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539364EC-181E-47E7-B8AD-0BAE89EE32B2}"/>
              </a:ext>
            </a:extLst>
          </p:cNvPr>
          <p:cNvGrpSpPr/>
          <p:nvPr/>
        </p:nvGrpSpPr>
        <p:grpSpPr>
          <a:xfrm>
            <a:off x="12921812" y="8896827"/>
            <a:ext cx="4788238" cy="1300106"/>
            <a:chOff x="6228813" y="1249882"/>
            <a:chExt cx="3953229" cy="733434"/>
          </a:xfrm>
        </p:grpSpPr>
        <p:grpSp>
          <p:nvGrpSpPr>
            <p:cNvPr id="79" name="Group 6">
              <a:extLst>
                <a:ext uri="{FF2B5EF4-FFF2-40B4-BE49-F238E27FC236}">
                  <a16:creationId xmlns:a16="http://schemas.microsoft.com/office/drawing/2014/main" xmlns="" id="{F929E83E-4E44-42C5-B808-C2EA6F11BE1E}"/>
                </a:ext>
              </a:extLst>
            </p:cNvPr>
            <p:cNvGrpSpPr/>
            <p:nvPr/>
          </p:nvGrpSpPr>
          <p:grpSpPr>
            <a:xfrm>
              <a:off x="6248400" y="1249882"/>
              <a:ext cx="3874192" cy="669030"/>
              <a:chOff x="0" y="0"/>
              <a:chExt cx="5165589" cy="892040"/>
            </a:xfrm>
          </p:grpSpPr>
          <p:pic>
            <p:nvPicPr>
              <p:cNvPr id="81" name="Picture 7">
                <a:extLst>
                  <a:ext uri="{FF2B5EF4-FFF2-40B4-BE49-F238E27FC236}">
                    <a16:creationId xmlns:a16="http://schemas.microsoft.com/office/drawing/2014/main" xmlns="" id="{5929C93A-C078-44FD-8C00-CD315A230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062798" cy="892040"/>
              </a:xfrm>
              <a:prstGeom prst="rect">
                <a:avLst/>
              </a:prstGeom>
            </p:spPr>
          </p:pic>
          <p:pic>
            <p:nvPicPr>
              <p:cNvPr id="82" name="Picture 8">
                <a:extLst>
                  <a:ext uri="{FF2B5EF4-FFF2-40B4-BE49-F238E27FC236}">
                    <a16:creationId xmlns:a16="http://schemas.microsoft.com/office/drawing/2014/main" xmlns="" id="{61BB2BC5-7B30-4142-9436-32FC2288F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02791" y="0"/>
                <a:ext cx="3062798" cy="892040"/>
              </a:xfrm>
              <a:prstGeom prst="rect">
                <a:avLst/>
              </a:prstGeom>
            </p:spPr>
          </p:pic>
        </p:grpSp>
        <p:sp>
          <p:nvSpPr>
            <p:cNvPr id="80" name="TextBox 27">
              <a:extLst>
                <a:ext uri="{FF2B5EF4-FFF2-40B4-BE49-F238E27FC236}">
                  <a16:creationId xmlns:a16="http://schemas.microsoft.com/office/drawing/2014/main" xmlns="" id="{3AD98D9A-9BD2-4598-85E4-C3C5B89D5777}"/>
                </a:ext>
              </a:extLst>
            </p:cNvPr>
            <p:cNvSpPr txBox="1"/>
            <p:nvPr/>
          </p:nvSpPr>
          <p:spPr>
            <a:xfrm>
              <a:off x="6228813" y="1608932"/>
              <a:ext cx="3953229" cy="3743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58"/>
                </a:lnSpc>
              </a:pPr>
              <a:r>
                <a:rPr lang="en-US" sz="8000" spc="155" dirty="0" err="1">
                  <a:solidFill>
                    <a:srgbClr val="B59A4F"/>
                  </a:solidFill>
                  <a:latin typeface="อีฟดอวอิ้ง"/>
                </a:rPr>
                <a:t>Nhật</a:t>
              </a:r>
              <a:r>
                <a:rPr lang="en-US" sz="8000" spc="155" dirty="0">
                  <a:solidFill>
                    <a:srgbClr val="B59A4F"/>
                  </a:solidFill>
                  <a:latin typeface="อีฟดอวอิ้ง"/>
                </a:rPr>
                <a:t> </a:t>
              </a:r>
              <a:r>
                <a:rPr lang="en-US" sz="8000" spc="155" dirty="0" err="1">
                  <a:solidFill>
                    <a:srgbClr val="B59A4F"/>
                  </a:solidFill>
                  <a:latin typeface="อีฟดอวอิ้ง"/>
                </a:rPr>
                <a:t>Bản</a:t>
              </a:r>
              <a:endParaRPr lang="en-US" sz="8000" spc="155" dirty="0">
                <a:solidFill>
                  <a:srgbClr val="B59A4F"/>
                </a:solidFill>
                <a:latin typeface="อีฟดอวอิ้ง"/>
              </a:endParaRPr>
            </a:p>
          </p:txBody>
        </p:sp>
      </p:grpSp>
      <p:pic>
        <p:nvPicPr>
          <p:cNvPr id="6" name="video - qua cau gio bay">
            <a:hlinkClick r:id="" action="ppaction://media"/>
            <a:extLst>
              <a:ext uri="{FF2B5EF4-FFF2-40B4-BE49-F238E27FC236}">
                <a16:creationId xmlns:a16="http://schemas.microsoft.com/office/drawing/2014/main" xmlns="" id="{0FA7C2B0-564D-485F-9F2C-321B1C4BB7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371600" y="92284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6186311" cy="23716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371628"/>
            </a:xfrm>
            <a:custGeom>
              <a:avLst/>
              <a:gdLst/>
              <a:ahLst/>
              <a:cxnLst/>
              <a:rect l="l" t="t" r="r" b="b"/>
              <a:pathLst>
                <a:path w="6186311" h="2371628">
                  <a:moveTo>
                    <a:pt x="0" y="0"/>
                  </a:moveTo>
                  <a:lnTo>
                    <a:pt x="6186311" y="0"/>
                  </a:lnTo>
                  <a:lnTo>
                    <a:pt x="6186311" y="2371628"/>
                  </a:lnTo>
                  <a:lnTo>
                    <a:pt x="0" y="2371628"/>
                  </a:lnTo>
                  <a:close/>
                </a:path>
              </a:pathLst>
            </a:custGeom>
            <a:solidFill>
              <a:srgbClr val="317B6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54237" t="15035" r="5975" b="15155"/>
          <a:stretch>
            <a:fillRect/>
          </a:stretch>
        </p:blipFill>
        <p:spPr>
          <a:xfrm>
            <a:off x="60624" y="266700"/>
            <a:ext cx="8875557" cy="9753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4237" t="15035" r="5975" b="15155"/>
          <a:stretch>
            <a:fillRect/>
          </a:stretch>
        </p:blipFill>
        <p:spPr>
          <a:xfrm>
            <a:off x="8786625" y="2775974"/>
            <a:ext cx="9540576" cy="65114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10923316" y="1976930"/>
            <a:ext cx="5267194" cy="8552334"/>
            <a:chOff x="0" y="0"/>
            <a:chExt cx="5024659" cy="75404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25928" cy="7541731"/>
            </a:xfrm>
            <a:custGeom>
              <a:avLst/>
              <a:gdLst/>
              <a:ahLst/>
              <a:cxnLst/>
              <a:rect l="l" t="t" r="r" b="b"/>
              <a:pathLst>
                <a:path w="5025928" h="7541731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24235" y="62230"/>
                  </a:lnTo>
                  <a:lnTo>
                    <a:pt x="624235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95904"/>
                  </a:lnTo>
                  <a:lnTo>
                    <a:pt x="60960" y="595904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24235" y="157480"/>
                  </a:lnTo>
                  <a:lnTo>
                    <a:pt x="624235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94361"/>
                  </a:lnTo>
                  <a:lnTo>
                    <a:pt x="157480" y="594361"/>
                  </a:lnTo>
                  <a:lnTo>
                    <a:pt x="157480" y="387350"/>
                  </a:lnTo>
                  <a:close/>
                  <a:moveTo>
                    <a:pt x="0" y="594361"/>
                  </a:moveTo>
                  <a:lnTo>
                    <a:pt x="60960" y="594361"/>
                  </a:lnTo>
                  <a:lnTo>
                    <a:pt x="60960" y="6933402"/>
                  </a:lnTo>
                  <a:lnTo>
                    <a:pt x="0" y="6933402"/>
                  </a:lnTo>
                  <a:lnTo>
                    <a:pt x="0" y="594361"/>
                  </a:lnTo>
                  <a:close/>
                  <a:moveTo>
                    <a:pt x="142240" y="594361"/>
                  </a:moveTo>
                  <a:lnTo>
                    <a:pt x="158750" y="594361"/>
                  </a:lnTo>
                  <a:lnTo>
                    <a:pt x="158750" y="6933402"/>
                  </a:lnTo>
                  <a:lnTo>
                    <a:pt x="142240" y="6933402"/>
                  </a:lnTo>
                  <a:lnTo>
                    <a:pt x="142240" y="594361"/>
                  </a:lnTo>
                  <a:close/>
                  <a:moveTo>
                    <a:pt x="269240" y="7479502"/>
                  </a:moveTo>
                  <a:cubicBezTo>
                    <a:pt x="154940" y="7479502"/>
                    <a:pt x="62230" y="7386791"/>
                    <a:pt x="62230" y="7272491"/>
                  </a:cubicBezTo>
                  <a:lnTo>
                    <a:pt x="62230" y="6933402"/>
                  </a:lnTo>
                  <a:lnTo>
                    <a:pt x="0" y="6933402"/>
                  </a:lnTo>
                  <a:lnTo>
                    <a:pt x="0" y="7272492"/>
                  </a:lnTo>
                  <a:cubicBezTo>
                    <a:pt x="0" y="7421081"/>
                    <a:pt x="120650" y="7541731"/>
                    <a:pt x="269240" y="7541731"/>
                  </a:cubicBezTo>
                  <a:lnTo>
                    <a:pt x="625919" y="7541731"/>
                  </a:lnTo>
                  <a:lnTo>
                    <a:pt x="625919" y="7479502"/>
                  </a:lnTo>
                  <a:lnTo>
                    <a:pt x="269240" y="7479502"/>
                  </a:lnTo>
                  <a:close/>
                  <a:moveTo>
                    <a:pt x="387350" y="7382981"/>
                  </a:moveTo>
                  <a:cubicBezTo>
                    <a:pt x="260350" y="7382981"/>
                    <a:pt x="157480" y="7280111"/>
                    <a:pt x="157480" y="7153111"/>
                  </a:cubicBezTo>
                  <a:lnTo>
                    <a:pt x="157480" y="6933402"/>
                  </a:lnTo>
                  <a:lnTo>
                    <a:pt x="140970" y="6933402"/>
                  </a:lnTo>
                  <a:lnTo>
                    <a:pt x="140970" y="7153111"/>
                  </a:lnTo>
                  <a:cubicBezTo>
                    <a:pt x="140970" y="7289002"/>
                    <a:pt x="251460" y="7399492"/>
                    <a:pt x="387350" y="7399492"/>
                  </a:cubicBezTo>
                  <a:lnTo>
                    <a:pt x="624235" y="7399492"/>
                  </a:lnTo>
                  <a:lnTo>
                    <a:pt x="624235" y="7382981"/>
                  </a:lnTo>
                  <a:lnTo>
                    <a:pt x="387350" y="7382981"/>
                  </a:lnTo>
                  <a:close/>
                  <a:moveTo>
                    <a:pt x="624235" y="7479502"/>
                  </a:moveTo>
                  <a:lnTo>
                    <a:pt x="4237620" y="7479502"/>
                  </a:lnTo>
                  <a:lnTo>
                    <a:pt x="4237620" y="7540461"/>
                  </a:lnTo>
                  <a:lnTo>
                    <a:pt x="624235" y="7540461"/>
                  </a:lnTo>
                  <a:lnTo>
                    <a:pt x="624235" y="7479502"/>
                  </a:lnTo>
                  <a:close/>
                  <a:moveTo>
                    <a:pt x="624235" y="7382981"/>
                  </a:moveTo>
                  <a:lnTo>
                    <a:pt x="4237620" y="7382981"/>
                  </a:lnTo>
                  <a:lnTo>
                    <a:pt x="4237620" y="7399491"/>
                  </a:lnTo>
                  <a:lnTo>
                    <a:pt x="624235" y="7399491"/>
                  </a:lnTo>
                  <a:lnTo>
                    <a:pt x="624235" y="7382981"/>
                  </a:lnTo>
                  <a:close/>
                  <a:moveTo>
                    <a:pt x="4963699" y="6933402"/>
                  </a:moveTo>
                  <a:lnTo>
                    <a:pt x="4963699" y="7272492"/>
                  </a:lnTo>
                  <a:cubicBezTo>
                    <a:pt x="4963699" y="7386792"/>
                    <a:pt x="4870989" y="7479502"/>
                    <a:pt x="4756689" y="7479502"/>
                  </a:cubicBezTo>
                  <a:lnTo>
                    <a:pt x="4237620" y="7479502"/>
                  </a:lnTo>
                  <a:lnTo>
                    <a:pt x="4237620" y="7540461"/>
                  </a:lnTo>
                  <a:lnTo>
                    <a:pt x="4756689" y="7540461"/>
                  </a:lnTo>
                  <a:cubicBezTo>
                    <a:pt x="4905278" y="7540461"/>
                    <a:pt x="5025928" y="7419811"/>
                    <a:pt x="5025928" y="7271221"/>
                  </a:cubicBezTo>
                  <a:lnTo>
                    <a:pt x="5025928" y="6933402"/>
                  </a:lnTo>
                  <a:lnTo>
                    <a:pt x="4963699" y="6933402"/>
                  </a:lnTo>
                  <a:close/>
                  <a:moveTo>
                    <a:pt x="4867178" y="7153111"/>
                  </a:moveTo>
                  <a:cubicBezTo>
                    <a:pt x="4867178" y="7280111"/>
                    <a:pt x="4764308" y="7382981"/>
                    <a:pt x="4637308" y="7382981"/>
                  </a:cubicBezTo>
                  <a:lnTo>
                    <a:pt x="4237620" y="7382981"/>
                  </a:lnTo>
                  <a:lnTo>
                    <a:pt x="4237620" y="7399492"/>
                  </a:lnTo>
                  <a:lnTo>
                    <a:pt x="4637308" y="7399492"/>
                  </a:lnTo>
                  <a:cubicBezTo>
                    <a:pt x="4773199" y="7399492"/>
                    <a:pt x="4883689" y="7289002"/>
                    <a:pt x="4883689" y="7153111"/>
                  </a:cubicBezTo>
                  <a:lnTo>
                    <a:pt x="4883689" y="6933402"/>
                  </a:lnTo>
                  <a:lnTo>
                    <a:pt x="4867178" y="6933402"/>
                  </a:lnTo>
                  <a:lnTo>
                    <a:pt x="4867178" y="7153111"/>
                  </a:lnTo>
                  <a:close/>
                  <a:moveTo>
                    <a:pt x="4963699" y="594361"/>
                  </a:moveTo>
                  <a:lnTo>
                    <a:pt x="5024658" y="594361"/>
                  </a:lnTo>
                  <a:lnTo>
                    <a:pt x="5024658" y="6933402"/>
                  </a:lnTo>
                  <a:lnTo>
                    <a:pt x="4963699" y="6933402"/>
                  </a:lnTo>
                  <a:lnTo>
                    <a:pt x="4963699" y="594361"/>
                  </a:lnTo>
                  <a:close/>
                  <a:moveTo>
                    <a:pt x="4867178" y="594361"/>
                  </a:moveTo>
                  <a:lnTo>
                    <a:pt x="4883689" y="594361"/>
                  </a:lnTo>
                  <a:lnTo>
                    <a:pt x="4883689" y="6933402"/>
                  </a:lnTo>
                  <a:lnTo>
                    <a:pt x="4867178" y="6933402"/>
                  </a:lnTo>
                  <a:lnTo>
                    <a:pt x="4867178" y="594361"/>
                  </a:lnTo>
                  <a:close/>
                  <a:moveTo>
                    <a:pt x="4756689" y="60960"/>
                  </a:moveTo>
                  <a:cubicBezTo>
                    <a:pt x="4870989" y="60960"/>
                    <a:pt x="4963699" y="153670"/>
                    <a:pt x="4963699" y="267970"/>
                  </a:cubicBezTo>
                  <a:lnTo>
                    <a:pt x="4963699" y="594361"/>
                  </a:lnTo>
                  <a:lnTo>
                    <a:pt x="5024658" y="594361"/>
                  </a:lnTo>
                  <a:lnTo>
                    <a:pt x="5024658" y="269240"/>
                  </a:lnTo>
                  <a:cubicBezTo>
                    <a:pt x="5024658" y="120650"/>
                    <a:pt x="4904008" y="0"/>
                    <a:pt x="4755419" y="0"/>
                  </a:cubicBezTo>
                  <a:lnTo>
                    <a:pt x="4235936" y="0"/>
                  </a:lnTo>
                  <a:lnTo>
                    <a:pt x="4235936" y="60960"/>
                  </a:lnTo>
                  <a:lnTo>
                    <a:pt x="4756689" y="60960"/>
                  </a:lnTo>
                  <a:close/>
                  <a:moveTo>
                    <a:pt x="4637308" y="142240"/>
                  </a:moveTo>
                  <a:lnTo>
                    <a:pt x="4237620" y="142240"/>
                  </a:lnTo>
                  <a:lnTo>
                    <a:pt x="4237620" y="158750"/>
                  </a:lnTo>
                  <a:lnTo>
                    <a:pt x="4637308" y="158750"/>
                  </a:lnTo>
                  <a:cubicBezTo>
                    <a:pt x="4764308" y="158750"/>
                    <a:pt x="4867178" y="261620"/>
                    <a:pt x="4867178" y="388620"/>
                  </a:cubicBezTo>
                  <a:lnTo>
                    <a:pt x="4867178" y="595903"/>
                  </a:lnTo>
                  <a:lnTo>
                    <a:pt x="4883689" y="595903"/>
                  </a:lnTo>
                  <a:lnTo>
                    <a:pt x="4883689" y="387350"/>
                  </a:lnTo>
                  <a:cubicBezTo>
                    <a:pt x="4883689" y="251460"/>
                    <a:pt x="4773199" y="142240"/>
                    <a:pt x="4637308" y="142240"/>
                  </a:cubicBezTo>
                  <a:close/>
                  <a:moveTo>
                    <a:pt x="624235" y="0"/>
                  </a:moveTo>
                  <a:lnTo>
                    <a:pt x="4237620" y="0"/>
                  </a:lnTo>
                  <a:lnTo>
                    <a:pt x="4237620" y="60960"/>
                  </a:lnTo>
                  <a:lnTo>
                    <a:pt x="624235" y="60960"/>
                  </a:lnTo>
                  <a:lnTo>
                    <a:pt x="624235" y="0"/>
                  </a:lnTo>
                  <a:close/>
                  <a:moveTo>
                    <a:pt x="624235" y="142240"/>
                  </a:moveTo>
                  <a:lnTo>
                    <a:pt x="4237620" y="142240"/>
                  </a:lnTo>
                  <a:lnTo>
                    <a:pt x="4237620" y="158750"/>
                  </a:lnTo>
                  <a:lnTo>
                    <a:pt x="624235" y="158750"/>
                  </a:lnTo>
                  <a:lnTo>
                    <a:pt x="624235" y="142240"/>
                  </a:lnTo>
                  <a:close/>
                </a:path>
              </a:pathLst>
            </a:custGeom>
            <a:solidFill>
              <a:srgbClr val="EFBF2F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835852" y="-151815"/>
            <a:ext cx="5268524" cy="7905763"/>
            <a:chOff x="136471" y="-34970"/>
            <a:chExt cx="5025928" cy="7541731"/>
          </a:xfrm>
        </p:grpSpPr>
        <p:sp>
          <p:nvSpPr>
            <p:cNvPr id="10" name="Freeform 10"/>
            <p:cNvSpPr/>
            <p:nvPr/>
          </p:nvSpPr>
          <p:spPr>
            <a:xfrm>
              <a:off x="136471" y="-34970"/>
              <a:ext cx="5025928" cy="7541731"/>
            </a:xfrm>
            <a:custGeom>
              <a:avLst/>
              <a:gdLst/>
              <a:ahLst/>
              <a:cxnLst/>
              <a:rect l="l" t="t" r="r" b="b"/>
              <a:pathLst>
                <a:path w="5025928" h="7541731">
                  <a:moveTo>
                    <a:pt x="60960" y="269240"/>
                  </a:moveTo>
                  <a:cubicBezTo>
                    <a:pt x="60960" y="154940"/>
                    <a:pt x="153670" y="62230"/>
                    <a:pt x="267970" y="62230"/>
                  </a:cubicBezTo>
                  <a:lnTo>
                    <a:pt x="624235" y="62230"/>
                  </a:lnTo>
                  <a:lnTo>
                    <a:pt x="624235" y="0"/>
                  </a:lnTo>
                  <a:lnTo>
                    <a:pt x="269240" y="0"/>
                  </a:lnTo>
                  <a:cubicBezTo>
                    <a:pt x="120650" y="0"/>
                    <a:pt x="0" y="120650"/>
                    <a:pt x="0" y="269240"/>
                  </a:cubicBezTo>
                  <a:lnTo>
                    <a:pt x="0" y="595904"/>
                  </a:lnTo>
                  <a:lnTo>
                    <a:pt x="60960" y="595904"/>
                  </a:lnTo>
                  <a:lnTo>
                    <a:pt x="60960" y="269240"/>
                  </a:lnTo>
                  <a:close/>
                  <a:moveTo>
                    <a:pt x="157480" y="387350"/>
                  </a:moveTo>
                  <a:cubicBezTo>
                    <a:pt x="157480" y="260350"/>
                    <a:pt x="260350" y="157480"/>
                    <a:pt x="387350" y="157480"/>
                  </a:cubicBezTo>
                  <a:lnTo>
                    <a:pt x="624235" y="157480"/>
                  </a:lnTo>
                  <a:lnTo>
                    <a:pt x="624235" y="140970"/>
                  </a:lnTo>
                  <a:lnTo>
                    <a:pt x="387350" y="140970"/>
                  </a:lnTo>
                  <a:cubicBezTo>
                    <a:pt x="251460" y="140970"/>
                    <a:pt x="140970" y="251460"/>
                    <a:pt x="140970" y="387350"/>
                  </a:cubicBezTo>
                  <a:lnTo>
                    <a:pt x="140970" y="594361"/>
                  </a:lnTo>
                  <a:lnTo>
                    <a:pt x="157480" y="594361"/>
                  </a:lnTo>
                  <a:lnTo>
                    <a:pt x="157480" y="387350"/>
                  </a:lnTo>
                  <a:close/>
                  <a:moveTo>
                    <a:pt x="0" y="594361"/>
                  </a:moveTo>
                  <a:lnTo>
                    <a:pt x="60960" y="594361"/>
                  </a:lnTo>
                  <a:lnTo>
                    <a:pt x="60960" y="6933402"/>
                  </a:lnTo>
                  <a:lnTo>
                    <a:pt x="0" y="6933402"/>
                  </a:lnTo>
                  <a:lnTo>
                    <a:pt x="0" y="594361"/>
                  </a:lnTo>
                  <a:close/>
                  <a:moveTo>
                    <a:pt x="142240" y="594361"/>
                  </a:moveTo>
                  <a:lnTo>
                    <a:pt x="158750" y="594361"/>
                  </a:lnTo>
                  <a:lnTo>
                    <a:pt x="158750" y="6933402"/>
                  </a:lnTo>
                  <a:lnTo>
                    <a:pt x="142240" y="6933402"/>
                  </a:lnTo>
                  <a:lnTo>
                    <a:pt x="142240" y="594361"/>
                  </a:lnTo>
                  <a:close/>
                  <a:moveTo>
                    <a:pt x="269240" y="7479502"/>
                  </a:moveTo>
                  <a:cubicBezTo>
                    <a:pt x="154940" y="7479502"/>
                    <a:pt x="62230" y="7386791"/>
                    <a:pt x="62230" y="7272491"/>
                  </a:cubicBezTo>
                  <a:lnTo>
                    <a:pt x="62230" y="6933402"/>
                  </a:lnTo>
                  <a:lnTo>
                    <a:pt x="0" y="6933402"/>
                  </a:lnTo>
                  <a:lnTo>
                    <a:pt x="0" y="7272492"/>
                  </a:lnTo>
                  <a:cubicBezTo>
                    <a:pt x="0" y="7421081"/>
                    <a:pt x="120650" y="7541731"/>
                    <a:pt x="269240" y="7541731"/>
                  </a:cubicBezTo>
                  <a:lnTo>
                    <a:pt x="625919" y="7541731"/>
                  </a:lnTo>
                  <a:lnTo>
                    <a:pt x="625919" y="7479502"/>
                  </a:lnTo>
                  <a:lnTo>
                    <a:pt x="269240" y="7479502"/>
                  </a:lnTo>
                  <a:close/>
                  <a:moveTo>
                    <a:pt x="387350" y="7382981"/>
                  </a:moveTo>
                  <a:cubicBezTo>
                    <a:pt x="260350" y="7382981"/>
                    <a:pt x="157480" y="7280111"/>
                    <a:pt x="157480" y="7153111"/>
                  </a:cubicBezTo>
                  <a:lnTo>
                    <a:pt x="157480" y="6933402"/>
                  </a:lnTo>
                  <a:lnTo>
                    <a:pt x="140970" y="6933402"/>
                  </a:lnTo>
                  <a:lnTo>
                    <a:pt x="140970" y="7153111"/>
                  </a:lnTo>
                  <a:cubicBezTo>
                    <a:pt x="140970" y="7289002"/>
                    <a:pt x="251460" y="7399492"/>
                    <a:pt x="387350" y="7399492"/>
                  </a:cubicBezTo>
                  <a:lnTo>
                    <a:pt x="624235" y="7399492"/>
                  </a:lnTo>
                  <a:lnTo>
                    <a:pt x="624235" y="7382981"/>
                  </a:lnTo>
                  <a:lnTo>
                    <a:pt x="387350" y="7382981"/>
                  </a:lnTo>
                  <a:close/>
                  <a:moveTo>
                    <a:pt x="624235" y="7479502"/>
                  </a:moveTo>
                  <a:lnTo>
                    <a:pt x="4237620" y="7479502"/>
                  </a:lnTo>
                  <a:lnTo>
                    <a:pt x="4237620" y="7540461"/>
                  </a:lnTo>
                  <a:lnTo>
                    <a:pt x="624235" y="7540461"/>
                  </a:lnTo>
                  <a:lnTo>
                    <a:pt x="624235" y="7479502"/>
                  </a:lnTo>
                  <a:close/>
                  <a:moveTo>
                    <a:pt x="624235" y="7382981"/>
                  </a:moveTo>
                  <a:lnTo>
                    <a:pt x="4237620" y="7382981"/>
                  </a:lnTo>
                  <a:lnTo>
                    <a:pt x="4237620" y="7399491"/>
                  </a:lnTo>
                  <a:lnTo>
                    <a:pt x="624235" y="7399491"/>
                  </a:lnTo>
                  <a:lnTo>
                    <a:pt x="624235" y="7382981"/>
                  </a:lnTo>
                  <a:close/>
                  <a:moveTo>
                    <a:pt x="4963699" y="6933402"/>
                  </a:moveTo>
                  <a:lnTo>
                    <a:pt x="4963699" y="7272492"/>
                  </a:lnTo>
                  <a:cubicBezTo>
                    <a:pt x="4963699" y="7386792"/>
                    <a:pt x="4870989" y="7479502"/>
                    <a:pt x="4756689" y="7479502"/>
                  </a:cubicBezTo>
                  <a:lnTo>
                    <a:pt x="4237620" y="7479502"/>
                  </a:lnTo>
                  <a:lnTo>
                    <a:pt x="4237620" y="7540461"/>
                  </a:lnTo>
                  <a:lnTo>
                    <a:pt x="4756689" y="7540461"/>
                  </a:lnTo>
                  <a:cubicBezTo>
                    <a:pt x="4905278" y="7540461"/>
                    <a:pt x="5025928" y="7419811"/>
                    <a:pt x="5025928" y="7271221"/>
                  </a:cubicBezTo>
                  <a:lnTo>
                    <a:pt x="5025928" y="6933402"/>
                  </a:lnTo>
                  <a:lnTo>
                    <a:pt x="4963699" y="6933402"/>
                  </a:lnTo>
                  <a:close/>
                  <a:moveTo>
                    <a:pt x="4867178" y="7153111"/>
                  </a:moveTo>
                  <a:cubicBezTo>
                    <a:pt x="4867178" y="7280111"/>
                    <a:pt x="4764308" y="7382981"/>
                    <a:pt x="4637308" y="7382981"/>
                  </a:cubicBezTo>
                  <a:lnTo>
                    <a:pt x="4237620" y="7382981"/>
                  </a:lnTo>
                  <a:lnTo>
                    <a:pt x="4237620" y="7399492"/>
                  </a:lnTo>
                  <a:lnTo>
                    <a:pt x="4637308" y="7399492"/>
                  </a:lnTo>
                  <a:cubicBezTo>
                    <a:pt x="4773199" y="7399492"/>
                    <a:pt x="4883689" y="7289002"/>
                    <a:pt x="4883689" y="7153111"/>
                  </a:cubicBezTo>
                  <a:lnTo>
                    <a:pt x="4883689" y="6933402"/>
                  </a:lnTo>
                  <a:lnTo>
                    <a:pt x="4867178" y="6933402"/>
                  </a:lnTo>
                  <a:lnTo>
                    <a:pt x="4867178" y="7153111"/>
                  </a:lnTo>
                  <a:close/>
                  <a:moveTo>
                    <a:pt x="4963699" y="594361"/>
                  </a:moveTo>
                  <a:lnTo>
                    <a:pt x="5024658" y="594361"/>
                  </a:lnTo>
                  <a:lnTo>
                    <a:pt x="5024658" y="6933402"/>
                  </a:lnTo>
                  <a:lnTo>
                    <a:pt x="4963699" y="6933402"/>
                  </a:lnTo>
                  <a:lnTo>
                    <a:pt x="4963699" y="594361"/>
                  </a:lnTo>
                  <a:close/>
                  <a:moveTo>
                    <a:pt x="4867178" y="594361"/>
                  </a:moveTo>
                  <a:lnTo>
                    <a:pt x="4883689" y="594361"/>
                  </a:lnTo>
                  <a:lnTo>
                    <a:pt x="4883689" y="6933402"/>
                  </a:lnTo>
                  <a:lnTo>
                    <a:pt x="4867178" y="6933402"/>
                  </a:lnTo>
                  <a:lnTo>
                    <a:pt x="4867178" y="594361"/>
                  </a:lnTo>
                  <a:close/>
                  <a:moveTo>
                    <a:pt x="4756689" y="60960"/>
                  </a:moveTo>
                  <a:cubicBezTo>
                    <a:pt x="4870989" y="60960"/>
                    <a:pt x="4963699" y="153670"/>
                    <a:pt x="4963699" y="267970"/>
                  </a:cubicBezTo>
                  <a:lnTo>
                    <a:pt x="4963699" y="594361"/>
                  </a:lnTo>
                  <a:lnTo>
                    <a:pt x="5024658" y="594361"/>
                  </a:lnTo>
                  <a:lnTo>
                    <a:pt x="5024658" y="269240"/>
                  </a:lnTo>
                  <a:cubicBezTo>
                    <a:pt x="5024658" y="120650"/>
                    <a:pt x="4904008" y="0"/>
                    <a:pt x="4755419" y="0"/>
                  </a:cubicBezTo>
                  <a:lnTo>
                    <a:pt x="4235936" y="0"/>
                  </a:lnTo>
                  <a:lnTo>
                    <a:pt x="4235936" y="60960"/>
                  </a:lnTo>
                  <a:lnTo>
                    <a:pt x="4756689" y="60960"/>
                  </a:lnTo>
                  <a:close/>
                  <a:moveTo>
                    <a:pt x="4637308" y="142240"/>
                  </a:moveTo>
                  <a:lnTo>
                    <a:pt x="4237620" y="142240"/>
                  </a:lnTo>
                  <a:lnTo>
                    <a:pt x="4237620" y="158750"/>
                  </a:lnTo>
                  <a:lnTo>
                    <a:pt x="4637308" y="158750"/>
                  </a:lnTo>
                  <a:cubicBezTo>
                    <a:pt x="4764308" y="158750"/>
                    <a:pt x="4867178" y="261620"/>
                    <a:pt x="4867178" y="388620"/>
                  </a:cubicBezTo>
                  <a:lnTo>
                    <a:pt x="4867178" y="595903"/>
                  </a:lnTo>
                  <a:lnTo>
                    <a:pt x="4883689" y="595903"/>
                  </a:lnTo>
                  <a:lnTo>
                    <a:pt x="4883689" y="387350"/>
                  </a:lnTo>
                  <a:cubicBezTo>
                    <a:pt x="4883689" y="251460"/>
                    <a:pt x="4773199" y="142240"/>
                    <a:pt x="4637308" y="142240"/>
                  </a:cubicBezTo>
                  <a:close/>
                  <a:moveTo>
                    <a:pt x="624235" y="0"/>
                  </a:moveTo>
                  <a:lnTo>
                    <a:pt x="4237620" y="0"/>
                  </a:lnTo>
                  <a:lnTo>
                    <a:pt x="4237620" y="60960"/>
                  </a:lnTo>
                  <a:lnTo>
                    <a:pt x="624235" y="60960"/>
                  </a:lnTo>
                  <a:lnTo>
                    <a:pt x="624235" y="0"/>
                  </a:lnTo>
                  <a:close/>
                  <a:moveTo>
                    <a:pt x="624235" y="142240"/>
                  </a:moveTo>
                  <a:lnTo>
                    <a:pt x="4237620" y="142240"/>
                  </a:lnTo>
                  <a:lnTo>
                    <a:pt x="4237620" y="158750"/>
                  </a:lnTo>
                  <a:lnTo>
                    <a:pt x="624235" y="158750"/>
                  </a:lnTo>
                  <a:lnTo>
                    <a:pt x="624235" y="142240"/>
                  </a:lnTo>
                  <a:close/>
                </a:path>
              </a:pathLst>
            </a:custGeom>
            <a:solidFill>
              <a:srgbClr val="EFBF2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04842" y="1769740"/>
            <a:ext cx="6930543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7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7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7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7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7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“CUNG ĐÀN         </a:t>
            </a:r>
            <a:r>
              <a:rPr lang="en-US" sz="6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24F1D4-8B67-4DF3-A0FA-A78DA9A04650}"/>
              </a:ext>
            </a:extLst>
          </p:cNvPr>
          <p:cNvSpPr txBox="1"/>
          <p:nvPr/>
        </p:nvSpPr>
        <p:spPr>
          <a:xfrm>
            <a:off x="9508926" y="3889188"/>
            <a:ext cx="78543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/>
              <a:t>Tác</a:t>
            </a:r>
            <a:r>
              <a:rPr lang="en-US" sz="4800" dirty="0"/>
              <a:t> </a:t>
            </a:r>
            <a:r>
              <a:rPr lang="en-US" sz="4800" dirty="0" err="1"/>
              <a:t>phẩm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nhạc</a:t>
            </a:r>
            <a:r>
              <a:rPr lang="en-US" sz="4800" dirty="0"/>
              <a:t> </a:t>
            </a:r>
            <a:r>
              <a:rPr lang="en-US" sz="4800" dirty="0" err="1"/>
              <a:t>sĩ</a:t>
            </a:r>
            <a:r>
              <a:rPr lang="en-US" sz="4800" dirty="0"/>
              <a:t> </a:t>
            </a:r>
          </a:p>
          <a:p>
            <a:r>
              <a:rPr lang="en-US" sz="4800" dirty="0" err="1"/>
              <a:t>Xuân</a:t>
            </a:r>
            <a:r>
              <a:rPr lang="en-US" sz="4800" dirty="0"/>
              <a:t> </a:t>
            </a:r>
            <a:r>
              <a:rPr lang="en-US" sz="4800" dirty="0" err="1"/>
              <a:t>Khải</a:t>
            </a:r>
            <a:r>
              <a:rPr lang="en-US" sz="4800" dirty="0"/>
              <a:t> </a:t>
            </a:r>
            <a:r>
              <a:rPr lang="en-US" sz="4800" dirty="0" err="1"/>
              <a:t>sọan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đàn</a:t>
            </a:r>
            <a:r>
              <a:rPr lang="en-US" sz="4800" dirty="0"/>
              <a:t> </a:t>
            </a:r>
            <a:r>
              <a:rPr lang="en-US" sz="4800" dirty="0" err="1"/>
              <a:t>bầu</a:t>
            </a:r>
            <a:r>
              <a:rPr lang="en-US" sz="4800" dirty="0"/>
              <a:t> </a:t>
            </a:r>
          </a:p>
          <a:p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tấu</a:t>
            </a:r>
            <a:r>
              <a:rPr lang="en-US" sz="4800" dirty="0"/>
              <a:t> </a:t>
            </a:r>
            <a:r>
              <a:rPr lang="en-US" sz="4800" dirty="0" err="1"/>
              <a:t>cùng</a:t>
            </a:r>
            <a:r>
              <a:rPr lang="en-US" sz="4800" dirty="0"/>
              <a:t> </a:t>
            </a:r>
            <a:r>
              <a:rPr lang="en-US" sz="4800" dirty="0" err="1"/>
              <a:t>dàn</a:t>
            </a:r>
            <a:r>
              <a:rPr lang="en-US" sz="4800" dirty="0"/>
              <a:t> </a:t>
            </a:r>
            <a:r>
              <a:rPr lang="en-US" sz="4800" dirty="0" err="1"/>
              <a:t>nhạc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tộc</a:t>
            </a:r>
            <a:endParaRPr lang="en-US" sz="4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34387D-7022-4616-9536-6B038C5E47F1}"/>
              </a:ext>
            </a:extLst>
          </p:cNvPr>
          <p:cNvSpPr txBox="1"/>
          <p:nvPr/>
        </p:nvSpPr>
        <p:spPr>
          <a:xfrm>
            <a:off x="9508926" y="6297987"/>
            <a:ext cx="8552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err="1"/>
              <a:t>Tác</a:t>
            </a:r>
            <a:r>
              <a:rPr lang="en-US" sz="4800" dirty="0"/>
              <a:t> </a:t>
            </a:r>
            <a:r>
              <a:rPr lang="en-US" sz="4800" dirty="0" err="1"/>
              <a:t>phẩm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bức</a:t>
            </a:r>
            <a:r>
              <a:rPr lang="en-US" sz="4800" dirty="0"/>
              <a:t> </a:t>
            </a:r>
            <a:r>
              <a:rPr lang="en-US" sz="4800" dirty="0" err="1"/>
              <a:t>tranh</a:t>
            </a:r>
            <a:r>
              <a:rPr lang="en-US" sz="4800" dirty="0"/>
              <a:t> </a:t>
            </a:r>
          </a:p>
          <a:p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r>
              <a:rPr lang="en-US" sz="4800" dirty="0"/>
              <a:t> </a:t>
            </a:r>
            <a:r>
              <a:rPr lang="en-US" sz="4800" dirty="0" err="1"/>
              <a:t>Việt</a:t>
            </a:r>
            <a:r>
              <a:rPr lang="en-US" sz="4800" dirty="0"/>
              <a:t> Nam </a:t>
            </a:r>
            <a:r>
              <a:rPr lang="en-US" sz="4800" dirty="0" err="1"/>
              <a:t>đầy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</a:t>
            </a:r>
            <a:r>
              <a:rPr lang="en-US" sz="4800" dirty="0" err="1"/>
              <a:t>sắc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tràn</a:t>
            </a:r>
            <a:r>
              <a:rPr lang="en-US" sz="4800" dirty="0"/>
              <a:t> </a:t>
            </a:r>
            <a:r>
              <a:rPr lang="en-US" sz="4800" dirty="0" err="1"/>
              <a:t>sức</a:t>
            </a:r>
            <a:r>
              <a:rPr lang="en-US" sz="4800" dirty="0"/>
              <a:t> </a:t>
            </a:r>
            <a:r>
              <a:rPr lang="en-US" sz="4800" dirty="0" err="1"/>
              <a:t>sống</a:t>
            </a:r>
            <a:r>
              <a:rPr lang="en-US" sz="4800" dirty="0"/>
              <a:t>.</a:t>
            </a:r>
          </a:p>
        </p:txBody>
      </p:sp>
      <p:pic>
        <p:nvPicPr>
          <p:cNvPr id="12" name="nhac nen - hoa tau bau - 17s">
            <a:hlinkClick r:id="" action="ppaction://media"/>
            <a:extLst>
              <a:ext uri="{FF2B5EF4-FFF2-40B4-BE49-F238E27FC236}">
                <a16:creationId xmlns:a16="http://schemas.microsoft.com/office/drawing/2014/main" xmlns="" id="{52291376-925F-44A6-9A8D-8E0B6B8895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62000" y="9410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4557" y="0"/>
            <a:ext cx="151447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478294" y="2450919"/>
            <a:ext cx="5105398" cy="58929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396202" y="2211891"/>
            <a:ext cx="5105399" cy="3237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27"/>
              </a:lnSpc>
              <a:spcBef>
                <a:spcPct val="0"/>
              </a:spcBef>
            </a:pPr>
            <a:r>
              <a:rPr lang="en-US" sz="11900" dirty="0" err="1">
                <a:solidFill>
                  <a:srgbClr val="FAF1E4"/>
                </a:solidFill>
                <a:latin typeface="iCiel Baliho Script" pitchFamily="50" charset="0"/>
              </a:rPr>
              <a:t>Đàn</a:t>
            </a:r>
            <a:r>
              <a:rPr lang="en-US" sz="11900" dirty="0">
                <a:solidFill>
                  <a:srgbClr val="FAF1E4"/>
                </a:solidFill>
                <a:latin typeface="iCiel Baliho Script" pitchFamily="50" charset="0"/>
              </a:rPr>
              <a:t> </a:t>
            </a:r>
            <a:r>
              <a:rPr lang="en-US" sz="11900" dirty="0" err="1">
                <a:solidFill>
                  <a:srgbClr val="FAF1E4"/>
                </a:solidFill>
                <a:latin typeface="iCiel Baliho Script" pitchFamily="50" charset="0"/>
              </a:rPr>
              <a:t>bầu</a:t>
            </a:r>
            <a:endParaRPr lang="en-US" sz="11900" dirty="0">
              <a:solidFill>
                <a:srgbClr val="FAF1E4"/>
              </a:solidFill>
              <a:latin typeface="iCiel Baliho Script" pitchFamily="50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24230" y="9263755"/>
            <a:ext cx="4190400" cy="1300228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E590E95A-71C6-4C35-8A60-CC788FFE660D}"/>
              </a:ext>
            </a:extLst>
          </p:cNvPr>
          <p:cNvSpPr txBox="1"/>
          <p:nvPr/>
        </p:nvSpPr>
        <p:spPr>
          <a:xfrm>
            <a:off x="12397339" y="4199150"/>
            <a:ext cx="5105399" cy="3237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27"/>
              </a:lnSpc>
              <a:spcBef>
                <a:spcPct val="0"/>
              </a:spcBef>
            </a:pPr>
            <a:r>
              <a:rPr lang="en-US" sz="11900" dirty="0" err="1">
                <a:solidFill>
                  <a:srgbClr val="FAF1E4"/>
                </a:solidFill>
                <a:latin typeface="iCiel Baliho Script" pitchFamily="50" charset="0"/>
              </a:rPr>
              <a:t>Đàn</a:t>
            </a:r>
            <a:r>
              <a:rPr lang="en-US" sz="11900" dirty="0">
                <a:solidFill>
                  <a:srgbClr val="FAF1E4"/>
                </a:solidFill>
                <a:latin typeface="iCiel Baliho Script" pitchFamily="50" charset="0"/>
              </a:rPr>
              <a:t> </a:t>
            </a:r>
            <a:r>
              <a:rPr lang="en-US" sz="11900" dirty="0" err="1">
                <a:solidFill>
                  <a:srgbClr val="FAF1E4"/>
                </a:solidFill>
                <a:latin typeface="iCiel Baliho Script" pitchFamily="50" charset="0"/>
              </a:rPr>
              <a:t>nhị</a:t>
            </a:r>
            <a:endParaRPr lang="en-US" sz="11900" dirty="0">
              <a:solidFill>
                <a:srgbClr val="FAF1E4"/>
              </a:solidFill>
              <a:latin typeface="iCiel Baliho Script" pitchFamily="50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E8998978-F4E4-4F1F-A693-EE3ADB5A97F1}"/>
              </a:ext>
            </a:extLst>
          </p:cNvPr>
          <p:cNvSpPr txBox="1"/>
          <p:nvPr/>
        </p:nvSpPr>
        <p:spPr>
          <a:xfrm>
            <a:off x="3007430" y="400593"/>
            <a:ext cx="9852523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Trong chặng đường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dài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lịch sử của đất nước, 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  <a:p>
            <a:pPr>
              <a:spcBef>
                <a:spcPct val="0"/>
              </a:spcBef>
            </a:pP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nhạc cụ dân tộc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luôn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có những ý nghĩa to lớn 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  <a:p>
            <a:pPr>
              <a:spcBef>
                <a:spcPct val="0"/>
              </a:spcBef>
            </a:pP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về các giá trị tinh thần.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  <a:p>
            <a:pPr>
              <a:spcBef>
                <a:spcPct val="0"/>
              </a:spcBef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Từ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buổi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biểu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diễn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nhỏ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đình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làng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sân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nhà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ngày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nay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nhạc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cụ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dân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tộc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còn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được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biểu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diễn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trên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các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sân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khấu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lớn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trong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và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ngoài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nước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. </a:t>
            </a: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Đó là minh chứng hùng hồn giá trị trường tồn của âm nhạc dân tộc. 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  <a:p>
            <a:pPr>
              <a:spcBef>
                <a:spcPct val="0"/>
              </a:spcBef>
            </a:pPr>
            <a:endParaRPr lang="en-US" sz="4800" dirty="0">
              <a:solidFill>
                <a:schemeClr val="accent6">
                  <a:lumMod val="50000"/>
                </a:schemeClr>
              </a:solidFill>
              <a:latin typeface="iCiel Baliho Script" pitchFamily="50" charset="0"/>
            </a:endParaRPr>
          </a:p>
          <a:p>
            <a:pPr>
              <a:spcBef>
                <a:spcPct val="0"/>
              </a:spcBef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Qua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đó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cũng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khơi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gợi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lên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tình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yêu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,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niềm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tự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hào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của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mỗi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chúng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ta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đối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với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nét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đẹp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trong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âm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nhạc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dân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tộc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Baliho Script" pitchFamily="50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F7FE02B-C779-4058-B2A7-4BDD7F5117C3}"/>
              </a:ext>
            </a:extLst>
          </p:cNvPr>
          <p:cNvGrpSpPr/>
          <p:nvPr/>
        </p:nvGrpSpPr>
        <p:grpSpPr>
          <a:xfrm>
            <a:off x="13106400" y="260457"/>
            <a:ext cx="3323827" cy="1831127"/>
            <a:chOff x="11961199" y="190382"/>
            <a:chExt cx="3323827" cy="1831127"/>
          </a:xfrm>
          <a:solidFill>
            <a:schemeClr val="accent6">
              <a:lumMod val="60000"/>
              <a:lumOff val="40000"/>
            </a:schemeClr>
          </a:solidFill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624807">
              <a:off x="11961199" y="190382"/>
              <a:ext cx="3323827" cy="18311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B1A66BB-D4FB-4D0F-8BE8-13A3B75E3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396202" y="330518"/>
              <a:ext cx="1257332" cy="1257332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3C00E1E-A40F-4D84-87D4-9D78F6FFB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520866" y="907164"/>
              <a:ext cx="1411572" cy="794804"/>
            </a:xfrm>
            <a:prstGeom prst="rect">
              <a:avLst/>
            </a:prstGeom>
            <a:grpFill/>
          </p:spPr>
        </p:pic>
      </p:grpSp>
      <p:pic>
        <p:nvPicPr>
          <p:cNvPr id="4" name="nhac nen - bau - 29s">
            <a:hlinkClick r:id="" action="ppaction://media"/>
            <a:extLst>
              <a:ext uri="{FF2B5EF4-FFF2-40B4-BE49-F238E27FC236}">
                <a16:creationId xmlns:a16="http://schemas.microsoft.com/office/drawing/2014/main" xmlns="" id="{93ED1ADD-F03B-4250-AE4A-4D274AB3DF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1013674" y="94738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494</Words>
  <Application>Microsoft Office PowerPoint</Application>
  <PresentationFormat>Custom</PresentationFormat>
  <Paragraphs>110</Paragraphs>
  <Slides>12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Dekko</vt:lpstr>
      <vt:lpstr>iCielBC GrindstoneDisplay</vt:lpstr>
      <vt:lpstr>Calibri</vt:lpstr>
      <vt:lpstr>อีฟดอวอิ้ง</vt:lpstr>
      <vt:lpstr>iCiel Brush Up</vt:lpstr>
      <vt:lpstr>iCiel Thinpaw</vt:lpstr>
      <vt:lpstr>iCiel Crocante</vt:lpstr>
      <vt:lpstr>iCiel La Chic Pro</vt:lpstr>
      <vt:lpstr>iCiel Baliho Script</vt:lpstr>
      <vt:lpstr>Times New Roman</vt:lpstr>
      <vt:lpstr>iCiel LOUSIANE</vt:lpstr>
      <vt:lpstr>Imprint MT Shadow</vt:lpstr>
      <vt:lpstr>Lazydog</vt:lpstr>
      <vt:lpstr>iCiel Soup of Justice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6 - NHẠC CỤ DÂN TỘC</dc:title>
  <dc:creator>Admin</dc:creator>
  <cp:lastModifiedBy>Admin</cp:lastModifiedBy>
  <cp:revision>18</cp:revision>
  <dcterms:created xsi:type="dcterms:W3CDTF">2006-08-16T00:00:00Z</dcterms:created>
  <dcterms:modified xsi:type="dcterms:W3CDTF">2021-12-21T08:19:01Z</dcterms:modified>
  <dc:identifier>DAEy4VwAD4Q</dc:identifier>
</cp:coreProperties>
</file>