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9" r:id="rId2"/>
    <p:sldId id="256" r:id="rId3"/>
    <p:sldId id="258" r:id="rId4"/>
    <p:sldId id="257" r:id="rId5"/>
    <p:sldId id="267" r:id="rId6"/>
    <p:sldId id="259" r:id="rId7"/>
    <p:sldId id="268" r:id="rId8"/>
  </p:sldIdLst>
  <p:sldSz cx="18288000" cy="10287000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SimSun" pitchFamily="2" charset="-122"/>
      <p:regular r:id="rId14"/>
    </p:embeddedFont>
    <p:embeddedFont>
      <p:font typeface="Chiller" pitchFamily="82" charset="0"/>
      <p:regular r:id="rId15"/>
    </p:embeddedFont>
    <p:embeddedFont>
      <p:font typeface="Cambria" pitchFamily="18" charset="0"/>
      <p:regular r:id="rId16"/>
      <p:bold r:id="rId17"/>
      <p:italic r:id="rId18"/>
      <p:boldItalic r:id="rId19"/>
    </p:embeddedFont>
    <p:embeddedFont>
      <p:font typeface="Sunn Bold" charset="0"/>
      <p:regular r:id="rId20"/>
    </p:embeddedFont>
    <p:embeddedFont>
      <p:font typeface="iCiel Cadena" charset="0"/>
      <p:bold r:id="rId21"/>
    </p:embeddedFont>
    <p:embeddedFont>
      <p:font typeface="Segoe UI Black" charset="0"/>
      <p:bold r:id="rId22"/>
      <p:boldItalic r:id="rId23"/>
    </p:embeddedFont>
    <p:embeddedFont>
      <p:font typeface="Dosis ExtraBold" charset="0"/>
      <p:bold r:id="rId24"/>
    </p:embeddedFont>
    <p:embeddedFont>
      <p:font typeface="DG Jory" charset="-7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F0D8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22" autoAdjust="0"/>
  </p:normalViewPr>
  <p:slideViewPr>
    <p:cSldViewPr>
      <p:cViewPr>
        <p:scale>
          <a:sx n="38" d="100"/>
          <a:sy n="38" d="100"/>
        </p:scale>
        <p:origin x="-1218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BBC8-68CB-401A-B89E-03FE5A3CBF52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AAD8B-499D-4378-9D37-D036E8E7C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693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400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50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956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36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218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AD8B-499D-4378-9D37-D036E8E7C56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018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media" Target="../media/media3.mp3"/><Relationship Id="rId18" Type="http://schemas.microsoft.com/office/2007/relationships/media" Target="../media/media7.mp3"/><Relationship Id="rId3" Type="http://schemas.openxmlformats.org/officeDocument/2006/relationships/notesSlide" Target="../notesSlides/notesSlide1.xml"/><Relationship Id="rId21" Type="http://schemas.microsoft.com/office/2007/relationships/media" Target="../media/media10.mp3"/><Relationship Id="rId7" Type="http://schemas.openxmlformats.org/officeDocument/2006/relationships/image" Target="../media/image4.png"/><Relationship Id="rId12" Type="http://schemas.microsoft.com/office/2007/relationships/media" Target="../media/media2.mp3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microsoft.com/office/2007/relationships/media" Target="../media/media6.mp3"/><Relationship Id="rId20" Type="http://schemas.microsoft.com/office/2007/relationships/media" Target="../media/media9.mp3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microsoft.com/office/2007/relationships/media" Target="../media/media5.mp3"/><Relationship Id="rId23" Type="http://schemas.microsoft.com/office/2007/relationships/media" Target="../media/media12.mp3"/><Relationship Id="rId10" Type="http://schemas.microsoft.com/office/2007/relationships/media" Target="../media/media1.mp3"/><Relationship Id="rId19" Type="http://schemas.microsoft.com/office/2007/relationships/media" Target="../media/media8.mp3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media" Target="../media/media4.mp3"/><Relationship Id="rId22" Type="http://schemas.microsoft.com/office/2007/relationships/media" Target="../media/media11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21.svg"/><Relationship Id="rId3" Type="http://schemas.openxmlformats.org/officeDocument/2006/relationships/notesSlide" Target="../notesSlides/notesSlide2.xml"/><Relationship Id="rId21" Type="http://schemas.microsoft.com/office/2007/relationships/media" Target="../media/media13.mp3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13.svg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9.jpeg"/><Relationship Id="rId15" Type="http://schemas.microsoft.com/office/2007/relationships/media" Target="../media/media14.mp3"/><Relationship Id="rId10" Type="http://schemas.openxmlformats.org/officeDocument/2006/relationships/image" Target="../media/image27.sv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38.sv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" Type="http://schemas.openxmlformats.org/officeDocument/2006/relationships/video" Target="NULL" TargetMode="External"/><Relationship Id="rId6" Type="http://schemas.openxmlformats.org/officeDocument/2006/relationships/image" Target="../media/image34.svg"/><Relationship Id="rId1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microsoft.com/office/2007/relationships/media" Target="../media/media1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52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23.png"/><Relationship Id="rId15" Type="http://schemas.openxmlformats.org/officeDocument/2006/relationships/image" Target="../media/image14.png"/><Relationship Id="rId10" Type="http://schemas.openxmlformats.org/officeDocument/2006/relationships/image" Target="../media/image50.svg"/><Relationship Id="rId9" Type="http://schemas.openxmlformats.org/officeDocument/2006/relationships/image" Target="../media/image30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microsoft.com/office/2007/relationships/media" Target="../media/media28.mp3"/><Relationship Id="rId10" Type="http://schemas.openxmlformats.org/officeDocument/2006/relationships/image" Target="../media/image52.sv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34.pn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12" Type="http://schemas.openxmlformats.org/officeDocument/2006/relationships/image" Target="../media/image19.svg"/><Relationship Id="rId17" Type="http://schemas.microsoft.com/office/2007/relationships/media" Target="../media/media29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svg"/><Relationship Id="rId1" Type="http://schemas.openxmlformats.org/officeDocument/2006/relationships/vide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15" Type="http://schemas.openxmlformats.org/officeDocument/2006/relationships/image" Target="../media/image35.png"/><Relationship Id="rId10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gonal Stripe 12">
            <a:extLst>
              <a:ext uri="{FF2B5EF4-FFF2-40B4-BE49-F238E27FC236}">
                <a16:creationId xmlns="" xmlns:a16="http://schemas.microsoft.com/office/drawing/2014/main" id="{097603E7-1712-49C1-A9E3-8DC7519AFDBE}"/>
              </a:ext>
            </a:extLst>
          </p:cNvPr>
          <p:cNvSpPr/>
          <p:nvPr/>
        </p:nvSpPr>
        <p:spPr>
          <a:xfrm rot="5103189" flipH="1" flipV="1">
            <a:off x="2141451" y="2914249"/>
            <a:ext cx="469035" cy="365615"/>
          </a:xfrm>
          <a:prstGeom prst="diagStri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chemeClr val="tx1"/>
              </a:solidFill>
            </a:endParaRPr>
          </a:p>
        </p:txBody>
      </p:sp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0" y="-146488"/>
            <a:ext cx="18237064" cy="10435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7" name="Diagonal Stripe 216">
            <a:extLst>
              <a:ext uri="{FF2B5EF4-FFF2-40B4-BE49-F238E27FC236}">
                <a16:creationId xmlns="" xmlns:a16="http://schemas.microsoft.com/office/drawing/2014/main" id="{0FCB7AE3-D879-4BA3-83BE-48B1B334E188}"/>
              </a:ext>
            </a:extLst>
          </p:cNvPr>
          <p:cNvSpPr/>
          <p:nvPr/>
        </p:nvSpPr>
        <p:spPr>
          <a:xfrm flipH="1" flipV="1">
            <a:off x="721172" y="2793302"/>
            <a:ext cx="467542" cy="402995"/>
          </a:xfrm>
          <a:prstGeom prst="diagStri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chemeClr val="tx1"/>
              </a:solidFill>
            </a:endParaRPr>
          </a:p>
        </p:txBody>
      </p:sp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2097" y="793364"/>
            <a:ext cx="4797957" cy="3970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13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381" y="1085324"/>
            <a:ext cx="6988404" cy="1237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114" name="TextBox 71"/>
          <p:cNvSpPr txBox="1"/>
          <p:nvPr/>
        </p:nvSpPr>
        <p:spPr>
          <a:xfrm>
            <a:off x="5328988" y="1324288"/>
            <a:ext cx="463951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Mái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trường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mến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yêu</a:t>
            </a:r>
            <a:endParaRPr lang="zh-CN" altLang="en-US" sz="40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46115" name="图片 46114" descr="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535" y="2908736"/>
            <a:ext cx="6988404" cy="1237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116" name="TextBox 71"/>
          <p:cNvSpPr txBox="1"/>
          <p:nvPr/>
        </p:nvSpPr>
        <p:spPr>
          <a:xfrm>
            <a:off x="5701490" y="3154859"/>
            <a:ext cx="402759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Lí</a:t>
            </a:r>
            <a:r>
              <a:rPr lang="en-US" altLang="zh-CN" sz="44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cây</a:t>
            </a:r>
            <a:r>
              <a:rPr lang="en-US" altLang="zh-CN" sz="44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bông</a:t>
            </a:r>
            <a:endParaRPr lang="zh-CN" altLang="en-US" sz="44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46117" name="图片 46116" descr="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87" y="4732147"/>
            <a:ext cx="6990128" cy="1235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18" name="图片 46117" descr="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618" y="140485"/>
            <a:ext cx="6991851" cy="1235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119" name="TextBox 71"/>
          <p:cNvSpPr txBox="1"/>
          <p:nvPr/>
        </p:nvSpPr>
        <p:spPr>
          <a:xfrm>
            <a:off x="5181600" y="4983659"/>
            <a:ext cx="446234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44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 </a:t>
            </a:r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Mùa</a:t>
            </a:r>
            <a:r>
              <a:rPr lang="en-US" altLang="zh-CN" sz="44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khai</a:t>
            </a:r>
            <a:r>
              <a:rPr lang="en-US" altLang="zh-CN" sz="44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trường</a:t>
            </a:r>
            <a:endParaRPr lang="zh-CN" altLang="en-US" sz="44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6120" name="TextBox 71"/>
          <p:cNvSpPr txBox="1"/>
          <p:nvPr/>
        </p:nvSpPr>
        <p:spPr>
          <a:xfrm>
            <a:off x="11199546" y="350103"/>
            <a:ext cx="402759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4800" b="1" dirty="0" err="1">
                <a:solidFill>
                  <a:srgbClr val="000000"/>
                </a:solidFill>
                <a:latin typeface="+mj-lt"/>
              </a:rPr>
              <a:t>Hát</a:t>
            </a:r>
            <a:r>
              <a:rPr lang="en-US" altLang="zh-CN" sz="4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zh-CN" sz="4800" b="1" dirty="0" err="1">
                <a:solidFill>
                  <a:srgbClr val="000000"/>
                </a:solidFill>
                <a:latin typeface="+mj-lt"/>
              </a:rPr>
              <a:t>mừng</a:t>
            </a:r>
            <a:endParaRPr lang="zh-CN" altLang="en-US" sz="48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5" name="图片 46112" descr="01">
            <a:extLst>
              <a:ext uri="{FF2B5EF4-FFF2-40B4-BE49-F238E27FC236}">
                <a16:creationId xmlns="" xmlns:a16="http://schemas.microsoft.com/office/drawing/2014/main" id="{FE35F12A-AD44-45F1-8D21-2EB978B92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522" y="5683193"/>
            <a:ext cx="6988404" cy="1237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>
            <a:extLst>
              <a:ext uri="{FF2B5EF4-FFF2-40B4-BE49-F238E27FC236}">
                <a16:creationId xmlns="" xmlns:a16="http://schemas.microsoft.com/office/drawing/2014/main" id="{BD88D032-4965-4EEA-8083-120EBD6AC84B}"/>
              </a:ext>
            </a:extLst>
          </p:cNvPr>
          <p:cNvSpPr txBox="1"/>
          <p:nvPr/>
        </p:nvSpPr>
        <p:spPr>
          <a:xfrm>
            <a:off x="11165018" y="5837516"/>
            <a:ext cx="4027595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Niềm</a:t>
            </a:r>
            <a:r>
              <a:rPr lang="en-US" altLang="zh-CN" sz="3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tin </a:t>
            </a:r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thắp</a:t>
            </a:r>
            <a:r>
              <a:rPr lang="en-US" altLang="zh-CN" sz="3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sáng</a:t>
            </a:r>
            <a:r>
              <a:rPr lang="en-US" altLang="zh-CN" sz="3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trong</a:t>
            </a:r>
            <a:r>
              <a:rPr lang="en-US" altLang="zh-CN" sz="3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tim</a:t>
            </a:r>
            <a:r>
              <a:rPr lang="en-US" altLang="zh-CN" sz="3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em</a:t>
            </a:r>
            <a:endParaRPr lang="zh-CN" altLang="en-US" sz="30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40" name="图片 46114" descr="02">
            <a:extLst>
              <a:ext uri="{FF2B5EF4-FFF2-40B4-BE49-F238E27FC236}">
                <a16:creationId xmlns="" xmlns:a16="http://schemas.microsoft.com/office/drawing/2014/main" id="{97B24FF8-AC2E-423C-BA97-28C9B615C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6617" y="3791790"/>
            <a:ext cx="7055309" cy="1237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TextBox 71">
            <a:extLst>
              <a:ext uri="{FF2B5EF4-FFF2-40B4-BE49-F238E27FC236}">
                <a16:creationId xmlns="" xmlns:a16="http://schemas.microsoft.com/office/drawing/2014/main" id="{895002B3-98F6-43E7-BB7E-731B59263DA9}"/>
              </a:ext>
            </a:extLst>
          </p:cNvPr>
          <p:cNvSpPr txBox="1"/>
          <p:nvPr/>
        </p:nvSpPr>
        <p:spPr>
          <a:xfrm>
            <a:off x="11192082" y="4007703"/>
            <a:ext cx="473371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48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Trống</a:t>
            </a:r>
            <a:r>
              <a:rPr lang="en-US" altLang="zh-CN" sz="48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cơm</a:t>
            </a:r>
            <a:endParaRPr lang="zh-CN" altLang="en-US" sz="48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45" name="图片 46116" descr="03">
            <a:extLst>
              <a:ext uri="{FF2B5EF4-FFF2-40B4-BE49-F238E27FC236}">
                <a16:creationId xmlns="" xmlns:a16="http://schemas.microsoft.com/office/drawing/2014/main" id="{E5C7A083-6716-4526-86FD-09A5ED8DD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7921" y="2014369"/>
            <a:ext cx="6990128" cy="1235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TextBox 71">
            <a:extLst>
              <a:ext uri="{FF2B5EF4-FFF2-40B4-BE49-F238E27FC236}">
                <a16:creationId xmlns="" xmlns:a16="http://schemas.microsoft.com/office/drawing/2014/main" id="{45560973-2CB0-4697-98EA-764CCEBCC006}"/>
              </a:ext>
            </a:extLst>
          </p:cNvPr>
          <p:cNvSpPr txBox="1"/>
          <p:nvPr/>
        </p:nvSpPr>
        <p:spPr>
          <a:xfrm>
            <a:off x="10985807" y="2247900"/>
            <a:ext cx="463951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đầu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tiên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đi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học</a:t>
            </a:r>
            <a:endParaRPr lang="zh-CN" altLang="en-US" sz="40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EFE1F51C-3740-4062-8CE7-D93D5CEF2CF1}"/>
              </a:ext>
            </a:extLst>
          </p:cNvPr>
          <p:cNvSpPr/>
          <p:nvPr/>
        </p:nvSpPr>
        <p:spPr>
          <a:xfrm>
            <a:off x="423134" y="598012"/>
            <a:ext cx="2558178" cy="25657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145" name="Oval 108">
            <a:extLst>
              <a:ext uri="{FF2B5EF4-FFF2-40B4-BE49-F238E27FC236}">
                <a16:creationId xmlns="" xmlns:a16="http://schemas.microsoft.com/office/drawing/2014/main" id="{1BCDC86A-ECBC-4ED1-BB08-1C30E2D47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365" y="3760756"/>
            <a:ext cx="119420" cy="116029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9268" tIns="49634" rIns="99268" bIns="49634" numCol="1" anchor="t" anchorCtr="0" compatLnSpc="1">
            <a:prstTxWarp prst="textNoShape">
              <a:avLst/>
            </a:prstTxWarp>
          </a:bodyPr>
          <a:lstStyle/>
          <a:p>
            <a:endParaRPr lang="en-GB" sz="1954"/>
          </a:p>
        </p:txBody>
      </p:sp>
      <p:sp>
        <p:nvSpPr>
          <p:cNvPr id="4" name="Flowchart: Connector 3">
            <a:extLst>
              <a:ext uri="{FF2B5EF4-FFF2-40B4-BE49-F238E27FC236}">
                <a16:creationId xmlns="" xmlns:a16="http://schemas.microsoft.com/office/drawing/2014/main" id="{97180A21-B361-4B20-8FFB-09F35669CFDD}"/>
              </a:ext>
            </a:extLst>
          </p:cNvPr>
          <p:cNvSpPr/>
          <p:nvPr/>
        </p:nvSpPr>
        <p:spPr>
          <a:xfrm>
            <a:off x="2359392" y="1180689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/>
          </a:p>
        </p:txBody>
      </p:sp>
      <p:sp>
        <p:nvSpPr>
          <p:cNvPr id="197" name="Flowchart: Connector 196">
            <a:extLst>
              <a:ext uri="{FF2B5EF4-FFF2-40B4-BE49-F238E27FC236}">
                <a16:creationId xmlns="" xmlns:a16="http://schemas.microsoft.com/office/drawing/2014/main" id="{B7890066-C23A-4B0E-ABE9-6D9CC3A6A886}"/>
              </a:ext>
            </a:extLst>
          </p:cNvPr>
          <p:cNvSpPr/>
          <p:nvPr/>
        </p:nvSpPr>
        <p:spPr>
          <a:xfrm>
            <a:off x="1571841" y="698792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198" name="Flowchart: Connector 197">
            <a:extLst>
              <a:ext uri="{FF2B5EF4-FFF2-40B4-BE49-F238E27FC236}">
                <a16:creationId xmlns="" xmlns:a16="http://schemas.microsoft.com/office/drawing/2014/main" id="{904B7D05-A427-4702-BDBC-415CD13803C3}"/>
              </a:ext>
            </a:extLst>
          </p:cNvPr>
          <p:cNvSpPr/>
          <p:nvPr/>
        </p:nvSpPr>
        <p:spPr>
          <a:xfrm>
            <a:off x="2333808" y="2111124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199" name="Flowchart: Connector 198">
            <a:extLst>
              <a:ext uri="{FF2B5EF4-FFF2-40B4-BE49-F238E27FC236}">
                <a16:creationId xmlns="" xmlns:a16="http://schemas.microsoft.com/office/drawing/2014/main" id="{37811A8C-3EAB-40A4-AA75-288AC4C1DB92}"/>
              </a:ext>
            </a:extLst>
          </p:cNvPr>
          <p:cNvSpPr/>
          <p:nvPr/>
        </p:nvSpPr>
        <p:spPr>
          <a:xfrm>
            <a:off x="1510633" y="2588867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200" name="Flowchart: Connector 199">
            <a:extLst>
              <a:ext uri="{FF2B5EF4-FFF2-40B4-BE49-F238E27FC236}">
                <a16:creationId xmlns="" xmlns:a16="http://schemas.microsoft.com/office/drawing/2014/main" id="{493A3A26-1716-4E21-B291-7BF521A831CE}"/>
              </a:ext>
            </a:extLst>
          </p:cNvPr>
          <p:cNvSpPr/>
          <p:nvPr/>
        </p:nvSpPr>
        <p:spPr>
          <a:xfrm>
            <a:off x="693081" y="2132410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201" name="Flowchart: Connector 200">
            <a:extLst>
              <a:ext uri="{FF2B5EF4-FFF2-40B4-BE49-F238E27FC236}">
                <a16:creationId xmlns="" xmlns:a16="http://schemas.microsoft.com/office/drawing/2014/main" id="{FB74AA5F-8EAB-48F3-8E99-12E59A4E3ABE}"/>
              </a:ext>
            </a:extLst>
          </p:cNvPr>
          <p:cNvSpPr/>
          <p:nvPr/>
        </p:nvSpPr>
        <p:spPr>
          <a:xfrm>
            <a:off x="571372" y="1113774"/>
            <a:ext cx="469035" cy="4777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51E912-730E-41E8-8F50-C5A97F207CDC}"/>
              </a:ext>
            </a:extLst>
          </p:cNvPr>
          <p:cNvSpPr txBox="1"/>
          <p:nvPr/>
        </p:nvSpPr>
        <p:spPr>
          <a:xfrm>
            <a:off x="609828" y="1188808"/>
            <a:ext cx="48413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25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74639594-62F2-4E42-9665-AE3FFF011B12}"/>
              </a:ext>
            </a:extLst>
          </p:cNvPr>
          <p:cNvSpPr txBox="1"/>
          <p:nvPr/>
        </p:nvSpPr>
        <p:spPr>
          <a:xfrm>
            <a:off x="1579821" y="780693"/>
            <a:ext cx="75398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30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F8A78277-BC8E-420C-8D98-BBADE1821875}"/>
              </a:ext>
            </a:extLst>
          </p:cNvPr>
          <p:cNvSpPr txBox="1"/>
          <p:nvPr/>
        </p:nvSpPr>
        <p:spPr>
          <a:xfrm>
            <a:off x="720470" y="2231223"/>
            <a:ext cx="48413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20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8AF4BAD-3DE9-4E45-B987-93C72D3FA54C}"/>
              </a:ext>
            </a:extLst>
          </p:cNvPr>
          <p:cNvSpPr txBox="1"/>
          <p:nvPr/>
        </p:nvSpPr>
        <p:spPr>
          <a:xfrm>
            <a:off x="1535948" y="2660675"/>
            <a:ext cx="48413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15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E79AF71C-72B7-41C1-92E1-4C931A00EC7B}"/>
              </a:ext>
            </a:extLst>
          </p:cNvPr>
          <p:cNvSpPr txBox="1"/>
          <p:nvPr/>
        </p:nvSpPr>
        <p:spPr>
          <a:xfrm>
            <a:off x="2352656" y="2191186"/>
            <a:ext cx="48413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10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A680078D-01BE-45FD-AD13-05B34E1ADE61}"/>
              </a:ext>
            </a:extLst>
          </p:cNvPr>
          <p:cNvSpPr txBox="1"/>
          <p:nvPr/>
        </p:nvSpPr>
        <p:spPr>
          <a:xfrm>
            <a:off x="2443282" y="1253353"/>
            <a:ext cx="48413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/>
              <a:t>5</a:t>
            </a:r>
          </a:p>
        </p:txBody>
      </p:sp>
      <p:sp>
        <p:nvSpPr>
          <p:cNvPr id="12" name="Chord 11">
            <a:extLst>
              <a:ext uri="{FF2B5EF4-FFF2-40B4-BE49-F238E27FC236}">
                <a16:creationId xmlns="" xmlns:a16="http://schemas.microsoft.com/office/drawing/2014/main" id="{F1851718-BAA0-4EB0-8AFA-C9215C05F843}"/>
              </a:ext>
            </a:extLst>
          </p:cNvPr>
          <p:cNvSpPr/>
          <p:nvPr/>
        </p:nvSpPr>
        <p:spPr>
          <a:xfrm rot="12414605" flipH="1">
            <a:off x="413250" y="493154"/>
            <a:ext cx="723830" cy="530342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A4AF733-DA49-4289-8AF3-C46CAFC1BC52}"/>
              </a:ext>
            </a:extLst>
          </p:cNvPr>
          <p:cNvGrpSpPr/>
          <p:nvPr/>
        </p:nvGrpSpPr>
        <p:grpSpPr>
          <a:xfrm>
            <a:off x="1718498" y="1269464"/>
            <a:ext cx="26035" cy="1126031"/>
            <a:chOff x="1536393" y="1166457"/>
            <a:chExt cx="23982" cy="1037234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2DF5013A-01DD-4CAC-B567-A80DF279D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8384" y="1166457"/>
              <a:ext cx="11991" cy="5264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="" xmlns:a16="http://schemas.microsoft.com/office/drawing/2014/main" id="{EFAA357C-8FE9-4BF6-AE11-8DB81D461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393" y="1677251"/>
              <a:ext cx="11991" cy="5264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5" name="Chord 214">
            <a:extLst>
              <a:ext uri="{FF2B5EF4-FFF2-40B4-BE49-F238E27FC236}">
                <a16:creationId xmlns="" xmlns:a16="http://schemas.microsoft.com/office/drawing/2014/main" id="{02D9E378-1CC4-4977-AFE2-8FE5C5E90328}"/>
              </a:ext>
            </a:extLst>
          </p:cNvPr>
          <p:cNvSpPr/>
          <p:nvPr/>
        </p:nvSpPr>
        <p:spPr>
          <a:xfrm rot="17410941" flipH="1">
            <a:off x="2381156" y="580187"/>
            <a:ext cx="723830" cy="530342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3DCE439F-BC77-4D66-9935-7D56B0EE1CA3}"/>
              </a:ext>
            </a:extLst>
          </p:cNvPr>
          <p:cNvSpPr/>
          <p:nvPr/>
        </p:nvSpPr>
        <p:spPr>
          <a:xfrm>
            <a:off x="1639438" y="1742200"/>
            <a:ext cx="160061" cy="18055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22" name="图片 46117" descr="04">
            <a:extLst>
              <a:ext uri="{FF2B5EF4-FFF2-40B4-BE49-F238E27FC236}">
                <a16:creationId xmlns="" xmlns:a16="http://schemas.microsoft.com/office/drawing/2014/main" id="{287C332C-5747-4E73-BB76-7953A8E8C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6403" y="6621825"/>
            <a:ext cx="6988404" cy="1235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3" name="TextBox 71">
            <a:extLst>
              <a:ext uri="{FF2B5EF4-FFF2-40B4-BE49-F238E27FC236}">
                <a16:creationId xmlns="" xmlns:a16="http://schemas.microsoft.com/office/drawing/2014/main" id="{2E9A006E-EA85-4902-B909-0078CFBBB2EA}"/>
              </a:ext>
            </a:extLst>
          </p:cNvPr>
          <p:cNvSpPr txBox="1"/>
          <p:nvPr/>
        </p:nvSpPr>
        <p:spPr>
          <a:xfrm>
            <a:off x="5304721" y="6952879"/>
            <a:ext cx="49155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Tiếng</a:t>
            </a:r>
            <a:r>
              <a:rPr lang="en-US" altLang="zh-CN" sz="32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chuông</a:t>
            </a:r>
            <a:r>
              <a:rPr lang="en-US" altLang="zh-CN" sz="32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ngọn</a:t>
            </a:r>
            <a:r>
              <a:rPr lang="en-US" altLang="zh-CN" sz="3200" b="1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cờ</a:t>
            </a:r>
            <a:endParaRPr lang="zh-CN" altLang="en-US" sz="3200" b="1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pic>
        <p:nvPicPr>
          <p:cNvPr id="17" name="trochoi1 - MTMY">
            <a:hlinkClick r:id="" action="ppaction://media"/>
            <a:extLst>
              <a:ext uri="{FF2B5EF4-FFF2-40B4-BE49-F238E27FC236}">
                <a16:creationId xmlns="" xmlns:a16="http://schemas.microsoft.com/office/drawing/2014/main" id="{83969D34-648B-4EF5-A312-B9C4F56088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133271" y="9286644"/>
            <a:ext cx="661787" cy="661787"/>
          </a:xfrm>
          <a:prstGeom prst="rect">
            <a:avLst/>
          </a:prstGeom>
        </p:spPr>
      </p:pic>
      <p:pic>
        <p:nvPicPr>
          <p:cNvPr id="18" name="trochoi1 - LCB">
            <a:hlinkClick r:id="" action="ppaction://media"/>
            <a:extLst>
              <a:ext uri="{FF2B5EF4-FFF2-40B4-BE49-F238E27FC236}">
                <a16:creationId xmlns="" xmlns:a16="http://schemas.microsoft.com/office/drawing/2014/main" id="{2D64C389-2321-428D-8670-BE0CD12A71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133271" y="8192229"/>
            <a:ext cx="661787" cy="661787"/>
          </a:xfrm>
          <a:prstGeom prst="rect">
            <a:avLst/>
          </a:prstGeom>
        </p:spPr>
      </p:pic>
      <p:pic>
        <p:nvPicPr>
          <p:cNvPr id="20" name="trochoi1 - TCVNC">
            <a:hlinkClick r:id="" action="ppaction://media"/>
            <a:extLst>
              <a:ext uri="{FF2B5EF4-FFF2-40B4-BE49-F238E27FC236}">
                <a16:creationId xmlns="" xmlns:a16="http://schemas.microsoft.com/office/drawing/2014/main" id="{EE7085B7-6DAE-4688-8CD5-65EEE6C653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827605" y="6079629"/>
            <a:ext cx="661787" cy="661787"/>
          </a:xfrm>
          <a:prstGeom prst="rect">
            <a:avLst/>
          </a:prstGeom>
        </p:spPr>
      </p:pic>
      <p:pic>
        <p:nvPicPr>
          <p:cNvPr id="22" name="trochoi1 - NĐTĐH">
            <a:hlinkClick r:id="" action="ppaction://media"/>
            <a:extLst>
              <a:ext uri="{FF2B5EF4-FFF2-40B4-BE49-F238E27FC236}">
                <a16:creationId xmlns="" xmlns:a16="http://schemas.microsoft.com/office/drawing/2014/main" id="{15CDD1CE-D920-4007-82CA-6492BD867C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924576" y="4292678"/>
            <a:ext cx="661787" cy="661787"/>
          </a:xfrm>
          <a:prstGeom prst="rect">
            <a:avLst/>
          </a:prstGeom>
        </p:spPr>
      </p:pic>
      <p:pic>
        <p:nvPicPr>
          <p:cNvPr id="9" name="slide2 - giua">
            <a:hlinkClick r:id="" action="ppaction://media"/>
            <a:extLst>
              <a:ext uri="{FF2B5EF4-FFF2-40B4-BE49-F238E27FC236}">
                <a16:creationId xmlns="" xmlns:a16="http://schemas.microsoft.com/office/drawing/2014/main" id="{2E164B8A-19B9-4AA8-ADE8-3E2075E474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974555" y="42333"/>
            <a:ext cx="661787" cy="661787"/>
          </a:xfrm>
          <a:prstGeom prst="rect">
            <a:avLst/>
          </a:prstGeom>
        </p:spPr>
      </p:pic>
      <p:pic>
        <p:nvPicPr>
          <p:cNvPr id="5" name="tro choi - MUAKHAITRUONG">
            <a:hlinkClick r:id="" action="ppaction://media"/>
            <a:extLst>
              <a:ext uri="{FF2B5EF4-FFF2-40B4-BE49-F238E27FC236}">
                <a16:creationId xmlns="" xmlns:a16="http://schemas.microsoft.com/office/drawing/2014/main" id="{C658FAD1-3966-4A72-8414-2A80275028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052449" y="7384628"/>
            <a:ext cx="609600" cy="609600"/>
          </a:xfrm>
          <a:prstGeom prst="rect">
            <a:avLst/>
          </a:prstGeom>
        </p:spPr>
      </p:pic>
      <p:pic>
        <p:nvPicPr>
          <p:cNvPr id="15" name="tro choi - HATMUNG">
            <a:hlinkClick r:id="" action="ppaction://media"/>
            <a:extLst>
              <a:ext uri="{FF2B5EF4-FFF2-40B4-BE49-F238E27FC236}">
                <a16:creationId xmlns="" xmlns:a16="http://schemas.microsoft.com/office/drawing/2014/main" id="{6BB35A73-2244-4FA2-909D-76E9F0DB8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027459" y="5212247"/>
            <a:ext cx="609600" cy="609600"/>
          </a:xfrm>
          <a:prstGeom prst="rect">
            <a:avLst/>
          </a:prstGeom>
        </p:spPr>
      </p:pic>
      <p:pic>
        <p:nvPicPr>
          <p:cNvPr id="27" name="tro choi - NIEMTINTHAPSANGTRONGTIMEM">
            <a:hlinkClick r:id="" action="ppaction://media"/>
            <a:extLst>
              <a:ext uri="{FF2B5EF4-FFF2-40B4-BE49-F238E27FC236}">
                <a16:creationId xmlns="" xmlns:a16="http://schemas.microsoft.com/office/drawing/2014/main" id="{F3B0488F-832E-4028-B612-86E1BF1161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109659" y="6931614"/>
            <a:ext cx="609600" cy="609600"/>
          </a:xfrm>
          <a:prstGeom prst="rect">
            <a:avLst/>
          </a:prstGeom>
        </p:spPr>
      </p:pic>
      <p:pic>
        <p:nvPicPr>
          <p:cNvPr id="28" name="nhac nen - 32s - to - vui nhon">
            <a:hlinkClick r:id="" action="ppaction://media"/>
            <a:extLst>
              <a:ext uri="{FF2B5EF4-FFF2-40B4-BE49-F238E27FC236}">
                <a16:creationId xmlns="" xmlns:a16="http://schemas.microsoft.com/office/drawing/2014/main" id="{D7D76352-0E00-4A32-AEE5-024D9BC105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983718" y="2359396"/>
            <a:ext cx="609600" cy="609600"/>
          </a:xfrm>
          <a:prstGeom prst="rect">
            <a:avLst/>
          </a:prstGeom>
        </p:spPr>
      </p:pic>
      <p:pic>
        <p:nvPicPr>
          <p:cNvPr id="29" name="nhac nen - 12s - nho - vui">
            <a:hlinkClick r:id="" action="ppaction://media"/>
            <a:extLst>
              <a:ext uri="{FF2B5EF4-FFF2-40B4-BE49-F238E27FC236}">
                <a16:creationId xmlns="" xmlns:a16="http://schemas.microsoft.com/office/drawing/2014/main" id="{7456D755-D92E-41D4-8BE9-063635B745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123978" y="1540878"/>
            <a:ext cx="609600" cy="609600"/>
          </a:xfrm>
          <a:prstGeom prst="rect">
            <a:avLst/>
          </a:prstGeom>
        </p:spPr>
      </p:pic>
      <p:pic>
        <p:nvPicPr>
          <p:cNvPr id="30" name="nhac nen - 10s - nho - thieu nhi">
            <a:hlinkClick r:id="" action="ppaction://media"/>
            <a:extLst>
              <a:ext uri="{FF2B5EF4-FFF2-40B4-BE49-F238E27FC236}">
                <a16:creationId xmlns="" xmlns:a16="http://schemas.microsoft.com/office/drawing/2014/main" id="{17228E87-2F34-4EBE-97EF-BA51ADE2E0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926849" y="1084076"/>
            <a:ext cx="609600" cy="609600"/>
          </a:xfrm>
          <a:prstGeom prst="rect">
            <a:avLst/>
          </a:prstGeom>
        </p:spPr>
      </p:pic>
      <p:pic>
        <p:nvPicPr>
          <p:cNvPr id="31" name="tro choi - TRONGCOM">
            <a:hlinkClick r:id="" action="ppaction://media"/>
            <a:extLst>
              <a:ext uri="{FF2B5EF4-FFF2-40B4-BE49-F238E27FC236}">
                <a16:creationId xmlns="" xmlns:a16="http://schemas.microsoft.com/office/drawing/2014/main" id="{3510B553-71BC-4F4B-ABA3-56692E9693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903850" y="3161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296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6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6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4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3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0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9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25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64"/>
                            </p:stCondLst>
                            <p:childTnLst>
                              <p:par>
                                <p:cTn id="1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852"/>
                            </p:stCondLst>
                            <p:childTnLst>
                              <p:par>
                                <p:cTn id="1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29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1500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500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500"/>
                                        <p:tgtEl>
                                          <p:spTgt spid="46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500"/>
                                        <p:tgtEl>
                                          <p:spTgt spid="46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500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1500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500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1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1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1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28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vide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46114" grpId="0"/>
      <p:bldP spid="46114" grpId="1"/>
      <p:bldP spid="46116" grpId="0"/>
      <p:bldP spid="46119" grpId="0"/>
      <p:bldP spid="46119" grpId="1"/>
      <p:bldP spid="46120" grpId="0"/>
      <p:bldP spid="26" grpId="0"/>
      <p:bldP spid="26" grpId="1"/>
      <p:bldP spid="41" grpId="0"/>
      <p:bldP spid="46" grpId="0"/>
      <p:bldP spid="46" grpId="1"/>
      <p:bldP spid="223" grpId="0"/>
      <p:bldP spid="2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7800" y="0"/>
            <a:ext cx="14872356" cy="6324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89000" y="6280500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000" y="7968405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09800" y="8375690"/>
            <a:ext cx="1953216" cy="1765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931" y="301099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925800" y="568837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92073" y="1650763"/>
            <a:ext cx="11903854" cy="1704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0"/>
              </a:lnSpc>
            </a:pPr>
            <a:r>
              <a:rPr lang="en-US" sz="199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9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9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99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9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199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4172EB1-3DB6-45DA-ACE6-1D527DF71021}"/>
              </a:ext>
            </a:extLst>
          </p:cNvPr>
          <p:cNvGrpSpPr/>
          <p:nvPr/>
        </p:nvGrpSpPr>
        <p:grpSpPr>
          <a:xfrm>
            <a:off x="10058400" y="2933700"/>
            <a:ext cx="7088235" cy="2874453"/>
            <a:chOff x="4453408" y="4483704"/>
            <a:chExt cx="5288394" cy="13041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592630" y="4483704"/>
              <a:ext cx="4497069" cy="1304180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4453408" y="4678762"/>
              <a:ext cx="5288394" cy="9216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FFFFFF"/>
                  </a:solidFill>
                  <a:latin typeface="Chiller" panose="04020404031007020602" pitchFamily="82" charset="0"/>
                </a:rPr>
                <a:t>Dân</a:t>
              </a:r>
              <a:r>
                <a:rPr lang="en-US" sz="6600" b="1" dirty="0">
                  <a:solidFill>
                    <a:srgbClr val="FFFFFF"/>
                  </a:solidFill>
                  <a:latin typeface="Chiller" panose="04020404031007020602" pitchFamily="82" charset="0"/>
                </a:rPr>
                <a:t> ca </a:t>
              </a:r>
              <a:r>
                <a:rPr lang="en-US" sz="6600" b="1" dirty="0" err="1">
                  <a:solidFill>
                    <a:srgbClr val="FFFFFF"/>
                  </a:solidFill>
                  <a:latin typeface="Chiller" panose="04020404031007020602" pitchFamily="82" charset="0"/>
                </a:rPr>
                <a:t>H’rê</a:t>
              </a:r>
              <a:endParaRPr lang="en-US" sz="6600" b="1" dirty="0">
                <a:solidFill>
                  <a:srgbClr val="FFFFFF"/>
                </a:solidFill>
                <a:latin typeface="Chiller" panose="04020404031007020602" pitchFamily="82" charset="0"/>
              </a:endParaRPr>
            </a:p>
            <a:p>
              <a:pPr algn="ctr"/>
              <a:r>
                <a:rPr lang="en-US" sz="6600" b="1" dirty="0">
                  <a:solidFill>
                    <a:srgbClr val="FFFFFF"/>
                  </a:solidFill>
                  <a:latin typeface="Chiller" panose="04020404031007020602" pitchFamily="82" charset="0"/>
                </a:rPr>
                <a:t>(</a:t>
              </a:r>
              <a:r>
                <a:rPr lang="en-US" sz="6600" b="1" dirty="0" err="1">
                  <a:solidFill>
                    <a:srgbClr val="FFFFFF"/>
                  </a:solidFill>
                  <a:latin typeface="Chiller" panose="04020404031007020602" pitchFamily="82" charset="0"/>
                </a:rPr>
                <a:t>Tây</a:t>
              </a:r>
              <a:r>
                <a:rPr lang="en-US" sz="6600" b="1" dirty="0">
                  <a:solidFill>
                    <a:srgbClr val="FFFFFF"/>
                  </a:solidFill>
                  <a:latin typeface="Chiller" panose="04020404031007020602" pitchFamily="82" charset="0"/>
                </a:rPr>
                <a:t> </a:t>
              </a:r>
              <a:r>
                <a:rPr lang="en-US" sz="6600" b="1" dirty="0" err="1">
                  <a:solidFill>
                    <a:srgbClr val="FFFFFF"/>
                  </a:solidFill>
                  <a:latin typeface="Chiller" panose="04020404031007020602" pitchFamily="82" charset="0"/>
                </a:rPr>
                <a:t>Nguyên</a:t>
              </a:r>
              <a:r>
                <a:rPr lang="en-US" sz="6600" b="1" dirty="0">
                  <a:solidFill>
                    <a:srgbClr val="FFFFFF"/>
                  </a:solidFill>
                  <a:latin typeface="Chiller" panose="04020404031007020602" pitchFamily="82" charset="0"/>
                </a:rPr>
                <a:t>)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91200" y="6438900"/>
            <a:ext cx="9372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Sưu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tầm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: Lê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Toàn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Hùng</a:t>
            </a:r>
            <a:endParaRPr lang="en-US" sz="4400" b="1" i="1" dirty="0">
              <a:solidFill>
                <a:srgbClr val="0070C0"/>
              </a:solidFill>
              <a:latin typeface="Cambria" pitchFamily="18" charset="0"/>
            </a:endParaRPr>
          </a:p>
          <a:p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Đặt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lời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mới</a:t>
            </a:r>
            <a:r>
              <a:rPr lang="en-US" sz="4400" b="1" i="1" dirty="0">
                <a:solidFill>
                  <a:srgbClr val="0070C0"/>
                </a:solidFill>
                <a:latin typeface="Cambria" pitchFamily="18" charset="0"/>
              </a:rPr>
              <a:t>: Lê Minh </a:t>
            </a:r>
            <a:r>
              <a:rPr lang="en-US" sz="4400" b="1" i="1" dirty="0" err="1">
                <a:solidFill>
                  <a:srgbClr val="0070C0"/>
                </a:solidFill>
                <a:latin typeface="Cambria" pitchFamily="18" charset="0"/>
              </a:rPr>
              <a:t>Châu</a:t>
            </a:r>
            <a:endParaRPr lang="en-US" sz="4400" b="1" i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17" name="nhac nen - 12s - to - tay nguyen - gioi thieu">
            <a:hlinkClick r:id="" action="ppaction://media"/>
            <a:extLst>
              <a:ext uri="{FF2B5EF4-FFF2-40B4-BE49-F238E27FC236}">
                <a16:creationId xmlns="" xmlns:a16="http://schemas.microsoft.com/office/drawing/2014/main" id="{94274E01-4EA1-4025-AF04-0A3FDBDD65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760312" y="87766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-0.0125 L -2.08333E-6 -0.0125 C 0.00035 -0.01327 0.01849 -0.05216 0.02353 -0.06373 C 0.02891 -0.07623 0.03099 -0.08349 0.03794 -0.09336 C 0.04592 -0.10478 0.05755 -0.11157 0.06676 -0.1162 C 0.09957 -0.13302 0.06927 -0.11883 0.09167 -0.12701 C 0.09471 -0.12824 0.09766 -0.12994 0.1007 -0.13102 C 0.10347 -0.1321 0.10634 -0.13256 0.10903 -0.1338 C 0.11415 -0.13611 0.11901 -0.14043 0.12422 -0.14182 C 0.13663 -0.14522 0.13082 -0.14336 0.14167 -0.14722 C 0.14775 -0.14583 0.15391 -0.14568 0.15981 -0.14321 C 0.16233 -0.14213 0.1645 -0.13889 0.16667 -0.13642 C 0.16814 -0.13472 0.17136 -0.12994 0.17275 -0.12701 C 0.17327 -0.12577 0.17361 -0.12423 0.17422 -0.12299 C 0.17639 -0.11883 0.179 -0.11528 0.18108 -0.1108 C 0.18229 -0.10818 0.18351 -0.1054 0.18481 -0.10278 C 0.18655 -0.09954 0.18863 -0.09691 0.19011 -0.09336 C 0.19297 -0.08673 0.19167 -0.08981 0.19393 -0.08395 C 0.19419 -0.0804 0.19306 -0.07114 0.19471 -0.07315 C 0.19922 -0.07901 0.2013 -0.08935 0.20452 -0.09738 C 0.20686 -0.10324 0.20938 -0.1088 0.21137 -0.11497 C 0.21311 -0.12037 0.21467 -0.12593 0.21667 -0.13102 C 0.21997 -0.13951 0.22283 -0.14877 0.22726 -0.15525 C 0.23056 -0.16019 0.23351 -0.1659 0.23707 -0.17006 C 0.23941 -0.17284 0.24158 -0.17577 0.24393 -0.17824 C 0.2474 -0.18179 0.254 -0.18688 0.25755 -0.18904 C 0.26033 -0.19059 0.26302 -0.19213 0.26589 -0.19306 C 0.26919 -0.19398 0.27248 -0.19398 0.27578 -0.19429 C 0.27882 -0.19398 0.28195 -0.19444 0.28481 -0.19306 C 0.28698 -0.19198 0.29488 -0.17948 0.29549 -0.17824 C 0.30209 -0.16389 0.30808 -0.14861 0.31441 -0.1338 C 0.31745 -0.12654 0.32049 -0.11944 0.32344 -0.11219 C 0.32709 -0.1034 0.33012 -0.09367 0.33412 -0.08534 C 0.33663 -0.07994 0.33924 -0.07469 0.34167 -0.06914 C 0.34332 -0.06528 0.34462 -0.06096 0.34618 -0.05694 C 0.34696 -0.05509 0.34853 -0.0517 0.34853 -0.0517 " pathEditMode="relative" ptsTypes="AAAAAAAAAAAAAAAAAAAAAAAAAAAAAAAAAAAA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164" y="310358"/>
            <a:ext cx="14941202" cy="44521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9905" y="4926280"/>
            <a:ext cx="4214435" cy="3640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3445472" y="4816194"/>
            <a:ext cx="4214435" cy="3640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0751057" y="4841821"/>
            <a:ext cx="4214435" cy="3640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71956" y="4791518"/>
            <a:ext cx="4214435" cy="364021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18621" y="804257"/>
            <a:ext cx="639713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20000" b="1" dirty="0" err="1">
                <a:solidFill>
                  <a:srgbClr val="00B050"/>
                </a:solidFill>
                <a:latin typeface="Sunn Bold"/>
              </a:rPr>
              <a:t>Tây</a:t>
            </a:r>
            <a:r>
              <a:rPr lang="en-US" sz="20000" b="1" dirty="0">
                <a:solidFill>
                  <a:srgbClr val="00B050"/>
                </a:solidFill>
                <a:latin typeface="Sunn Bold"/>
              </a:rPr>
              <a:t> </a:t>
            </a:r>
            <a:r>
              <a:rPr lang="en-US" sz="20000" b="1" dirty="0" err="1">
                <a:solidFill>
                  <a:srgbClr val="00B050"/>
                </a:solidFill>
                <a:latin typeface="Sunn Bold"/>
              </a:rPr>
              <a:t>nguyên</a:t>
            </a:r>
            <a:endParaRPr lang="en-US" sz="20000" b="1" dirty="0">
              <a:solidFill>
                <a:srgbClr val="00B050"/>
              </a:solidFill>
              <a:latin typeface="Sun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56862" y="3381193"/>
            <a:ext cx="12420600" cy="679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Một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số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nhạc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cụ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đặc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trưng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40217" y="8499843"/>
            <a:ext cx="2510485" cy="52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Đàn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T’rưng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417846" y="8527242"/>
            <a:ext cx="3989546" cy="521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Đàn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K’lông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pút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6317" y="8555186"/>
            <a:ext cx="2987370" cy="521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Cồng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chiêng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57257" y="8579603"/>
            <a:ext cx="3042113" cy="52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Tù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và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4866EDC-46BB-4D56-A3BC-AABDB44396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93" r="780"/>
          <a:stretch>
            <a:fillRect/>
          </a:stretch>
        </p:blipFill>
        <p:spPr>
          <a:xfrm>
            <a:off x="195801" y="5190703"/>
            <a:ext cx="3249671" cy="2942453"/>
          </a:xfrm>
          <a:custGeom>
            <a:avLst/>
            <a:gdLst>
              <a:gd name="connsiteX0" fmla="*/ 4831954 w 9663908"/>
              <a:gd name="connsiteY0" fmla="*/ 0 h 8750300"/>
              <a:gd name="connsiteX1" fmla="*/ 9663908 w 9663908"/>
              <a:gd name="connsiteY1" fmla="*/ 4831954 h 8750300"/>
              <a:gd name="connsiteX2" fmla="*/ 7722989 w 9663908"/>
              <a:gd name="connsiteY2" fmla="*/ 8703970 h 8750300"/>
              <a:gd name="connsiteX3" fmla="*/ 7657838 w 9663908"/>
              <a:gd name="connsiteY3" fmla="*/ 8750300 h 8750300"/>
              <a:gd name="connsiteX4" fmla="*/ 2006070 w 9663908"/>
              <a:gd name="connsiteY4" fmla="*/ 8750300 h 8750300"/>
              <a:gd name="connsiteX5" fmla="*/ 1940919 w 9663908"/>
              <a:gd name="connsiteY5" fmla="*/ 8703970 h 8750300"/>
              <a:gd name="connsiteX6" fmla="*/ 0 w 9663908"/>
              <a:gd name="connsiteY6" fmla="*/ 4831954 h 8750300"/>
              <a:gd name="connsiteX7" fmla="*/ 4831954 w 9663908"/>
              <a:gd name="connsiteY7" fmla="*/ 0 h 875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63908" h="8750300">
                <a:moveTo>
                  <a:pt x="4831954" y="0"/>
                </a:moveTo>
                <a:cubicBezTo>
                  <a:pt x="7500569" y="0"/>
                  <a:pt x="9663908" y="2163339"/>
                  <a:pt x="9663908" y="4831954"/>
                </a:cubicBezTo>
                <a:cubicBezTo>
                  <a:pt x="9663908" y="6416444"/>
                  <a:pt x="8901246" y="7822805"/>
                  <a:pt x="7722989" y="8703970"/>
                </a:cubicBezTo>
                <a:lnTo>
                  <a:pt x="7657838" y="8750300"/>
                </a:lnTo>
                <a:lnTo>
                  <a:pt x="2006070" y="8750300"/>
                </a:lnTo>
                <a:lnTo>
                  <a:pt x="1940919" y="8703970"/>
                </a:lnTo>
                <a:cubicBezTo>
                  <a:pt x="762662" y="7822805"/>
                  <a:pt x="0" y="6416444"/>
                  <a:pt x="0" y="4831954"/>
                </a:cubicBezTo>
                <a:cubicBezTo>
                  <a:pt x="0" y="2163339"/>
                  <a:pt x="2163340" y="0"/>
                  <a:pt x="4831954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13B3C0F-B997-4937-A398-FB0181E939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1" t="1162" r="7183"/>
          <a:stretch>
            <a:fillRect/>
          </a:stretch>
        </p:blipFill>
        <p:spPr>
          <a:xfrm>
            <a:off x="3863038" y="5209466"/>
            <a:ext cx="3249672" cy="2696401"/>
          </a:xfrm>
          <a:custGeom>
            <a:avLst/>
            <a:gdLst>
              <a:gd name="connsiteX0" fmla="*/ 4560528 w 9121056"/>
              <a:gd name="connsiteY0" fmla="*/ 0 h 7568155"/>
              <a:gd name="connsiteX1" fmla="*/ 9121056 w 9121056"/>
              <a:gd name="connsiteY1" fmla="*/ 4560528 h 7568155"/>
              <a:gd name="connsiteX2" fmla="*/ 8079653 w 9121056"/>
              <a:gd name="connsiteY2" fmla="*/ 7461447 h 7568155"/>
              <a:gd name="connsiteX3" fmla="*/ 7982671 w 9121056"/>
              <a:gd name="connsiteY3" fmla="*/ 7568155 h 7568155"/>
              <a:gd name="connsiteX4" fmla="*/ 1138386 w 9121056"/>
              <a:gd name="connsiteY4" fmla="*/ 7568155 h 7568155"/>
              <a:gd name="connsiteX5" fmla="*/ 1041403 w 9121056"/>
              <a:gd name="connsiteY5" fmla="*/ 7461447 h 7568155"/>
              <a:gd name="connsiteX6" fmla="*/ 0 w 9121056"/>
              <a:gd name="connsiteY6" fmla="*/ 4560528 h 7568155"/>
              <a:gd name="connsiteX7" fmla="*/ 4560528 w 9121056"/>
              <a:gd name="connsiteY7" fmla="*/ 0 h 756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1056" h="7568155">
                <a:moveTo>
                  <a:pt x="4560528" y="0"/>
                </a:moveTo>
                <a:cubicBezTo>
                  <a:pt x="7079238" y="0"/>
                  <a:pt x="9121056" y="2041818"/>
                  <a:pt x="9121056" y="4560528"/>
                </a:cubicBezTo>
                <a:cubicBezTo>
                  <a:pt x="9121056" y="5662464"/>
                  <a:pt x="8730239" y="6673119"/>
                  <a:pt x="8079653" y="7461447"/>
                </a:cubicBezTo>
                <a:lnTo>
                  <a:pt x="7982671" y="7568155"/>
                </a:lnTo>
                <a:lnTo>
                  <a:pt x="1138386" y="7568155"/>
                </a:lnTo>
                <a:lnTo>
                  <a:pt x="1041403" y="7461447"/>
                </a:lnTo>
                <a:cubicBezTo>
                  <a:pt x="390817" y="6673119"/>
                  <a:pt x="0" y="5662464"/>
                  <a:pt x="0" y="4560528"/>
                </a:cubicBezTo>
                <a:cubicBezTo>
                  <a:pt x="0" y="2041818"/>
                  <a:pt x="2041818" y="0"/>
                  <a:pt x="4560528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7AD1066-AEF7-4ED4-ABFE-8497EC83F0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"/>
          <a:stretch>
            <a:fillRect/>
          </a:stretch>
        </p:blipFill>
        <p:spPr>
          <a:xfrm>
            <a:off x="11127643" y="5143500"/>
            <a:ext cx="3259430" cy="3261782"/>
          </a:xfrm>
          <a:custGeom>
            <a:avLst/>
            <a:gdLst>
              <a:gd name="connsiteX0" fmla="*/ 1924651 w 4823939"/>
              <a:gd name="connsiteY0" fmla="*/ 0 h 4827423"/>
              <a:gd name="connsiteX1" fmla="*/ 2952957 w 4823939"/>
              <a:gd name="connsiteY1" fmla="*/ 0 h 4827423"/>
              <a:gd name="connsiteX2" fmla="*/ 3164789 w 4823939"/>
              <a:gd name="connsiteY2" fmla="*/ 54468 h 4827423"/>
              <a:gd name="connsiteX3" fmla="*/ 4770402 w 4823939"/>
              <a:gd name="connsiteY3" fmla="*/ 1660081 h 4827423"/>
              <a:gd name="connsiteX4" fmla="*/ 4823939 w 4823939"/>
              <a:gd name="connsiteY4" fmla="*/ 1868293 h 4827423"/>
              <a:gd name="connsiteX5" fmla="*/ 4823939 w 4823939"/>
              <a:gd name="connsiteY5" fmla="*/ 2903840 h 4827423"/>
              <a:gd name="connsiteX6" fmla="*/ 4770402 w 4823939"/>
              <a:gd name="connsiteY6" fmla="*/ 3112051 h 4827423"/>
              <a:gd name="connsiteX7" fmla="*/ 2438804 w 4823939"/>
              <a:gd name="connsiteY7" fmla="*/ 4827423 h 4827423"/>
              <a:gd name="connsiteX8" fmla="*/ 10052 w 4823939"/>
              <a:gd name="connsiteY8" fmla="*/ 2635681 h 4827423"/>
              <a:gd name="connsiteX9" fmla="*/ 0 w 4823939"/>
              <a:gd name="connsiteY9" fmla="*/ 2436625 h 4827423"/>
              <a:gd name="connsiteX10" fmla="*/ 0 w 4823939"/>
              <a:gd name="connsiteY10" fmla="*/ 2335507 h 4827423"/>
              <a:gd name="connsiteX11" fmla="*/ 10052 w 4823939"/>
              <a:gd name="connsiteY11" fmla="*/ 2136452 h 4827423"/>
              <a:gd name="connsiteX12" fmla="*/ 1712819 w 4823939"/>
              <a:gd name="connsiteY12" fmla="*/ 54468 h 482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3939" h="4827423">
                <a:moveTo>
                  <a:pt x="1924651" y="0"/>
                </a:moveTo>
                <a:lnTo>
                  <a:pt x="2952957" y="0"/>
                </a:lnTo>
                <a:lnTo>
                  <a:pt x="3164789" y="54468"/>
                </a:lnTo>
                <a:cubicBezTo>
                  <a:pt x="3929250" y="292240"/>
                  <a:pt x="4532630" y="895620"/>
                  <a:pt x="4770402" y="1660081"/>
                </a:cubicBezTo>
                <a:lnTo>
                  <a:pt x="4823939" y="1868293"/>
                </a:lnTo>
                <a:lnTo>
                  <a:pt x="4823939" y="2903840"/>
                </a:lnTo>
                <a:lnTo>
                  <a:pt x="4770402" y="3112051"/>
                </a:lnTo>
                <a:cubicBezTo>
                  <a:pt x="4461299" y="4105851"/>
                  <a:pt x="3534317" y="4827423"/>
                  <a:pt x="2438804" y="4827423"/>
                </a:cubicBezTo>
                <a:cubicBezTo>
                  <a:pt x="1174750" y="4827423"/>
                  <a:pt x="135074" y="3866750"/>
                  <a:pt x="10052" y="2635681"/>
                </a:cubicBezTo>
                <a:lnTo>
                  <a:pt x="0" y="2436625"/>
                </a:lnTo>
                <a:lnTo>
                  <a:pt x="0" y="2335507"/>
                </a:lnTo>
                <a:lnTo>
                  <a:pt x="10052" y="2136452"/>
                </a:lnTo>
                <a:cubicBezTo>
                  <a:pt x="110069" y="1151597"/>
                  <a:pt x="795466" y="339794"/>
                  <a:pt x="1712819" y="54468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F3E4816-0989-48A7-9DF5-132EFE7D9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r="6088"/>
          <a:stretch>
            <a:fillRect/>
          </a:stretch>
        </p:blipFill>
        <p:spPr>
          <a:xfrm>
            <a:off x="14748665" y="5471251"/>
            <a:ext cx="3327909" cy="2244036"/>
          </a:xfrm>
          <a:custGeom>
            <a:avLst/>
            <a:gdLst>
              <a:gd name="connsiteX0" fmla="*/ 797356 w 7156964"/>
              <a:gd name="connsiteY0" fmla="*/ 0 h 4826000"/>
              <a:gd name="connsiteX1" fmla="*/ 6359608 w 7156964"/>
              <a:gd name="connsiteY1" fmla="*/ 0 h 4826000"/>
              <a:gd name="connsiteX2" fmla="*/ 6545816 w 7156964"/>
              <a:gd name="connsiteY2" fmla="*/ 249012 h 4826000"/>
              <a:gd name="connsiteX3" fmla="*/ 7156964 w 7156964"/>
              <a:gd name="connsiteY3" fmla="*/ 2249775 h 4826000"/>
              <a:gd name="connsiteX4" fmla="*/ 6108851 w 7156964"/>
              <a:gd name="connsiteY4" fmla="*/ 4780144 h 4826000"/>
              <a:gd name="connsiteX5" fmla="*/ 6058396 w 7156964"/>
              <a:gd name="connsiteY5" fmla="*/ 4826000 h 4826000"/>
              <a:gd name="connsiteX6" fmla="*/ 1098568 w 7156964"/>
              <a:gd name="connsiteY6" fmla="*/ 4826000 h 4826000"/>
              <a:gd name="connsiteX7" fmla="*/ 1048113 w 7156964"/>
              <a:gd name="connsiteY7" fmla="*/ 4780144 h 4826000"/>
              <a:gd name="connsiteX8" fmla="*/ 0 w 7156964"/>
              <a:gd name="connsiteY8" fmla="*/ 2249775 h 4826000"/>
              <a:gd name="connsiteX9" fmla="*/ 611149 w 7156964"/>
              <a:gd name="connsiteY9" fmla="*/ 249012 h 48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964" h="4826000">
                <a:moveTo>
                  <a:pt x="797356" y="0"/>
                </a:moveTo>
                <a:lnTo>
                  <a:pt x="6359608" y="0"/>
                </a:lnTo>
                <a:lnTo>
                  <a:pt x="6545816" y="249012"/>
                </a:lnTo>
                <a:cubicBezTo>
                  <a:pt x="6931663" y="820141"/>
                  <a:pt x="7156964" y="1508647"/>
                  <a:pt x="7156964" y="2249775"/>
                </a:cubicBezTo>
                <a:cubicBezTo>
                  <a:pt x="7156964" y="3237946"/>
                  <a:pt x="6756429" y="4132566"/>
                  <a:pt x="6108851" y="4780144"/>
                </a:cubicBezTo>
                <a:lnTo>
                  <a:pt x="6058396" y="4826000"/>
                </a:lnTo>
                <a:lnTo>
                  <a:pt x="1098568" y="4826000"/>
                </a:lnTo>
                <a:lnTo>
                  <a:pt x="1048113" y="4780144"/>
                </a:lnTo>
                <a:cubicBezTo>
                  <a:pt x="400535" y="4132566"/>
                  <a:pt x="0" y="3237946"/>
                  <a:pt x="0" y="2249775"/>
                </a:cubicBezTo>
                <a:cubicBezTo>
                  <a:pt x="0" y="1508647"/>
                  <a:pt x="225301" y="820141"/>
                  <a:pt x="611149" y="249012"/>
                </a:cubicBezTo>
                <a:close/>
              </a:path>
            </a:pathLst>
          </a:custGeom>
        </p:spPr>
      </p:pic>
      <p:pic>
        <p:nvPicPr>
          <p:cNvPr id="44" name="nhac nen - 25s - nho - tay nguyen - du duong">
            <a:hlinkClick r:id="" action="ppaction://media"/>
            <a:extLst>
              <a:ext uri="{FF2B5EF4-FFF2-40B4-BE49-F238E27FC236}">
                <a16:creationId xmlns="" xmlns:a16="http://schemas.microsoft.com/office/drawing/2014/main" id="{FE218A00-EC9E-44A8-8022-1DF669B671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831320" y="87456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3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14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3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18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16230600" cy="89415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0"/>
            <a:ext cx="10515600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en-US" sz="8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CẮT LÚA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  <a:latin typeface="Gaegu Bold Bold"/>
              </a:rPr>
              <a:t>Dân</a:t>
            </a:r>
            <a:r>
              <a:rPr lang="en-US" sz="2800" b="1" i="1" dirty="0" smtClean="0">
                <a:solidFill>
                  <a:srgbClr val="FF0000"/>
                </a:solidFill>
                <a:latin typeface="Gaegu Bold Bold"/>
              </a:rPr>
              <a:t> ca </a:t>
            </a:r>
            <a:r>
              <a:rPr lang="en-US" sz="2800" b="1" i="1" dirty="0" err="1" smtClean="0">
                <a:solidFill>
                  <a:srgbClr val="FF0000"/>
                </a:solidFill>
                <a:latin typeface="Gaegu Bold Bold"/>
              </a:rPr>
              <a:t>H’rê</a:t>
            </a:r>
            <a:r>
              <a:rPr lang="en-US" sz="2800" b="1" i="1" dirty="0" smtClean="0">
                <a:solidFill>
                  <a:srgbClr val="FF0000"/>
                </a:solidFill>
                <a:latin typeface="Gaegu Bold Bold"/>
              </a:rPr>
              <a:t>)</a:t>
            </a:r>
          </a:p>
          <a:p>
            <a:pPr algn="ctr"/>
            <a:endParaRPr lang="en-US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830563" y="0"/>
            <a:ext cx="2646029" cy="3202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A5EEFC3-9AF8-48BB-8E44-AB3CCBC853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659"/>
            <a:ext cx="18288000" cy="11742041"/>
          </a:xfrm>
          <a:prstGeom prst="rect">
            <a:avLst/>
          </a:prstGeom>
        </p:spPr>
      </p:pic>
      <p:pic>
        <p:nvPicPr>
          <p:cNvPr id="5" name="ĐCL - hat ca bai">
            <a:hlinkClick r:id="" action="ppaction://media"/>
            <a:extLst>
              <a:ext uri="{FF2B5EF4-FFF2-40B4-BE49-F238E27FC236}">
                <a16:creationId xmlns="" xmlns:a16="http://schemas.microsoft.com/office/drawing/2014/main" id="{62573A89-B302-47B1-84DE-8A86CCC80B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065264" y="8996937"/>
            <a:ext cx="609600" cy="60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720593" y="6972300"/>
            <a:ext cx="3013728" cy="2723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EB59CA-F0E6-4114-AD20-2C58FB161482}"/>
              </a:ext>
            </a:extLst>
          </p:cNvPr>
          <p:cNvSpPr txBox="1"/>
          <p:nvPr/>
        </p:nvSpPr>
        <p:spPr>
          <a:xfrm>
            <a:off x="11506375" y="509470"/>
            <a:ext cx="3582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Sưu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tầm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: Lê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Toàn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Hùng</a:t>
            </a:r>
            <a:endParaRPr lang="en-US" sz="2400" dirty="0">
              <a:solidFill>
                <a:srgbClr val="772794"/>
              </a:solidFill>
              <a:latin typeface="Chaparral Pro" panose="02060503040505020203" pitchFamily="18" charset="0"/>
            </a:endParaRPr>
          </a:p>
          <a:p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Đặt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lời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mới</a:t>
            </a:r>
            <a:r>
              <a:rPr lang="en-US" sz="2400" dirty="0">
                <a:solidFill>
                  <a:srgbClr val="772794"/>
                </a:solidFill>
                <a:latin typeface="Chaparral Pro" panose="02060503040505020203" pitchFamily="18" charset="0"/>
              </a:rPr>
              <a:t>: Lê Minh </a:t>
            </a:r>
            <a:r>
              <a:rPr lang="en-US" sz="2400" dirty="0" err="1">
                <a:solidFill>
                  <a:srgbClr val="772794"/>
                </a:solidFill>
                <a:latin typeface="Chaparral Pro" panose="02060503040505020203" pitchFamily="18" charset="0"/>
              </a:rPr>
              <a:t>Châu</a:t>
            </a:r>
            <a:endParaRPr lang="en-US" sz="2400" dirty="0">
              <a:solidFill>
                <a:srgbClr val="772794"/>
              </a:solidFill>
              <a:latin typeface="Chaparral Pro" panose="02060503040505020203" pitchFamily="18" charset="0"/>
            </a:endParaRPr>
          </a:p>
          <a:p>
            <a:endParaRPr lang="en-US" sz="2400" dirty="0"/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71 0.01666 L 0.04071 0.01666 C 0.0744 -0.03843 0.03299 0.03055 0.05669 -0.01158 C 0.06181 -0.02084 0.06719 -0.02963 0.07257 -0.03859 C 0.07509 -0.0426 0.07743 -0.04707 0.08012 -0.05062 C 0.11163 -0.0926 0.08585 -0.0605 0.11042 -0.08704 C 0.12318 -0.10078 0.11528 -0.09538 0.12856 -0.10448 C 0.13403 -0.10818 0.13933 -0.11451 0.14523 -0.11528 C 0.16459 -0.11791 0.14497 -0.11513 0.17023 -0.11929 C 0.20122 -0.12454 0.16007 -0.11729 0.1869 -0.12192 C 0.19245 -0.12022 0.19818 -0.11976 0.20356 -0.11667 C 0.20565 -0.11544 0.21068 -0.1088 0.21268 -0.10448 C 0.22639 -0.07439 0.21624 -0.09831 0.22249 -0.07763 C 0.22361 -0.07377 0.22518 -0.07053 0.22631 -0.06683 C 0.23004 -0.05433 0.22726 -0.06081 0.23004 -0.048 C 0.23065 -0.04507 0.2316 -0.0426 0.23229 -0.03982 C 0.23282 -0.03581 0.23325 -0.03179 0.23386 -0.02778 C 0.23429 -0.02454 0.23507 -0.02146 0.23533 -0.01837 C 0.23629 -0.00896 0.23637 0.00077 0.23768 0.01003 C 0.23811 0.01342 0.23889 0.01867 0.23915 0.02206 C 0.23924 0.02345 0.23915 0.02484 0.23915 0.02608 L 0.24063 0.02484 L 0.24063 0.02484 C 0.23664 0.01851 0.23264 0.01203 0.22856 0.00586 C 0.22761 0.00447 0.22648 0.00339 0.22552 0.00185 C 0.2237 -0.00109 0.2224 -0.00525 0.22023 -0.00757 C 0.21893 -0.00896 0.21762 -0.01004 0.21641 -0.01158 C 0.21155 -0.01775 0.20686 -0.02408 0.202 -0.03041 C 0.19827 -0.03534 0.20026 -0.0338 0.1967 -0.03581 C 0.19618 -0.03673 0.19584 -0.03797 0.19523 -0.03859 C 0.1941 -0.03951 0.1882 -0.04105 0.18768 -0.04121 C 0.17474 -0.04044 0.16997 -0.04321 0.16033 -0.0372 C 0.1586 -0.03596 0.15686 -0.03442 0.15504 -0.03318 C 0.14688 -0.00772 0.15703 -0.04044 0.14974 -0.01297 C 0.14861 -0.0088 0.14705 -0.00494 0.14601 -0.00078 C 0.14124 0.01682 0.13889 0.03395 0.13533 0.05308 C 0.13412 0.05987 0.13264 0.06635 0.1316 0.0733 C 0.13056 0.07993 0.12769 0.1003 0.12856 0.09351 C 0.13004 0.08148 0.1303 0.07731 0.13308 0.06512 C 0.13568 0.05385 0.13768 0.04182 0.14141 0.03148 C 0.14367 0.02515 0.14506 0.01759 0.14827 0.01265 C 0.15026 0.00956 0.15235 0.00648 0.15434 0.00324 C 0.15617 0.00015 0.15773 -0.0034 0.15964 -0.00618 C 0.16103 -0.00834 0.16268 -0.00973 0.16415 -0.01158 C 0.17092 -0.02022 0.17344 -0.02562 0.18004 -0.03041 C 0.18551 -0.03442 0.18603 -0.03318 0.19297 -0.03442 C 0.19523 -0.03488 0.19749 -0.03534 0.19974 -0.03581 C 0.20252 -0.03627 0.2053 -0.03658 0.20808 -0.0372 C 0.21137 -0.03797 0.21467 -0.03889 0.21797 -0.03982 C 0.23698 -0.03056 0.23672 -0.03504 0.24896 -0.01837 C 0.25044 -0.01636 0.25157 -0.01389 0.25278 -0.01158 C 0.2533 -0.00973 0.25391 -0.00803 0.25434 -0.00618 C 0.25495 -0.00309 0.25556 0.00462 0.25582 0.00725 C 0.25608 0.01033 0.25634 0.01358 0.2566 0.01666 C 0.25686 0.02021 0.25695 0.02391 0.25729 0.02746 C 0.25747 0.02885 0.25782 0.03009 0.25808 0.03148 C 0.26025 0.03024 0.26137 0.02978 0.26337 0.02746 C 0.27049 0.01944 0.27136 0.01604 0.27856 0.00324 L 0.28464 -0.00757 C 0.28637 -0.01065 0.28785 -0.01451 0.28993 -0.01698 L 0.30278 -0.03179 C 0.30929 -0.0392 0.3158 -0.04661 0.32327 -0.05062 C 0.33412 -0.05664 0.33386 -0.05571 0.34367 -0.05741 C 0.35157 -0.05649 0.35946 -0.0571 0.36719 -0.05463 C 0.36953 -0.05386 0.37127 -0.05031 0.37327 -0.048 C 0.37769 -0.0426 0.38117 -0.03812 0.38464 -0.03041 C 0.41103 0.02916 0.39141 -0.01575 0.40131 0.01404 C 0.4099 0.04012 0.40313 0.01666 0.40729 0.03148 C 0.41033 0.03009 0.41363 0.02978 0.41641 0.02746 C 0.41806 0.02608 0.41901 0.02314 0.42023 0.02067 C 0.42231 0.01635 0.42414 0.01157 0.42631 0.00725 C 0.43125 -0.00278 0.43516 -0.01497 0.44141 -0.02238 C 0.44809 -0.03025 0.45174 -0.03612 0.45964 -0.03982 C 0.46302 -0.04152 0.46667 -0.04183 0.47023 -0.0426 C 0.47344 -0.04321 0.47674 -0.04337 0.48004 -0.04383 C 0.48256 -0.04429 0.48507 -0.04476 0.48768 -0.04522 C 0.49445 -0.04306 0.5053 -0.04044 0.51268 -0.03581 C 0.51624 -0.03365 0.51736 -0.03149 0.52023 -0.02778 C 0.52118 -0.02408 0.5224 -0.02068 0.52327 -0.01698 C 0.52414 -0.01297 0.52457 -0.0088 0.52552 -0.00479 C 0.52613 -0.00247 0.52717 -0.00047 0.52778 0.00185 C 0.52874 0.00586 0.52934 0.01003 0.53004 0.01404 C 0.5303 0.01543 0.53047 0.01682 0.53082 0.01805 C 0.53134 0.0199 0.53195 0.0216 0.53229 0.02345 C 0.53273 0.02515 0.53264 0.02716 0.53308 0.02885 C 0.53368 0.03086 0.53464 0.0324 0.53533 0.03425 C 0.53889 0.0324 0.54297 0.03256 0.54601 0.02885 C 0.55131 0.02237 0.5553 0.01296 0.55964 0.00462 C 0.56598 -0.00803 0.56997 -0.01729 0.57856 -0.02639 C 0.58724 -0.03565 0.59445 -0.03581 0.60434 -0.03859 C 0.61615 -0.03627 0.62856 -0.03812 0.63993 -0.03179 C 0.65148 -0.02516 0.67882 0.01095 0.6869 0.02885 C 0.69679 0.05077 0.6921 0.04382 0.69896 0.05308 C 0.70304 0.04814 0.70747 0.04413 0.71111 0.03827 C 0.71736 0.02824 0.72266 0.01666 0.72856 0.00586 C 0.73768 -0.01065 0.74089 -0.01683 0.75052 -0.03041 C 0.75321 -0.03426 0.75591 -0.03797 0.75886 -0.04121 C 0.76051 -0.04306 0.76233 -0.04414 0.76415 -0.04522 C 0.76875 -0.04815 0.77309 -0.04985 0.77778 -0.05201 C 0.7803 -0.05062 0.7829 -0.04954 0.78533 -0.048 C 0.79115 -0.04399 0.79436 -0.04028 0.79974 -0.03581 C 0.81094 -0.02639 0.81389 -0.02717 0.82631 -0.00618 L 0.84367 0.02345 C 0.84627 0.02777 0.85131 0.03688 0.85131 0.03688 C 0.85165 0.03456 0.85408 0.01959 0.85504 0.01543 C 0.85547 0.01342 0.85591 0.01157 0.8566 0.01003 C 0.85964 0.00308 0.86745 -0.00649 0.87023 -0.01019 C 0.88403 -0.02948 0.87118 -0.01312 0.8869 -0.03041 C 0.88915 -0.03303 0.89124 -0.03627 0.89367 -0.03859 C 0.89783 -0.04213 0.90217 -0.04538 0.9066 -0.048 C 0.90729 -0.04846 0.90808 -0.04908 0.90886 -0.04923 C 0.91216 -0.05047 0.91875 -0.05139 0.9217 -0.05201 C 0.92882 -0.05062 0.93611 -0.05139 0.94297 -0.048 C 0.95122 -0.04368 0.9586 -0.03534 0.96641 -0.02902 C 0.96867 -0.02732 0.9711 -0.02593 0.97327 -0.02377 C 0.97891 -0.01775 0.98455 -0.01312 0.98915 -0.00479 C 0.9908 -0.00186 0.9921 0.00154 0.99367 0.00462 C 0.99957 0.01574 0.99896 0.00925 0.99896 0.01805 " pathEditMode="relative" ptsTypes="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1.00886 0.01265 L 1.00886 0.01265 C 1.00747 0.01111 0.99011 -0.01004 0.98386 -0.01821 C 0.96528 -0.04244 0.99306 -0.00679 0.96945 -0.0372 C 0.96676 -0.04059 0.96094 -0.04815 0.95808 -0.05062 C 0.95486 -0.05325 0.95148 -0.0551 0.94818 -0.05726 C 0.94289 -0.05602 0.93742 -0.05602 0.93229 -0.05325 C 0.92743 -0.05062 0.92301 -0.04584 0.91867 -0.04121 C 0.91511 -0.03735 0.91198 -0.03257 0.90886 -0.02778 C 0.90295 -0.01868 0.89827 -0.00896 0.89445 0.00324 C 0.88976 0.01821 0.88585 0.03379 0.88151 0.04907 C 0.86823 0.09629 0.88342 0.04321 0.87396 0.07453 C 0.87292 0.07808 0.87231 0.08209 0.87092 0.08533 C 0.87014 0.08719 0.86953 0.08904 0.86867 0.09074 C 0.86719 0.09351 0.86415 0.09891 0.86415 0.09891 C 0.85834 0.0912 0.85235 0.08395 0.8467 0.07592 C 0.84401 0.07222 0.84184 0.06743 0.83915 0.06388 C 0.83698 0.06111 0.83446 0.05972 0.83229 0.05709 C 0.81224 0.03194 0.84106 0.06388 0.81945 0.03827 C 0.8165 0.03487 0.81328 0.03225 0.81033 0.02885 C 0.7954 0.01111 0.80321 0.01651 0.78759 0.00324 C 0.7862 0.002 0.78464 0.00108 0.78308 0.00061 C 0.77978 -0.00031 0.77648 -0.00031 0.77318 -0.00078 C 0.76563 -0.00016 0.75174 -0.00093 0.74367 0.00462 C 0.73985 0.00709 0.73629 0.01095 0.73308 0.01543 C 0.72848 0.0216 0.72188 0.04089 0.71945 0.04768 C 0.7178 0.05216 0.71615 0.05648 0.71485 0.06111 C 0.70417 0.10169 0.7119 0.0804 0.70651 0.09475 C 0.69592 0.08533 0.69809 0.0878 0.68229 0.05972 C 0.68056 0.05663 0.679 0.05308 0.677 0.0503 C 0.66789 0.0378 0.64809 0.01527 0.63915 0.00725 C 0.63559 0.00416 0.63221 0.00046 0.62848 -0.00217 C 0.62075 -0.00741 0.60608 -0.00896 0.59974 -0.01019 C 0.59011 -0.0088 0.58047 -0.00896 0.57092 -0.00618 C 0.56789 -0.00525 0.56485 -0.00309 0.56259 0.00061 C 0.55183 0.01851 0.54766 0.03117 0.54219 0.05308 C 0.53594 0.07762 0.54089 0.06388 0.53681 0.07453 C 0.53603 0.07916 0.53603 0.07932 0.53455 0.0841 C 0.53412 0.08549 0.53342 0.08657 0.53308 0.08811 C 0.52995 0.09922 0.53516 0.08456 0.53082 0.09614 C 0.52952 0.08935 0.5283 0.08271 0.527 0.07592 C 0.52631 0.07237 0.52535 0.06882 0.52474 0.06512 C 0.52379 0.05941 0.52353 0.05339 0.52249 0.04768 C 0.51945 0.0324 0.5145 0.01975 0.50886 0.00725 C 0.50773 0.00478 0.50287 -0.00479 0.49974 -0.00757 C 0.49853 -0.00865 0.49723 -0.00942 0.49592 -0.01019 C 0.49219 -0.0125 0.48846 -0.01544 0.48455 -0.01698 C 0.47492 -0.02068 0.46693 -0.02115 0.45729 -0.02238 C 0.454 -0.02007 0.45026 -0.01929 0.44749 -0.01559 C 0.44306 -0.00988 0.43203 0.01496 0.42848 0.02345 C 0.42709 0.02685 0.42622 0.03086 0.42474 0.03425 C 0.42361 0.03672 0.42214 0.03858 0.42092 0.04089 C 0.41962 0.04351 0.41849 0.04645 0.41719 0.04907 C 0.41545 0.05231 0.41337 0.05493 0.41181 0.05848 C 0.40981 0.06311 0.40651 0.0733 0.40651 0.0733 C 0.40625 0.06466 0.40617 0.05617 0.40582 0.04768 C 0.40573 0.04583 0.40547 0.04398 0.40504 0.04228 C 0.40469 0.04074 0.40408 0.0395 0.40348 0.03827 C 0.40261 0.03626 0.40157 0.03456 0.40052 0.03287 C 0.3967 0.027 0.39289 0.02114 0.38915 0.01543 C 0.38334 0.00648 0.37917 0.0003 0.37092 -0.00479 C 0.36736 -0.0071 0.36389 -0.00942 0.36033 -0.01158 C 0.35261 -0.01621 0.34514 -0.01929 0.33681 -0.02099 C 0.3316 -0.02207 0.32622 -0.02192 0.32092 -0.02238 C 0.31485 -0.02192 0.30877 -0.02223 0.30278 -0.02099 C 0.29992 -0.02038 0.29714 -0.01852 0.29445 -0.01698 C 0.28802 -0.01328 0.28186 -0.00896 0.27622 -0.00217 C 0.27344 0.00123 0.26337 0.0233 0.26337 0.02345 C 0.26129 0.02793 0.25912 0.03209 0.25729 0.03688 L 0.24974 0.05709 C 0.2487 0.05972 0.24783 0.06265 0.2467 0.06512 L 0.24367 0.07191 C 0.24271 0.07685 0.24323 0.07469 0.24219 0.0787 " pathEditMode="relative" ptsTypes="AAAAAAAAAAAAAAAAAAAAAAAAAAAAAAAAAAAAAAAAAAAAAAAAAAAAAAAAAAAAAAAAAAAAAAAAA">
                                      <p:cBhvr>
                                        <p:cTn id="4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50519" y="1176482"/>
            <a:ext cx="9090753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3800" dirty="0">
                <a:solidFill>
                  <a:srgbClr val="772794"/>
                </a:solidFill>
                <a:latin typeface="iCiel Soup of Justice" pitchFamily="2" charset="0"/>
              </a:rPr>
              <a:t>ĐI CẮT LÚA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2865" y="3870408"/>
            <a:ext cx="5513803" cy="49122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6504" y="4373903"/>
            <a:ext cx="461749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Là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bài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dân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ca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của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dân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tộc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H’rê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đã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trở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nên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quen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thuộc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với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nhân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dân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Pequena" pitchFamily="50" charset="0"/>
              </a:rPr>
              <a:t> 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55280" y="3815539"/>
            <a:ext cx="5513802" cy="491229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00045" y="4603470"/>
            <a:ext cx="439298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Bài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hát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có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giai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điệu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vui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tươi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,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lạc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quan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,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trong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 </a:t>
            </a:r>
            <a:r>
              <a:rPr lang="en-US" sz="5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Ciel Pequena" pitchFamily="50" charset="0"/>
              </a:rPr>
              <a:t>sáng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iCiel Pequena" pitchFamily="50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57694" y="3870408"/>
            <a:ext cx="5513802" cy="49122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244321" y="4356585"/>
            <a:ext cx="499849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Bài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hát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nói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lên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niềm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vui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của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buôn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làng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khi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đi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cắt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lúa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và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sự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phấn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khởi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mừng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mùa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màng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bội</a:t>
            </a:r>
            <a:r>
              <a:rPr lang="en-US" sz="4800" dirty="0">
                <a:solidFill>
                  <a:srgbClr val="AF0D85"/>
                </a:solidFill>
                <a:latin typeface="iCiel Pequena" pitchFamily="50" charset="0"/>
              </a:rPr>
              <a:t> </a:t>
            </a:r>
            <a:r>
              <a:rPr lang="en-US" sz="4800" dirty="0" err="1">
                <a:solidFill>
                  <a:srgbClr val="AF0D85"/>
                </a:solidFill>
                <a:latin typeface="iCiel Pequena" pitchFamily="50" charset="0"/>
              </a:rPr>
              <a:t>thu</a:t>
            </a:r>
            <a:endParaRPr lang="en-US" sz="4800" dirty="0">
              <a:solidFill>
                <a:srgbClr val="AF0D85"/>
              </a:solidFill>
              <a:latin typeface="iCiel Pequena" pitchFamily="50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37000" y="2744865"/>
            <a:ext cx="1873240" cy="14646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93310">
            <a:off x="13890483" y="3006750"/>
            <a:ext cx="1845582" cy="12526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706600" y="204825"/>
            <a:ext cx="1548457" cy="9716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294901" y="1504293"/>
            <a:ext cx="1097516" cy="68594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53AB5253-DFA6-4EA8-80CC-CE79E9B1A3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349208" y="2711326"/>
            <a:ext cx="1352087" cy="1341946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2787232"/>
            <a:ext cx="17754600" cy="68022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15768" y="8415312"/>
            <a:ext cx="1352087" cy="134194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2400" y="0"/>
            <a:ext cx="7788848" cy="200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</a:t>
            </a:r>
            <a:r>
              <a:rPr lang="en-US" sz="12000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12000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cắt</a:t>
            </a:r>
            <a:r>
              <a:rPr lang="en-US" sz="12000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12000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lúa</a:t>
            </a:r>
            <a:endParaRPr lang="en-US" sz="12000" dirty="0">
              <a:solidFill>
                <a:schemeClr val="accent3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6269" y="3583458"/>
            <a:ext cx="509707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 ề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ề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Dosis ExtraBold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95800" y="1991119"/>
            <a:ext cx="2912048" cy="64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>
                <a:solidFill>
                  <a:srgbClr val="772794"/>
                </a:solidFill>
                <a:latin typeface="DG Jory"/>
              </a:rPr>
              <a:t>(</a:t>
            </a:r>
            <a:r>
              <a:rPr lang="en-US" sz="4400" b="1" dirty="0" err="1">
                <a:solidFill>
                  <a:srgbClr val="772794"/>
                </a:solidFill>
                <a:latin typeface="DG Jory"/>
              </a:rPr>
              <a:t>dân</a:t>
            </a:r>
            <a:r>
              <a:rPr lang="en-US" sz="4400" b="1" dirty="0">
                <a:solidFill>
                  <a:srgbClr val="772794"/>
                </a:solidFill>
                <a:latin typeface="DG Jory"/>
              </a:rPr>
              <a:t> ca </a:t>
            </a:r>
            <a:r>
              <a:rPr lang="en-US" sz="4400" b="1" dirty="0" err="1">
                <a:solidFill>
                  <a:srgbClr val="772794"/>
                </a:solidFill>
                <a:latin typeface="DG Jory"/>
              </a:rPr>
              <a:t>H’rê</a:t>
            </a:r>
            <a:r>
              <a:rPr lang="en-US" sz="4400" b="1" dirty="0">
                <a:solidFill>
                  <a:srgbClr val="772794"/>
                </a:solidFill>
                <a:latin typeface="DG Jory"/>
              </a:rPr>
              <a:t>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="" xmlns:a16="http://schemas.microsoft.com/office/drawing/2014/main" id="{2FC858E8-61D2-4D0F-8C22-7BC761817B81}"/>
              </a:ext>
            </a:extLst>
          </p:cNvPr>
          <p:cNvSpPr txBox="1"/>
          <p:nvPr/>
        </p:nvSpPr>
        <p:spPr>
          <a:xfrm>
            <a:off x="6532624" y="3553880"/>
            <a:ext cx="572704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ề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ề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Dosis Extra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58D97DF9-BCC2-40F5-894B-41085DDE36DE}"/>
              </a:ext>
            </a:extLst>
          </p:cNvPr>
          <p:cNvSpPr txBox="1"/>
          <p:nvPr/>
        </p:nvSpPr>
        <p:spPr>
          <a:xfrm>
            <a:off x="12411240" y="3531265"/>
            <a:ext cx="5181600" cy="5191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</a:pP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ề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ê)</a:t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(ố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(ô </a:t>
            </a:r>
            <a:r>
              <a:rPr lang="en-US" sz="3600" dirty="0" err="1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</a:pP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Lếu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lang="en-US" sz="3600" dirty="0">
                <a:solidFill>
                  <a:srgbClr val="C00000"/>
                </a:solidFill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ề</a:t>
            </a: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C00000"/>
                </a:solidFill>
                <a:effectLst/>
                <a:latin typeface="Dosis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Ê…..</a:t>
            </a:r>
          </a:p>
        </p:txBody>
      </p:sp>
      <p:pic>
        <p:nvPicPr>
          <p:cNvPr id="16" name="DCL - hat bai goc">
            <a:hlinkClick r:id="" action="ppaction://media"/>
            <a:extLst>
              <a:ext uri="{FF2B5EF4-FFF2-40B4-BE49-F238E27FC236}">
                <a16:creationId xmlns="" xmlns:a16="http://schemas.microsoft.com/office/drawing/2014/main" id="{44AC42AA-256F-48F6-86F9-9959A6817F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07845" y="8535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09759" y="2718048"/>
            <a:ext cx="8155517" cy="654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30000" dirty="0">
                <a:solidFill>
                  <a:srgbClr val="FFFFFF"/>
                </a:solidFill>
                <a:latin typeface="iCiel LesFruits" pitchFamily="2" charset="0"/>
              </a:rPr>
              <a:t>TẠM </a:t>
            </a:r>
          </a:p>
          <a:p>
            <a:pPr algn="ctr"/>
            <a:r>
              <a:rPr lang="en-US" sz="30000" dirty="0">
                <a:solidFill>
                  <a:srgbClr val="FFFFFF"/>
                </a:solidFill>
                <a:latin typeface="iCiel LesFruits" pitchFamily="2" charset="0"/>
              </a:rPr>
              <a:t>BIỆT</a:t>
            </a:r>
          </a:p>
        </p:txBody>
      </p:sp>
      <p:pic>
        <p:nvPicPr>
          <p:cNvPr id="13" name="nhac nen - ket thuc">
            <a:hlinkClick r:id="" action="ppaction://media"/>
            <a:extLst>
              <a:ext uri="{FF2B5EF4-FFF2-40B4-BE49-F238E27FC236}">
                <a16:creationId xmlns="" xmlns:a16="http://schemas.microsoft.com/office/drawing/2014/main" id="{1E2D1466-AFF5-498F-B258-4C1A5BD28A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966164" y="9126457"/>
            <a:ext cx="609600" cy="6096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4D47DC7-0452-48E0-8122-BED34C5DB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97200" y="1567626"/>
            <a:ext cx="1548457" cy="97165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2A8A59F2-8F00-42F9-86F4-78470953B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19055" y="839055"/>
            <a:ext cx="1548457" cy="97165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E6B72352-C75A-40CA-9428-DD3CCC6E7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89737" y="542871"/>
            <a:ext cx="1548457" cy="97165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4F62644E-60E0-4C5A-A5C5-09B163A07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407" y="3371773"/>
            <a:ext cx="1548457" cy="971657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194</Words>
  <Application>Microsoft Office PowerPoint</Application>
  <PresentationFormat>Custom</PresentationFormat>
  <Paragraphs>50</Paragraphs>
  <Slides>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Arial</vt:lpstr>
      <vt:lpstr>Calibri</vt:lpstr>
      <vt:lpstr>SimSun</vt:lpstr>
      <vt:lpstr>Times New Roman</vt:lpstr>
      <vt:lpstr>Chiller</vt:lpstr>
      <vt:lpstr>Cambria</vt:lpstr>
      <vt:lpstr>Sunn Bold</vt:lpstr>
      <vt:lpstr>iCiel Cadena</vt:lpstr>
      <vt:lpstr>iCiel Baliho Script</vt:lpstr>
      <vt:lpstr>Gaegu Bold Bold</vt:lpstr>
      <vt:lpstr>Chaparral Pro</vt:lpstr>
      <vt:lpstr>iCiel Soup of Justice</vt:lpstr>
      <vt:lpstr>iCiel Pequena</vt:lpstr>
      <vt:lpstr>Segoe UI Black</vt:lpstr>
      <vt:lpstr>Dosis ExtraBold</vt:lpstr>
      <vt:lpstr>DG Jory</vt:lpstr>
      <vt:lpstr>iCiel LesFruits</vt:lpstr>
      <vt:lpstr>等线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 Nhien</dc:creator>
  <cp:lastModifiedBy>Admin</cp:lastModifiedBy>
  <cp:revision>18</cp:revision>
  <dcterms:created xsi:type="dcterms:W3CDTF">2006-08-16T00:00:00Z</dcterms:created>
  <dcterms:modified xsi:type="dcterms:W3CDTF">2021-12-07T05:18:06Z</dcterms:modified>
  <dc:identifier>DAEvkuJy0s4</dc:identifier>
</cp:coreProperties>
</file>