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0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8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4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1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4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3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5DFEB-8D86-4DD0-8E5F-69A33B44C1E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7469-F118-4C6E-A0DB-255AD019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wmf"/><Relationship Id="rId7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http://animfactory.com/animations/nature/flowers/butterflies_flowers_md_clr.g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Desktop\Hình nền P.P\hình ảnh âm nhạ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019800"/>
            <a:ext cx="7721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butterflies_flowers_md_clr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057400" y="914400"/>
            <a:ext cx="480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altLang="en-US" sz="4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NHẠC </a:t>
            </a:r>
            <a:r>
              <a:rPr lang="en-US" altLang="en-US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4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9" descr="bir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0028">
            <a:off x="0" y="228600"/>
            <a:ext cx="1524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downloa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8210">
            <a:off x="1197655" y="2601157"/>
            <a:ext cx="7701680" cy="272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94709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Admin\Desktop\Hình nền P.P\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7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828800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11:</a:t>
            </a:r>
          </a:p>
          <a:p>
            <a:pPr lvl="0" algn="ctr"/>
            <a:r>
              <a:rPr lang="en-US" sz="3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Reference Specialty" panose="05000500000000000000" pitchFamily="2" charset="2"/>
              </a:rPr>
              <a:t></a:t>
            </a:r>
            <a:endParaRPr 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52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04144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01747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đặn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Nhị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83423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>
          <a:xfrm rot="5400000" flipH="1">
            <a:off x="1257300" y="5221014"/>
            <a:ext cx="685800" cy="1143000"/>
          </a:xfrm>
          <a:prstGeom prst="leftBrace">
            <a:avLst>
              <a:gd name="adj1" fmla="val 26724"/>
              <a:gd name="adj2" fmla="val 486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85432" y="5987121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66441" y="5278821"/>
            <a:ext cx="0" cy="457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579251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62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4026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836" y="838200"/>
            <a:ext cx="8118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Phá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6" y="1788870"/>
            <a:ext cx="789709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6418" y="3810000"/>
            <a:ext cx="8229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nốt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374" y="2286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sym typeface="MS Reference Specialty" panose="05000500000000000000" pitchFamily="2" charset="2"/>
              </a:rPr>
              <a:t>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nốt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esktop\V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9" y="2538037"/>
            <a:ext cx="8229600" cy="157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8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295400"/>
          </a:xfrm>
        </p:spPr>
        <p:txBody>
          <a:bodyPr>
            <a:noAutofit/>
          </a:bodyPr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35363"/>
          </a:xfrm>
        </p:spPr>
        <p:txBody>
          <a:bodyPr/>
          <a:lstStyle/>
          <a:p>
            <a:pPr marL="0" lvl="0" indent="0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hịp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S Reference Specialty" panose="05000500000000000000" pitchFamily="2" charset="2"/>
              </a:rPr>
              <a:t>: 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dirty="0"/>
              <a:t>- </a:t>
            </a:r>
            <a:r>
              <a:rPr lang="en-US" altLang="en-US" dirty="0" err="1"/>
              <a:t>Nhịp</a:t>
            </a:r>
            <a:r>
              <a:rPr lang="en-US" altLang="en-US" dirty="0"/>
              <a:t> 4/4 </a:t>
            </a:r>
            <a:r>
              <a:rPr lang="en-US" altLang="en-US" dirty="0" err="1"/>
              <a:t>còn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kí</a:t>
            </a:r>
            <a:r>
              <a:rPr lang="en-US" altLang="en-US" dirty="0"/>
              <a:t> </a:t>
            </a:r>
            <a:r>
              <a:rPr lang="en-US" altLang="en-US" dirty="0" err="1"/>
              <a:t>hiệu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nhịp</a:t>
            </a:r>
            <a:r>
              <a:rPr lang="en-US" altLang="en-US" dirty="0"/>
              <a:t> </a:t>
            </a:r>
            <a:r>
              <a:rPr lang="en-US" altLang="en-US" dirty="0" smtClean="0"/>
              <a:t>C, </a:t>
            </a:r>
            <a:r>
              <a:rPr lang="en-US" altLang="en-US" dirty="0" err="1" smtClean="0"/>
              <a:t>có</a:t>
            </a:r>
            <a:r>
              <a:rPr lang="en-US" altLang="en-US" dirty="0" smtClean="0"/>
              <a:t> 4 </a:t>
            </a:r>
            <a:r>
              <a:rPr lang="en-US" altLang="en-US" dirty="0" err="1" smtClean="0"/>
              <a:t>phách,mỗi</a:t>
            </a:r>
            <a:r>
              <a:rPr lang="en-US" altLang="en-US" dirty="0" smtClean="0"/>
              <a:t>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/>
              <a:t>bằng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</a:t>
            </a:r>
            <a:r>
              <a:rPr lang="en-US" altLang="en-US" dirty="0" err="1"/>
              <a:t>nốt</a:t>
            </a:r>
            <a:r>
              <a:rPr lang="en-US" altLang="en-US" dirty="0"/>
              <a:t> </a:t>
            </a:r>
            <a:r>
              <a:rPr lang="en-US" altLang="en-US" dirty="0" err="1"/>
              <a:t>đen</a:t>
            </a:r>
            <a:r>
              <a:rPr lang="en-US" altLang="en-US" dirty="0"/>
              <a:t>,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/>
              <a:t>thứ</a:t>
            </a:r>
            <a:r>
              <a:rPr lang="en-US" altLang="en-US" dirty="0"/>
              <a:t> </a:t>
            </a:r>
            <a:r>
              <a:rPr lang="en-US" altLang="en-US" dirty="0" err="1"/>
              <a:t>nhất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/>
              <a:t>mạnh</a:t>
            </a:r>
            <a:r>
              <a:rPr lang="en-US" altLang="en-US" dirty="0"/>
              <a:t>,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/>
              <a:t>thứ</a:t>
            </a:r>
            <a:r>
              <a:rPr lang="en-US" altLang="en-US" dirty="0"/>
              <a:t> 2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/>
              <a:t>nhẹ</a:t>
            </a:r>
            <a:r>
              <a:rPr lang="en-US" altLang="en-US" dirty="0"/>
              <a:t>,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/>
              <a:t>thứ</a:t>
            </a:r>
            <a:r>
              <a:rPr lang="en-US" altLang="en-US" dirty="0"/>
              <a:t> 3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/>
              <a:t>mạnh</a:t>
            </a:r>
            <a:r>
              <a:rPr lang="en-US" altLang="en-US" dirty="0"/>
              <a:t> </a:t>
            </a:r>
            <a:r>
              <a:rPr lang="en-US" altLang="en-US" dirty="0" err="1"/>
              <a:t>vừa,phách</a:t>
            </a:r>
            <a:r>
              <a:rPr lang="en-US" altLang="en-US" dirty="0"/>
              <a:t> </a:t>
            </a:r>
            <a:r>
              <a:rPr lang="en-US" altLang="en-US" dirty="0" err="1"/>
              <a:t>thứ</a:t>
            </a:r>
            <a:r>
              <a:rPr lang="en-US" altLang="en-US" dirty="0"/>
              <a:t> </a:t>
            </a:r>
            <a:r>
              <a:rPr lang="en-US" altLang="en-US" dirty="0" err="1"/>
              <a:t>tư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phách</a:t>
            </a:r>
            <a:r>
              <a:rPr lang="en-US" altLang="en-US" dirty="0"/>
              <a:t> </a:t>
            </a:r>
            <a:r>
              <a:rPr lang="en-US" altLang="en-US" dirty="0" err="1" smtClean="0"/>
              <a:t>nhẹ</a:t>
            </a:r>
            <a:r>
              <a:rPr lang="en-US" alt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699" y="3124200"/>
            <a:ext cx="9144000" cy="24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3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Phá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372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4999" y="533400"/>
            <a:ext cx="723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1                         2                        3                        4                        5                      6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3058081"/>
            <a:ext cx="8991599" cy="15287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3043237"/>
            <a:ext cx="579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1                                 2                                                3               4    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Admin\Desktop\Hình nền P.P\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24740"/>
            <a:ext cx="9144000" cy="2514600"/>
            <a:chOff x="419100" y="2057400"/>
            <a:chExt cx="8305800" cy="2514600"/>
          </a:xfrm>
        </p:grpSpPr>
        <p:pic>
          <p:nvPicPr>
            <p:cNvPr id="6146" name="Picture 2" descr="C:\Users\Admin\Desktop\Gam đô trưởng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" y="2057400"/>
              <a:ext cx="8305800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09600" y="3581400"/>
              <a:ext cx="7848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Đô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Rê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Mi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Pha</a:t>
              </a:r>
              <a:r>
                <a:rPr lang="en-US" sz="3000" dirty="0" smtClean="0">
                  <a:latin typeface="Times New Roman" pitchFamily="18" charset="0"/>
                  <a:cs typeface="Times New Roman" pitchFamily="18" charset="0"/>
                </a:rPr>
                <a:t>    Son    La     Si       </a:t>
              </a:r>
              <a:r>
                <a:rPr lang="en-US" sz="3000" dirty="0" err="1" smtClean="0">
                  <a:latin typeface="Times New Roman" pitchFamily="18" charset="0"/>
                  <a:cs typeface="Times New Roman" pitchFamily="18" charset="0"/>
                </a:rPr>
                <a:t>Đô</a:t>
              </a:r>
              <a:endParaRPr lang="en-US" sz="3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09800" y="-76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GAM ĐÔ TRƯỞNG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738"/>
            <a:ext cx="3562350" cy="49655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0" y="29718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Đọc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nhạc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bằng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kí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hiệu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bàn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tay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6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265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MS Reference Specialty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2020-10-10T12:28:05Z</dcterms:created>
  <dcterms:modified xsi:type="dcterms:W3CDTF">2021-11-16T08:30:38Z</dcterms:modified>
</cp:coreProperties>
</file>