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79" r:id="rId2"/>
    <p:sldId id="381" r:id="rId3"/>
    <p:sldId id="402" r:id="rId4"/>
    <p:sldId id="462" r:id="rId5"/>
    <p:sldId id="511" r:id="rId6"/>
    <p:sldId id="408" r:id="rId7"/>
    <p:sldId id="444" r:id="rId8"/>
    <p:sldId id="521" r:id="rId9"/>
    <p:sldId id="425" r:id="rId10"/>
    <p:sldId id="516" r:id="rId11"/>
    <p:sldId id="437" r:id="rId12"/>
    <p:sldId id="436" r:id="rId13"/>
    <p:sldId id="505" r:id="rId14"/>
    <p:sldId id="523" r:id="rId15"/>
    <p:sldId id="439" r:id="rId16"/>
    <p:sldId id="446" r:id="rId17"/>
    <p:sldId id="473" r:id="rId18"/>
    <p:sldId id="525" r:id="rId19"/>
    <p:sldId id="451" r:id="rId20"/>
    <p:sldId id="514" r:id="rId21"/>
    <p:sldId id="453" r:id="rId22"/>
    <p:sldId id="441" r:id="rId23"/>
    <p:sldId id="459" r:id="rId24"/>
    <p:sldId id="465" r:id="rId25"/>
    <p:sldId id="470" r:id="rId26"/>
    <p:sldId id="517" r:id="rId27"/>
    <p:sldId id="518" r:id="rId28"/>
    <p:sldId id="512" r:id="rId29"/>
    <p:sldId id="468" r:id="rId30"/>
    <p:sldId id="519" r:id="rId31"/>
    <p:sldId id="508" r:id="rId32"/>
    <p:sldId id="504" r:id="rId33"/>
    <p:sldId id="487" r:id="rId34"/>
    <p:sldId id="488" r:id="rId35"/>
    <p:sldId id="502" r:id="rId36"/>
    <p:sldId id="509" r:id="rId37"/>
    <p:sldId id="528" r:id="rId38"/>
    <p:sldId id="481" r:id="rId39"/>
    <p:sldId id="50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1" d="100"/>
          <a:sy n="81" d="100"/>
        </p:scale>
        <p:origin x="60" y="48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3199E0-D9C7-4CB3-9E27-B032866AB1ED}" type="datetimeFigureOut">
              <a:rPr lang="en-US" smtClean="0"/>
              <a:t>3/18/2022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3412C9-6C0A-4E85-A8F0-AFBCC912559A}" type="slidenum">
              <a:rPr lang="en-US" smtClean="0"/>
              <a:t>‹#›</a:t>
            </a:fld>
            <a:endParaRPr lang="en-US"/>
          </a:p>
        </p:txBody>
      </p:sp>
    </p:spTree>
    <p:extLst>
      <p:ext uri="{BB962C8B-B14F-4D97-AF65-F5344CB8AC3E}">
        <p14:creationId xmlns:p14="http://schemas.microsoft.com/office/powerpoint/2010/main" val="4099222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B681CBB-329C-4C04-97DD-5D6B8044F63F}"/>
              </a:ext>
            </a:extLst>
          </p:cNvPr>
          <p:cNvSpPr>
            <a:spLocks noGrp="1" noChangeArrowheads="1"/>
          </p:cNvSpPr>
          <p:nvPr>
            <p:ph type="sldNum" sz="quarter" idx="5"/>
          </p:nvPr>
        </p:nvSpPr>
        <p:spPr>
          <a:ln/>
        </p:spPr>
        <p:txBody>
          <a:bodyPr/>
          <a:lstStyle/>
          <a:p>
            <a:fld id="{F0B6B3D8-EF23-4CBB-B52F-6A88A6E61E77}" type="slidenum">
              <a:rPr lang="en-US" altLang="en-US"/>
              <a:pPr/>
              <a:t>5</a:t>
            </a:fld>
            <a:endParaRPr lang="en-US" altLang="en-US"/>
          </a:p>
        </p:txBody>
      </p:sp>
      <p:sp>
        <p:nvSpPr>
          <p:cNvPr id="401410" name="Rectangle 7">
            <a:extLst>
              <a:ext uri="{FF2B5EF4-FFF2-40B4-BE49-F238E27FC236}">
                <a16:creationId xmlns:a16="http://schemas.microsoft.com/office/drawing/2014/main" id="{CCD5FA0A-9076-40D7-A81B-59EDC36DD8A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78D16547-97B2-46B3-BD75-CAA7B9115835}" type="slidenum">
              <a:rPr lang="en-US" altLang="en-US" sz="1200"/>
              <a:pPr algn="r"/>
              <a:t>5</a:t>
            </a:fld>
            <a:endParaRPr lang="en-US" altLang="en-US" sz="1200"/>
          </a:p>
        </p:txBody>
      </p:sp>
      <p:sp>
        <p:nvSpPr>
          <p:cNvPr id="401411" name="Rectangle 2">
            <a:extLst>
              <a:ext uri="{FF2B5EF4-FFF2-40B4-BE49-F238E27FC236}">
                <a16:creationId xmlns:a16="http://schemas.microsoft.com/office/drawing/2014/main" id="{5689E401-502A-4F48-926D-EF565B887FB1}"/>
              </a:ext>
            </a:extLst>
          </p:cNvPr>
          <p:cNvSpPr>
            <a:spLocks noGrp="1" noRot="1" noChangeAspect="1" noChangeArrowheads="1" noTextEdit="1"/>
          </p:cNvSpPr>
          <p:nvPr>
            <p:ph type="sldImg"/>
          </p:nvPr>
        </p:nvSpPr>
        <p:spPr>
          <a:ln/>
          <a:extLst>
            <a:ext uri="{909E8E84-426E-40DD-AFC4-6F175D3DCCD1}">
              <a14:hiddenFill xmlns:a14="http://schemas.microsoft.com/office/drawing/2010/main">
                <a:noFill/>
              </a14:hiddenFill>
            </a:ext>
          </a:extLst>
        </p:spPr>
      </p:sp>
      <p:sp>
        <p:nvSpPr>
          <p:cNvPr id="401412" name="Rectangle 3">
            <a:extLst>
              <a:ext uri="{FF2B5EF4-FFF2-40B4-BE49-F238E27FC236}">
                <a16:creationId xmlns:a16="http://schemas.microsoft.com/office/drawing/2014/main" id="{8A0BBF41-B7A4-40BA-9E14-C697AEF5999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70A9DAE-6CB8-4D52-99B2-BC70E6DACD30}"/>
              </a:ext>
            </a:extLst>
          </p:cNvPr>
          <p:cNvSpPr>
            <a:spLocks noGrp="1" noChangeArrowheads="1"/>
          </p:cNvSpPr>
          <p:nvPr>
            <p:ph type="sldNum" sz="quarter" idx="5"/>
          </p:nvPr>
        </p:nvSpPr>
        <p:spPr>
          <a:ln/>
        </p:spPr>
        <p:txBody>
          <a:bodyPr/>
          <a:lstStyle/>
          <a:p>
            <a:fld id="{613D08DC-1F9E-4707-B300-19C353B6F231}" type="slidenum">
              <a:rPr lang="en-US" altLang="en-US"/>
              <a:pPr/>
              <a:t>6</a:t>
            </a:fld>
            <a:endParaRPr lang="en-US" altLang="en-US"/>
          </a:p>
        </p:txBody>
      </p:sp>
      <p:sp>
        <p:nvSpPr>
          <p:cNvPr id="275458" name="Rectangle 2">
            <a:extLst>
              <a:ext uri="{FF2B5EF4-FFF2-40B4-BE49-F238E27FC236}">
                <a16:creationId xmlns:a16="http://schemas.microsoft.com/office/drawing/2014/main" id="{BD83EB22-F6F5-40E6-BE1C-78EB6E57381B}"/>
              </a:ext>
            </a:extLst>
          </p:cNvPr>
          <p:cNvSpPr>
            <a:spLocks noGrp="1" noRot="1" noChangeAspect="1" noChangeArrowheads="1" noTextEdit="1"/>
          </p:cNvSpPr>
          <p:nvPr>
            <p:ph type="sldImg"/>
          </p:nvPr>
        </p:nvSpPr>
        <p:spPr>
          <a:ln/>
        </p:spPr>
      </p:sp>
      <p:sp>
        <p:nvSpPr>
          <p:cNvPr id="275459" name="Rectangle 3">
            <a:extLst>
              <a:ext uri="{FF2B5EF4-FFF2-40B4-BE49-F238E27FC236}">
                <a16:creationId xmlns:a16="http://schemas.microsoft.com/office/drawing/2014/main" id="{9375BB11-C0BC-44A2-B376-8A9048AAE49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D0251F5-ED0D-4848-9E94-C7E82B0FDB11}"/>
              </a:ext>
            </a:extLst>
          </p:cNvPr>
          <p:cNvSpPr>
            <a:spLocks noGrp="1" noChangeArrowheads="1"/>
          </p:cNvSpPr>
          <p:nvPr>
            <p:ph type="sldNum" sz="quarter" idx="5"/>
          </p:nvPr>
        </p:nvSpPr>
        <p:spPr>
          <a:ln/>
        </p:spPr>
        <p:txBody>
          <a:bodyPr/>
          <a:lstStyle/>
          <a:p>
            <a:fld id="{A775B019-1F8E-4880-830A-E5C891FA805C}" type="slidenum">
              <a:rPr lang="en-US" altLang="en-US"/>
              <a:pPr/>
              <a:t>7</a:t>
            </a:fld>
            <a:endParaRPr lang="en-US" altLang="en-US"/>
          </a:p>
        </p:txBody>
      </p:sp>
      <p:sp>
        <p:nvSpPr>
          <p:cNvPr id="323586" name="Rectangle 7">
            <a:extLst>
              <a:ext uri="{FF2B5EF4-FFF2-40B4-BE49-F238E27FC236}">
                <a16:creationId xmlns:a16="http://schemas.microsoft.com/office/drawing/2014/main" id="{1841DD7C-57A5-4A7A-A9A3-3D5FB1158AE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27F6277D-D71A-452C-8FDE-442241413C86}" type="slidenum">
              <a:rPr lang="en-US" altLang="en-US" sz="1200"/>
              <a:pPr algn="r"/>
              <a:t>7</a:t>
            </a:fld>
            <a:endParaRPr lang="en-US" altLang="en-US" sz="1200"/>
          </a:p>
        </p:txBody>
      </p:sp>
      <p:sp>
        <p:nvSpPr>
          <p:cNvPr id="323587" name="Rectangle 2">
            <a:extLst>
              <a:ext uri="{FF2B5EF4-FFF2-40B4-BE49-F238E27FC236}">
                <a16:creationId xmlns:a16="http://schemas.microsoft.com/office/drawing/2014/main" id="{AA8DE6F7-A25A-45A6-894C-7020C8065C65}"/>
              </a:ext>
            </a:extLst>
          </p:cNvPr>
          <p:cNvSpPr>
            <a:spLocks noGrp="1" noRot="1" noChangeAspect="1" noChangeArrowheads="1" noTextEdit="1"/>
          </p:cNvSpPr>
          <p:nvPr>
            <p:ph type="sldImg"/>
          </p:nvPr>
        </p:nvSpPr>
        <p:spPr>
          <a:ln/>
          <a:extLst>
            <a:ext uri="{909E8E84-426E-40DD-AFC4-6F175D3DCCD1}">
              <a14:hiddenFill xmlns:a14="http://schemas.microsoft.com/office/drawing/2010/main">
                <a:noFill/>
              </a14:hiddenFill>
            </a:ext>
          </a:extLst>
        </p:spPr>
      </p:sp>
      <p:sp>
        <p:nvSpPr>
          <p:cNvPr id="323588" name="Rectangle 3">
            <a:extLst>
              <a:ext uri="{FF2B5EF4-FFF2-40B4-BE49-F238E27FC236}">
                <a16:creationId xmlns:a16="http://schemas.microsoft.com/office/drawing/2014/main" id="{B5B025D6-0F23-4CA8-A005-7CFF2A4301A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F264755-4043-49EC-B67D-474622E37B35}"/>
              </a:ext>
            </a:extLst>
          </p:cNvPr>
          <p:cNvSpPr>
            <a:spLocks noGrp="1" noChangeArrowheads="1"/>
          </p:cNvSpPr>
          <p:nvPr>
            <p:ph type="sldNum" sz="quarter" idx="5"/>
          </p:nvPr>
        </p:nvSpPr>
        <p:spPr>
          <a:ln/>
        </p:spPr>
        <p:txBody>
          <a:bodyPr/>
          <a:lstStyle/>
          <a:p>
            <a:fld id="{5E7AA0F0-0BA1-4A9C-8070-F15F5B444269}" type="slidenum">
              <a:rPr lang="en-US" altLang="en-US"/>
              <a:pPr/>
              <a:t>10</a:t>
            </a:fld>
            <a:endParaRPr lang="en-US" altLang="en-US"/>
          </a:p>
        </p:txBody>
      </p:sp>
      <p:sp>
        <p:nvSpPr>
          <p:cNvPr id="411650" name="Rectangle 2">
            <a:extLst>
              <a:ext uri="{FF2B5EF4-FFF2-40B4-BE49-F238E27FC236}">
                <a16:creationId xmlns:a16="http://schemas.microsoft.com/office/drawing/2014/main" id="{79A22DE2-162F-48FB-80D7-8B3A36FA14B5}"/>
              </a:ext>
            </a:extLst>
          </p:cNvPr>
          <p:cNvSpPr>
            <a:spLocks noGrp="1" noRot="1" noChangeAspect="1" noChangeArrowheads="1" noTextEdit="1"/>
          </p:cNvSpPr>
          <p:nvPr>
            <p:ph type="sldImg"/>
          </p:nvPr>
        </p:nvSpPr>
        <p:spPr>
          <a:ln/>
        </p:spPr>
      </p:sp>
      <p:sp>
        <p:nvSpPr>
          <p:cNvPr id="411651" name="Rectangle 3">
            <a:extLst>
              <a:ext uri="{FF2B5EF4-FFF2-40B4-BE49-F238E27FC236}">
                <a16:creationId xmlns:a16="http://schemas.microsoft.com/office/drawing/2014/main" id="{815BB5FC-DF0F-4ADE-8469-422AAB5496F0}"/>
              </a:ext>
            </a:extLst>
          </p:cNvPr>
          <p:cNvSpPr>
            <a:spLocks noGrp="1" noChangeArrowheads="1"/>
          </p:cNvSpPr>
          <p:nvPr>
            <p:ph type="body" idx="1"/>
          </p:nvPr>
        </p:nvSpPr>
        <p:spPr/>
        <p:txBody>
          <a:bodyPr/>
          <a:lstStyle/>
          <a:p>
            <a:r>
              <a:rPr lang="en-US" altLang="en-US"/>
              <a:t>GV gioi thieu</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A7D1-56B3-440D-9239-0FE527584C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9CB95E-DFD6-4A54-84DD-5778D79737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4FB2A3-4515-4685-AC58-21DB9E68975A}"/>
              </a:ext>
            </a:extLst>
          </p:cNvPr>
          <p:cNvSpPr>
            <a:spLocks noGrp="1"/>
          </p:cNvSpPr>
          <p:nvPr>
            <p:ph type="dt" sz="half" idx="10"/>
          </p:nvPr>
        </p:nvSpPr>
        <p:spPr/>
        <p:txBody>
          <a:bodyPr/>
          <a:lstStyle/>
          <a:p>
            <a:fld id="{5C8F6318-44A1-479A-B067-33569366B0A9}" type="datetimeFigureOut">
              <a:rPr lang="en-US" smtClean="0"/>
              <a:t>3/18/2022</a:t>
            </a:fld>
            <a:endParaRPr lang="en-US"/>
          </a:p>
        </p:txBody>
      </p:sp>
      <p:sp>
        <p:nvSpPr>
          <p:cNvPr id="5" name="Footer Placeholder 4">
            <a:extLst>
              <a:ext uri="{FF2B5EF4-FFF2-40B4-BE49-F238E27FC236}">
                <a16:creationId xmlns:a16="http://schemas.microsoft.com/office/drawing/2014/main" id="{0591E6D7-31CC-4043-A762-4A43D76ED1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DFEC33-09D7-4386-832F-AC0D4366D46D}"/>
              </a:ext>
            </a:extLst>
          </p:cNvPr>
          <p:cNvSpPr>
            <a:spLocks noGrp="1"/>
          </p:cNvSpPr>
          <p:nvPr>
            <p:ph type="sldNum" sz="quarter" idx="12"/>
          </p:nvPr>
        </p:nvSpPr>
        <p:spPr/>
        <p:txBody>
          <a:bodyPr/>
          <a:lstStyle/>
          <a:p>
            <a:fld id="{5C013040-661B-43C9-AA01-C8F5DB457A4E}" type="slidenum">
              <a:rPr lang="en-US" smtClean="0"/>
              <a:t>‹#›</a:t>
            </a:fld>
            <a:endParaRPr lang="en-US"/>
          </a:p>
        </p:txBody>
      </p:sp>
    </p:spTree>
    <p:extLst>
      <p:ext uri="{BB962C8B-B14F-4D97-AF65-F5344CB8AC3E}">
        <p14:creationId xmlns:p14="http://schemas.microsoft.com/office/powerpoint/2010/main" val="1638989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2CCBD-6A30-47B1-B5E1-A66004B64A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63631F-8E94-4D3C-A65A-529A249BFA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99AEE-4937-4FB2-B5C0-0409E59D5AE6}"/>
              </a:ext>
            </a:extLst>
          </p:cNvPr>
          <p:cNvSpPr>
            <a:spLocks noGrp="1"/>
          </p:cNvSpPr>
          <p:nvPr>
            <p:ph type="dt" sz="half" idx="10"/>
          </p:nvPr>
        </p:nvSpPr>
        <p:spPr/>
        <p:txBody>
          <a:bodyPr/>
          <a:lstStyle/>
          <a:p>
            <a:fld id="{5C8F6318-44A1-479A-B067-33569366B0A9}" type="datetimeFigureOut">
              <a:rPr lang="en-US" smtClean="0"/>
              <a:t>3/18/2022</a:t>
            </a:fld>
            <a:endParaRPr lang="en-US"/>
          </a:p>
        </p:txBody>
      </p:sp>
      <p:sp>
        <p:nvSpPr>
          <p:cNvPr id="5" name="Footer Placeholder 4">
            <a:extLst>
              <a:ext uri="{FF2B5EF4-FFF2-40B4-BE49-F238E27FC236}">
                <a16:creationId xmlns:a16="http://schemas.microsoft.com/office/drawing/2014/main" id="{F0D29A8E-A506-4D1F-AE53-F314AED5C1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4ED27C-BB26-4B70-92C4-7072BC58A3FA}"/>
              </a:ext>
            </a:extLst>
          </p:cNvPr>
          <p:cNvSpPr>
            <a:spLocks noGrp="1"/>
          </p:cNvSpPr>
          <p:nvPr>
            <p:ph type="sldNum" sz="quarter" idx="12"/>
          </p:nvPr>
        </p:nvSpPr>
        <p:spPr/>
        <p:txBody>
          <a:bodyPr/>
          <a:lstStyle/>
          <a:p>
            <a:fld id="{5C013040-661B-43C9-AA01-C8F5DB457A4E}" type="slidenum">
              <a:rPr lang="en-US" smtClean="0"/>
              <a:t>‹#›</a:t>
            </a:fld>
            <a:endParaRPr lang="en-US"/>
          </a:p>
        </p:txBody>
      </p:sp>
    </p:spTree>
    <p:extLst>
      <p:ext uri="{BB962C8B-B14F-4D97-AF65-F5344CB8AC3E}">
        <p14:creationId xmlns:p14="http://schemas.microsoft.com/office/powerpoint/2010/main" val="2507005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88B6F0-93A1-4283-B057-0418EFEFA38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F88422-0C45-4FD5-9879-CDCF6F1245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026D8A-F7A0-4D5A-BC4F-0C2492C5E178}"/>
              </a:ext>
            </a:extLst>
          </p:cNvPr>
          <p:cNvSpPr>
            <a:spLocks noGrp="1"/>
          </p:cNvSpPr>
          <p:nvPr>
            <p:ph type="dt" sz="half" idx="10"/>
          </p:nvPr>
        </p:nvSpPr>
        <p:spPr/>
        <p:txBody>
          <a:bodyPr/>
          <a:lstStyle/>
          <a:p>
            <a:fld id="{5C8F6318-44A1-479A-B067-33569366B0A9}" type="datetimeFigureOut">
              <a:rPr lang="en-US" smtClean="0"/>
              <a:t>3/18/2022</a:t>
            </a:fld>
            <a:endParaRPr lang="en-US"/>
          </a:p>
        </p:txBody>
      </p:sp>
      <p:sp>
        <p:nvSpPr>
          <p:cNvPr id="5" name="Footer Placeholder 4">
            <a:extLst>
              <a:ext uri="{FF2B5EF4-FFF2-40B4-BE49-F238E27FC236}">
                <a16:creationId xmlns:a16="http://schemas.microsoft.com/office/drawing/2014/main" id="{62FA131D-2056-4C02-AB01-10FB7D6672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C37879-E051-4BA9-BFD6-5AA96E766E68}"/>
              </a:ext>
            </a:extLst>
          </p:cNvPr>
          <p:cNvSpPr>
            <a:spLocks noGrp="1"/>
          </p:cNvSpPr>
          <p:nvPr>
            <p:ph type="sldNum" sz="quarter" idx="12"/>
          </p:nvPr>
        </p:nvSpPr>
        <p:spPr/>
        <p:txBody>
          <a:bodyPr/>
          <a:lstStyle/>
          <a:p>
            <a:fld id="{5C013040-661B-43C9-AA01-C8F5DB457A4E}" type="slidenum">
              <a:rPr lang="en-US" smtClean="0"/>
              <a:t>‹#›</a:t>
            </a:fld>
            <a:endParaRPr lang="en-US"/>
          </a:p>
        </p:txBody>
      </p:sp>
    </p:spTree>
    <p:extLst>
      <p:ext uri="{BB962C8B-B14F-4D97-AF65-F5344CB8AC3E}">
        <p14:creationId xmlns:p14="http://schemas.microsoft.com/office/powerpoint/2010/main" val="295757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ED4C8-A607-434B-B3DF-D9D35B8870FD}"/>
              </a:ext>
            </a:extLst>
          </p:cNvPr>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a:extLst>
              <a:ext uri="{FF2B5EF4-FFF2-40B4-BE49-F238E27FC236}">
                <a16:creationId xmlns:a16="http://schemas.microsoft.com/office/drawing/2014/main" id="{C53C4D36-23C4-4F10-B83C-FAFB96AEDF2E}"/>
              </a:ext>
            </a:extLst>
          </p:cNvPr>
          <p:cNvSpPr>
            <a:spLocks noGrp="1"/>
          </p:cNvSpPr>
          <p:nvPr>
            <p:ph type="tbl" idx="1"/>
          </p:nvPr>
        </p:nvSpPr>
        <p:spPr>
          <a:xfrm>
            <a:off x="609600" y="1600201"/>
            <a:ext cx="10972800" cy="4525963"/>
          </a:xfrm>
        </p:spPr>
        <p:txBody>
          <a:bodyPr/>
          <a:lstStyle/>
          <a:p>
            <a:endParaRPr lang="en-US"/>
          </a:p>
        </p:txBody>
      </p:sp>
      <p:sp>
        <p:nvSpPr>
          <p:cNvPr id="4" name="Date Placeholder 3">
            <a:extLst>
              <a:ext uri="{FF2B5EF4-FFF2-40B4-BE49-F238E27FC236}">
                <a16:creationId xmlns:a16="http://schemas.microsoft.com/office/drawing/2014/main" id="{1A29F596-7DDF-419D-B386-A769FE062E17}"/>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DF9C29C-3516-4D98-BD20-E8A64D64A75A}"/>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46BC683-43CC-4AC5-9A52-41AEC5765082}"/>
              </a:ext>
            </a:extLst>
          </p:cNvPr>
          <p:cNvSpPr>
            <a:spLocks noGrp="1"/>
          </p:cNvSpPr>
          <p:nvPr>
            <p:ph type="sldNum" sz="quarter" idx="12"/>
          </p:nvPr>
        </p:nvSpPr>
        <p:spPr>
          <a:xfrm>
            <a:off x="8737600" y="6245225"/>
            <a:ext cx="2844800" cy="476250"/>
          </a:xfrm>
        </p:spPr>
        <p:txBody>
          <a:bodyPr/>
          <a:lstStyle>
            <a:lvl1pPr>
              <a:defRPr/>
            </a:lvl1pPr>
          </a:lstStyle>
          <a:p>
            <a:fld id="{FF29CE47-9040-45CE-BE95-823C99EDA075}" type="slidenum">
              <a:rPr lang="en-US" altLang="en-US"/>
              <a:pPr/>
              <a:t>‹#›</a:t>
            </a:fld>
            <a:endParaRPr lang="en-US" altLang="en-US"/>
          </a:p>
        </p:txBody>
      </p:sp>
    </p:spTree>
    <p:extLst>
      <p:ext uri="{BB962C8B-B14F-4D97-AF65-F5344CB8AC3E}">
        <p14:creationId xmlns:p14="http://schemas.microsoft.com/office/powerpoint/2010/main" val="1246556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D41BF9-42A1-4D14-B6E9-5B50DE5A33A8}"/>
              </a:ext>
            </a:extLst>
          </p:cNvPr>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762BA850-D117-4750-B1F9-A8A164727AA7}"/>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60AB58DE-34C0-4160-9C3D-36F58948B41E}"/>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A783E323-677C-4880-AE4A-26F5F5B0D4BE}"/>
              </a:ext>
            </a:extLst>
          </p:cNvPr>
          <p:cNvSpPr>
            <a:spLocks noGrp="1"/>
          </p:cNvSpPr>
          <p:nvPr>
            <p:ph type="sldNum" sz="quarter" idx="12"/>
          </p:nvPr>
        </p:nvSpPr>
        <p:spPr>
          <a:xfrm>
            <a:off x="8737600" y="6245225"/>
            <a:ext cx="2844800" cy="476250"/>
          </a:xfrm>
        </p:spPr>
        <p:txBody>
          <a:bodyPr/>
          <a:lstStyle>
            <a:lvl1pPr>
              <a:defRPr/>
            </a:lvl1pPr>
          </a:lstStyle>
          <a:p>
            <a:fld id="{7059E579-8E3D-4DCE-9525-FE682BC29C43}" type="slidenum">
              <a:rPr lang="en-US" altLang="en-US"/>
              <a:pPr/>
              <a:t>‹#›</a:t>
            </a:fld>
            <a:endParaRPr lang="en-US" altLang="en-US"/>
          </a:p>
        </p:txBody>
      </p:sp>
    </p:spTree>
    <p:extLst>
      <p:ext uri="{BB962C8B-B14F-4D97-AF65-F5344CB8AC3E}">
        <p14:creationId xmlns:p14="http://schemas.microsoft.com/office/powerpoint/2010/main" val="51747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5D6EF-817C-4836-A859-0BC37E7B6E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1DA95D-89B2-4339-A289-3007B3D950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010995-668E-43D9-95EE-B6C9D4DB7D16}"/>
              </a:ext>
            </a:extLst>
          </p:cNvPr>
          <p:cNvSpPr>
            <a:spLocks noGrp="1"/>
          </p:cNvSpPr>
          <p:nvPr>
            <p:ph type="dt" sz="half" idx="10"/>
          </p:nvPr>
        </p:nvSpPr>
        <p:spPr/>
        <p:txBody>
          <a:bodyPr/>
          <a:lstStyle/>
          <a:p>
            <a:fld id="{5C8F6318-44A1-479A-B067-33569366B0A9}" type="datetimeFigureOut">
              <a:rPr lang="en-US" smtClean="0"/>
              <a:t>3/18/2022</a:t>
            </a:fld>
            <a:endParaRPr lang="en-US"/>
          </a:p>
        </p:txBody>
      </p:sp>
      <p:sp>
        <p:nvSpPr>
          <p:cNvPr id="5" name="Footer Placeholder 4">
            <a:extLst>
              <a:ext uri="{FF2B5EF4-FFF2-40B4-BE49-F238E27FC236}">
                <a16:creationId xmlns:a16="http://schemas.microsoft.com/office/drawing/2014/main" id="{EA1E5D43-469E-4E0D-980B-A9CF0AC4F6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8986A7-8A8A-4B9A-B84E-D5124141F209}"/>
              </a:ext>
            </a:extLst>
          </p:cNvPr>
          <p:cNvSpPr>
            <a:spLocks noGrp="1"/>
          </p:cNvSpPr>
          <p:nvPr>
            <p:ph type="sldNum" sz="quarter" idx="12"/>
          </p:nvPr>
        </p:nvSpPr>
        <p:spPr/>
        <p:txBody>
          <a:bodyPr/>
          <a:lstStyle/>
          <a:p>
            <a:fld id="{5C013040-661B-43C9-AA01-C8F5DB457A4E}" type="slidenum">
              <a:rPr lang="en-US" smtClean="0"/>
              <a:t>‹#›</a:t>
            </a:fld>
            <a:endParaRPr lang="en-US"/>
          </a:p>
        </p:txBody>
      </p:sp>
    </p:spTree>
    <p:extLst>
      <p:ext uri="{BB962C8B-B14F-4D97-AF65-F5344CB8AC3E}">
        <p14:creationId xmlns:p14="http://schemas.microsoft.com/office/powerpoint/2010/main" val="1458490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0F31-C65C-438D-BE74-04BF46BB15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C7390A-0040-46BB-9182-CC04169DA7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43E4AD-CB29-43CE-AF4E-F984E6AB92E7}"/>
              </a:ext>
            </a:extLst>
          </p:cNvPr>
          <p:cNvSpPr>
            <a:spLocks noGrp="1"/>
          </p:cNvSpPr>
          <p:nvPr>
            <p:ph type="dt" sz="half" idx="10"/>
          </p:nvPr>
        </p:nvSpPr>
        <p:spPr/>
        <p:txBody>
          <a:bodyPr/>
          <a:lstStyle/>
          <a:p>
            <a:fld id="{5C8F6318-44A1-479A-B067-33569366B0A9}" type="datetimeFigureOut">
              <a:rPr lang="en-US" smtClean="0"/>
              <a:t>3/18/2022</a:t>
            </a:fld>
            <a:endParaRPr lang="en-US"/>
          </a:p>
        </p:txBody>
      </p:sp>
      <p:sp>
        <p:nvSpPr>
          <p:cNvPr id="5" name="Footer Placeholder 4">
            <a:extLst>
              <a:ext uri="{FF2B5EF4-FFF2-40B4-BE49-F238E27FC236}">
                <a16:creationId xmlns:a16="http://schemas.microsoft.com/office/drawing/2014/main" id="{88EAB65E-439E-48FC-961C-9191EE51F8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AB8B78-2A76-41D1-A357-913C286B121D}"/>
              </a:ext>
            </a:extLst>
          </p:cNvPr>
          <p:cNvSpPr>
            <a:spLocks noGrp="1"/>
          </p:cNvSpPr>
          <p:nvPr>
            <p:ph type="sldNum" sz="quarter" idx="12"/>
          </p:nvPr>
        </p:nvSpPr>
        <p:spPr/>
        <p:txBody>
          <a:bodyPr/>
          <a:lstStyle/>
          <a:p>
            <a:fld id="{5C013040-661B-43C9-AA01-C8F5DB457A4E}" type="slidenum">
              <a:rPr lang="en-US" smtClean="0"/>
              <a:t>‹#›</a:t>
            </a:fld>
            <a:endParaRPr lang="en-US"/>
          </a:p>
        </p:txBody>
      </p:sp>
    </p:spTree>
    <p:extLst>
      <p:ext uri="{BB962C8B-B14F-4D97-AF65-F5344CB8AC3E}">
        <p14:creationId xmlns:p14="http://schemas.microsoft.com/office/powerpoint/2010/main" val="3616303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A9BDF-F78D-46F2-ACF0-1D8CF639A8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55EB96-ED38-424D-9E7C-2C67FC241C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D2BC71-5F23-422A-8DC1-A5D4CF1BB8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3C91B9-4C8B-43EE-BCCE-D201A46D2BC7}"/>
              </a:ext>
            </a:extLst>
          </p:cNvPr>
          <p:cNvSpPr>
            <a:spLocks noGrp="1"/>
          </p:cNvSpPr>
          <p:nvPr>
            <p:ph type="dt" sz="half" idx="10"/>
          </p:nvPr>
        </p:nvSpPr>
        <p:spPr/>
        <p:txBody>
          <a:bodyPr/>
          <a:lstStyle/>
          <a:p>
            <a:fld id="{5C8F6318-44A1-479A-B067-33569366B0A9}" type="datetimeFigureOut">
              <a:rPr lang="en-US" smtClean="0"/>
              <a:t>3/18/2022</a:t>
            </a:fld>
            <a:endParaRPr lang="en-US"/>
          </a:p>
        </p:txBody>
      </p:sp>
      <p:sp>
        <p:nvSpPr>
          <p:cNvPr id="6" name="Footer Placeholder 5">
            <a:extLst>
              <a:ext uri="{FF2B5EF4-FFF2-40B4-BE49-F238E27FC236}">
                <a16:creationId xmlns:a16="http://schemas.microsoft.com/office/drawing/2014/main" id="{7C1F7604-D36D-4362-97BA-67F95D37EB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3F7E8D-40E6-4A6D-B486-D1ABCB0F7B75}"/>
              </a:ext>
            </a:extLst>
          </p:cNvPr>
          <p:cNvSpPr>
            <a:spLocks noGrp="1"/>
          </p:cNvSpPr>
          <p:nvPr>
            <p:ph type="sldNum" sz="quarter" idx="12"/>
          </p:nvPr>
        </p:nvSpPr>
        <p:spPr/>
        <p:txBody>
          <a:bodyPr/>
          <a:lstStyle/>
          <a:p>
            <a:fld id="{5C013040-661B-43C9-AA01-C8F5DB457A4E}" type="slidenum">
              <a:rPr lang="en-US" smtClean="0"/>
              <a:t>‹#›</a:t>
            </a:fld>
            <a:endParaRPr lang="en-US"/>
          </a:p>
        </p:txBody>
      </p:sp>
    </p:spTree>
    <p:extLst>
      <p:ext uri="{BB962C8B-B14F-4D97-AF65-F5344CB8AC3E}">
        <p14:creationId xmlns:p14="http://schemas.microsoft.com/office/powerpoint/2010/main" val="2461673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3D4F1-CACC-4A42-8169-8A31E10B23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6CEAA8-DF43-4638-AF30-1F3D2D71CD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B8AD7D-BD97-49EE-9934-A9279D37C6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830FC9-F957-4A07-9565-5A2FA69AA7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80E801-2933-4538-BDF1-E25242E798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49E6C1-05AD-4148-B3D4-32AA3B742521}"/>
              </a:ext>
            </a:extLst>
          </p:cNvPr>
          <p:cNvSpPr>
            <a:spLocks noGrp="1"/>
          </p:cNvSpPr>
          <p:nvPr>
            <p:ph type="dt" sz="half" idx="10"/>
          </p:nvPr>
        </p:nvSpPr>
        <p:spPr/>
        <p:txBody>
          <a:bodyPr/>
          <a:lstStyle/>
          <a:p>
            <a:fld id="{5C8F6318-44A1-479A-B067-33569366B0A9}" type="datetimeFigureOut">
              <a:rPr lang="en-US" smtClean="0"/>
              <a:t>3/18/2022</a:t>
            </a:fld>
            <a:endParaRPr lang="en-US"/>
          </a:p>
        </p:txBody>
      </p:sp>
      <p:sp>
        <p:nvSpPr>
          <p:cNvPr id="8" name="Footer Placeholder 7">
            <a:extLst>
              <a:ext uri="{FF2B5EF4-FFF2-40B4-BE49-F238E27FC236}">
                <a16:creationId xmlns:a16="http://schemas.microsoft.com/office/drawing/2014/main" id="{210CD45E-6235-47DC-8D5C-2A4774F16D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40EF36-2749-46B6-B8D1-253891E5979D}"/>
              </a:ext>
            </a:extLst>
          </p:cNvPr>
          <p:cNvSpPr>
            <a:spLocks noGrp="1"/>
          </p:cNvSpPr>
          <p:nvPr>
            <p:ph type="sldNum" sz="quarter" idx="12"/>
          </p:nvPr>
        </p:nvSpPr>
        <p:spPr/>
        <p:txBody>
          <a:bodyPr/>
          <a:lstStyle/>
          <a:p>
            <a:fld id="{5C013040-661B-43C9-AA01-C8F5DB457A4E}" type="slidenum">
              <a:rPr lang="en-US" smtClean="0"/>
              <a:t>‹#›</a:t>
            </a:fld>
            <a:endParaRPr lang="en-US"/>
          </a:p>
        </p:txBody>
      </p:sp>
    </p:spTree>
    <p:extLst>
      <p:ext uri="{BB962C8B-B14F-4D97-AF65-F5344CB8AC3E}">
        <p14:creationId xmlns:p14="http://schemas.microsoft.com/office/powerpoint/2010/main" val="679102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BE89A-EEA5-419B-B85A-0140E3B50F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DA1EA4-403F-4B00-BEA6-A1304B8481A0}"/>
              </a:ext>
            </a:extLst>
          </p:cNvPr>
          <p:cNvSpPr>
            <a:spLocks noGrp="1"/>
          </p:cNvSpPr>
          <p:nvPr>
            <p:ph type="dt" sz="half" idx="10"/>
          </p:nvPr>
        </p:nvSpPr>
        <p:spPr/>
        <p:txBody>
          <a:bodyPr/>
          <a:lstStyle/>
          <a:p>
            <a:fld id="{5C8F6318-44A1-479A-B067-33569366B0A9}" type="datetimeFigureOut">
              <a:rPr lang="en-US" smtClean="0"/>
              <a:t>3/18/2022</a:t>
            </a:fld>
            <a:endParaRPr lang="en-US"/>
          </a:p>
        </p:txBody>
      </p:sp>
      <p:sp>
        <p:nvSpPr>
          <p:cNvPr id="4" name="Footer Placeholder 3">
            <a:extLst>
              <a:ext uri="{FF2B5EF4-FFF2-40B4-BE49-F238E27FC236}">
                <a16:creationId xmlns:a16="http://schemas.microsoft.com/office/drawing/2014/main" id="{0921E449-E4B9-48CB-B956-07DFF9CCC9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E74689-3202-4763-B3C6-4D2A2833F066}"/>
              </a:ext>
            </a:extLst>
          </p:cNvPr>
          <p:cNvSpPr>
            <a:spLocks noGrp="1"/>
          </p:cNvSpPr>
          <p:nvPr>
            <p:ph type="sldNum" sz="quarter" idx="12"/>
          </p:nvPr>
        </p:nvSpPr>
        <p:spPr/>
        <p:txBody>
          <a:bodyPr/>
          <a:lstStyle/>
          <a:p>
            <a:fld id="{5C013040-661B-43C9-AA01-C8F5DB457A4E}" type="slidenum">
              <a:rPr lang="en-US" smtClean="0"/>
              <a:t>‹#›</a:t>
            </a:fld>
            <a:endParaRPr lang="en-US"/>
          </a:p>
        </p:txBody>
      </p:sp>
    </p:spTree>
    <p:extLst>
      <p:ext uri="{BB962C8B-B14F-4D97-AF65-F5344CB8AC3E}">
        <p14:creationId xmlns:p14="http://schemas.microsoft.com/office/powerpoint/2010/main" val="1547534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CFC914-A541-47F7-847A-A863AA40E4C5}"/>
              </a:ext>
            </a:extLst>
          </p:cNvPr>
          <p:cNvSpPr>
            <a:spLocks noGrp="1"/>
          </p:cNvSpPr>
          <p:nvPr>
            <p:ph type="dt" sz="half" idx="10"/>
          </p:nvPr>
        </p:nvSpPr>
        <p:spPr/>
        <p:txBody>
          <a:bodyPr/>
          <a:lstStyle/>
          <a:p>
            <a:fld id="{5C8F6318-44A1-479A-B067-33569366B0A9}" type="datetimeFigureOut">
              <a:rPr lang="en-US" smtClean="0"/>
              <a:t>3/18/2022</a:t>
            </a:fld>
            <a:endParaRPr lang="en-US"/>
          </a:p>
        </p:txBody>
      </p:sp>
      <p:sp>
        <p:nvSpPr>
          <p:cNvPr id="3" name="Footer Placeholder 2">
            <a:extLst>
              <a:ext uri="{FF2B5EF4-FFF2-40B4-BE49-F238E27FC236}">
                <a16:creationId xmlns:a16="http://schemas.microsoft.com/office/drawing/2014/main" id="{C19CDAB7-EE6D-4A3D-AB70-A740F69C08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1005AA-FA5D-4033-A790-022DD2A1509F}"/>
              </a:ext>
            </a:extLst>
          </p:cNvPr>
          <p:cNvSpPr>
            <a:spLocks noGrp="1"/>
          </p:cNvSpPr>
          <p:nvPr>
            <p:ph type="sldNum" sz="quarter" idx="12"/>
          </p:nvPr>
        </p:nvSpPr>
        <p:spPr/>
        <p:txBody>
          <a:bodyPr/>
          <a:lstStyle/>
          <a:p>
            <a:fld id="{5C013040-661B-43C9-AA01-C8F5DB457A4E}" type="slidenum">
              <a:rPr lang="en-US" smtClean="0"/>
              <a:t>‹#›</a:t>
            </a:fld>
            <a:endParaRPr lang="en-US"/>
          </a:p>
        </p:txBody>
      </p:sp>
    </p:spTree>
    <p:extLst>
      <p:ext uri="{BB962C8B-B14F-4D97-AF65-F5344CB8AC3E}">
        <p14:creationId xmlns:p14="http://schemas.microsoft.com/office/powerpoint/2010/main" val="3303433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AE9CB-2C61-42FC-8318-B48EB310DE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C07E27-54AC-4114-8568-0BC1CE4ADB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DD254D-3550-4583-93FE-B6CBD03857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FAA6F8-ED0F-461D-A534-C775F6B0634F}"/>
              </a:ext>
            </a:extLst>
          </p:cNvPr>
          <p:cNvSpPr>
            <a:spLocks noGrp="1"/>
          </p:cNvSpPr>
          <p:nvPr>
            <p:ph type="dt" sz="half" idx="10"/>
          </p:nvPr>
        </p:nvSpPr>
        <p:spPr/>
        <p:txBody>
          <a:bodyPr/>
          <a:lstStyle/>
          <a:p>
            <a:fld id="{5C8F6318-44A1-479A-B067-33569366B0A9}" type="datetimeFigureOut">
              <a:rPr lang="en-US" smtClean="0"/>
              <a:t>3/18/2022</a:t>
            </a:fld>
            <a:endParaRPr lang="en-US"/>
          </a:p>
        </p:txBody>
      </p:sp>
      <p:sp>
        <p:nvSpPr>
          <p:cNvPr id="6" name="Footer Placeholder 5">
            <a:extLst>
              <a:ext uri="{FF2B5EF4-FFF2-40B4-BE49-F238E27FC236}">
                <a16:creationId xmlns:a16="http://schemas.microsoft.com/office/drawing/2014/main" id="{02AEFD79-D8B0-45D2-8043-0731A285FA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32B1D0-E648-408E-8399-1E66C8A066E9}"/>
              </a:ext>
            </a:extLst>
          </p:cNvPr>
          <p:cNvSpPr>
            <a:spLocks noGrp="1"/>
          </p:cNvSpPr>
          <p:nvPr>
            <p:ph type="sldNum" sz="quarter" idx="12"/>
          </p:nvPr>
        </p:nvSpPr>
        <p:spPr/>
        <p:txBody>
          <a:bodyPr/>
          <a:lstStyle/>
          <a:p>
            <a:fld id="{5C013040-661B-43C9-AA01-C8F5DB457A4E}" type="slidenum">
              <a:rPr lang="en-US" smtClean="0"/>
              <a:t>‹#›</a:t>
            </a:fld>
            <a:endParaRPr lang="en-US"/>
          </a:p>
        </p:txBody>
      </p:sp>
    </p:spTree>
    <p:extLst>
      <p:ext uri="{BB962C8B-B14F-4D97-AF65-F5344CB8AC3E}">
        <p14:creationId xmlns:p14="http://schemas.microsoft.com/office/powerpoint/2010/main" val="1037875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1D2E9-0C4F-4D9A-8E0B-B494F0FC1A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6B8C4F-0E72-4E6A-8B91-50681C1C4D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300DA1-DA9D-4DBE-A5EE-B5DD9BB114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E6B74F-8D60-4985-8629-44B32727B833}"/>
              </a:ext>
            </a:extLst>
          </p:cNvPr>
          <p:cNvSpPr>
            <a:spLocks noGrp="1"/>
          </p:cNvSpPr>
          <p:nvPr>
            <p:ph type="dt" sz="half" idx="10"/>
          </p:nvPr>
        </p:nvSpPr>
        <p:spPr/>
        <p:txBody>
          <a:bodyPr/>
          <a:lstStyle/>
          <a:p>
            <a:fld id="{5C8F6318-44A1-479A-B067-33569366B0A9}" type="datetimeFigureOut">
              <a:rPr lang="en-US" smtClean="0"/>
              <a:t>3/18/2022</a:t>
            </a:fld>
            <a:endParaRPr lang="en-US"/>
          </a:p>
        </p:txBody>
      </p:sp>
      <p:sp>
        <p:nvSpPr>
          <p:cNvPr id="6" name="Footer Placeholder 5">
            <a:extLst>
              <a:ext uri="{FF2B5EF4-FFF2-40B4-BE49-F238E27FC236}">
                <a16:creationId xmlns:a16="http://schemas.microsoft.com/office/drawing/2014/main" id="{9DC18F75-2522-4044-B711-ABB71B7B01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6A3970-CE17-4BD3-B2E9-EB6FE24D7CB9}"/>
              </a:ext>
            </a:extLst>
          </p:cNvPr>
          <p:cNvSpPr>
            <a:spLocks noGrp="1"/>
          </p:cNvSpPr>
          <p:nvPr>
            <p:ph type="sldNum" sz="quarter" idx="12"/>
          </p:nvPr>
        </p:nvSpPr>
        <p:spPr/>
        <p:txBody>
          <a:bodyPr/>
          <a:lstStyle/>
          <a:p>
            <a:fld id="{5C013040-661B-43C9-AA01-C8F5DB457A4E}" type="slidenum">
              <a:rPr lang="en-US" smtClean="0"/>
              <a:t>‹#›</a:t>
            </a:fld>
            <a:endParaRPr lang="en-US"/>
          </a:p>
        </p:txBody>
      </p:sp>
    </p:spTree>
    <p:extLst>
      <p:ext uri="{BB962C8B-B14F-4D97-AF65-F5344CB8AC3E}">
        <p14:creationId xmlns:p14="http://schemas.microsoft.com/office/powerpoint/2010/main" val="229334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419C9B-A6C4-42A8-9AAE-E75DC31EF3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F3A322-C4CF-4E18-9955-CBAC86D2E5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D13EFA-93EF-493A-A078-477348F24B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8F6318-44A1-479A-B067-33569366B0A9}" type="datetimeFigureOut">
              <a:rPr lang="en-US" smtClean="0"/>
              <a:t>3/18/2022</a:t>
            </a:fld>
            <a:endParaRPr lang="en-US"/>
          </a:p>
        </p:txBody>
      </p:sp>
      <p:sp>
        <p:nvSpPr>
          <p:cNvPr id="5" name="Footer Placeholder 4">
            <a:extLst>
              <a:ext uri="{FF2B5EF4-FFF2-40B4-BE49-F238E27FC236}">
                <a16:creationId xmlns:a16="http://schemas.microsoft.com/office/drawing/2014/main" id="{A29F57B9-C0C8-4CD6-9CF2-160CB1B1D9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6CDB40-537C-4759-AC4E-246E0FEC4C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013040-661B-43C9-AA01-C8F5DB457A4E}" type="slidenum">
              <a:rPr lang="en-US" smtClean="0"/>
              <a:t>‹#›</a:t>
            </a:fld>
            <a:endParaRPr lang="en-US"/>
          </a:p>
        </p:txBody>
      </p:sp>
    </p:spTree>
    <p:extLst>
      <p:ext uri="{BB962C8B-B14F-4D97-AF65-F5344CB8AC3E}">
        <p14:creationId xmlns:p14="http://schemas.microsoft.com/office/powerpoint/2010/main" val="519897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slide" Target="slide1.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18" Type="http://schemas.openxmlformats.org/officeDocument/2006/relationships/image" Target="../media/image68.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17" Type="http://schemas.openxmlformats.org/officeDocument/2006/relationships/image" Target="../media/image67.png"/><Relationship Id="rId2" Type="http://schemas.openxmlformats.org/officeDocument/2006/relationships/image" Target="../media/image52.png"/><Relationship Id="rId16"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5" Type="http://schemas.openxmlformats.org/officeDocument/2006/relationships/image" Target="../media/image65.png"/><Relationship Id="rId10" Type="http://schemas.openxmlformats.org/officeDocument/2006/relationships/image" Target="../media/image60.png"/><Relationship Id="rId19" Type="http://schemas.openxmlformats.org/officeDocument/2006/relationships/image" Target="../media/image69.jpe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4.png"/></Relationships>
</file>

<file path=ppt/slides/_rels/slide39.xml.rels><?xml version="1.0" encoding="UTF-8" standalone="yes"?>
<Relationships xmlns="http://schemas.openxmlformats.org/package/2006/relationships"><Relationship Id="rId2" Type="http://schemas.openxmlformats.org/officeDocument/2006/relationships/image" Target="../media/image70.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6.gif"/><Relationship Id="rId7" Type="http://schemas.openxmlformats.org/officeDocument/2006/relationships/image" Target="../media/image10.gif"/><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gif"/><Relationship Id="rId9" Type="http://schemas.openxmlformats.org/officeDocument/2006/relationships/image" Target="../media/image12.gif"/></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WordArt 2">
            <a:extLst>
              <a:ext uri="{FF2B5EF4-FFF2-40B4-BE49-F238E27FC236}">
                <a16:creationId xmlns:a16="http://schemas.microsoft.com/office/drawing/2014/main" id="{A9C9D70F-E20C-47B6-98DE-68218B6C7FA7}"/>
              </a:ext>
            </a:extLst>
          </p:cNvPr>
          <p:cNvSpPr>
            <a:spLocks noChangeArrowheads="1" noChangeShapeType="1" noTextEdit="1"/>
          </p:cNvSpPr>
          <p:nvPr/>
        </p:nvSpPr>
        <p:spPr bwMode="auto">
          <a:xfrm>
            <a:off x="2057400" y="0"/>
            <a:ext cx="8001000" cy="3352800"/>
          </a:xfrm>
          <a:prstGeom prst="rect">
            <a:avLst/>
          </a:prstGeom>
          <a:extLst>
            <a:ext uri="{AF507438-7753-43E0-B8FC-AC1667EBCBE1}">
              <a14:hiddenEffects xmlns:a14="http://schemas.microsoft.com/office/drawing/2010/main">
                <a:effectLst/>
              </a14:hiddenEffects>
            </a:ext>
          </a:extLst>
        </p:spPr>
        <p:txBody>
          <a:bodyPr wrap="none" fromWordArt="1">
            <a:prstTxWarp prst="textCurveDown">
              <a:avLst>
                <a:gd name="adj" fmla="val 6282"/>
              </a:avLst>
            </a:prstTxWarp>
          </a:bodyPr>
          <a:lstStyle/>
          <a:p>
            <a:pPr algn="ctr"/>
            <a:r>
              <a:rPr lang="en-US" sz="3600" kern="10">
                <a:ln w="9525">
                  <a:solidFill>
                    <a:srgbClr val="0000FF"/>
                  </a:solidFill>
                  <a:round/>
                  <a:headEnd/>
                  <a:tailEnd/>
                </a:ln>
                <a:solidFill>
                  <a:srgbClr val="009900"/>
                </a:solidFill>
                <a:cs typeface="Times New Roman" panose="02020603050405020304" pitchFamily="18" charset="0"/>
              </a:rPr>
              <a:t>Chào Mừng Quý Thầy Cô Giáo</a:t>
            </a:r>
          </a:p>
          <a:p>
            <a:pPr algn="ctr"/>
            <a:r>
              <a:rPr lang="en-US" sz="3600" kern="10">
                <a:ln w="9525">
                  <a:solidFill>
                    <a:srgbClr val="0000FF"/>
                  </a:solidFill>
                  <a:round/>
                  <a:headEnd/>
                  <a:tailEnd/>
                </a:ln>
                <a:solidFill>
                  <a:srgbClr val="009900"/>
                </a:solidFill>
                <a:cs typeface="Times New Roman" panose="02020603050405020304" pitchFamily="18" charset="0"/>
              </a:rPr>
              <a:t>Đến Dự Giờ Môn Sinh Học</a:t>
            </a:r>
          </a:p>
        </p:txBody>
      </p:sp>
      <p:pic>
        <p:nvPicPr>
          <p:cNvPr id="235524" name="Picture 4">
            <a:extLst>
              <a:ext uri="{FF2B5EF4-FFF2-40B4-BE49-F238E27FC236}">
                <a16:creationId xmlns:a16="http://schemas.microsoft.com/office/drawing/2014/main" id="{D06B4BBC-1E52-4A2D-8AA7-D99FAE3922E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82738" y="4171950"/>
            <a:ext cx="1389062" cy="2686050"/>
          </a:xfrm>
          <a:prstGeom prst="rect">
            <a:avLst/>
          </a:prstGeom>
          <a:noFill/>
          <a:extLst>
            <a:ext uri="{909E8E84-426E-40DD-AFC4-6F175D3DCCD1}">
              <a14:hiddenFill xmlns:a14="http://schemas.microsoft.com/office/drawing/2010/main">
                <a:solidFill>
                  <a:srgbClr val="FFFFFF"/>
                </a:solidFill>
              </a14:hiddenFill>
            </a:ext>
          </a:extLst>
        </p:spPr>
      </p:pic>
      <p:pic>
        <p:nvPicPr>
          <p:cNvPr id="235525" name="Picture 5">
            <a:extLst>
              <a:ext uri="{FF2B5EF4-FFF2-40B4-BE49-F238E27FC236}">
                <a16:creationId xmlns:a16="http://schemas.microsoft.com/office/drawing/2014/main" id="{D20E2395-87B7-4E71-8128-7DB0A7A7A10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318626" y="4191000"/>
            <a:ext cx="1349375" cy="2609850"/>
          </a:xfrm>
          <a:prstGeom prst="rect">
            <a:avLst/>
          </a:prstGeom>
          <a:noFill/>
          <a:extLst>
            <a:ext uri="{909E8E84-426E-40DD-AFC4-6F175D3DCCD1}">
              <a14:hiddenFill xmlns:a14="http://schemas.microsoft.com/office/drawing/2010/main">
                <a:solidFill>
                  <a:srgbClr val="FFFFFF"/>
                </a:solidFill>
              </a14:hiddenFill>
            </a:ext>
          </a:extLst>
        </p:spPr>
      </p:pic>
      <p:sp>
        <p:nvSpPr>
          <p:cNvPr id="235529" name="WordArt 9">
            <a:extLst>
              <a:ext uri="{FF2B5EF4-FFF2-40B4-BE49-F238E27FC236}">
                <a16:creationId xmlns:a16="http://schemas.microsoft.com/office/drawing/2014/main" id="{FDAFCFF2-3473-4FCF-AD06-292B2EB1593D}"/>
              </a:ext>
            </a:extLst>
          </p:cNvPr>
          <p:cNvSpPr>
            <a:spLocks noChangeArrowheads="1" noChangeShapeType="1" noTextEdit="1"/>
          </p:cNvSpPr>
          <p:nvPr/>
        </p:nvSpPr>
        <p:spPr bwMode="auto">
          <a:xfrm>
            <a:off x="4724400" y="3962401"/>
            <a:ext cx="3048000" cy="1133475"/>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blipFill dpi="0" rotWithShape="0">
                  <a:blip r:embed="rId4"/>
                  <a:srcRect/>
                  <a:tile tx="0" ty="0" sx="100000" sy="100000" flip="none" algn="tl"/>
                </a:blipFill>
                <a:effectLst>
                  <a:outerShdw dist="563972" dir="14049741" sx="125000" sy="125000" algn="tl" rotWithShape="0">
                    <a:srgbClr val="C7DFD3">
                      <a:alpha val="80000"/>
                    </a:srgbClr>
                  </a:outerShdw>
                </a:effectLst>
                <a:cs typeface="Times New Roman" panose="02020603050405020304" pitchFamily="18" charset="0"/>
              </a:rPr>
              <a:t>LỚP 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35522"/>
                                        </p:tgtEl>
                                        <p:attrNameLst>
                                          <p:attrName>style.visibility</p:attrName>
                                        </p:attrNameLst>
                                      </p:cBhvr>
                                      <p:to>
                                        <p:strVal val="visible"/>
                                      </p:to>
                                    </p:set>
                                    <p:animEffect transition="in" filter="diamond(in)">
                                      <p:cBhvr>
                                        <p:cTn id="7" dur="500"/>
                                        <p:tgtEl>
                                          <p:spTgt spid="235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Text Box 2">
            <a:extLst>
              <a:ext uri="{FF2B5EF4-FFF2-40B4-BE49-F238E27FC236}">
                <a16:creationId xmlns:a16="http://schemas.microsoft.com/office/drawing/2014/main" id="{F81B3ED8-43CE-48F5-A719-D45DE96F6215}"/>
              </a:ext>
            </a:extLst>
          </p:cNvPr>
          <p:cNvSpPr txBox="1">
            <a:spLocks noChangeArrowheads="1"/>
          </p:cNvSpPr>
          <p:nvPr/>
        </p:nvSpPr>
        <p:spPr bwMode="auto">
          <a:xfrm>
            <a:off x="2286000" y="373063"/>
            <a:ext cx="7391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US" altLang="en-US">
              <a:latin typeface="Verdana" panose="020B0604030504040204" pitchFamily="34" charset="0"/>
            </a:endParaRPr>
          </a:p>
        </p:txBody>
      </p:sp>
      <p:pic>
        <p:nvPicPr>
          <p:cNvPr id="410627" name="Picture 3">
            <a:extLst>
              <a:ext uri="{FF2B5EF4-FFF2-40B4-BE49-F238E27FC236}">
                <a16:creationId xmlns:a16="http://schemas.microsoft.com/office/drawing/2014/main" id="{5DE6FFC9-B141-4A87-92B5-3CDB853ADC14}"/>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981200" y="457200"/>
            <a:ext cx="8305800" cy="5943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410628" name="Group 4">
            <a:extLst>
              <a:ext uri="{FF2B5EF4-FFF2-40B4-BE49-F238E27FC236}">
                <a16:creationId xmlns:a16="http://schemas.microsoft.com/office/drawing/2014/main" id="{33B0FD41-19CE-4DEE-B220-7E9DC12BA69B}"/>
              </a:ext>
            </a:extLst>
          </p:cNvPr>
          <p:cNvGrpSpPr>
            <a:grpSpLocks/>
          </p:cNvGrpSpPr>
          <p:nvPr/>
        </p:nvGrpSpPr>
        <p:grpSpPr bwMode="auto">
          <a:xfrm rot="-127913">
            <a:off x="8212138" y="2305051"/>
            <a:ext cx="703262" cy="2473325"/>
            <a:chOff x="4213" y="1392"/>
            <a:chExt cx="443" cy="1558"/>
          </a:xfrm>
        </p:grpSpPr>
        <p:sp>
          <p:nvSpPr>
            <p:cNvPr id="410629" name="Line 5">
              <a:extLst>
                <a:ext uri="{FF2B5EF4-FFF2-40B4-BE49-F238E27FC236}">
                  <a16:creationId xmlns:a16="http://schemas.microsoft.com/office/drawing/2014/main" id="{B88BB8E6-D8EC-4098-A831-1D0F1BB8B206}"/>
                </a:ext>
              </a:extLst>
            </p:cNvPr>
            <p:cNvSpPr>
              <a:spLocks noChangeShapeType="1"/>
            </p:cNvSpPr>
            <p:nvPr/>
          </p:nvSpPr>
          <p:spPr bwMode="auto">
            <a:xfrm flipH="1">
              <a:off x="4213" y="2448"/>
              <a:ext cx="107" cy="502"/>
            </a:xfrm>
            <a:prstGeom prst="line">
              <a:avLst/>
            </a:prstGeom>
            <a:noFill/>
            <a:ln w="57150">
              <a:solidFill>
                <a:srgbClr val="000000"/>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630" name="Line 6">
              <a:extLst>
                <a:ext uri="{FF2B5EF4-FFF2-40B4-BE49-F238E27FC236}">
                  <a16:creationId xmlns:a16="http://schemas.microsoft.com/office/drawing/2014/main" id="{F332851A-8E2D-461F-9F06-D818FF839699}"/>
                </a:ext>
              </a:extLst>
            </p:cNvPr>
            <p:cNvSpPr>
              <a:spLocks noChangeShapeType="1"/>
            </p:cNvSpPr>
            <p:nvPr/>
          </p:nvSpPr>
          <p:spPr bwMode="auto">
            <a:xfrm flipH="1">
              <a:off x="4560" y="1392"/>
              <a:ext cx="96" cy="384"/>
            </a:xfrm>
            <a:prstGeom prst="line">
              <a:avLst/>
            </a:prstGeom>
            <a:noFill/>
            <a:ln w="57150">
              <a:solidFill>
                <a:srgbClr val="000000"/>
              </a:solidFill>
              <a:round/>
              <a:headEnd type="stealth"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10631" name="Group 7">
            <a:extLst>
              <a:ext uri="{FF2B5EF4-FFF2-40B4-BE49-F238E27FC236}">
                <a16:creationId xmlns:a16="http://schemas.microsoft.com/office/drawing/2014/main" id="{93401A21-192A-4AFA-ACBB-0938CEF806FA}"/>
              </a:ext>
            </a:extLst>
          </p:cNvPr>
          <p:cNvGrpSpPr>
            <a:grpSpLocks/>
          </p:cNvGrpSpPr>
          <p:nvPr/>
        </p:nvGrpSpPr>
        <p:grpSpPr bwMode="auto">
          <a:xfrm>
            <a:off x="4038600" y="3201988"/>
            <a:ext cx="2889250" cy="550862"/>
            <a:chOff x="1573" y="1990"/>
            <a:chExt cx="1820" cy="347"/>
          </a:xfrm>
        </p:grpSpPr>
        <p:grpSp>
          <p:nvGrpSpPr>
            <p:cNvPr id="410632" name="Group 8">
              <a:extLst>
                <a:ext uri="{FF2B5EF4-FFF2-40B4-BE49-F238E27FC236}">
                  <a16:creationId xmlns:a16="http://schemas.microsoft.com/office/drawing/2014/main" id="{61E13F74-0AF2-4D6C-B52C-1F9471F2D2C0}"/>
                </a:ext>
              </a:extLst>
            </p:cNvPr>
            <p:cNvGrpSpPr>
              <a:grpSpLocks/>
            </p:cNvGrpSpPr>
            <p:nvPr/>
          </p:nvGrpSpPr>
          <p:grpSpPr bwMode="auto">
            <a:xfrm>
              <a:off x="1573" y="2023"/>
              <a:ext cx="1728" cy="314"/>
              <a:chOff x="1573" y="2001"/>
              <a:chExt cx="1728" cy="314"/>
            </a:xfrm>
          </p:grpSpPr>
          <p:sp>
            <p:nvSpPr>
              <p:cNvPr id="410633" name="Line 9">
                <a:extLst>
                  <a:ext uri="{FF2B5EF4-FFF2-40B4-BE49-F238E27FC236}">
                    <a16:creationId xmlns:a16="http://schemas.microsoft.com/office/drawing/2014/main" id="{15C4ACEB-6304-416A-843A-EE6D2BAF7D0A}"/>
                  </a:ext>
                </a:extLst>
              </p:cNvPr>
              <p:cNvSpPr>
                <a:spLocks noChangeShapeType="1"/>
              </p:cNvSpPr>
              <p:nvPr/>
            </p:nvSpPr>
            <p:spPr bwMode="auto">
              <a:xfrm>
                <a:off x="1573" y="2027"/>
                <a:ext cx="192" cy="288"/>
              </a:xfrm>
              <a:prstGeom prst="line">
                <a:avLst/>
              </a:prstGeom>
              <a:noFill/>
              <a:ln w="571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634" name="Line 10">
                <a:extLst>
                  <a:ext uri="{FF2B5EF4-FFF2-40B4-BE49-F238E27FC236}">
                    <a16:creationId xmlns:a16="http://schemas.microsoft.com/office/drawing/2014/main" id="{44789BA9-98D9-4005-8F3C-67344B0748BC}"/>
                  </a:ext>
                </a:extLst>
              </p:cNvPr>
              <p:cNvSpPr>
                <a:spLocks noChangeShapeType="1"/>
              </p:cNvSpPr>
              <p:nvPr/>
            </p:nvSpPr>
            <p:spPr bwMode="auto">
              <a:xfrm>
                <a:off x="1669" y="2001"/>
                <a:ext cx="1632" cy="144"/>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10635" name="Line 11">
              <a:extLst>
                <a:ext uri="{FF2B5EF4-FFF2-40B4-BE49-F238E27FC236}">
                  <a16:creationId xmlns:a16="http://schemas.microsoft.com/office/drawing/2014/main" id="{3AC44F1C-6FFA-4392-A92E-99DCCD6EEC06}"/>
                </a:ext>
              </a:extLst>
            </p:cNvPr>
            <p:cNvSpPr>
              <a:spLocks noChangeShapeType="1"/>
            </p:cNvSpPr>
            <p:nvPr/>
          </p:nvSpPr>
          <p:spPr bwMode="auto">
            <a:xfrm flipH="1">
              <a:off x="3297" y="1990"/>
              <a:ext cx="96" cy="144"/>
            </a:xfrm>
            <a:prstGeom prst="line">
              <a:avLst/>
            </a:prstGeom>
            <a:noFill/>
            <a:ln w="57150">
              <a:solidFill>
                <a:schemeClr val="tx1"/>
              </a:solidFill>
              <a:round/>
              <a:headEnd type="stealth"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10636" name="Group 12">
            <a:extLst>
              <a:ext uri="{FF2B5EF4-FFF2-40B4-BE49-F238E27FC236}">
                <a16:creationId xmlns:a16="http://schemas.microsoft.com/office/drawing/2014/main" id="{5EA9D909-6FEE-45CF-A123-9BFDDCB81738}"/>
              </a:ext>
            </a:extLst>
          </p:cNvPr>
          <p:cNvGrpSpPr>
            <a:grpSpLocks/>
          </p:cNvGrpSpPr>
          <p:nvPr/>
        </p:nvGrpSpPr>
        <p:grpSpPr bwMode="auto">
          <a:xfrm>
            <a:off x="3333751" y="3316288"/>
            <a:ext cx="4665663" cy="1160462"/>
            <a:chOff x="1093" y="2027"/>
            <a:chExt cx="2939" cy="731"/>
          </a:xfrm>
        </p:grpSpPr>
        <p:sp>
          <p:nvSpPr>
            <p:cNvPr id="410637" name="Line 13">
              <a:extLst>
                <a:ext uri="{FF2B5EF4-FFF2-40B4-BE49-F238E27FC236}">
                  <a16:creationId xmlns:a16="http://schemas.microsoft.com/office/drawing/2014/main" id="{832D708C-760D-42AC-A4B9-567549FF7B0D}"/>
                </a:ext>
              </a:extLst>
            </p:cNvPr>
            <p:cNvSpPr>
              <a:spLocks noChangeShapeType="1"/>
            </p:cNvSpPr>
            <p:nvPr/>
          </p:nvSpPr>
          <p:spPr bwMode="auto">
            <a:xfrm>
              <a:off x="1787" y="2075"/>
              <a:ext cx="2208" cy="192"/>
            </a:xfrm>
            <a:prstGeom prst="line">
              <a:avLst/>
            </a:prstGeom>
            <a:noFill/>
            <a:ln w="381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638" name="Line 14">
              <a:extLst>
                <a:ext uri="{FF2B5EF4-FFF2-40B4-BE49-F238E27FC236}">
                  <a16:creationId xmlns:a16="http://schemas.microsoft.com/office/drawing/2014/main" id="{6713DB51-54DF-44E1-9ED8-B9A67519D037}"/>
                </a:ext>
              </a:extLst>
            </p:cNvPr>
            <p:cNvSpPr>
              <a:spLocks noChangeShapeType="1"/>
            </p:cNvSpPr>
            <p:nvPr/>
          </p:nvSpPr>
          <p:spPr bwMode="auto">
            <a:xfrm>
              <a:off x="3504" y="2027"/>
              <a:ext cx="528" cy="48"/>
            </a:xfrm>
            <a:prstGeom prst="line">
              <a:avLst/>
            </a:prstGeom>
            <a:noFill/>
            <a:ln w="381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639" name="Line 15">
              <a:extLst>
                <a:ext uri="{FF2B5EF4-FFF2-40B4-BE49-F238E27FC236}">
                  <a16:creationId xmlns:a16="http://schemas.microsoft.com/office/drawing/2014/main" id="{6F16BE85-75C1-4D62-B3A8-A9BB35DED402}"/>
                </a:ext>
              </a:extLst>
            </p:cNvPr>
            <p:cNvSpPr>
              <a:spLocks noChangeShapeType="1"/>
            </p:cNvSpPr>
            <p:nvPr/>
          </p:nvSpPr>
          <p:spPr bwMode="auto">
            <a:xfrm flipH="1">
              <a:off x="1178" y="2075"/>
              <a:ext cx="624" cy="48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640" name="Line 16">
              <a:extLst>
                <a:ext uri="{FF2B5EF4-FFF2-40B4-BE49-F238E27FC236}">
                  <a16:creationId xmlns:a16="http://schemas.microsoft.com/office/drawing/2014/main" id="{BD646738-A4A5-460B-BE05-8AE58EC65109}"/>
                </a:ext>
              </a:extLst>
            </p:cNvPr>
            <p:cNvSpPr>
              <a:spLocks noChangeShapeType="1"/>
            </p:cNvSpPr>
            <p:nvPr/>
          </p:nvSpPr>
          <p:spPr bwMode="auto">
            <a:xfrm>
              <a:off x="1104" y="2507"/>
              <a:ext cx="96" cy="4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641" name="Line 17">
              <a:extLst>
                <a:ext uri="{FF2B5EF4-FFF2-40B4-BE49-F238E27FC236}">
                  <a16:creationId xmlns:a16="http://schemas.microsoft.com/office/drawing/2014/main" id="{49090C0B-CE9F-4D46-B4EB-3EC4AFBBF50C}"/>
                </a:ext>
              </a:extLst>
            </p:cNvPr>
            <p:cNvSpPr>
              <a:spLocks noChangeShapeType="1"/>
            </p:cNvSpPr>
            <p:nvPr/>
          </p:nvSpPr>
          <p:spPr bwMode="auto">
            <a:xfrm flipH="1">
              <a:off x="1093" y="2086"/>
              <a:ext cx="816" cy="67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10642" name="Group 18">
            <a:extLst>
              <a:ext uri="{FF2B5EF4-FFF2-40B4-BE49-F238E27FC236}">
                <a16:creationId xmlns:a16="http://schemas.microsoft.com/office/drawing/2014/main" id="{2D47EFDE-A65B-4766-86D7-73E89EBEC30A}"/>
              </a:ext>
            </a:extLst>
          </p:cNvPr>
          <p:cNvGrpSpPr>
            <a:grpSpLocks/>
          </p:cNvGrpSpPr>
          <p:nvPr/>
        </p:nvGrpSpPr>
        <p:grpSpPr bwMode="auto">
          <a:xfrm>
            <a:off x="4859338" y="3311525"/>
            <a:ext cx="1770062" cy="1828800"/>
            <a:chOff x="2101" y="2064"/>
            <a:chExt cx="1115" cy="1152"/>
          </a:xfrm>
        </p:grpSpPr>
        <p:sp>
          <p:nvSpPr>
            <p:cNvPr id="410643" name="Line 19">
              <a:extLst>
                <a:ext uri="{FF2B5EF4-FFF2-40B4-BE49-F238E27FC236}">
                  <a16:creationId xmlns:a16="http://schemas.microsoft.com/office/drawing/2014/main" id="{7F586194-5D5B-4C5A-B51D-EA7C9F67F382}"/>
                </a:ext>
              </a:extLst>
            </p:cNvPr>
            <p:cNvSpPr>
              <a:spLocks noChangeShapeType="1"/>
            </p:cNvSpPr>
            <p:nvPr/>
          </p:nvSpPr>
          <p:spPr bwMode="auto">
            <a:xfrm flipH="1">
              <a:off x="2101" y="2688"/>
              <a:ext cx="155" cy="229"/>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644" name="Line 20">
              <a:extLst>
                <a:ext uri="{FF2B5EF4-FFF2-40B4-BE49-F238E27FC236}">
                  <a16:creationId xmlns:a16="http://schemas.microsoft.com/office/drawing/2014/main" id="{FBC1BF0C-4408-4472-BD26-04B074CE522C}"/>
                </a:ext>
              </a:extLst>
            </p:cNvPr>
            <p:cNvSpPr>
              <a:spLocks noChangeShapeType="1"/>
            </p:cNvSpPr>
            <p:nvPr/>
          </p:nvSpPr>
          <p:spPr bwMode="auto">
            <a:xfrm>
              <a:off x="2112" y="2906"/>
              <a:ext cx="528" cy="70"/>
            </a:xfrm>
            <a:prstGeom prst="line">
              <a:avLst/>
            </a:prstGeom>
            <a:noFill/>
            <a:ln w="381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645" name="Line 21">
              <a:extLst>
                <a:ext uri="{FF2B5EF4-FFF2-40B4-BE49-F238E27FC236}">
                  <a16:creationId xmlns:a16="http://schemas.microsoft.com/office/drawing/2014/main" id="{7C03C2D7-8EAE-41CE-8DC8-44ADF887EB60}"/>
                </a:ext>
              </a:extLst>
            </p:cNvPr>
            <p:cNvSpPr>
              <a:spLocks noChangeShapeType="1"/>
            </p:cNvSpPr>
            <p:nvPr/>
          </p:nvSpPr>
          <p:spPr bwMode="auto">
            <a:xfrm flipH="1">
              <a:off x="2496" y="2976"/>
              <a:ext cx="144" cy="240"/>
            </a:xfrm>
            <a:prstGeom prst="line">
              <a:avLst/>
            </a:prstGeom>
            <a:noFill/>
            <a:ln w="38100">
              <a:solidFill>
                <a:srgbClr val="00008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646" name="Line 22">
              <a:extLst>
                <a:ext uri="{FF2B5EF4-FFF2-40B4-BE49-F238E27FC236}">
                  <a16:creationId xmlns:a16="http://schemas.microsoft.com/office/drawing/2014/main" id="{CD39F79B-9826-47CC-85B2-C6C62C087B00}"/>
                </a:ext>
              </a:extLst>
            </p:cNvPr>
            <p:cNvSpPr>
              <a:spLocks noChangeShapeType="1"/>
            </p:cNvSpPr>
            <p:nvPr/>
          </p:nvSpPr>
          <p:spPr bwMode="auto">
            <a:xfrm flipH="1">
              <a:off x="2592" y="2064"/>
              <a:ext cx="624" cy="1152"/>
            </a:xfrm>
            <a:prstGeom prst="line">
              <a:avLst/>
            </a:prstGeom>
            <a:noFill/>
            <a:ln w="38100">
              <a:solidFill>
                <a:srgbClr val="00008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10647" name="Line 23">
            <a:extLst>
              <a:ext uri="{FF2B5EF4-FFF2-40B4-BE49-F238E27FC236}">
                <a16:creationId xmlns:a16="http://schemas.microsoft.com/office/drawing/2014/main" id="{418AF003-F894-4044-B503-2FCAF3D4CE3F}"/>
              </a:ext>
            </a:extLst>
          </p:cNvPr>
          <p:cNvSpPr>
            <a:spLocks noChangeShapeType="1"/>
          </p:cNvSpPr>
          <p:nvPr/>
        </p:nvSpPr>
        <p:spPr bwMode="auto">
          <a:xfrm flipH="1">
            <a:off x="8324850" y="2628900"/>
            <a:ext cx="76200" cy="304800"/>
          </a:xfrm>
          <a:prstGeom prst="line">
            <a:avLst/>
          </a:prstGeom>
          <a:noFill/>
          <a:ln w="57150">
            <a:solidFill>
              <a:srgbClr val="000000"/>
            </a:solidFill>
            <a:round/>
            <a:headEnd type="stealth" w="sm"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648" name="Line 24">
            <a:extLst>
              <a:ext uri="{FF2B5EF4-FFF2-40B4-BE49-F238E27FC236}">
                <a16:creationId xmlns:a16="http://schemas.microsoft.com/office/drawing/2014/main" id="{DA6C3847-ACAC-4573-B4FA-6E31873026BF}"/>
              </a:ext>
            </a:extLst>
          </p:cNvPr>
          <p:cNvSpPr>
            <a:spLocks noChangeShapeType="1"/>
          </p:cNvSpPr>
          <p:nvPr/>
        </p:nvSpPr>
        <p:spPr bwMode="auto">
          <a:xfrm>
            <a:off x="8083550" y="2476500"/>
            <a:ext cx="298450" cy="0"/>
          </a:xfrm>
          <a:prstGeom prst="line">
            <a:avLst/>
          </a:prstGeom>
          <a:noFill/>
          <a:ln w="38100">
            <a:solidFill>
              <a:srgbClr val="000000"/>
            </a:solidFill>
            <a:round/>
            <a:headEnd type="arrow"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10649" name="Group 25">
            <a:extLst>
              <a:ext uri="{FF2B5EF4-FFF2-40B4-BE49-F238E27FC236}">
                <a16:creationId xmlns:a16="http://schemas.microsoft.com/office/drawing/2014/main" id="{C5A2252F-D66F-4CED-A2D6-E51F8C316668}"/>
              </a:ext>
            </a:extLst>
          </p:cNvPr>
          <p:cNvGrpSpPr>
            <a:grpSpLocks/>
          </p:cNvGrpSpPr>
          <p:nvPr/>
        </p:nvGrpSpPr>
        <p:grpSpPr bwMode="auto">
          <a:xfrm>
            <a:off x="3181350" y="1600201"/>
            <a:ext cx="3182938" cy="1184275"/>
            <a:chOff x="1045" y="993"/>
            <a:chExt cx="2005" cy="746"/>
          </a:xfrm>
        </p:grpSpPr>
        <p:sp>
          <p:nvSpPr>
            <p:cNvPr id="410650" name="Line 26">
              <a:extLst>
                <a:ext uri="{FF2B5EF4-FFF2-40B4-BE49-F238E27FC236}">
                  <a16:creationId xmlns:a16="http://schemas.microsoft.com/office/drawing/2014/main" id="{A8D90473-0A13-42C4-BDBC-D9C973118994}"/>
                </a:ext>
              </a:extLst>
            </p:cNvPr>
            <p:cNvSpPr>
              <a:spLocks noChangeShapeType="1"/>
            </p:cNvSpPr>
            <p:nvPr/>
          </p:nvSpPr>
          <p:spPr bwMode="auto">
            <a:xfrm>
              <a:off x="1104" y="1126"/>
              <a:ext cx="240" cy="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651" name="Line 27">
              <a:extLst>
                <a:ext uri="{FF2B5EF4-FFF2-40B4-BE49-F238E27FC236}">
                  <a16:creationId xmlns:a16="http://schemas.microsoft.com/office/drawing/2014/main" id="{E5F49AF8-CF72-4602-BB34-70935EFF5DEC}"/>
                </a:ext>
              </a:extLst>
            </p:cNvPr>
            <p:cNvSpPr>
              <a:spLocks noChangeShapeType="1"/>
            </p:cNvSpPr>
            <p:nvPr/>
          </p:nvSpPr>
          <p:spPr bwMode="auto">
            <a:xfrm flipH="1">
              <a:off x="1067" y="1141"/>
              <a:ext cx="277" cy="122"/>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652" name="Line 28">
              <a:extLst>
                <a:ext uri="{FF2B5EF4-FFF2-40B4-BE49-F238E27FC236}">
                  <a16:creationId xmlns:a16="http://schemas.microsoft.com/office/drawing/2014/main" id="{F7516591-C875-4144-9EAF-590E19250EA8}"/>
                </a:ext>
              </a:extLst>
            </p:cNvPr>
            <p:cNvSpPr>
              <a:spLocks noChangeShapeType="1"/>
            </p:cNvSpPr>
            <p:nvPr/>
          </p:nvSpPr>
          <p:spPr bwMode="auto">
            <a:xfrm>
              <a:off x="1045" y="1270"/>
              <a:ext cx="1680" cy="96"/>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653" name="Line 29">
              <a:extLst>
                <a:ext uri="{FF2B5EF4-FFF2-40B4-BE49-F238E27FC236}">
                  <a16:creationId xmlns:a16="http://schemas.microsoft.com/office/drawing/2014/main" id="{917AA207-1B1D-4A9D-BDA2-1465D5CEE6B5}"/>
                </a:ext>
              </a:extLst>
            </p:cNvPr>
            <p:cNvSpPr>
              <a:spLocks noChangeShapeType="1"/>
            </p:cNvSpPr>
            <p:nvPr/>
          </p:nvSpPr>
          <p:spPr bwMode="auto">
            <a:xfrm flipH="1">
              <a:off x="2714" y="1089"/>
              <a:ext cx="336" cy="288"/>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654" name="Line 30">
              <a:extLst>
                <a:ext uri="{FF2B5EF4-FFF2-40B4-BE49-F238E27FC236}">
                  <a16:creationId xmlns:a16="http://schemas.microsoft.com/office/drawing/2014/main" id="{E8488851-202D-4786-B9E1-C4C0A947BBA4}"/>
                </a:ext>
              </a:extLst>
            </p:cNvPr>
            <p:cNvSpPr>
              <a:spLocks noChangeShapeType="1"/>
            </p:cNvSpPr>
            <p:nvPr/>
          </p:nvSpPr>
          <p:spPr bwMode="auto">
            <a:xfrm>
              <a:off x="1798" y="1163"/>
              <a:ext cx="1104" cy="59"/>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655" name="Line 31">
              <a:extLst>
                <a:ext uri="{FF2B5EF4-FFF2-40B4-BE49-F238E27FC236}">
                  <a16:creationId xmlns:a16="http://schemas.microsoft.com/office/drawing/2014/main" id="{F3D2EB07-CB3A-445E-B965-317CEBBB4FEF}"/>
                </a:ext>
              </a:extLst>
            </p:cNvPr>
            <p:cNvSpPr>
              <a:spLocks noChangeShapeType="1"/>
            </p:cNvSpPr>
            <p:nvPr/>
          </p:nvSpPr>
          <p:spPr bwMode="auto">
            <a:xfrm flipH="1">
              <a:off x="1813" y="1056"/>
              <a:ext cx="144" cy="96"/>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656" name="Line 32">
              <a:extLst>
                <a:ext uri="{FF2B5EF4-FFF2-40B4-BE49-F238E27FC236}">
                  <a16:creationId xmlns:a16="http://schemas.microsoft.com/office/drawing/2014/main" id="{87889DC6-1B53-4606-8936-7331A7F3D8F8}"/>
                </a:ext>
              </a:extLst>
            </p:cNvPr>
            <p:cNvSpPr>
              <a:spLocks noChangeShapeType="1"/>
            </p:cNvSpPr>
            <p:nvPr/>
          </p:nvSpPr>
          <p:spPr bwMode="auto">
            <a:xfrm>
              <a:off x="2603" y="1078"/>
              <a:ext cx="432" cy="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657" name="Line 33">
              <a:extLst>
                <a:ext uri="{FF2B5EF4-FFF2-40B4-BE49-F238E27FC236}">
                  <a16:creationId xmlns:a16="http://schemas.microsoft.com/office/drawing/2014/main" id="{D290FE02-96DA-426F-9ED4-E180ED0F90C4}"/>
                </a:ext>
              </a:extLst>
            </p:cNvPr>
            <p:cNvSpPr>
              <a:spLocks noChangeShapeType="1"/>
            </p:cNvSpPr>
            <p:nvPr/>
          </p:nvSpPr>
          <p:spPr bwMode="auto">
            <a:xfrm flipH="1">
              <a:off x="2326" y="1355"/>
              <a:ext cx="144" cy="96"/>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658" name="Line 34">
              <a:extLst>
                <a:ext uri="{FF2B5EF4-FFF2-40B4-BE49-F238E27FC236}">
                  <a16:creationId xmlns:a16="http://schemas.microsoft.com/office/drawing/2014/main" id="{C266B85C-2F56-4B67-8D07-0097123303DA}"/>
                </a:ext>
              </a:extLst>
            </p:cNvPr>
            <p:cNvSpPr>
              <a:spLocks noChangeShapeType="1"/>
            </p:cNvSpPr>
            <p:nvPr/>
          </p:nvSpPr>
          <p:spPr bwMode="auto">
            <a:xfrm flipH="1">
              <a:off x="1961" y="1643"/>
              <a:ext cx="96" cy="96"/>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659" name="Line 35">
              <a:extLst>
                <a:ext uri="{FF2B5EF4-FFF2-40B4-BE49-F238E27FC236}">
                  <a16:creationId xmlns:a16="http://schemas.microsoft.com/office/drawing/2014/main" id="{C044881F-6FE6-4FA1-9F27-FF0235E12967}"/>
                </a:ext>
              </a:extLst>
            </p:cNvPr>
            <p:cNvSpPr>
              <a:spLocks noChangeShapeType="1"/>
            </p:cNvSpPr>
            <p:nvPr/>
          </p:nvSpPr>
          <p:spPr bwMode="auto">
            <a:xfrm flipH="1">
              <a:off x="2659" y="993"/>
              <a:ext cx="115" cy="86"/>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660" name="Line 36">
              <a:extLst>
                <a:ext uri="{FF2B5EF4-FFF2-40B4-BE49-F238E27FC236}">
                  <a16:creationId xmlns:a16="http://schemas.microsoft.com/office/drawing/2014/main" id="{4D7DE4BF-8097-4DDC-8332-A32953E5705E}"/>
                </a:ext>
              </a:extLst>
            </p:cNvPr>
            <p:cNvSpPr>
              <a:spLocks noChangeShapeType="1"/>
            </p:cNvSpPr>
            <p:nvPr/>
          </p:nvSpPr>
          <p:spPr bwMode="auto">
            <a:xfrm flipH="1">
              <a:off x="2766" y="997"/>
              <a:ext cx="115" cy="86"/>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10661" name="Text Box 37">
            <a:extLst>
              <a:ext uri="{FF2B5EF4-FFF2-40B4-BE49-F238E27FC236}">
                <a16:creationId xmlns:a16="http://schemas.microsoft.com/office/drawing/2014/main" id="{338AFC04-9C33-4F18-80AA-6A019BAA6EC6}"/>
              </a:ext>
            </a:extLst>
          </p:cNvPr>
          <p:cNvSpPr txBox="1">
            <a:spLocks noChangeArrowheads="1"/>
          </p:cNvSpPr>
          <p:nvPr/>
        </p:nvSpPr>
        <p:spPr bwMode="auto">
          <a:xfrm>
            <a:off x="1600200" y="6338888"/>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800">
                <a:latin typeface="VNI-Times" pitchFamily="2" charset="0"/>
              </a:rPr>
              <a:t>Sô ñoà xöû lyù nöôùc thaûi tröôùc khi ñoå ra soâng, bieån.</a:t>
            </a:r>
          </a:p>
        </p:txBody>
      </p:sp>
      <p:sp>
        <p:nvSpPr>
          <p:cNvPr id="410662" name="AutoShape 38">
            <a:hlinkClick r:id="rId4" action="ppaction://hlinksldjump" highlightClick="1"/>
            <a:extLst>
              <a:ext uri="{FF2B5EF4-FFF2-40B4-BE49-F238E27FC236}">
                <a16:creationId xmlns:a16="http://schemas.microsoft.com/office/drawing/2014/main" id="{21B65878-3F64-4603-87F1-350CC7EA827E}"/>
              </a:ext>
            </a:extLst>
          </p:cNvPr>
          <p:cNvSpPr>
            <a:spLocks noChangeArrowheads="1"/>
          </p:cNvSpPr>
          <p:nvPr/>
        </p:nvSpPr>
        <p:spPr bwMode="auto">
          <a:xfrm>
            <a:off x="9829800" y="5715000"/>
            <a:ext cx="838200" cy="6858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410627"/>
                                        </p:tgtEl>
                                        <p:attrNameLst>
                                          <p:attrName>style.visibility</p:attrName>
                                        </p:attrNameLst>
                                      </p:cBhvr>
                                      <p:to>
                                        <p:strVal val="visible"/>
                                      </p:to>
                                    </p:set>
                                    <p:animEffect transition="in" filter="wedge">
                                      <p:cBhvr>
                                        <p:cTn id="7" dur="500"/>
                                        <p:tgtEl>
                                          <p:spTgt spid="4106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repeatCount="indefinite" fill="hold" nodeType="clickEffect">
                                  <p:stCondLst>
                                    <p:cond delay="0"/>
                                  </p:stCondLst>
                                  <p:childTnLst>
                                    <p:set>
                                      <p:cBhvr>
                                        <p:cTn id="11" dur="1" fill="hold">
                                          <p:stCondLst>
                                            <p:cond delay="0"/>
                                          </p:stCondLst>
                                        </p:cTn>
                                        <p:tgtEl>
                                          <p:spTgt spid="410649"/>
                                        </p:tgtEl>
                                        <p:attrNameLst>
                                          <p:attrName>style.visibility</p:attrName>
                                        </p:attrNameLst>
                                      </p:cBhvr>
                                      <p:to>
                                        <p:strVal val="visible"/>
                                      </p:to>
                                    </p:set>
                                    <p:animEffect transition="in" filter="wedge">
                                      <p:cBhvr>
                                        <p:cTn id="12" dur="2000"/>
                                        <p:tgtEl>
                                          <p:spTgt spid="4106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repeatCount="indefinite" fill="hold" nodeType="clickEffect">
                                  <p:stCondLst>
                                    <p:cond delay="0"/>
                                  </p:stCondLst>
                                  <p:childTnLst>
                                    <p:set>
                                      <p:cBhvr>
                                        <p:cTn id="16" dur="1" fill="hold">
                                          <p:stCondLst>
                                            <p:cond delay="0"/>
                                          </p:stCondLst>
                                        </p:cTn>
                                        <p:tgtEl>
                                          <p:spTgt spid="410631"/>
                                        </p:tgtEl>
                                        <p:attrNameLst>
                                          <p:attrName>style.visibility</p:attrName>
                                        </p:attrNameLst>
                                      </p:cBhvr>
                                      <p:to>
                                        <p:strVal val="visible"/>
                                      </p:to>
                                    </p:set>
                                    <p:animEffect transition="in" filter="wipe(left)">
                                      <p:cBhvr>
                                        <p:cTn id="17" dur="1000"/>
                                        <p:tgtEl>
                                          <p:spTgt spid="410631"/>
                                        </p:tgtEl>
                                      </p:cBhvr>
                                    </p:animEffect>
                                  </p:childTnLst>
                                </p:cTn>
                              </p:par>
                            </p:childTnLst>
                          </p:cTn>
                        </p:par>
                        <p:par>
                          <p:cTn id="18" fill="hold" nodeType="afterGroup">
                            <p:stCondLst>
                              <p:cond delay="1000"/>
                            </p:stCondLst>
                            <p:childTnLst>
                              <p:par>
                                <p:cTn id="19" presetID="22" presetClass="entr" presetSubtype="8" repeatCount="indefinite" fill="hold" nodeType="afterEffect">
                                  <p:stCondLst>
                                    <p:cond delay="0"/>
                                  </p:stCondLst>
                                  <p:childTnLst>
                                    <p:set>
                                      <p:cBhvr>
                                        <p:cTn id="20" dur="1" fill="hold">
                                          <p:stCondLst>
                                            <p:cond delay="0"/>
                                          </p:stCondLst>
                                        </p:cTn>
                                        <p:tgtEl>
                                          <p:spTgt spid="410636"/>
                                        </p:tgtEl>
                                        <p:attrNameLst>
                                          <p:attrName>style.visibility</p:attrName>
                                        </p:attrNameLst>
                                      </p:cBhvr>
                                      <p:to>
                                        <p:strVal val="visible"/>
                                      </p:to>
                                    </p:set>
                                    <p:animEffect transition="in" filter="wipe(left)">
                                      <p:cBhvr>
                                        <p:cTn id="21" dur="1000"/>
                                        <p:tgtEl>
                                          <p:spTgt spid="41063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repeatCount="indefinite" fill="hold" nodeType="clickEffect">
                                  <p:stCondLst>
                                    <p:cond delay="0"/>
                                  </p:stCondLst>
                                  <p:childTnLst>
                                    <p:set>
                                      <p:cBhvr>
                                        <p:cTn id="25" dur="1" fill="hold">
                                          <p:stCondLst>
                                            <p:cond delay="0"/>
                                          </p:stCondLst>
                                        </p:cTn>
                                        <p:tgtEl>
                                          <p:spTgt spid="410647"/>
                                        </p:tgtEl>
                                        <p:attrNameLst>
                                          <p:attrName>style.visibility</p:attrName>
                                        </p:attrNameLst>
                                      </p:cBhvr>
                                      <p:to>
                                        <p:strVal val="visible"/>
                                      </p:to>
                                    </p:set>
                                    <p:animEffect transition="in" filter="wipe(down)">
                                      <p:cBhvr>
                                        <p:cTn id="26" dur="1000"/>
                                        <p:tgtEl>
                                          <p:spTgt spid="410647"/>
                                        </p:tgtEl>
                                      </p:cBhvr>
                                    </p:animEffect>
                                  </p:childTnLst>
                                </p:cTn>
                              </p:par>
                            </p:childTnLst>
                          </p:cTn>
                        </p:par>
                        <p:par>
                          <p:cTn id="27" fill="hold" nodeType="afterGroup">
                            <p:stCondLst>
                              <p:cond delay="1000"/>
                            </p:stCondLst>
                            <p:childTnLst>
                              <p:par>
                                <p:cTn id="28" presetID="22" presetClass="entr" presetSubtype="2" repeatCount="indefinite" fill="hold" nodeType="afterEffect">
                                  <p:stCondLst>
                                    <p:cond delay="0"/>
                                  </p:stCondLst>
                                  <p:childTnLst>
                                    <p:set>
                                      <p:cBhvr>
                                        <p:cTn id="29" dur="1" fill="hold">
                                          <p:stCondLst>
                                            <p:cond delay="0"/>
                                          </p:stCondLst>
                                        </p:cTn>
                                        <p:tgtEl>
                                          <p:spTgt spid="410648"/>
                                        </p:tgtEl>
                                        <p:attrNameLst>
                                          <p:attrName>style.visibility</p:attrName>
                                        </p:attrNameLst>
                                      </p:cBhvr>
                                      <p:to>
                                        <p:strVal val="visible"/>
                                      </p:to>
                                    </p:set>
                                    <p:animEffect transition="in" filter="wipe(right)">
                                      <p:cBhvr>
                                        <p:cTn id="30" dur="1000"/>
                                        <p:tgtEl>
                                          <p:spTgt spid="41064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repeatCount="indefinite" fill="hold" nodeType="clickEffect">
                                  <p:stCondLst>
                                    <p:cond delay="0"/>
                                  </p:stCondLst>
                                  <p:childTnLst>
                                    <p:set>
                                      <p:cBhvr>
                                        <p:cTn id="34" dur="1" fill="hold">
                                          <p:stCondLst>
                                            <p:cond delay="0"/>
                                          </p:stCondLst>
                                        </p:cTn>
                                        <p:tgtEl>
                                          <p:spTgt spid="410642"/>
                                        </p:tgtEl>
                                        <p:attrNameLst>
                                          <p:attrName>style.visibility</p:attrName>
                                        </p:attrNameLst>
                                      </p:cBhvr>
                                      <p:to>
                                        <p:strVal val="visible"/>
                                      </p:to>
                                    </p:set>
                                    <p:animEffect transition="in" filter="wipe(up)">
                                      <p:cBhvr>
                                        <p:cTn id="35" dur="1000"/>
                                        <p:tgtEl>
                                          <p:spTgt spid="410642"/>
                                        </p:tgtEl>
                                      </p:cBhvr>
                                    </p:animEffect>
                                  </p:childTnLst>
                                </p:cTn>
                              </p:par>
                            </p:childTnLst>
                          </p:cTn>
                        </p:par>
                        <p:par>
                          <p:cTn id="36" fill="hold" nodeType="afterGroup">
                            <p:stCondLst>
                              <p:cond delay="1000"/>
                            </p:stCondLst>
                            <p:childTnLst>
                              <p:par>
                                <p:cTn id="37" presetID="21" presetClass="entr" presetSubtype="4" repeatCount="indefinite" fill="hold" nodeType="afterEffect">
                                  <p:stCondLst>
                                    <p:cond delay="0"/>
                                  </p:stCondLst>
                                  <p:childTnLst>
                                    <p:set>
                                      <p:cBhvr>
                                        <p:cTn id="38" dur="1" fill="hold">
                                          <p:stCondLst>
                                            <p:cond delay="0"/>
                                          </p:stCondLst>
                                        </p:cTn>
                                        <p:tgtEl>
                                          <p:spTgt spid="410628"/>
                                        </p:tgtEl>
                                        <p:attrNameLst>
                                          <p:attrName>style.visibility</p:attrName>
                                        </p:attrNameLst>
                                      </p:cBhvr>
                                      <p:to>
                                        <p:strVal val="visible"/>
                                      </p:to>
                                    </p:set>
                                    <p:animEffect transition="in" filter="wheel(4)">
                                      <p:cBhvr>
                                        <p:cTn id="39" dur="1000"/>
                                        <p:tgtEl>
                                          <p:spTgt spid="410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a:extLst>
              <a:ext uri="{FF2B5EF4-FFF2-40B4-BE49-F238E27FC236}">
                <a16:creationId xmlns:a16="http://schemas.microsoft.com/office/drawing/2014/main" id="{75155D84-D3C4-48DA-B156-466B808D1363}"/>
              </a:ext>
            </a:extLst>
          </p:cNvPr>
          <p:cNvSpPr>
            <a:spLocks noGrp="1" noChangeArrowheads="1"/>
          </p:cNvSpPr>
          <p:nvPr>
            <p:ph type="title"/>
          </p:nvPr>
        </p:nvSpPr>
        <p:spPr/>
        <p:txBody>
          <a:bodyPr/>
          <a:lstStyle/>
          <a:p>
            <a:endParaRPr lang="en-US" altLang="en-US"/>
          </a:p>
        </p:txBody>
      </p:sp>
      <p:sp>
        <p:nvSpPr>
          <p:cNvPr id="315395" name="Rectangle 3">
            <a:extLst>
              <a:ext uri="{FF2B5EF4-FFF2-40B4-BE49-F238E27FC236}">
                <a16:creationId xmlns:a16="http://schemas.microsoft.com/office/drawing/2014/main" id="{63FB58DE-DC2C-4947-BF45-7A0625C1213C}"/>
              </a:ext>
            </a:extLst>
          </p:cNvPr>
          <p:cNvSpPr>
            <a:spLocks noGrp="1" noChangeArrowheads="1"/>
          </p:cNvSpPr>
          <p:nvPr>
            <p:ph type="body" idx="1"/>
          </p:nvPr>
        </p:nvSpPr>
        <p:spPr/>
        <p:txBody>
          <a:bodyPr/>
          <a:lstStyle/>
          <a:p>
            <a:endParaRPr lang="en-US" altLang="en-US"/>
          </a:p>
        </p:txBody>
      </p:sp>
      <p:pic>
        <p:nvPicPr>
          <p:cNvPr id="315396" name="Picture 4">
            <a:extLst>
              <a:ext uri="{FF2B5EF4-FFF2-40B4-BE49-F238E27FC236}">
                <a16:creationId xmlns:a16="http://schemas.microsoft.com/office/drawing/2014/main" id="{29617E76-B363-4016-B484-ADEDE13919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28600"/>
            <a:ext cx="8763000" cy="6191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a:extLst>
              <a:ext uri="{FF2B5EF4-FFF2-40B4-BE49-F238E27FC236}">
                <a16:creationId xmlns:a16="http://schemas.microsoft.com/office/drawing/2014/main" id="{630D892F-223F-4AF2-BA39-6CE3579D0CF6}"/>
              </a:ext>
            </a:extLst>
          </p:cNvPr>
          <p:cNvSpPr>
            <a:spLocks noGrp="1" noChangeArrowheads="1"/>
          </p:cNvSpPr>
          <p:nvPr>
            <p:ph type="title"/>
          </p:nvPr>
        </p:nvSpPr>
        <p:spPr>
          <a:xfrm>
            <a:off x="1981200" y="304800"/>
            <a:ext cx="8229600" cy="1143000"/>
          </a:xfrm>
        </p:spPr>
        <p:txBody>
          <a:bodyPr/>
          <a:lstStyle/>
          <a:p>
            <a:endParaRPr lang="en-US" altLang="en-US"/>
          </a:p>
        </p:txBody>
      </p:sp>
      <p:sp>
        <p:nvSpPr>
          <p:cNvPr id="314371" name="Rectangle 3">
            <a:extLst>
              <a:ext uri="{FF2B5EF4-FFF2-40B4-BE49-F238E27FC236}">
                <a16:creationId xmlns:a16="http://schemas.microsoft.com/office/drawing/2014/main" id="{2DF9F508-7174-477E-8579-631318C8DA8A}"/>
              </a:ext>
            </a:extLst>
          </p:cNvPr>
          <p:cNvSpPr>
            <a:spLocks noGrp="1" noChangeArrowheads="1"/>
          </p:cNvSpPr>
          <p:nvPr>
            <p:ph type="body" idx="1"/>
          </p:nvPr>
        </p:nvSpPr>
        <p:spPr/>
        <p:txBody>
          <a:bodyPr/>
          <a:lstStyle/>
          <a:p>
            <a:endParaRPr lang="en-US" altLang="en-US"/>
          </a:p>
        </p:txBody>
      </p:sp>
      <p:sp>
        <p:nvSpPr>
          <p:cNvPr id="314373" name="AutoShape 5">
            <a:extLst>
              <a:ext uri="{FF2B5EF4-FFF2-40B4-BE49-F238E27FC236}">
                <a16:creationId xmlns:a16="http://schemas.microsoft.com/office/drawing/2014/main" id="{3DA44175-6BAC-48A0-8171-151FEC32BE0A}"/>
              </a:ext>
            </a:extLst>
          </p:cNvPr>
          <p:cNvSpPr>
            <a:spLocks noChangeAspect="1" noChangeArrowheads="1"/>
          </p:cNvSpPr>
          <p:nvPr/>
        </p:nvSpPr>
        <p:spPr bwMode="auto">
          <a:xfrm>
            <a:off x="1679575" y="460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375" name="AutoShape 7">
            <a:extLst>
              <a:ext uri="{FF2B5EF4-FFF2-40B4-BE49-F238E27FC236}">
                <a16:creationId xmlns:a16="http://schemas.microsoft.com/office/drawing/2014/main" id="{BAD4ABC8-B840-49B3-89D4-D95ACF53D2AF}"/>
              </a:ext>
            </a:extLst>
          </p:cNvPr>
          <p:cNvSpPr>
            <a:spLocks noChangeAspect="1" noChangeArrowheads="1"/>
          </p:cNvSpPr>
          <p:nvPr/>
        </p:nvSpPr>
        <p:spPr bwMode="auto">
          <a:xfrm>
            <a:off x="1679575" y="460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377" name="AutoShape 9">
            <a:extLst>
              <a:ext uri="{FF2B5EF4-FFF2-40B4-BE49-F238E27FC236}">
                <a16:creationId xmlns:a16="http://schemas.microsoft.com/office/drawing/2014/main" id="{05CF88AF-C52D-46B4-9CEE-AC0205FAB4C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379" name="AutoShape 11">
            <a:extLst>
              <a:ext uri="{FF2B5EF4-FFF2-40B4-BE49-F238E27FC236}">
                <a16:creationId xmlns:a16="http://schemas.microsoft.com/office/drawing/2014/main" id="{996748F4-846F-4182-9569-DF34A7109D92}"/>
              </a:ext>
            </a:extLst>
          </p:cNvPr>
          <p:cNvSpPr>
            <a:spLocks noChangeAspect="1" noChangeArrowheads="1"/>
          </p:cNvSpPr>
          <p:nvPr/>
        </p:nvSpPr>
        <p:spPr bwMode="auto">
          <a:xfrm>
            <a:off x="1679575" y="460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381" name="AutoShape 13">
            <a:extLst>
              <a:ext uri="{FF2B5EF4-FFF2-40B4-BE49-F238E27FC236}">
                <a16:creationId xmlns:a16="http://schemas.microsoft.com/office/drawing/2014/main" id="{6139013B-0D96-4ADF-9E7B-97058877AEC8}"/>
              </a:ext>
            </a:extLst>
          </p:cNvPr>
          <p:cNvSpPr>
            <a:spLocks noChangeAspect="1" noChangeArrowheads="1"/>
          </p:cNvSpPr>
          <p:nvPr/>
        </p:nvSpPr>
        <p:spPr bwMode="auto">
          <a:xfrm>
            <a:off x="1679575" y="460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382" name="Text Box 14">
            <a:extLst>
              <a:ext uri="{FF2B5EF4-FFF2-40B4-BE49-F238E27FC236}">
                <a16:creationId xmlns:a16="http://schemas.microsoft.com/office/drawing/2014/main" id="{19553703-0E32-4D30-BF18-AA2E54662AC2}"/>
              </a:ext>
            </a:extLst>
          </p:cNvPr>
          <p:cNvSpPr txBox="1">
            <a:spLocks noChangeArrowheads="1"/>
          </p:cNvSpPr>
          <p:nvPr/>
        </p:nvSpPr>
        <p:spPr bwMode="auto">
          <a:xfrm>
            <a:off x="2057400" y="1676400"/>
            <a:ext cx="807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314384" name="AutoShape 16">
            <a:extLst>
              <a:ext uri="{FF2B5EF4-FFF2-40B4-BE49-F238E27FC236}">
                <a16:creationId xmlns:a16="http://schemas.microsoft.com/office/drawing/2014/main" id="{9E0BD64D-AAA6-463A-9992-5ACC233D9A6D}"/>
              </a:ext>
            </a:extLst>
          </p:cNvPr>
          <p:cNvSpPr>
            <a:spLocks noChangeAspect="1" noChangeArrowheads="1"/>
          </p:cNvSpPr>
          <p:nvPr/>
        </p:nvSpPr>
        <p:spPr bwMode="auto">
          <a:xfrm>
            <a:off x="1679575" y="460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386" name="AutoShape 18">
            <a:extLst>
              <a:ext uri="{FF2B5EF4-FFF2-40B4-BE49-F238E27FC236}">
                <a16:creationId xmlns:a16="http://schemas.microsoft.com/office/drawing/2014/main" id="{58D499CA-10AA-41DC-BC36-590D8D1EAAA6}"/>
              </a:ext>
            </a:extLst>
          </p:cNvPr>
          <p:cNvSpPr>
            <a:spLocks noChangeAspect="1" noChangeArrowheads="1"/>
          </p:cNvSpPr>
          <p:nvPr/>
        </p:nvSpPr>
        <p:spPr bwMode="auto">
          <a:xfrm>
            <a:off x="1679575" y="460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387" name="Text Box 19">
            <a:extLst>
              <a:ext uri="{FF2B5EF4-FFF2-40B4-BE49-F238E27FC236}">
                <a16:creationId xmlns:a16="http://schemas.microsoft.com/office/drawing/2014/main" id="{4FAB4405-4D61-4608-9E22-D3DA06BFBCD8}"/>
              </a:ext>
            </a:extLst>
          </p:cNvPr>
          <p:cNvSpPr txBox="1">
            <a:spLocks noChangeArrowheads="1"/>
          </p:cNvSpPr>
          <p:nvPr/>
        </p:nvSpPr>
        <p:spPr bwMode="auto">
          <a:xfrm>
            <a:off x="2057400" y="1752600"/>
            <a:ext cx="807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314389" name="AutoShape 21">
            <a:extLst>
              <a:ext uri="{FF2B5EF4-FFF2-40B4-BE49-F238E27FC236}">
                <a16:creationId xmlns:a16="http://schemas.microsoft.com/office/drawing/2014/main" id="{629E3757-0223-457D-97BA-1480ED3553C3}"/>
              </a:ext>
            </a:extLst>
          </p:cNvPr>
          <p:cNvSpPr>
            <a:spLocks noChangeAspect="1" noChangeArrowheads="1"/>
          </p:cNvSpPr>
          <p:nvPr/>
        </p:nvSpPr>
        <p:spPr bwMode="auto">
          <a:xfrm>
            <a:off x="1679575" y="460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391" name="AutoShape 23">
            <a:extLst>
              <a:ext uri="{FF2B5EF4-FFF2-40B4-BE49-F238E27FC236}">
                <a16:creationId xmlns:a16="http://schemas.microsoft.com/office/drawing/2014/main" id="{951AAE40-FEE3-469C-BEF2-59F302A89C0B}"/>
              </a:ext>
            </a:extLst>
          </p:cNvPr>
          <p:cNvSpPr>
            <a:spLocks noChangeAspect="1" noChangeArrowheads="1"/>
          </p:cNvSpPr>
          <p:nvPr/>
        </p:nvSpPr>
        <p:spPr bwMode="auto">
          <a:xfrm>
            <a:off x="1679575" y="460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392" name="Text Box 24">
            <a:extLst>
              <a:ext uri="{FF2B5EF4-FFF2-40B4-BE49-F238E27FC236}">
                <a16:creationId xmlns:a16="http://schemas.microsoft.com/office/drawing/2014/main" id="{7B3E4AAD-C6D1-4B3F-9A18-D3A90672AD13}"/>
              </a:ext>
            </a:extLst>
          </p:cNvPr>
          <p:cNvSpPr txBox="1">
            <a:spLocks noChangeArrowheads="1"/>
          </p:cNvSpPr>
          <p:nvPr/>
        </p:nvSpPr>
        <p:spPr bwMode="auto">
          <a:xfrm>
            <a:off x="2286000" y="1600200"/>
            <a:ext cx="7467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314394" name="AutoShape 26">
            <a:extLst>
              <a:ext uri="{FF2B5EF4-FFF2-40B4-BE49-F238E27FC236}">
                <a16:creationId xmlns:a16="http://schemas.microsoft.com/office/drawing/2014/main" id="{6404C22D-0EB0-47E1-B8F5-209E2B393858}"/>
              </a:ext>
            </a:extLst>
          </p:cNvPr>
          <p:cNvSpPr>
            <a:spLocks noChangeAspect="1" noChangeArrowheads="1"/>
          </p:cNvSpPr>
          <p:nvPr/>
        </p:nvSpPr>
        <p:spPr bwMode="auto">
          <a:xfrm>
            <a:off x="1679575" y="460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396" name="AutoShape 28">
            <a:extLst>
              <a:ext uri="{FF2B5EF4-FFF2-40B4-BE49-F238E27FC236}">
                <a16:creationId xmlns:a16="http://schemas.microsoft.com/office/drawing/2014/main" id="{9E250755-7544-4B7B-893D-D42648555A1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pic>
        <p:nvPicPr>
          <p:cNvPr id="314397" name="Picture 29">
            <a:extLst>
              <a:ext uri="{FF2B5EF4-FFF2-40B4-BE49-F238E27FC236}">
                <a16:creationId xmlns:a16="http://schemas.microsoft.com/office/drawing/2014/main" id="{5B7C03BF-B93A-4D46-882F-E47D953D65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8839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a:extLst>
              <a:ext uri="{FF2B5EF4-FFF2-40B4-BE49-F238E27FC236}">
                <a16:creationId xmlns:a16="http://schemas.microsoft.com/office/drawing/2014/main" id="{EC8A18E7-42E8-43C0-965B-CC27611DAF25}"/>
              </a:ext>
            </a:extLst>
          </p:cNvPr>
          <p:cNvSpPr>
            <a:spLocks noGrp="1" noChangeArrowheads="1"/>
          </p:cNvSpPr>
          <p:nvPr>
            <p:ph type="title"/>
          </p:nvPr>
        </p:nvSpPr>
        <p:spPr/>
        <p:txBody>
          <a:bodyPr/>
          <a:lstStyle/>
          <a:p>
            <a:endParaRPr lang="en-US" altLang="en-US"/>
          </a:p>
        </p:txBody>
      </p:sp>
      <p:sp>
        <p:nvSpPr>
          <p:cNvPr id="394243" name="Rectangle 3">
            <a:extLst>
              <a:ext uri="{FF2B5EF4-FFF2-40B4-BE49-F238E27FC236}">
                <a16:creationId xmlns:a16="http://schemas.microsoft.com/office/drawing/2014/main" id="{47A248FF-929D-4F76-9673-1DFAE832D029}"/>
              </a:ext>
            </a:extLst>
          </p:cNvPr>
          <p:cNvSpPr>
            <a:spLocks noGrp="1" noChangeArrowheads="1"/>
          </p:cNvSpPr>
          <p:nvPr>
            <p:ph type="body" idx="1"/>
          </p:nvPr>
        </p:nvSpPr>
        <p:spPr>
          <a:xfrm>
            <a:off x="1981200" y="304801"/>
            <a:ext cx="8229600" cy="5821363"/>
          </a:xfrm>
        </p:spPr>
        <p:txBody>
          <a:bodyPr/>
          <a:lstStyle/>
          <a:p>
            <a:endParaRPr lang="en-US" altLang="en-US"/>
          </a:p>
        </p:txBody>
      </p:sp>
      <p:pic>
        <p:nvPicPr>
          <p:cNvPr id="394245" name="Picture 5">
            <a:extLst>
              <a:ext uri="{FF2B5EF4-FFF2-40B4-BE49-F238E27FC236}">
                <a16:creationId xmlns:a16="http://schemas.microsoft.com/office/drawing/2014/main" id="{5E241D51-9D24-4E40-8805-6631C22F0D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04800"/>
            <a:ext cx="8229600" cy="5791200"/>
          </a:xfrm>
          <a:prstGeom prst="rect">
            <a:avLst/>
          </a:prstGeom>
          <a:noFill/>
          <a:extLst>
            <a:ext uri="{909E8E84-426E-40DD-AFC4-6F175D3DCCD1}">
              <a14:hiddenFill xmlns:a14="http://schemas.microsoft.com/office/drawing/2010/main">
                <a:solidFill>
                  <a:srgbClr val="FFFFFF"/>
                </a:solidFill>
              </a14:hiddenFill>
            </a:ext>
          </a:extLst>
        </p:spPr>
      </p:pic>
      <p:sp>
        <p:nvSpPr>
          <p:cNvPr id="394246" name="Text Box 6">
            <a:extLst>
              <a:ext uri="{FF2B5EF4-FFF2-40B4-BE49-F238E27FC236}">
                <a16:creationId xmlns:a16="http://schemas.microsoft.com/office/drawing/2014/main" id="{DDD86F84-18ED-471F-AAE2-CD9D7965BE84}"/>
              </a:ext>
            </a:extLst>
          </p:cNvPr>
          <p:cNvSpPr txBox="1">
            <a:spLocks noChangeArrowheads="1"/>
          </p:cNvSpPr>
          <p:nvPr/>
        </p:nvSpPr>
        <p:spPr bwMode="auto">
          <a:xfrm>
            <a:off x="1905000" y="838200"/>
            <a:ext cx="8382000" cy="230832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0000FF"/>
                </a:solidFill>
              </a:rPr>
              <a:t>LHQ đã ra nghị quyết lấy ngày 22/3 hàng năm là Ngày Nước thế giới, bắt đầu được tổ chức thường niên từ năm 1993. Đây là một sự kiện quốc tế nhằm thu hút sự chú ý của người dân trên khắp trái đất để thấy được tầm quan trọng của tài nguyên nước- đặc biệt là các nguồn nước sạch- và góp phần tăng cường quản lý nguồn tài nguyên quý giá này.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394246"/>
                                        </p:tgtEl>
                                      </p:cBhvr>
                                    </p:animEffect>
                                    <p:set>
                                      <p:cBhvr>
                                        <p:cTn id="7" dur="1" fill="hold">
                                          <p:stCondLst>
                                            <p:cond delay="499"/>
                                          </p:stCondLst>
                                        </p:cTn>
                                        <p:tgtEl>
                                          <p:spTgt spid="3942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2914" name="Group 2">
            <a:extLst>
              <a:ext uri="{FF2B5EF4-FFF2-40B4-BE49-F238E27FC236}">
                <a16:creationId xmlns:a16="http://schemas.microsoft.com/office/drawing/2014/main" id="{7F8FBA62-F9B1-4FE0-8A60-18A1087A90BA}"/>
              </a:ext>
            </a:extLst>
          </p:cNvPr>
          <p:cNvGraphicFramePr>
            <a:graphicFrameLocks noGrp="1"/>
          </p:cNvGraphicFramePr>
          <p:nvPr>
            <p:ph idx="1"/>
          </p:nvPr>
        </p:nvGraphicFramePr>
        <p:xfrm>
          <a:off x="1524000" y="0"/>
          <a:ext cx="9144000" cy="6948170"/>
        </p:xfrm>
        <a:graphic>
          <a:graphicData uri="http://schemas.openxmlformats.org/drawingml/2006/table">
            <a:tbl>
              <a:tblPr/>
              <a:tblGrid>
                <a:gridCol w="914400">
                  <a:extLst>
                    <a:ext uri="{9D8B030D-6E8A-4147-A177-3AD203B41FA5}">
                      <a16:colId xmlns:a16="http://schemas.microsoft.com/office/drawing/2014/main" val="2445749788"/>
                    </a:ext>
                  </a:extLst>
                </a:gridCol>
                <a:gridCol w="914400">
                  <a:extLst>
                    <a:ext uri="{9D8B030D-6E8A-4147-A177-3AD203B41FA5}">
                      <a16:colId xmlns:a16="http://schemas.microsoft.com/office/drawing/2014/main" val="551762474"/>
                    </a:ext>
                  </a:extLst>
                </a:gridCol>
                <a:gridCol w="7315200">
                  <a:extLst>
                    <a:ext uri="{9D8B030D-6E8A-4147-A177-3AD203B41FA5}">
                      <a16:colId xmlns:a16="http://schemas.microsoft.com/office/drawing/2014/main" val="628061333"/>
                    </a:ext>
                  </a:extLst>
                </a:gridCol>
              </a:tblGrid>
              <a:tr h="304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rgbClr val="0033CC"/>
                          </a:solidFill>
                          <a:effectLst/>
                          <a:latin typeface="Times New Roman" panose="02020603050405020304" pitchFamily="18" charset="0"/>
                        </a:rPr>
                        <a:t>Tác dụng hạn chế</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0033CC"/>
                          </a:solidFill>
                          <a:effectLst/>
                          <a:latin typeface="Times New Roman" panose="02020603050405020304" pitchFamily="18" charset="0"/>
                        </a:rPr>
                        <a:t>Ghi kết quả</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1" i="0" u="none" strike="noStrike" cap="none" normalizeH="0" baseline="0">
                          <a:ln>
                            <a:noFill/>
                          </a:ln>
                          <a:solidFill>
                            <a:srgbClr val="0033CC"/>
                          </a:solidFill>
                          <a:effectLst/>
                          <a:latin typeface="Times New Roman" panose="02020603050405020304" pitchFamily="18" charset="0"/>
                        </a:rPr>
                        <a:t>Biện pháp hạn chế</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4009546"/>
                  </a:ext>
                </a:extLst>
              </a:tr>
              <a:tr h="57594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rPr>
                        <a:t>2.Ô nhiễm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rPr>
                        <a:t>nguồn nước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02907493"/>
                  </a:ext>
                </a:extLst>
              </a:tr>
            </a:tbl>
          </a:graphicData>
        </a:graphic>
      </p:graphicFrame>
      <p:sp>
        <p:nvSpPr>
          <p:cNvPr id="422928" name="Text Box 16">
            <a:extLst>
              <a:ext uri="{FF2B5EF4-FFF2-40B4-BE49-F238E27FC236}">
                <a16:creationId xmlns:a16="http://schemas.microsoft.com/office/drawing/2014/main" id="{57EF67C7-9EAA-4836-A5B4-FAEFE2730428}"/>
              </a:ext>
            </a:extLst>
          </p:cNvPr>
          <p:cNvSpPr txBox="1">
            <a:spLocks noChangeArrowheads="1"/>
          </p:cNvSpPr>
          <p:nvPr/>
        </p:nvSpPr>
        <p:spPr bwMode="auto">
          <a:xfrm>
            <a:off x="2438400" y="1295400"/>
            <a:ext cx="914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a:t>2.c,d,e,g,i,k,l,m,o</a:t>
            </a:r>
          </a:p>
        </p:txBody>
      </p:sp>
      <p:sp>
        <p:nvSpPr>
          <p:cNvPr id="422929" name="Text Box 17">
            <a:extLst>
              <a:ext uri="{FF2B5EF4-FFF2-40B4-BE49-F238E27FC236}">
                <a16:creationId xmlns:a16="http://schemas.microsoft.com/office/drawing/2014/main" id="{4923994F-EE36-43FF-A111-877BBDDC7F21}"/>
              </a:ext>
            </a:extLst>
          </p:cNvPr>
          <p:cNvSpPr txBox="1">
            <a:spLocks noChangeArrowheads="1"/>
          </p:cNvSpPr>
          <p:nvPr/>
        </p:nvSpPr>
        <p:spPr bwMode="auto">
          <a:xfrm>
            <a:off x="4191000" y="609600"/>
            <a:ext cx="6477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422930" name="Text Box 18">
            <a:extLst>
              <a:ext uri="{FF2B5EF4-FFF2-40B4-BE49-F238E27FC236}">
                <a16:creationId xmlns:a16="http://schemas.microsoft.com/office/drawing/2014/main" id="{2323C4B8-8479-499D-8B76-EF4D9C881C72}"/>
              </a:ext>
            </a:extLst>
          </p:cNvPr>
          <p:cNvSpPr txBox="1">
            <a:spLocks noChangeArrowheads="1"/>
          </p:cNvSpPr>
          <p:nvPr/>
        </p:nvSpPr>
        <p:spPr bwMode="auto">
          <a:xfrm>
            <a:off x="3352800" y="1219201"/>
            <a:ext cx="73152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c. Tạo bể lắng và lọc nước thải.</a:t>
            </a:r>
          </a:p>
          <a:p>
            <a:r>
              <a:rPr lang="en-US" altLang="en-US" sz="2400"/>
              <a:t>d. Xây dựng nhà máy xử lí rác thải.</a:t>
            </a:r>
          </a:p>
          <a:p>
            <a:r>
              <a:rPr lang="en-US" altLang="en-US" sz="2400"/>
              <a:t>e. Chôn lấp và đốt cháy rác một cách khoa học.</a:t>
            </a:r>
          </a:p>
          <a:p>
            <a:r>
              <a:rPr lang="en-US" altLang="en-US" sz="2400"/>
              <a:t>g. Đẩy mạnh nghiên cứu khoa học để dự báo và tìm biện pháp phòng tránh.</a:t>
            </a:r>
          </a:p>
          <a:p>
            <a:r>
              <a:rPr lang="en-US" altLang="en-US" sz="2400"/>
              <a:t>i. Xây dựng công viên cây xanh, trồng cây xanh.</a:t>
            </a:r>
          </a:p>
          <a:p>
            <a:r>
              <a:rPr lang="en-US" altLang="en-US" sz="2400"/>
              <a:t>k. Giáo dục để nâng cao ý thức cho mọi người về ô nhiễm và cách phòng chống.</a:t>
            </a:r>
          </a:p>
          <a:p>
            <a:r>
              <a:rPr lang="en-US" altLang="en-US" sz="2400"/>
              <a:t>l. Xây dựng nơi quản lí thật chặt chẽ các chất gây nguy hiểm cao.</a:t>
            </a:r>
          </a:p>
          <a:p>
            <a:r>
              <a:rPr lang="en-US" altLang="en-US" sz="2400"/>
              <a:t>m. Kết hợp ủ phân động vật trước khi sử dụng để sản xuất khí sinh học.</a:t>
            </a:r>
          </a:p>
          <a:p>
            <a:r>
              <a:rPr lang="en-US" altLang="en-US" sz="2400"/>
              <a:t>o. Xây dựng các nhà máy xí nghiệp… ở xa khu dân cư.</a:t>
            </a:r>
          </a:p>
          <a:p>
            <a:r>
              <a:rPr lang="en-US" altLang="en-US" sz="2400"/>
              <a:t>* Các biện pháp khác: …………….</a:t>
            </a:r>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22928">
                                            <p:txEl>
                                              <p:pRg st="0" end="0"/>
                                            </p:txEl>
                                          </p:spTgt>
                                        </p:tgtEl>
                                        <p:attrNameLst>
                                          <p:attrName>style.visibility</p:attrName>
                                        </p:attrNameLst>
                                      </p:cBhvr>
                                      <p:to>
                                        <p:strVal val="visible"/>
                                      </p:to>
                                    </p:set>
                                    <p:animEffect transition="in" filter="box(in)">
                                      <p:cBhvr>
                                        <p:cTn id="7" dur="500"/>
                                        <p:tgtEl>
                                          <p:spTgt spid="42292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nodePh="1">
                                  <p:stCondLst>
                                    <p:cond delay="0"/>
                                  </p:stCondLst>
                                  <p:endCondLst>
                                    <p:cond evt="begin" delay="0">
                                      <p:tn val="10"/>
                                    </p:cond>
                                  </p:endCondLst>
                                  <p:childTnLst>
                                    <p:set>
                                      <p:cBhvr>
                                        <p:cTn id="11" dur="1" fill="hold">
                                          <p:stCondLst>
                                            <p:cond delay="0"/>
                                          </p:stCondLst>
                                        </p:cTn>
                                        <p:tgtEl>
                                          <p:spTgt spid="422929">
                                            <p:txEl>
                                              <p:pRg st="0" end="0"/>
                                            </p:txEl>
                                          </p:spTgt>
                                        </p:tgtEl>
                                        <p:attrNameLst>
                                          <p:attrName>style.visibility</p:attrName>
                                        </p:attrNameLst>
                                      </p:cBhvr>
                                      <p:to>
                                        <p:strVal val="visible"/>
                                      </p:to>
                                    </p:set>
                                    <p:animEffect transition="in" filter="blinds(horizontal)">
                                      <p:cBhvr>
                                        <p:cTn id="12" dur="500"/>
                                        <p:tgtEl>
                                          <p:spTgt spid="42292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22930">
                                            <p:txEl>
                                              <p:pRg st="0" end="0"/>
                                            </p:txEl>
                                          </p:spTgt>
                                        </p:tgtEl>
                                        <p:attrNameLst>
                                          <p:attrName>style.visibility</p:attrName>
                                        </p:attrNameLst>
                                      </p:cBhvr>
                                      <p:to>
                                        <p:strVal val="visible"/>
                                      </p:to>
                                    </p:set>
                                    <p:animEffect transition="in" filter="blinds(horizontal)">
                                      <p:cBhvr>
                                        <p:cTn id="17" dur="500"/>
                                        <p:tgtEl>
                                          <p:spTgt spid="422930">
                                            <p:txEl>
                                              <p:pRg st="0" end="0"/>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422930">
                                            <p:txEl>
                                              <p:pRg st="1" end="1"/>
                                            </p:txEl>
                                          </p:spTgt>
                                        </p:tgtEl>
                                        <p:attrNameLst>
                                          <p:attrName>style.visibility</p:attrName>
                                        </p:attrNameLst>
                                      </p:cBhvr>
                                      <p:to>
                                        <p:strVal val="visible"/>
                                      </p:to>
                                    </p:set>
                                    <p:animEffect transition="in" filter="blinds(horizontal)">
                                      <p:cBhvr>
                                        <p:cTn id="20" dur="500"/>
                                        <p:tgtEl>
                                          <p:spTgt spid="422930">
                                            <p:txEl>
                                              <p:pRg st="1" end="1"/>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422930">
                                            <p:txEl>
                                              <p:pRg st="2" end="2"/>
                                            </p:txEl>
                                          </p:spTgt>
                                        </p:tgtEl>
                                        <p:attrNameLst>
                                          <p:attrName>style.visibility</p:attrName>
                                        </p:attrNameLst>
                                      </p:cBhvr>
                                      <p:to>
                                        <p:strVal val="visible"/>
                                      </p:to>
                                    </p:set>
                                    <p:animEffect transition="in" filter="blinds(horizontal)">
                                      <p:cBhvr>
                                        <p:cTn id="23" dur="500"/>
                                        <p:tgtEl>
                                          <p:spTgt spid="422930">
                                            <p:txEl>
                                              <p:pRg st="2" end="2"/>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422930">
                                            <p:txEl>
                                              <p:pRg st="3" end="3"/>
                                            </p:txEl>
                                          </p:spTgt>
                                        </p:tgtEl>
                                        <p:attrNameLst>
                                          <p:attrName>style.visibility</p:attrName>
                                        </p:attrNameLst>
                                      </p:cBhvr>
                                      <p:to>
                                        <p:strVal val="visible"/>
                                      </p:to>
                                    </p:set>
                                    <p:animEffect transition="in" filter="blinds(horizontal)">
                                      <p:cBhvr>
                                        <p:cTn id="26" dur="500"/>
                                        <p:tgtEl>
                                          <p:spTgt spid="422930">
                                            <p:txEl>
                                              <p:pRg st="3" end="3"/>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422930">
                                            <p:txEl>
                                              <p:pRg st="4" end="4"/>
                                            </p:txEl>
                                          </p:spTgt>
                                        </p:tgtEl>
                                        <p:attrNameLst>
                                          <p:attrName>style.visibility</p:attrName>
                                        </p:attrNameLst>
                                      </p:cBhvr>
                                      <p:to>
                                        <p:strVal val="visible"/>
                                      </p:to>
                                    </p:set>
                                    <p:animEffect transition="in" filter="blinds(horizontal)">
                                      <p:cBhvr>
                                        <p:cTn id="29" dur="500"/>
                                        <p:tgtEl>
                                          <p:spTgt spid="422930">
                                            <p:txEl>
                                              <p:pRg st="4" end="4"/>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422930">
                                            <p:txEl>
                                              <p:pRg st="5" end="5"/>
                                            </p:txEl>
                                          </p:spTgt>
                                        </p:tgtEl>
                                        <p:attrNameLst>
                                          <p:attrName>style.visibility</p:attrName>
                                        </p:attrNameLst>
                                      </p:cBhvr>
                                      <p:to>
                                        <p:strVal val="visible"/>
                                      </p:to>
                                    </p:set>
                                    <p:animEffect transition="in" filter="blinds(horizontal)">
                                      <p:cBhvr>
                                        <p:cTn id="32" dur="500"/>
                                        <p:tgtEl>
                                          <p:spTgt spid="422930">
                                            <p:txEl>
                                              <p:pRg st="5" end="5"/>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422930">
                                            <p:txEl>
                                              <p:pRg st="6" end="6"/>
                                            </p:txEl>
                                          </p:spTgt>
                                        </p:tgtEl>
                                        <p:attrNameLst>
                                          <p:attrName>style.visibility</p:attrName>
                                        </p:attrNameLst>
                                      </p:cBhvr>
                                      <p:to>
                                        <p:strVal val="visible"/>
                                      </p:to>
                                    </p:set>
                                    <p:animEffect transition="in" filter="blinds(horizontal)">
                                      <p:cBhvr>
                                        <p:cTn id="35" dur="500"/>
                                        <p:tgtEl>
                                          <p:spTgt spid="422930">
                                            <p:txEl>
                                              <p:pRg st="6" end="6"/>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422930">
                                            <p:txEl>
                                              <p:pRg st="7" end="7"/>
                                            </p:txEl>
                                          </p:spTgt>
                                        </p:tgtEl>
                                        <p:attrNameLst>
                                          <p:attrName>style.visibility</p:attrName>
                                        </p:attrNameLst>
                                      </p:cBhvr>
                                      <p:to>
                                        <p:strVal val="visible"/>
                                      </p:to>
                                    </p:set>
                                    <p:animEffect transition="in" filter="blinds(horizontal)">
                                      <p:cBhvr>
                                        <p:cTn id="38" dur="500"/>
                                        <p:tgtEl>
                                          <p:spTgt spid="422930">
                                            <p:txEl>
                                              <p:pRg st="7" end="7"/>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422930">
                                            <p:txEl>
                                              <p:pRg st="8" end="8"/>
                                            </p:txEl>
                                          </p:spTgt>
                                        </p:tgtEl>
                                        <p:attrNameLst>
                                          <p:attrName>style.visibility</p:attrName>
                                        </p:attrNameLst>
                                      </p:cBhvr>
                                      <p:to>
                                        <p:strVal val="visible"/>
                                      </p:to>
                                    </p:set>
                                    <p:animEffect transition="in" filter="blinds(horizontal)">
                                      <p:cBhvr>
                                        <p:cTn id="41" dur="500"/>
                                        <p:tgtEl>
                                          <p:spTgt spid="422930">
                                            <p:txEl>
                                              <p:pRg st="8" end="8"/>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422930">
                                            <p:txEl>
                                              <p:pRg st="9" end="9"/>
                                            </p:txEl>
                                          </p:spTgt>
                                        </p:tgtEl>
                                        <p:attrNameLst>
                                          <p:attrName>style.visibility</p:attrName>
                                        </p:attrNameLst>
                                      </p:cBhvr>
                                      <p:to>
                                        <p:strVal val="visible"/>
                                      </p:to>
                                    </p:set>
                                    <p:animEffect transition="in" filter="blinds(horizontal)">
                                      <p:cBhvr>
                                        <p:cTn id="44" dur="500"/>
                                        <p:tgtEl>
                                          <p:spTgt spid="42293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5F069F0D-04EA-4DDB-87E8-E881909A6A0C}"/>
              </a:ext>
            </a:extLst>
          </p:cNvPr>
          <p:cNvSpPr>
            <a:spLocks noChangeArrowheads="1"/>
          </p:cNvSpPr>
          <p:nvPr/>
        </p:nvSpPr>
        <p:spPr bwMode="auto">
          <a:xfrm>
            <a:off x="1524000" y="990601"/>
            <a:ext cx="640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III. Hạn chế ô nhiễm môi trường</a:t>
            </a:r>
            <a:endParaRPr lang="en-US" altLang="en-US" sz="2400" b="1">
              <a:solidFill>
                <a:srgbClr val="0000FF"/>
              </a:solidFill>
              <a:latin typeface="Times New Roman" panose="02020603050405020304" pitchFamily="18" charset="0"/>
              <a:cs typeface="Times New Roman" panose="02020603050405020304" pitchFamily="18" charset="0"/>
            </a:endParaRPr>
          </a:p>
        </p:txBody>
      </p:sp>
      <p:sp>
        <p:nvSpPr>
          <p:cNvPr id="4100" name="Rectangle 8">
            <a:extLst>
              <a:ext uri="{FF2B5EF4-FFF2-40B4-BE49-F238E27FC236}">
                <a16:creationId xmlns:a16="http://schemas.microsoft.com/office/drawing/2014/main" id="{7F9753BB-890A-4704-8C76-984A0D0C0538}"/>
              </a:ext>
            </a:extLst>
          </p:cNvPr>
          <p:cNvSpPr>
            <a:spLocks noChangeArrowheads="1"/>
          </p:cNvSpPr>
          <p:nvPr/>
        </p:nvSpPr>
        <p:spPr bwMode="auto">
          <a:xfrm>
            <a:off x="1752600" y="1676400"/>
            <a:ext cx="57150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u="sng">
                <a:solidFill>
                  <a:srgbClr val="0000FF"/>
                </a:solidFill>
                <a:latin typeface="Times New Roman" panose="02020603050405020304" pitchFamily="18" charset="0"/>
                <a:cs typeface="Times New Roman" panose="02020603050405020304" pitchFamily="18" charset="0"/>
              </a:rPr>
              <a:t>1. Hạn chế ô nhiễm không khí:</a:t>
            </a:r>
          </a:p>
          <a:p>
            <a:pPr>
              <a:spcBef>
                <a:spcPct val="0"/>
              </a:spcBef>
              <a:buFontTx/>
              <a:buNone/>
            </a:pPr>
            <a:r>
              <a:rPr lang="en-US" altLang="en-US" sz="1800" u="sng">
                <a:solidFill>
                  <a:srgbClr val="0000FF"/>
                </a:solidFill>
                <a:latin typeface="Times New Roman" panose="02020603050405020304" pitchFamily="18" charset="0"/>
                <a:cs typeface="Times New Roman" panose="02020603050405020304" pitchFamily="18" charset="0"/>
              </a:rPr>
              <a:t> </a:t>
            </a:r>
            <a:endParaRPr lang="pt-BR" altLang="en-US" sz="1800" u="sng">
              <a:solidFill>
                <a:srgbClr val="0000FF"/>
              </a:solidFill>
              <a:latin typeface="Times New Roman" panose="02020603050405020304" pitchFamily="18" charset="0"/>
              <a:cs typeface="Times New Roman" panose="02020603050405020304" pitchFamily="18" charset="0"/>
            </a:endParaRPr>
          </a:p>
        </p:txBody>
      </p:sp>
      <p:sp>
        <p:nvSpPr>
          <p:cNvPr id="22" name="Rectangle 3">
            <a:extLst>
              <a:ext uri="{FF2B5EF4-FFF2-40B4-BE49-F238E27FC236}">
                <a16:creationId xmlns:a16="http://schemas.microsoft.com/office/drawing/2014/main" id="{5F4B0F87-8D32-4837-A843-A34BF90C9A16}"/>
              </a:ext>
            </a:extLst>
          </p:cNvPr>
          <p:cNvSpPr>
            <a:spLocks noChangeArrowheads="1"/>
          </p:cNvSpPr>
          <p:nvPr/>
        </p:nvSpPr>
        <p:spPr bwMode="auto">
          <a:xfrm>
            <a:off x="1524000" y="188914"/>
            <a:ext cx="9118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TIẾT 59 - BÀI 55:</a:t>
            </a:r>
            <a:r>
              <a:rPr lang="en-US" altLang="en-US" sz="2800" b="1" i="1">
                <a:solidFill>
                  <a:srgbClr val="FF0000"/>
                </a:solidFill>
                <a:latin typeface="Times New Roman" panose="02020603050405020304" pitchFamily="18" charset="0"/>
                <a:cs typeface="Times New Roman" panose="02020603050405020304" pitchFamily="18" charset="0"/>
              </a:rPr>
              <a:t> </a:t>
            </a:r>
            <a:r>
              <a:rPr lang="en-US" altLang="en-US" sz="2800" b="1">
                <a:solidFill>
                  <a:srgbClr val="FF0000"/>
                </a:solidFill>
                <a:latin typeface="Times New Roman" panose="02020603050405020304" pitchFamily="18" charset="0"/>
                <a:cs typeface="Times New Roman" panose="02020603050405020304" pitchFamily="18" charset="0"/>
              </a:rPr>
              <a:t> Ô NHIỄM MÔI TRƯỜNG (tiếp theo)</a:t>
            </a:r>
          </a:p>
        </p:txBody>
      </p:sp>
      <p:sp>
        <p:nvSpPr>
          <p:cNvPr id="317446" name="Text Box 6">
            <a:extLst>
              <a:ext uri="{FF2B5EF4-FFF2-40B4-BE49-F238E27FC236}">
                <a16:creationId xmlns:a16="http://schemas.microsoft.com/office/drawing/2014/main" id="{560181F7-AE9F-4D81-9BA0-B4FEE23F4F92}"/>
              </a:ext>
            </a:extLst>
          </p:cNvPr>
          <p:cNvSpPr txBox="1">
            <a:spLocks noChangeArrowheads="1"/>
          </p:cNvSpPr>
          <p:nvPr/>
        </p:nvSpPr>
        <p:spPr bwMode="auto">
          <a:xfrm>
            <a:off x="1828800" y="2133601"/>
            <a:ext cx="670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0000FF"/>
                </a:solidFill>
              </a:rPr>
              <a:t>Các biện pháp: a, b, d, e, g, i, k, l, m, o.</a:t>
            </a:r>
          </a:p>
        </p:txBody>
      </p:sp>
      <p:sp>
        <p:nvSpPr>
          <p:cNvPr id="317447" name="Rectangle 7">
            <a:extLst>
              <a:ext uri="{FF2B5EF4-FFF2-40B4-BE49-F238E27FC236}">
                <a16:creationId xmlns:a16="http://schemas.microsoft.com/office/drawing/2014/main" id="{068802B6-4C61-4556-8469-DD9A1CBAFBC3}"/>
              </a:ext>
            </a:extLst>
          </p:cNvPr>
          <p:cNvSpPr>
            <a:spLocks noChangeArrowheads="1"/>
          </p:cNvSpPr>
          <p:nvPr/>
        </p:nvSpPr>
        <p:spPr bwMode="auto">
          <a:xfrm>
            <a:off x="1752600" y="2895601"/>
            <a:ext cx="495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u="sng">
                <a:solidFill>
                  <a:srgbClr val="0000FF"/>
                </a:solidFill>
              </a:rPr>
              <a:t>2. Hạn chế ô nhiễm nguồn nước:</a:t>
            </a:r>
          </a:p>
        </p:txBody>
      </p:sp>
      <p:sp>
        <p:nvSpPr>
          <p:cNvPr id="317449" name="Text Box 9">
            <a:extLst>
              <a:ext uri="{FF2B5EF4-FFF2-40B4-BE49-F238E27FC236}">
                <a16:creationId xmlns:a16="http://schemas.microsoft.com/office/drawing/2014/main" id="{E96BF178-25D6-418D-A78C-B4A572C80D60}"/>
              </a:ext>
            </a:extLst>
          </p:cNvPr>
          <p:cNvSpPr txBox="1">
            <a:spLocks noChangeArrowheads="1"/>
          </p:cNvSpPr>
          <p:nvPr/>
        </p:nvSpPr>
        <p:spPr bwMode="auto">
          <a:xfrm>
            <a:off x="1828800" y="3505201"/>
            <a:ext cx="68580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0000FF"/>
                </a:solidFill>
              </a:rPr>
              <a:t>Các biện pháp: c, d, e, g, i, k, l, m, o.</a:t>
            </a:r>
          </a:p>
          <a:p>
            <a:pPr>
              <a:spcBef>
                <a:spcPct val="50000"/>
              </a:spcBef>
            </a:pPr>
            <a:endParaRPr lang="en-US" altLang="en-US" sz="2800"/>
          </a:p>
        </p:txBody>
      </p:sp>
      <p:sp>
        <p:nvSpPr>
          <p:cNvPr id="317450" name="Text Box 10">
            <a:extLst>
              <a:ext uri="{FF2B5EF4-FFF2-40B4-BE49-F238E27FC236}">
                <a16:creationId xmlns:a16="http://schemas.microsoft.com/office/drawing/2014/main" id="{69365A2C-A8DE-49ED-B14F-26ECA996C455}"/>
              </a:ext>
            </a:extLst>
          </p:cNvPr>
          <p:cNvSpPr txBox="1">
            <a:spLocks noChangeArrowheads="1"/>
          </p:cNvSpPr>
          <p:nvPr/>
        </p:nvSpPr>
        <p:spPr bwMode="auto">
          <a:xfrm>
            <a:off x="1752600" y="4267200"/>
            <a:ext cx="8686800" cy="946150"/>
          </a:xfrm>
          <a:prstGeom prst="rect">
            <a:avLst/>
          </a:prstGeom>
          <a:solidFill>
            <a:srgbClr val="99FF66"/>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2800">
                <a:solidFill>
                  <a:srgbClr val="FF0000"/>
                </a:solidFill>
              </a:rPr>
              <a:t>Nhóm 3: Nêu những nguyên nhân và các biện pháp hạn chế ô nhiễm do thuốc bảo vệ thực vật?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17449">
                                            <p:txEl>
                                              <p:pRg st="0" end="0"/>
                                            </p:txEl>
                                          </p:spTgt>
                                        </p:tgtEl>
                                        <p:attrNameLst>
                                          <p:attrName>style.visibility</p:attrName>
                                        </p:attrNameLst>
                                      </p:cBhvr>
                                      <p:to>
                                        <p:strVal val="visible"/>
                                      </p:to>
                                    </p:set>
                                    <p:animEffect transition="in" filter="box(in)">
                                      <p:cBhvr>
                                        <p:cTn id="7" dur="500"/>
                                        <p:tgtEl>
                                          <p:spTgt spid="31744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7450"/>
                                        </p:tgtEl>
                                        <p:attrNameLst>
                                          <p:attrName>style.visibility</p:attrName>
                                        </p:attrNameLst>
                                      </p:cBhvr>
                                      <p:to>
                                        <p:strVal val="visible"/>
                                      </p:to>
                                    </p:set>
                                    <p:animEffect transition="in" filter="blinds(horizontal)">
                                      <p:cBhvr>
                                        <p:cTn id="12" dur="500"/>
                                        <p:tgtEl>
                                          <p:spTgt spid="317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a:extLst>
              <a:ext uri="{FF2B5EF4-FFF2-40B4-BE49-F238E27FC236}">
                <a16:creationId xmlns:a16="http://schemas.microsoft.com/office/drawing/2014/main" id="{BF57FA55-CDE4-43B3-BCBB-15AC670E8C31}"/>
              </a:ext>
            </a:extLst>
          </p:cNvPr>
          <p:cNvSpPr>
            <a:spLocks noGrp="1" noChangeArrowheads="1"/>
          </p:cNvSpPr>
          <p:nvPr>
            <p:ph type="title"/>
          </p:nvPr>
        </p:nvSpPr>
        <p:spPr/>
        <p:txBody>
          <a:bodyPr/>
          <a:lstStyle/>
          <a:p>
            <a:endParaRPr lang="en-US" altLang="en-US"/>
          </a:p>
        </p:txBody>
      </p:sp>
      <p:sp>
        <p:nvSpPr>
          <p:cNvPr id="325636" name="Text Box 4">
            <a:extLst>
              <a:ext uri="{FF2B5EF4-FFF2-40B4-BE49-F238E27FC236}">
                <a16:creationId xmlns:a16="http://schemas.microsoft.com/office/drawing/2014/main" id="{3911E253-5A31-4D4C-8041-FDFA024B399E}"/>
              </a:ext>
            </a:extLst>
          </p:cNvPr>
          <p:cNvSpPr txBox="1">
            <a:spLocks noChangeArrowheads="1"/>
          </p:cNvSpPr>
          <p:nvPr/>
        </p:nvSpPr>
        <p:spPr bwMode="auto">
          <a:xfrm>
            <a:off x="6019800" y="304800"/>
            <a:ext cx="426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pic>
        <p:nvPicPr>
          <p:cNvPr id="114698" name="Picture 10" descr="2413609242_a749652986_o[1]">
            <a:extLst>
              <a:ext uri="{FF2B5EF4-FFF2-40B4-BE49-F238E27FC236}">
                <a16:creationId xmlns:a16="http://schemas.microsoft.com/office/drawing/2014/main" id="{D5B2790A-7242-4374-A94B-DC78A596FE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04800"/>
            <a:ext cx="40386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5641" name="Rectangle 9">
            <a:extLst>
              <a:ext uri="{FF2B5EF4-FFF2-40B4-BE49-F238E27FC236}">
                <a16:creationId xmlns:a16="http://schemas.microsoft.com/office/drawing/2014/main" id="{3A53AF8A-4300-4F8C-96CE-16EF5B89BA00}"/>
              </a:ext>
            </a:extLst>
          </p:cNvPr>
          <p:cNvSpPr>
            <a:spLocks noGrp="1" noChangeArrowheads="1"/>
          </p:cNvSpPr>
          <p:nvPr>
            <p:ph type="body" idx="1"/>
          </p:nvPr>
        </p:nvSpPr>
        <p:spPr/>
        <p:txBody>
          <a:bodyPr/>
          <a:lstStyle/>
          <a:p>
            <a:endParaRPr lang="en-US" altLang="en-US"/>
          </a:p>
        </p:txBody>
      </p:sp>
      <p:sp>
        <p:nvSpPr>
          <p:cNvPr id="325642" name="Text Box 10">
            <a:extLst>
              <a:ext uri="{FF2B5EF4-FFF2-40B4-BE49-F238E27FC236}">
                <a16:creationId xmlns:a16="http://schemas.microsoft.com/office/drawing/2014/main" id="{CFFCE282-9579-4E73-A7E8-9AE123332477}"/>
              </a:ext>
            </a:extLst>
          </p:cNvPr>
          <p:cNvSpPr txBox="1">
            <a:spLocks noChangeArrowheads="1"/>
          </p:cNvSpPr>
          <p:nvPr/>
        </p:nvSpPr>
        <p:spPr bwMode="auto">
          <a:xfrm>
            <a:off x="1981200" y="228600"/>
            <a:ext cx="4191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pic>
        <p:nvPicPr>
          <p:cNvPr id="325643" name="Picture 11" descr="HÃ¬nh áº£nh cÃ³ liÃªn quan">
            <a:extLst>
              <a:ext uri="{FF2B5EF4-FFF2-40B4-BE49-F238E27FC236}">
                <a16:creationId xmlns:a16="http://schemas.microsoft.com/office/drawing/2014/main" id="{FA23ECA9-6A97-436A-8E6D-7655EF432A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04800"/>
            <a:ext cx="4343400" cy="5867400"/>
          </a:xfrm>
          <a:prstGeom prst="rect">
            <a:avLst/>
          </a:prstGeom>
          <a:noFill/>
          <a:extLst>
            <a:ext uri="{909E8E84-426E-40DD-AFC4-6F175D3DCCD1}">
              <a14:hiddenFill xmlns:a14="http://schemas.microsoft.com/office/drawing/2010/main">
                <a:solidFill>
                  <a:srgbClr val="FFFFFF"/>
                </a:solidFill>
              </a14:hiddenFill>
            </a:ext>
          </a:extLst>
        </p:spPr>
      </p:pic>
      <p:sp>
        <p:nvSpPr>
          <p:cNvPr id="325644" name="Line 12">
            <a:extLst>
              <a:ext uri="{FF2B5EF4-FFF2-40B4-BE49-F238E27FC236}">
                <a16:creationId xmlns:a16="http://schemas.microsoft.com/office/drawing/2014/main" id="{CC39756A-4AB8-448A-89AA-8295D85DA935}"/>
              </a:ext>
            </a:extLst>
          </p:cNvPr>
          <p:cNvSpPr>
            <a:spLocks noChangeShapeType="1"/>
          </p:cNvSpPr>
          <p:nvPr/>
        </p:nvSpPr>
        <p:spPr bwMode="auto">
          <a:xfrm>
            <a:off x="1905000" y="304800"/>
            <a:ext cx="4343400" cy="58674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5645" name="Line 13">
            <a:extLst>
              <a:ext uri="{FF2B5EF4-FFF2-40B4-BE49-F238E27FC236}">
                <a16:creationId xmlns:a16="http://schemas.microsoft.com/office/drawing/2014/main" id="{073D7BF0-94F3-4718-B22C-5FCA9DDA4B5B}"/>
              </a:ext>
            </a:extLst>
          </p:cNvPr>
          <p:cNvSpPr>
            <a:spLocks noChangeShapeType="1"/>
          </p:cNvSpPr>
          <p:nvPr/>
        </p:nvSpPr>
        <p:spPr bwMode="auto">
          <a:xfrm flipH="1">
            <a:off x="1905000" y="304800"/>
            <a:ext cx="4343400" cy="58674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114698"/>
                                        </p:tgtEl>
                                        <p:attrNameLst>
                                          <p:attrName>style.visibility</p:attrName>
                                        </p:attrNameLst>
                                      </p:cBhvr>
                                      <p:to>
                                        <p:strVal val="visible"/>
                                      </p:to>
                                    </p:set>
                                    <p:animEffect transition="in" filter="wheel(4)">
                                      <p:cBhvr>
                                        <p:cTn id="7" dur="1000"/>
                                        <p:tgtEl>
                                          <p:spTgt spid="114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a:extLst>
              <a:ext uri="{FF2B5EF4-FFF2-40B4-BE49-F238E27FC236}">
                <a16:creationId xmlns:a16="http://schemas.microsoft.com/office/drawing/2014/main" id="{600602A0-636A-4D1E-AA61-509388B75185}"/>
              </a:ext>
            </a:extLst>
          </p:cNvPr>
          <p:cNvSpPr>
            <a:spLocks noGrp="1" noChangeArrowheads="1"/>
          </p:cNvSpPr>
          <p:nvPr>
            <p:ph type="title" idx="4294967295"/>
          </p:nvPr>
        </p:nvSpPr>
        <p:spPr/>
        <p:txBody>
          <a:bodyPr/>
          <a:lstStyle/>
          <a:p>
            <a:endParaRPr lang="en-US" altLang="en-US"/>
          </a:p>
        </p:txBody>
      </p:sp>
      <p:sp>
        <p:nvSpPr>
          <p:cNvPr id="353283" name="Rectangle 3">
            <a:extLst>
              <a:ext uri="{FF2B5EF4-FFF2-40B4-BE49-F238E27FC236}">
                <a16:creationId xmlns:a16="http://schemas.microsoft.com/office/drawing/2014/main" id="{888FDC38-0EC4-41B4-98E5-B3C522B96453}"/>
              </a:ext>
            </a:extLst>
          </p:cNvPr>
          <p:cNvSpPr>
            <a:spLocks noGrp="1" noChangeArrowheads="1"/>
          </p:cNvSpPr>
          <p:nvPr>
            <p:ph type="body" idx="4294967295"/>
          </p:nvPr>
        </p:nvSpPr>
        <p:spPr/>
        <p:txBody>
          <a:bodyPr/>
          <a:lstStyle/>
          <a:p>
            <a:endParaRPr lang="en-US" altLang="en-US"/>
          </a:p>
        </p:txBody>
      </p:sp>
      <p:pic>
        <p:nvPicPr>
          <p:cNvPr id="107525" name="Picture 5" descr="ThuocBVTV_004">
            <a:extLst>
              <a:ext uri="{FF2B5EF4-FFF2-40B4-BE49-F238E27FC236}">
                <a16:creationId xmlns:a16="http://schemas.microsoft.com/office/drawing/2014/main" id="{35386D51-9EC8-4AD8-9CE7-18C11E69C9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04800"/>
            <a:ext cx="8077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7525"/>
                                        </p:tgtEl>
                                        <p:attrNameLst>
                                          <p:attrName>style.visibility</p:attrName>
                                        </p:attrNameLst>
                                      </p:cBhvr>
                                      <p:to>
                                        <p:strVal val="visible"/>
                                      </p:to>
                                    </p:set>
                                    <p:animEffect transition="in" filter="blinds(horizontal)">
                                      <p:cBhvr>
                                        <p:cTn id="7" dur="500"/>
                                        <p:tgtEl>
                                          <p:spTgt spid="107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5986" name="Group 2">
            <a:extLst>
              <a:ext uri="{FF2B5EF4-FFF2-40B4-BE49-F238E27FC236}">
                <a16:creationId xmlns:a16="http://schemas.microsoft.com/office/drawing/2014/main" id="{140DC6B4-E164-47C5-B43D-4BF498214329}"/>
              </a:ext>
            </a:extLst>
          </p:cNvPr>
          <p:cNvGraphicFramePr>
            <a:graphicFrameLocks noGrp="1"/>
          </p:cNvGraphicFramePr>
          <p:nvPr>
            <p:ph idx="1"/>
          </p:nvPr>
        </p:nvGraphicFramePr>
        <p:xfrm>
          <a:off x="1524000" y="0"/>
          <a:ext cx="9144000" cy="6948170"/>
        </p:xfrm>
        <a:graphic>
          <a:graphicData uri="http://schemas.openxmlformats.org/drawingml/2006/table">
            <a:tbl>
              <a:tblPr/>
              <a:tblGrid>
                <a:gridCol w="914400">
                  <a:extLst>
                    <a:ext uri="{9D8B030D-6E8A-4147-A177-3AD203B41FA5}">
                      <a16:colId xmlns:a16="http://schemas.microsoft.com/office/drawing/2014/main" val="388378966"/>
                    </a:ext>
                  </a:extLst>
                </a:gridCol>
                <a:gridCol w="914400">
                  <a:extLst>
                    <a:ext uri="{9D8B030D-6E8A-4147-A177-3AD203B41FA5}">
                      <a16:colId xmlns:a16="http://schemas.microsoft.com/office/drawing/2014/main" val="3663501509"/>
                    </a:ext>
                  </a:extLst>
                </a:gridCol>
                <a:gridCol w="7315200">
                  <a:extLst>
                    <a:ext uri="{9D8B030D-6E8A-4147-A177-3AD203B41FA5}">
                      <a16:colId xmlns:a16="http://schemas.microsoft.com/office/drawing/2014/main" val="4145535037"/>
                    </a:ext>
                  </a:extLst>
                </a:gridCol>
              </a:tblGrid>
              <a:tr h="304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rgbClr val="0033CC"/>
                          </a:solidFill>
                          <a:effectLst/>
                          <a:latin typeface="Times New Roman" panose="02020603050405020304" pitchFamily="18" charset="0"/>
                        </a:rPr>
                        <a:t>Tác dụng hạn chế</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0033CC"/>
                          </a:solidFill>
                          <a:effectLst/>
                          <a:latin typeface="Times New Roman" panose="02020603050405020304" pitchFamily="18" charset="0"/>
                        </a:rPr>
                        <a:t>Ghi kết quả</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1" i="0" u="none" strike="noStrike" cap="none" normalizeH="0" baseline="0">
                          <a:ln>
                            <a:noFill/>
                          </a:ln>
                          <a:solidFill>
                            <a:srgbClr val="0033CC"/>
                          </a:solidFill>
                          <a:effectLst/>
                          <a:latin typeface="Times New Roman" panose="02020603050405020304" pitchFamily="18" charset="0"/>
                        </a:rPr>
                        <a:t>Biện pháp hạn chế</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18426751"/>
                  </a:ext>
                </a:extLst>
              </a:tr>
              <a:tr h="57594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rPr>
                        <a:t>3.Ô nhiễm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rPr>
                        <a:t>do thuốc bảo vệ thực vật, hoá chất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7880608"/>
                  </a:ext>
                </a:extLst>
              </a:tr>
            </a:tbl>
          </a:graphicData>
        </a:graphic>
      </p:graphicFrame>
      <p:sp>
        <p:nvSpPr>
          <p:cNvPr id="426000" name="Text Box 16">
            <a:extLst>
              <a:ext uri="{FF2B5EF4-FFF2-40B4-BE49-F238E27FC236}">
                <a16:creationId xmlns:a16="http://schemas.microsoft.com/office/drawing/2014/main" id="{D35DF379-1B7E-4760-B496-B3C81DFA34D8}"/>
              </a:ext>
            </a:extLst>
          </p:cNvPr>
          <p:cNvSpPr txBox="1">
            <a:spLocks noChangeArrowheads="1"/>
          </p:cNvSpPr>
          <p:nvPr/>
        </p:nvSpPr>
        <p:spPr bwMode="auto">
          <a:xfrm>
            <a:off x="2438400" y="1295401"/>
            <a:ext cx="914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a:t>3.g,k,l,n,o</a:t>
            </a:r>
          </a:p>
        </p:txBody>
      </p:sp>
      <p:sp>
        <p:nvSpPr>
          <p:cNvPr id="426001" name="Text Box 17">
            <a:extLst>
              <a:ext uri="{FF2B5EF4-FFF2-40B4-BE49-F238E27FC236}">
                <a16:creationId xmlns:a16="http://schemas.microsoft.com/office/drawing/2014/main" id="{A8F25BE5-80D9-482C-AAAA-9AC6E3318AD1}"/>
              </a:ext>
            </a:extLst>
          </p:cNvPr>
          <p:cNvSpPr txBox="1">
            <a:spLocks noChangeArrowheads="1"/>
          </p:cNvSpPr>
          <p:nvPr/>
        </p:nvSpPr>
        <p:spPr bwMode="auto">
          <a:xfrm>
            <a:off x="4191000" y="609600"/>
            <a:ext cx="6477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426002" name="Text Box 18">
            <a:extLst>
              <a:ext uri="{FF2B5EF4-FFF2-40B4-BE49-F238E27FC236}">
                <a16:creationId xmlns:a16="http://schemas.microsoft.com/office/drawing/2014/main" id="{A341329A-8B7E-4C58-83AE-7429931780AD}"/>
              </a:ext>
            </a:extLst>
          </p:cNvPr>
          <p:cNvSpPr txBox="1">
            <a:spLocks noChangeArrowheads="1"/>
          </p:cNvSpPr>
          <p:nvPr/>
        </p:nvSpPr>
        <p:spPr bwMode="auto">
          <a:xfrm>
            <a:off x="3352800" y="1219200"/>
            <a:ext cx="73152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g. Đẩy mạnh nghiên cứu khoa học để dự báo và tìm biện pháp phòng tránh.</a:t>
            </a:r>
          </a:p>
          <a:p>
            <a:r>
              <a:rPr lang="en-US" altLang="en-US" sz="2400"/>
              <a:t>k. Giáo dục để nâng cao ý thức cho mọi người về ô nhiễm và cách phòng chống.</a:t>
            </a:r>
          </a:p>
          <a:p>
            <a:r>
              <a:rPr lang="en-US" altLang="en-US" sz="2400"/>
              <a:t>l. Xây dựng nơi quản lí thật chặt chẽ các chất gây nguy hiểm cao.</a:t>
            </a:r>
          </a:p>
          <a:p>
            <a:r>
              <a:rPr lang="en-US" altLang="en-US" sz="2400"/>
              <a:t>n. Sản xuất lương thực và thực phẩm an toàn</a:t>
            </a:r>
          </a:p>
          <a:p>
            <a:r>
              <a:rPr lang="en-US" altLang="en-US" sz="2400"/>
              <a:t>o. Xây dựng các nhà máy xí nghiệp… ở xa khu dân cư.</a:t>
            </a:r>
          </a:p>
          <a:p>
            <a:r>
              <a:rPr lang="en-US" altLang="en-US" sz="2400"/>
              <a:t>* Các biện pháp khác: …………….</a:t>
            </a:r>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26000">
                                            <p:txEl>
                                              <p:pRg st="0" end="0"/>
                                            </p:txEl>
                                          </p:spTgt>
                                        </p:tgtEl>
                                        <p:attrNameLst>
                                          <p:attrName>style.visibility</p:attrName>
                                        </p:attrNameLst>
                                      </p:cBhvr>
                                      <p:to>
                                        <p:strVal val="visible"/>
                                      </p:to>
                                    </p:set>
                                    <p:animEffect transition="in" filter="box(in)">
                                      <p:cBhvr>
                                        <p:cTn id="7" dur="500"/>
                                        <p:tgtEl>
                                          <p:spTgt spid="4260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nodePh="1">
                                  <p:stCondLst>
                                    <p:cond delay="0"/>
                                  </p:stCondLst>
                                  <p:endCondLst>
                                    <p:cond evt="begin" delay="0">
                                      <p:tn val="10"/>
                                    </p:cond>
                                  </p:endCondLst>
                                  <p:childTnLst>
                                    <p:set>
                                      <p:cBhvr>
                                        <p:cTn id="11" dur="1" fill="hold">
                                          <p:stCondLst>
                                            <p:cond delay="0"/>
                                          </p:stCondLst>
                                        </p:cTn>
                                        <p:tgtEl>
                                          <p:spTgt spid="426001">
                                            <p:txEl>
                                              <p:pRg st="0" end="0"/>
                                            </p:txEl>
                                          </p:spTgt>
                                        </p:tgtEl>
                                        <p:attrNameLst>
                                          <p:attrName>style.visibility</p:attrName>
                                        </p:attrNameLst>
                                      </p:cBhvr>
                                      <p:to>
                                        <p:strVal val="visible"/>
                                      </p:to>
                                    </p:set>
                                    <p:animEffect transition="in" filter="blinds(horizontal)">
                                      <p:cBhvr>
                                        <p:cTn id="12" dur="500"/>
                                        <p:tgtEl>
                                          <p:spTgt spid="426001">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26002">
                                            <p:txEl>
                                              <p:pRg st="0" end="0"/>
                                            </p:txEl>
                                          </p:spTgt>
                                        </p:tgtEl>
                                        <p:attrNameLst>
                                          <p:attrName>style.visibility</p:attrName>
                                        </p:attrNameLst>
                                      </p:cBhvr>
                                      <p:to>
                                        <p:strVal val="visible"/>
                                      </p:to>
                                    </p:set>
                                    <p:animEffect transition="in" filter="blinds(horizontal)">
                                      <p:cBhvr>
                                        <p:cTn id="15" dur="500"/>
                                        <p:tgtEl>
                                          <p:spTgt spid="426002">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426002">
                                            <p:txEl>
                                              <p:pRg st="1" end="1"/>
                                            </p:txEl>
                                          </p:spTgt>
                                        </p:tgtEl>
                                        <p:attrNameLst>
                                          <p:attrName>style.visibility</p:attrName>
                                        </p:attrNameLst>
                                      </p:cBhvr>
                                      <p:to>
                                        <p:strVal val="visible"/>
                                      </p:to>
                                    </p:set>
                                    <p:animEffect transition="in" filter="blinds(horizontal)">
                                      <p:cBhvr>
                                        <p:cTn id="18" dur="500"/>
                                        <p:tgtEl>
                                          <p:spTgt spid="426002">
                                            <p:txEl>
                                              <p:pRg st="1" end="1"/>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426002">
                                            <p:txEl>
                                              <p:pRg st="2" end="2"/>
                                            </p:txEl>
                                          </p:spTgt>
                                        </p:tgtEl>
                                        <p:attrNameLst>
                                          <p:attrName>style.visibility</p:attrName>
                                        </p:attrNameLst>
                                      </p:cBhvr>
                                      <p:to>
                                        <p:strVal val="visible"/>
                                      </p:to>
                                    </p:set>
                                    <p:animEffect transition="in" filter="blinds(horizontal)">
                                      <p:cBhvr>
                                        <p:cTn id="21" dur="500"/>
                                        <p:tgtEl>
                                          <p:spTgt spid="426002">
                                            <p:txEl>
                                              <p:pRg st="2" end="2"/>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426002">
                                            <p:txEl>
                                              <p:pRg st="3" end="3"/>
                                            </p:txEl>
                                          </p:spTgt>
                                        </p:tgtEl>
                                        <p:attrNameLst>
                                          <p:attrName>style.visibility</p:attrName>
                                        </p:attrNameLst>
                                      </p:cBhvr>
                                      <p:to>
                                        <p:strVal val="visible"/>
                                      </p:to>
                                    </p:set>
                                    <p:animEffect transition="in" filter="blinds(horizontal)">
                                      <p:cBhvr>
                                        <p:cTn id="24" dur="500"/>
                                        <p:tgtEl>
                                          <p:spTgt spid="426002">
                                            <p:txEl>
                                              <p:pRg st="3" end="3"/>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426002">
                                            <p:txEl>
                                              <p:pRg st="4" end="4"/>
                                            </p:txEl>
                                          </p:spTgt>
                                        </p:tgtEl>
                                        <p:attrNameLst>
                                          <p:attrName>style.visibility</p:attrName>
                                        </p:attrNameLst>
                                      </p:cBhvr>
                                      <p:to>
                                        <p:strVal val="visible"/>
                                      </p:to>
                                    </p:set>
                                    <p:animEffect transition="in" filter="blinds(horizontal)">
                                      <p:cBhvr>
                                        <p:cTn id="27" dur="500"/>
                                        <p:tgtEl>
                                          <p:spTgt spid="426002">
                                            <p:txEl>
                                              <p:pRg st="4" end="4"/>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426002">
                                            <p:txEl>
                                              <p:pRg st="5" end="5"/>
                                            </p:txEl>
                                          </p:spTgt>
                                        </p:tgtEl>
                                        <p:attrNameLst>
                                          <p:attrName>style.visibility</p:attrName>
                                        </p:attrNameLst>
                                      </p:cBhvr>
                                      <p:to>
                                        <p:strVal val="visible"/>
                                      </p:to>
                                    </p:set>
                                    <p:animEffect transition="in" filter="blinds(horizontal)">
                                      <p:cBhvr>
                                        <p:cTn id="30" dur="500"/>
                                        <p:tgtEl>
                                          <p:spTgt spid="42600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38F349BC-72B3-4EB9-839D-B4BB0AB12ECD}"/>
              </a:ext>
            </a:extLst>
          </p:cNvPr>
          <p:cNvSpPr>
            <a:spLocks noChangeArrowheads="1"/>
          </p:cNvSpPr>
          <p:nvPr/>
        </p:nvSpPr>
        <p:spPr bwMode="auto">
          <a:xfrm>
            <a:off x="1524000" y="990601"/>
            <a:ext cx="640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III. Hạn chế ô nhiễm môi trường</a:t>
            </a:r>
            <a:endParaRPr lang="en-US" altLang="en-US" sz="2400" b="1">
              <a:solidFill>
                <a:srgbClr val="0000FF"/>
              </a:solidFill>
              <a:latin typeface="Times New Roman" panose="02020603050405020304" pitchFamily="18" charset="0"/>
              <a:cs typeface="Times New Roman" panose="02020603050405020304" pitchFamily="18" charset="0"/>
            </a:endParaRPr>
          </a:p>
        </p:txBody>
      </p:sp>
      <p:sp>
        <p:nvSpPr>
          <p:cNvPr id="4100" name="Rectangle 8">
            <a:extLst>
              <a:ext uri="{FF2B5EF4-FFF2-40B4-BE49-F238E27FC236}">
                <a16:creationId xmlns:a16="http://schemas.microsoft.com/office/drawing/2014/main" id="{80726552-3F17-4098-805A-6ADF57D86F86}"/>
              </a:ext>
            </a:extLst>
          </p:cNvPr>
          <p:cNvSpPr>
            <a:spLocks noChangeArrowheads="1"/>
          </p:cNvSpPr>
          <p:nvPr/>
        </p:nvSpPr>
        <p:spPr bwMode="auto">
          <a:xfrm>
            <a:off x="1752600" y="1676400"/>
            <a:ext cx="57150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u="sng">
                <a:solidFill>
                  <a:srgbClr val="0000FF"/>
                </a:solidFill>
                <a:latin typeface="Times New Roman" panose="02020603050405020304" pitchFamily="18" charset="0"/>
                <a:cs typeface="Times New Roman" panose="02020603050405020304" pitchFamily="18" charset="0"/>
              </a:rPr>
              <a:t>1. Hạn chế ô nhiễm không khí:</a:t>
            </a:r>
          </a:p>
          <a:p>
            <a:pPr>
              <a:spcBef>
                <a:spcPct val="0"/>
              </a:spcBef>
              <a:buFontTx/>
              <a:buNone/>
            </a:pPr>
            <a:r>
              <a:rPr lang="en-US" altLang="en-US" sz="1800" u="sng">
                <a:solidFill>
                  <a:srgbClr val="0000FF"/>
                </a:solidFill>
                <a:latin typeface="Times New Roman" panose="02020603050405020304" pitchFamily="18" charset="0"/>
                <a:cs typeface="Times New Roman" panose="02020603050405020304" pitchFamily="18" charset="0"/>
              </a:rPr>
              <a:t> </a:t>
            </a:r>
            <a:endParaRPr lang="pt-BR" altLang="en-US" sz="1800" u="sng">
              <a:solidFill>
                <a:srgbClr val="0000FF"/>
              </a:solidFill>
              <a:latin typeface="Times New Roman" panose="02020603050405020304" pitchFamily="18" charset="0"/>
              <a:cs typeface="Times New Roman" panose="02020603050405020304" pitchFamily="18" charset="0"/>
            </a:endParaRPr>
          </a:p>
        </p:txBody>
      </p:sp>
      <p:sp>
        <p:nvSpPr>
          <p:cNvPr id="22" name="Rectangle 3">
            <a:extLst>
              <a:ext uri="{FF2B5EF4-FFF2-40B4-BE49-F238E27FC236}">
                <a16:creationId xmlns:a16="http://schemas.microsoft.com/office/drawing/2014/main" id="{A7707706-DE72-4F24-A821-F8A3ABE52DFE}"/>
              </a:ext>
            </a:extLst>
          </p:cNvPr>
          <p:cNvSpPr>
            <a:spLocks noChangeArrowheads="1"/>
          </p:cNvSpPr>
          <p:nvPr/>
        </p:nvSpPr>
        <p:spPr bwMode="auto">
          <a:xfrm>
            <a:off x="1524000" y="188914"/>
            <a:ext cx="9118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TIẾT 59 - BÀI 55:</a:t>
            </a:r>
            <a:r>
              <a:rPr lang="en-US" altLang="en-US" sz="2800" b="1" i="1">
                <a:solidFill>
                  <a:srgbClr val="FF0000"/>
                </a:solidFill>
                <a:latin typeface="Times New Roman" panose="02020603050405020304" pitchFamily="18" charset="0"/>
                <a:cs typeface="Times New Roman" panose="02020603050405020304" pitchFamily="18" charset="0"/>
              </a:rPr>
              <a:t> </a:t>
            </a:r>
            <a:r>
              <a:rPr lang="en-US" altLang="en-US" sz="2800" b="1">
                <a:solidFill>
                  <a:srgbClr val="FF0000"/>
                </a:solidFill>
                <a:latin typeface="Times New Roman" panose="02020603050405020304" pitchFamily="18" charset="0"/>
                <a:cs typeface="Times New Roman" panose="02020603050405020304" pitchFamily="18" charset="0"/>
              </a:rPr>
              <a:t> Ô NHIỄM MÔI TRƯỜNG (tiếp theo)</a:t>
            </a:r>
          </a:p>
        </p:txBody>
      </p:sp>
      <p:sp>
        <p:nvSpPr>
          <p:cNvPr id="330757" name="Text Box 5">
            <a:extLst>
              <a:ext uri="{FF2B5EF4-FFF2-40B4-BE49-F238E27FC236}">
                <a16:creationId xmlns:a16="http://schemas.microsoft.com/office/drawing/2014/main" id="{A308EC10-0974-4EAC-AE06-CB2F6CE2E509}"/>
              </a:ext>
            </a:extLst>
          </p:cNvPr>
          <p:cNvSpPr txBox="1">
            <a:spLocks noChangeArrowheads="1"/>
          </p:cNvSpPr>
          <p:nvPr/>
        </p:nvSpPr>
        <p:spPr bwMode="auto">
          <a:xfrm>
            <a:off x="1828800" y="2133601"/>
            <a:ext cx="670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0000FF"/>
                </a:solidFill>
              </a:rPr>
              <a:t>Các biện pháp: a, b, d, e, g, i, k, l, m, o.</a:t>
            </a:r>
          </a:p>
        </p:txBody>
      </p:sp>
      <p:sp>
        <p:nvSpPr>
          <p:cNvPr id="330758" name="Rectangle 6">
            <a:extLst>
              <a:ext uri="{FF2B5EF4-FFF2-40B4-BE49-F238E27FC236}">
                <a16:creationId xmlns:a16="http://schemas.microsoft.com/office/drawing/2014/main" id="{01B3C233-579A-4D46-A010-CFB84327F60D}"/>
              </a:ext>
            </a:extLst>
          </p:cNvPr>
          <p:cNvSpPr>
            <a:spLocks noChangeArrowheads="1"/>
          </p:cNvSpPr>
          <p:nvPr/>
        </p:nvSpPr>
        <p:spPr bwMode="auto">
          <a:xfrm>
            <a:off x="1828800" y="2590801"/>
            <a:ext cx="495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u="sng">
                <a:solidFill>
                  <a:srgbClr val="0000FF"/>
                </a:solidFill>
              </a:rPr>
              <a:t>2. Hạn chế ô nhiễm nguồn nước:</a:t>
            </a:r>
          </a:p>
        </p:txBody>
      </p:sp>
      <p:sp>
        <p:nvSpPr>
          <p:cNvPr id="330759" name="Text Box 7">
            <a:extLst>
              <a:ext uri="{FF2B5EF4-FFF2-40B4-BE49-F238E27FC236}">
                <a16:creationId xmlns:a16="http://schemas.microsoft.com/office/drawing/2014/main" id="{57CDBEF9-344D-46CE-92F1-0549F5054CD1}"/>
              </a:ext>
            </a:extLst>
          </p:cNvPr>
          <p:cNvSpPr txBox="1">
            <a:spLocks noChangeArrowheads="1"/>
          </p:cNvSpPr>
          <p:nvPr/>
        </p:nvSpPr>
        <p:spPr bwMode="auto">
          <a:xfrm>
            <a:off x="1905000" y="3048001"/>
            <a:ext cx="68580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0000FF"/>
                </a:solidFill>
              </a:rPr>
              <a:t>Các biện pháp: c, d, e, g, i, k, l, m, o.</a:t>
            </a:r>
          </a:p>
          <a:p>
            <a:pPr>
              <a:spcBef>
                <a:spcPct val="50000"/>
              </a:spcBef>
            </a:pPr>
            <a:endParaRPr lang="en-US" altLang="en-US" sz="2800"/>
          </a:p>
        </p:txBody>
      </p:sp>
      <p:sp>
        <p:nvSpPr>
          <p:cNvPr id="330760" name="Text Box 8">
            <a:extLst>
              <a:ext uri="{FF2B5EF4-FFF2-40B4-BE49-F238E27FC236}">
                <a16:creationId xmlns:a16="http://schemas.microsoft.com/office/drawing/2014/main" id="{B67CBF1D-6200-4230-B7EB-C5E80A07392B}"/>
              </a:ext>
            </a:extLst>
          </p:cNvPr>
          <p:cNvSpPr txBox="1">
            <a:spLocks noChangeArrowheads="1"/>
          </p:cNvSpPr>
          <p:nvPr/>
        </p:nvSpPr>
        <p:spPr bwMode="auto">
          <a:xfrm>
            <a:off x="1524000" y="4953000"/>
            <a:ext cx="8686800" cy="946150"/>
          </a:xfrm>
          <a:prstGeom prst="rect">
            <a:avLst/>
          </a:prstGeom>
          <a:solidFill>
            <a:srgbClr val="99FF66"/>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2800">
                <a:solidFill>
                  <a:srgbClr val="FF0000"/>
                </a:solidFill>
              </a:rPr>
              <a:t>Nhóm 4: Nêu những nguyên nhân và các biện pháp hạn chế ô nhiễm do chất thải rắn?</a:t>
            </a:r>
          </a:p>
        </p:txBody>
      </p:sp>
      <p:sp>
        <p:nvSpPr>
          <p:cNvPr id="330761" name="Rectangle 9">
            <a:extLst>
              <a:ext uri="{FF2B5EF4-FFF2-40B4-BE49-F238E27FC236}">
                <a16:creationId xmlns:a16="http://schemas.microsoft.com/office/drawing/2014/main" id="{E9106AC7-A4FD-406D-87B4-496F14338DBE}"/>
              </a:ext>
            </a:extLst>
          </p:cNvPr>
          <p:cNvSpPr>
            <a:spLocks noChangeArrowheads="1"/>
          </p:cNvSpPr>
          <p:nvPr/>
        </p:nvSpPr>
        <p:spPr bwMode="auto">
          <a:xfrm>
            <a:off x="1828800" y="3581400"/>
            <a:ext cx="681859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u="sng">
                <a:solidFill>
                  <a:srgbClr val="0000FF"/>
                </a:solidFill>
              </a:rPr>
              <a:t>3. Hạn chế ô nhiễm do thuốc bảo vệ thực vật:</a:t>
            </a:r>
          </a:p>
        </p:txBody>
      </p:sp>
      <p:sp>
        <p:nvSpPr>
          <p:cNvPr id="330762" name="Rectangle 10">
            <a:extLst>
              <a:ext uri="{FF2B5EF4-FFF2-40B4-BE49-F238E27FC236}">
                <a16:creationId xmlns:a16="http://schemas.microsoft.com/office/drawing/2014/main" id="{F5E012D8-721E-4351-9F53-AADB11B5D746}"/>
              </a:ext>
            </a:extLst>
          </p:cNvPr>
          <p:cNvSpPr>
            <a:spLocks noChangeArrowheads="1"/>
          </p:cNvSpPr>
          <p:nvPr/>
        </p:nvSpPr>
        <p:spPr bwMode="auto">
          <a:xfrm>
            <a:off x="1981201" y="4114801"/>
            <a:ext cx="39227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rgbClr val="0000FF"/>
                </a:solidFill>
              </a:rPr>
              <a:t>Các biện pháp: g, k, l, n, 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0760"/>
                                        </p:tgtEl>
                                        <p:attrNameLst>
                                          <p:attrName>style.visibility</p:attrName>
                                        </p:attrNameLst>
                                      </p:cBhvr>
                                      <p:to>
                                        <p:strVal val="visible"/>
                                      </p:to>
                                    </p:set>
                                    <p:anim calcmode="lin" valueType="num">
                                      <p:cBhvr additive="base">
                                        <p:cTn id="7" dur="500" fill="hold"/>
                                        <p:tgtEl>
                                          <p:spTgt spid="330760"/>
                                        </p:tgtEl>
                                        <p:attrNameLst>
                                          <p:attrName>ppt_x</p:attrName>
                                        </p:attrNameLst>
                                      </p:cBhvr>
                                      <p:tavLst>
                                        <p:tav tm="0">
                                          <p:val>
                                            <p:strVal val="#ppt_x"/>
                                          </p:val>
                                        </p:tav>
                                        <p:tav tm="100000">
                                          <p:val>
                                            <p:strVal val="#ppt_x"/>
                                          </p:val>
                                        </p:tav>
                                      </p:tavLst>
                                    </p:anim>
                                    <p:anim calcmode="lin" valueType="num">
                                      <p:cBhvr additive="base">
                                        <p:cTn id="8" dur="500" fill="hold"/>
                                        <p:tgtEl>
                                          <p:spTgt spid="3307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Text Box 2">
            <a:extLst>
              <a:ext uri="{FF2B5EF4-FFF2-40B4-BE49-F238E27FC236}">
                <a16:creationId xmlns:a16="http://schemas.microsoft.com/office/drawing/2014/main" id="{9E489834-D276-4078-BF04-1407F85AB7A4}"/>
              </a:ext>
            </a:extLst>
          </p:cNvPr>
          <p:cNvSpPr txBox="1">
            <a:spLocks noChangeArrowheads="1"/>
          </p:cNvSpPr>
          <p:nvPr/>
        </p:nvSpPr>
        <p:spPr bwMode="auto">
          <a:xfrm>
            <a:off x="1524000" y="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b="1">
                <a:solidFill>
                  <a:srgbClr val="FF0000"/>
                </a:solidFill>
              </a:rPr>
              <a:t>KIỂM TRA BÀI CŨ</a:t>
            </a:r>
          </a:p>
        </p:txBody>
      </p:sp>
      <p:sp>
        <p:nvSpPr>
          <p:cNvPr id="237571" name="Rectangle 3">
            <a:extLst>
              <a:ext uri="{FF2B5EF4-FFF2-40B4-BE49-F238E27FC236}">
                <a16:creationId xmlns:a16="http://schemas.microsoft.com/office/drawing/2014/main" id="{BA6C9B6B-1E88-4686-A400-60FB71902A4E}"/>
              </a:ext>
            </a:extLst>
          </p:cNvPr>
          <p:cNvSpPr>
            <a:spLocks noChangeArrowheads="1"/>
          </p:cNvSpPr>
          <p:nvPr/>
        </p:nvSpPr>
        <p:spPr bwMode="auto">
          <a:xfrm>
            <a:off x="1524000" y="0"/>
            <a:ext cx="9144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endParaRPr lang="en-US" altLang="en-US" sz="4000">
              <a:solidFill>
                <a:srgbClr val="0000FF"/>
              </a:solidFill>
            </a:endParaRPr>
          </a:p>
        </p:txBody>
      </p:sp>
      <p:sp>
        <p:nvSpPr>
          <p:cNvPr id="237572" name="Rectangle 4">
            <a:extLst>
              <a:ext uri="{FF2B5EF4-FFF2-40B4-BE49-F238E27FC236}">
                <a16:creationId xmlns:a16="http://schemas.microsoft.com/office/drawing/2014/main" id="{09C3136D-CA49-4E5D-B0EA-735C9EC10058}"/>
              </a:ext>
            </a:extLst>
          </p:cNvPr>
          <p:cNvSpPr>
            <a:spLocks noChangeArrowheads="1"/>
          </p:cNvSpPr>
          <p:nvPr/>
        </p:nvSpPr>
        <p:spPr bwMode="auto">
          <a:xfrm>
            <a:off x="1524000" y="457201"/>
            <a:ext cx="849153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solidFill>
                  <a:srgbClr val="0000FF"/>
                </a:solidFill>
              </a:rPr>
              <a:t>     </a:t>
            </a:r>
            <a:r>
              <a:rPr lang="en-US" altLang="en-US" sz="4000" u="sng">
                <a:solidFill>
                  <a:srgbClr val="FF0000"/>
                </a:solidFill>
              </a:rPr>
              <a:t>Câu hỏi</a:t>
            </a:r>
            <a:r>
              <a:rPr lang="en-US" altLang="en-US" sz="3200" u="sng">
                <a:solidFill>
                  <a:srgbClr val="FF0000"/>
                </a:solidFill>
              </a:rPr>
              <a:t>:</a:t>
            </a:r>
            <a:r>
              <a:rPr lang="en-US" altLang="en-US" sz="3200">
                <a:solidFill>
                  <a:srgbClr val="FF0000"/>
                </a:solidFill>
              </a:rPr>
              <a:t> </a:t>
            </a:r>
          </a:p>
          <a:p>
            <a:r>
              <a:rPr lang="en-US" altLang="en-US" sz="4000">
                <a:solidFill>
                  <a:srgbClr val="FF0000"/>
                </a:solidFill>
              </a:rPr>
              <a:t>   Ô nhiễm môi trường là gì? </a:t>
            </a:r>
          </a:p>
        </p:txBody>
      </p:sp>
      <p:sp>
        <p:nvSpPr>
          <p:cNvPr id="237573" name="Rectangle 5">
            <a:extLst>
              <a:ext uri="{FF2B5EF4-FFF2-40B4-BE49-F238E27FC236}">
                <a16:creationId xmlns:a16="http://schemas.microsoft.com/office/drawing/2014/main" id="{65F80DCB-DE83-4EFC-9B1E-59E54C658666}"/>
              </a:ext>
            </a:extLst>
          </p:cNvPr>
          <p:cNvSpPr>
            <a:spLocks noChangeArrowheads="1"/>
          </p:cNvSpPr>
          <p:nvPr/>
        </p:nvSpPr>
        <p:spPr bwMode="auto">
          <a:xfrm>
            <a:off x="1524000" y="2133600"/>
            <a:ext cx="89916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r>
              <a:rPr lang="en-US" altLang="en-US" sz="4000" u="sng">
                <a:solidFill>
                  <a:srgbClr val="0000FF"/>
                </a:solidFill>
                <a:latin typeface="Times New Roman" panose="02020603050405020304" pitchFamily="18" charset="0"/>
              </a:rPr>
              <a:t>Trả lời</a:t>
            </a:r>
            <a:r>
              <a:rPr lang="en-US" altLang="en-US" sz="4000" b="1" u="sng">
                <a:solidFill>
                  <a:srgbClr val="0000FF"/>
                </a:solidFill>
                <a:latin typeface="Times New Roman" panose="02020603050405020304" pitchFamily="18" charset="0"/>
              </a:rPr>
              <a:t> :</a:t>
            </a:r>
            <a:r>
              <a:rPr lang="en-US" altLang="en-US" sz="4000">
                <a:solidFill>
                  <a:srgbClr val="0000FF"/>
                </a:solidFill>
                <a:latin typeface="Times New Roman" panose="02020603050405020304" pitchFamily="18" charset="0"/>
              </a:rPr>
              <a:t> Ô nhiễm môi trường là hiện tượng  </a:t>
            </a:r>
          </a:p>
          <a:p>
            <a:pPr algn="l"/>
            <a:r>
              <a:rPr lang="en-US" altLang="en-US" sz="4000">
                <a:solidFill>
                  <a:srgbClr val="0000FF"/>
                </a:solidFill>
                <a:latin typeface="Times New Roman" panose="02020603050405020304" pitchFamily="18" charset="0"/>
              </a:rPr>
              <a:t> môi trường tự nhiên bị bẩn, đồng thời các   </a:t>
            </a:r>
          </a:p>
          <a:p>
            <a:pPr algn="l"/>
            <a:r>
              <a:rPr lang="en-US" altLang="en-US" sz="4000">
                <a:solidFill>
                  <a:srgbClr val="0000FF"/>
                </a:solidFill>
                <a:latin typeface="Times New Roman" panose="02020603050405020304" pitchFamily="18" charset="0"/>
              </a:rPr>
              <a:t> tính chất vật lí, hoá học, sinh học của môi  </a:t>
            </a:r>
          </a:p>
          <a:p>
            <a:pPr algn="l"/>
            <a:r>
              <a:rPr lang="en-US" altLang="en-US" sz="4000">
                <a:solidFill>
                  <a:srgbClr val="0000FF"/>
                </a:solidFill>
                <a:latin typeface="Times New Roman" panose="02020603050405020304" pitchFamily="18" charset="0"/>
              </a:rPr>
              <a:t> trường cũng bị thay đổi gây tác hại đến  </a:t>
            </a:r>
          </a:p>
          <a:p>
            <a:pPr algn="l"/>
            <a:r>
              <a:rPr lang="en-US" altLang="en-US" sz="4000">
                <a:solidFill>
                  <a:srgbClr val="0000FF"/>
                </a:solidFill>
                <a:latin typeface="Times New Roman" panose="02020603050405020304" pitchFamily="18" charset="0"/>
              </a:rPr>
              <a:t> đời sống của con người và các sinh vật  </a:t>
            </a:r>
          </a:p>
          <a:p>
            <a:pPr algn="l"/>
            <a:r>
              <a:rPr lang="en-US" altLang="en-US" sz="4000">
                <a:solidFill>
                  <a:srgbClr val="0000FF"/>
                </a:solidFill>
                <a:latin typeface="Times New Roman" panose="02020603050405020304" pitchFamily="18" charset="0"/>
              </a:rPr>
              <a:t> khác</a:t>
            </a:r>
            <a:r>
              <a:rPr lang="en-US" altLang="en-US" sz="4000">
                <a:solidFill>
                  <a:srgbClr val="0000FF"/>
                </a:solidFill>
              </a:rPr>
              <a:t>.</a:t>
            </a:r>
          </a:p>
        </p:txBody>
      </p:sp>
      <p:pic>
        <p:nvPicPr>
          <p:cNvPr id="237575" name="Picture 7">
            <a:extLst>
              <a:ext uri="{FF2B5EF4-FFF2-40B4-BE49-F238E27FC236}">
                <a16:creationId xmlns:a16="http://schemas.microsoft.com/office/drawing/2014/main" id="{368AE87C-0FB6-4B33-A38A-D5076A1E7D3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660400" cy="68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37570"/>
                                        </p:tgtEl>
                                        <p:attrNameLst>
                                          <p:attrName>style.visibility</p:attrName>
                                        </p:attrNameLst>
                                      </p:cBhvr>
                                      <p:to>
                                        <p:strVal val="visible"/>
                                      </p:to>
                                    </p:set>
                                    <p:animEffect transition="in" filter="barn(inHorizontal)">
                                      <p:cBhvr>
                                        <p:cTn id="7" dur="500"/>
                                        <p:tgtEl>
                                          <p:spTgt spid="2375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37572"/>
                                        </p:tgtEl>
                                        <p:attrNameLst>
                                          <p:attrName>style.visibility</p:attrName>
                                        </p:attrNameLst>
                                      </p:cBhvr>
                                      <p:to>
                                        <p:strVal val="visible"/>
                                      </p:to>
                                    </p:set>
                                    <p:animEffect transition="in" filter="checkerboard(across)">
                                      <p:cBhvr>
                                        <p:cTn id="12" dur="500"/>
                                        <p:tgtEl>
                                          <p:spTgt spid="2375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237573"/>
                                        </p:tgtEl>
                                        <p:attrNameLst>
                                          <p:attrName>style.visibility</p:attrName>
                                        </p:attrNameLst>
                                      </p:cBhvr>
                                      <p:to>
                                        <p:strVal val="visible"/>
                                      </p:to>
                                    </p:set>
                                    <p:animEffect transition="in" filter="fade">
                                      <p:cBhvr>
                                        <p:cTn id="17" dur="1000"/>
                                        <p:tgtEl>
                                          <p:spTgt spid="237573"/>
                                        </p:tgtEl>
                                      </p:cBhvr>
                                    </p:animEffect>
                                    <p:anim calcmode="lin" valueType="num">
                                      <p:cBhvr>
                                        <p:cTn id="18" dur="1000" fill="hold"/>
                                        <p:tgtEl>
                                          <p:spTgt spid="237573"/>
                                        </p:tgtEl>
                                        <p:attrNameLst>
                                          <p:attrName>ppt_x</p:attrName>
                                        </p:attrNameLst>
                                      </p:cBhvr>
                                      <p:tavLst>
                                        <p:tav tm="0">
                                          <p:val>
                                            <p:strVal val="#ppt_x"/>
                                          </p:val>
                                        </p:tav>
                                        <p:tav tm="100000">
                                          <p:val>
                                            <p:strVal val="#ppt_x"/>
                                          </p:val>
                                        </p:tav>
                                      </p:tavLst>
                                    </p:anim>
                                    <p:anim calcmode="lin" valueType="num">
                                      <p:cBhvr>
                                        <p:cTn id="19" dur="900" decel="100000" fill="hold"/>
                                        <p:tgtEl>
                                          <p:spTgt spid="23757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3757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0" grpId="0"/>
      <p:bldP spid="237572" grpId="0"/>
      <p:bldP spid="23757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a:extLst>
              <a:ext uri="{FF2B5EF4-FFF2-40B4-BE49-F238E27FC236}">
                <a16:creationId xmlns:a16="http://schemas.microsoft.com/office/drawing/2014/main" id="{9F0B0FF0-E9A0-4395-BAB2-7DFD538851F4}"/>
              </a:ext>
            </a:extLst>
          </p:cNvPr>
          <p:cNvSpPr>
            <a:spLocks noGrp="1" noChangeArrowheads="1"/>
          </p:cNvSpPr>
          <p:nvPr>
            <p:ph type="title"/>
          </p:nvPr>
        </p:nvSpPr>
        <p:spPr/>
        <p:txBody>
          <a:bodyPr/>
          <a:lstStyle/>
          <a:p>
            <a:endParaRPr lang="en-US" altLang="en-US"/>
          </a:p>
        </p:txBody>
      </p:sp>
      <p:sp>
        <p:nvSpPr>
          <p:cNvPr id="404483" name="Rectangle 3">
            <a:extLst>
              <a:ext uri="{FF2B5EF4-FFF2-40B4-BE49-F238E27FC236}">
                <a16:creationId xmlns:a16="http://schemas.microsoft.com/office/drawing/2014/main" id="{DBE23045-A810-45B4-9E3F-05F9DA9C7F3C}"/>
              </a:ext>
            </a:extLst>
          </p:cNvPr>
          <p:cNvSpPr>
            <a:spLocks noGrp="1" noChangeArrowheads="1"/>
          </p:cNvSpPr>
          <p:nvPr>
            <p:ph type="body" idx="1"/>
          </p:nvPr>
        </p:nvSpPr>
        <p:spPr>
          <a:xfrm>
            <a:off x="1981200" y="228600"/>
            <a:ext cx="8229600" cy="6096000"/>
          </a:xfrm>
        </p:spPr>
        <p:txBody>
          <a:bodyPr/>
          <a:lstStyle/>
          <a:p>
            <a:endParaRPr lang="en-US" altLang="en-US"/>
          </a:p>
        </p:txBody>
      </p:sp>
      <p:pic>
        <p:nvPicPr>
          <p:cNvPr id="404484" name="Picture 4">
            <a:extLst>
              <a:ext uri="{FF2B5EF4-FFF2-40B4-BE49-F238E27FC236}">
                <a16:creationId xmlns:a16="http://schemas.microsoft.com/office/drawing/2014/main" id="{A5118873-906D-44BC-B357-4DFEAA1C75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
            <a:ext cx="9144000" cy="6705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04484"/>
                                        </p:tgtEl>
                                        <p:attrNameLst>
                                          <p:attrName>style.visibility</p:attrName>
                                        </p:attrNameLst>
                                      </p:cBhvr>
                                      <p:to>
                                        <p:strVal val="visible"/>
                                      </p:to>
                                    </p:set>
                                    <p:animEffect transition="in" filter="diamond(in)">
                                      <p:cBhvr>
                                        <p:cTn id="7" dur="500"/>
                                        <p:tgtEl>
                                          <p:spTgt spid="404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2819" name="Group 19">
            <a:extLst>
              <a:ext uri="{FF2B5EF4-FFF2-40B4-BE49-F238E27FC236}">
                <a16:creationId xmlns:a16="http://schemas.microsoft.com/office/drawing/2014/main" id="{8CA249D7-B26F-4380-B2B8-53079674B738}"/>
              </a:ext>
            </a:extLst>
          </p:cNvPr>
          <p:cNvGraphicFramePr>
            <a:graphicFrameLocks noGrp="1"/>
          </p:cNvGraphicFramePr>
          <p:nvPr>
            <p:ph idx="1"/>
          </p:nvPr>
        </p:nvGraphicFramePr>
        <p:xfrm>
          <a:off x="1524000" y="0"/>
          <a:ext cx="9144000" cy="7070090"/>
        </p:xfrm>
        <a:graphic>
          <a:graphicData uri="http://schemas.openxmlformats.org/drawingml/2006/table">
            <a:tbl>
              <a:tblPr/>
              <a:tblGrid>
                <a:gridCol w="914400">
                  <a:extLst>
                    <a:ext uri="{9D8B030D-6E8A-4147-A177-3AD203B41FA5}">
                      <a16:colId xmlns:a16="http://schemas.microsoft.com/office/drawing/2014/main" val="2227961798"/>
                    </a:ext>
                  </a:extLst>
                </a:gridCol>
                <a:gridCol w="914400">
                  <a:extLst>
                    <a:ext uri="{9D8B030D-6E8A-4147-A177-3AD203B41FA5}">
                      <a16:colId xmlns:a16="http://schemas.microsoft.com/office/drawing/2014/main" val="2797467541"/>
                    </a:ext>
                  </a:extLst>
                </a:gridCol>
                <a:gridCol w="7315200">
                  <a:extLst>
                    <a:ext uri="{9D8B030D-6E8A-4147-A177-3AD203B41FA5}">
                      <a16:colId xmlns:a16="http://schemas.microsoft.com/office/drawing/2014/main" val="4165581787"/>
                    </a:ext>
                  </a:extLst>
                </a:gridCol>
              </a:tblGrid>
              <a:tr h="304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rgbClr val="0033CC"/>
                          </a:solidFill>
                          <a:effectLst/>
                          <a:latin typeface="Times New Roman" panose="02020603050405020304" pitchFamily="18" charset="0"/>
                        </a:rPr>
                        <a:t>Tác dụng hạn chế</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0033CC"/>
                          </a:solidFill>
                          <a:effectLst/>
                          <a:latin typeface="Times New Roman" panose="02020603050405020304" pitchFamily="18" charset="0"/>
                        </a:rPr>
                        <a:t>Ghi kết quả</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1" i="0" u="none" strike="noStrike" cap="none" normalizeH="0" baseline="0">
                          <a:ln>
                            <a:noFill/>
                          </a:ln>
                          <a:solidFill>
                            <a:srgbClr val="0033CC"/>
                          </a:solidFill>
                          <a:effectLst/>
                          <a:latin typeface="Times New Roman" panose="02020603050405020304" pitchFamily="18" charset="0"/>
                        </a:rPr>
                        <a:t>Biện pháp hạn chế</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5104947"/>
                  </a:ext>
                </a:extLst>
              </a:tr>
              <a:tr h="57594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rPr>
                        <a:t>4. Ô nhiễm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rPr>
                        <a:t>do  chất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rPr>
                        <a:t>thải rắn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83039090"/>
                  </a:ext>
                </a:extLst>
              </a:tr>
            </a:tbl>
          </a:graphicData>
        </a:graphic>
      </p:graphicFrame>
      <p:sp>
        <p:nvSpPr>
          <p:cNvPr id="332816" name="Text Box 16">
            <a:extLst>
              <a:ext uri="{FF2B5EF4-FFF2-40B4-BE49-F238E27FC236}">
                <a16:creationId xmlns:a16="http://schemas.microsoft.com/office/drawing/2014/main" id="{BC6420F0-569B-4C3A-A32A-B0A16E9891F5}"/>
              </a:ext>
            </a:extLst>
          </p:cNvPr>
          <p:cNvSpPr txBox="1">
            <a:spLocks noChangeArrowheads="1"/>
          </p:cNvSpPr>
          <p:nvPr/>
        </p:nvSpPr>
        <p:spPr bwMode="auto">
          <a:xfrm>
            <a:off x="2438400" y="1295401"/>
            <a:ext cx="914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a:t>4.d, e, g, h, k, l</a:t>
            </a:r>
          </a:p>
        </p:txBody>
      </p:sp>
      <p:sp>
        <p:nvSpPr>
          <p:cNvPr id="332817" name="Text Box 17">
            <a:extLst>
              <a:ext uri="{FF2B5EF4-FFF2-40B4-BE49-F238E27FC236}">
                <a16:creationId xmlns:a16="http://schemas.microsoft.com/office/drawing/2014/main" id="{A4BEC3B1-BAC1-42D5-A5EA-F5B97E34BD8E}"/>
              </a:ext>
            </a:extLst>
          </p:cNvPr>
          <p:cNvSpPr txBox="1">
            <a:spLocks noChangeArrowheads="1"/>
          </p:cNvSpPr>
          <p:nvPr/>
        </p:nvSpPr>
        <p:spPr bwMode="auto">
          <a:xfrm>
            <a:off x="4191000" y="609600"/>
            <a:ext cx="6477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332818" name="Text Box 18">
            <a:extLst>
              <a:ext uri="{FF2B5EF4-FFF2-40B4-BE49-F238E27FC236}">
                <a16:creationId xmlns:a16="http://schemas.microsoft.com/office/drawing/2014/main" id="{48B29BBF-C486-4FA5-8BCE-C252C5F082CF}"/>
              </a:ext>
            </a:extLst>
          </p:cNvPr>
          <p:cNvSpPr txBox="1">
            <a:spLocks noChangeArrowheads="1"/>
          </p:cNvSpPr>
          <p:nvPr/>
        </p:nvSpPr>
        <p:spPr bwMode="auto">
          <a:xfrm>
            <a:off x="3352800" y="1219200"/>
            <a:ext cx="73152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d. Xây dựng nhà máy xử lý rác.</a:t>
            </a:r>
          </a:p>
          <a:p>
            <a:r>
              <a:rPr lang="en-US" altLang="en-US" sz="2400"/>
              <a:t>e. Chôn lấp và đốt rác một cách khoa học.</a:t>
            </a:r>
          </a:p>
          <a:p>
            <a:r>
              <a:rPr lang="en-US" altLang="en-US" sz="2400"/>
              <a:t>g. Đẩy mạnh nghiên cứu khoa học để dự báo và tìm biện pháp phòng tránh.</a:t>
            </a:r>
          </a:p>
          <a:p>
            <a:r>
              <a:rPr lang="en-US" altLang="en-US" sz="2400"/>
              <a:t>h. Xây dựng thêm nhà máy tái chế chất thải thành nguyên liệu, đồ dùng…</a:t>
            </a:r>
          </a:p>
          <a:p>
            <a:r>
              <a:rPr lang="en-US" altLang="en-US" sz="2400"/>
              <a:t>k. Giáo dục để nâng cao ý thức cho mọi người về ô nhiễm và cách phòng chống</a:t>
            </a:r>
          </a:p>
          <a:p>
            <a:r>
              <a:rPr lang="en-US" altLang="en-US" sz="2400"/>
              <a:t>l. Xây dựng nơi quản lí thật chặt chẽ các chất gây nguy hiểm cao</a:t>
            </a:r>
          </a:p>
          <a:p>
            <a:r>
              <a:rPr lang="en-US" altLang="en-US" sz="2400"/>
              <a:t>* Các biện pháp khác: …………….</a:t>
            </a:r>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32816">
                                            <p:txEl>
                                              <p:pRg st="0" end="0"/>
                                            </p:txEl>
                                          </p:spTgt>
                                        </p:tgtEl>
                                        <p:attrNameLst>
                                          <p:attrName>style.visibility</p:attrName>
                                        </p:attrNameLst>
                                      </p:cBhvr>
                                      <p:to>
                                        <p:strVal val="visible"/>
                                      </p:to>
                                    </p:set>
                                    <p:animEffect transition="in" filter="box(in)">
                                      <p:cBhvr>
                                        <p:cTn id="7" dur="500"/>
                                        <p:tgtEl>
                                          <p:spTgt spid="33281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nodePh="1">
                                  <p:stCondLst>
                                    <p:cond delay="0"/>
                                  </p:stCondLst>
                                  <p:endCondLst>
                                    <p:cond evt="begin" delay="0">
                                      <p:tn val="10"/>
                                    </p:cond>
                                  </p:endCondLst>
                                  <p:childTnLst>
                                    <p:set>
                                      <p:cBhvr>
                                        <p:cTn id="11" dur="1" fill="hold">
                                          <p:stCondLst>
                                            <p:cond delay="0"/>
                                          </p:stCondLst>
                                        </p:cTn>
                                        <p:tgtEl>
                                          <p:spTgt spid="332817">
                                            <p:txEl>
                                              <p:pRg st="0" end="0"/>
                                            </p:txEl>
                                          </p:spTgt>
                                        </p:tgtEl>
                                        <p:attrNameLst>
                                          <p:attrName>style.visibility</p:attrName>
                                        </p:attrNameLst>
                                      </p:cBhvr>
                                      <p:to>
                                        <p:strVal val="visible"/>
                                      </p:to>
                                    </p:set>
                                    <p:animEffect transition="in" filter="blinds(horizontal)">
                                      <p:cBhvr>
                                        <p:cTn id="12" dur="500"/>
                                        <p:tgtEl>
                                          <p:spTgt spid="332817">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32818">
                                            <p:txEl>
                                              <p:pRg st="0" end="0"/>
                                            </p:txEl>
                                          </p:spTgt>
                                        </p:tgtEl>
                                        <p:attrNameLst>
                                          <p:attrName>style.visibility</p:attrName>
                                        </p:attrNameLst>
                                      </p:cBhvr>
                                      <p:to>
                                        <p:strVal val="visible"/>
                                      </p:to>
                                    </p:set>
                                    <p:animEffect transition="in" filter="blinds(horizontal)">
                                      <p:cBhvr>
                                        <p:cTn id="15" dur="500"/>
                                        <p:tgtEl>
                                          <p:spTgt spid="332818">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32818">
                                            <p:txEl>
                                              <p:pRg st="1" end="1"/>
                                            </p:txEl>
                                          </p:spTgt>
                                        </p:tgtEl>
                                        <p:attrNameLst>
                                          <p:attrName>style.visibility</p:attrName>
                                        </p:attrNameLst>
                                      </p:cBhvr>
                                      <p:to>
                                        <p:strVal val="visible"/>
                                      </p:to>
                                    </p:set>
                                    <p:animEffect transition="in" filter="blinds(horizontal)">
                                      <p:cBhvr>
                                        <p:cTn id="18" dur="500"/>
                                        <p:tgtEl>
                                          <p:spTgt spid="332818">
                                            <p:txEl>
                                              <p:pRg st="1" end="1"/>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32818">
                                            <p:txEl>
                                              <p:pRg st="2" end="2"/>
                                            </p:txEl>
                                          </p:spTgt>
                                        </p:tgtEl>
                                        <p:attrNameLst>
                                          <p:attrName>style.visibility</p:attrName>
                                        </p:attrNameLst>
                                      </p:cBhvr>
                                      <p:to>
                                        <p:strVal val="visible"/>
                                      </p:to>
                                    </p:set>
                                    <p:animEffect transition="in" filter="blinds(horizontal)">
                                      <p:cBhvr>
                                        <p:cTn id="21" dur="500"/>
                                        <p:tgtEl>
                                          <p:spTgt spid="332818">
                                            <p:txEl>
                                              <p:pRg st="2" end="2"/>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32818">
                                            <p:txEl>
                                              <p:pRg st="3" end="3"/>
                                            </p:txEl>
                                          </p:spTgt>
                                        </p:tgtEl>
                                        <p:attrNameLst>
                                          <p:attrName>style.visibility</p:attrName>
                                        </p:attrNameLst>
                                      </p:cBhvr>
                                      <p:to>
                                        <p:strVal val="visible"/>
                                      </p:to>
                                    </p:set>
                                    <p:animEffect transition="in" filter="blinds(horizontal)">
                                      <p:cBhvr>
                                        <p:cTn id="24" dur="500"/>
                                        <p:tgtEl>
                                          <p:spTgt spid="332818">
                                            <p:txEl>
                                              <p:pRg st="3" end="3"/>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32818">
                                            <p:txEl>
                                              <p:pRg st="4" end="4"/>
                                            </p:txEl>
                                          </p:spTgt>
                                        </p:tgtEl>
                                        <p:attrNameLst>
                                          <p:attrName>style.visibility</p:attrName>
                                        </p:attrNameLst>
                                      </p:cBhvr>
                                      <p:to>
                                        <p:strVal val="visible"/>
                                      </p:to>
                                    </p:set>
                                    <p:animEffect transition="in" filter="blinds(horizontal)">
                                      <p:cBhvr>
                                        <p:cTn id="27" dur="500"/>
                                        <p:tgtEl>
                                          <p:spTgt spid="332818">
                                            <p:txEl>
                                              <p:pRg st="4" end="4"/>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32818">
                                            <p:txEl>
                                              <p:pRg st="5" end="5"/>
                                            </p:txEl>
                                          </p:spTgt>
                                        </p:tgtEl>
                                        <p:attrNameLst>
                                          <p:attrName>style.visibility</p:attrName>
                                        </p:attrNameLst>
                                      </p:cBhvr>
                                      <p:to>
                                        <p:strVal val="visible"/>
                                      </p:to>
                                    </p:set>
                                    <p:animEffect transition="in" filter="blinds(horizontal)">
                                      <p:cBhvr>
                                        <p:cTn id="30" dur="500"/>
                                        <p:tgtEl>
                                          <p:spTgt spid="332818">
                                            <p:txEl>
                                              <p:pRg st="5" end="5"/>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32818">
                                            <p:txEl>
                                              <p:pRg st="6" end="6"/>
                                            </p:txEl>
                                          </p:spTgt>
                                        </p:tgtEl>
                                        <p:attrNameLst>
                                          <p:attrName>style.visibility</p:attrName>
                                        </p:attrNameLst>
                                      </p:cBhvr>
                                      <p:to>
                                        <p:strVal val="visible"/>
                                      </p:to>
                                    </p:set>
                                    <p:animEffect transition="in" filter="blinds(horizontal)">
                                      <p:cBhvr>
                                        <p:cTn id="33" dur="500"/>
                                        <p:tgtEl>
                                          <p:spTgt spid="3328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2887DB6E-7BA0-453F-80B7-E61B0B2E6516}"/>
              </a:ext>
            </a:extLst>
          </p:cNvPr>
          <p:cNvSpPr>
            <a:spLocks noChangeArrowheads="1"/>
          </p:cNvSpPr>
          <p:nvPr/>
        </p:nvSpPr>
        <p:spPr bwMode="auto">
          <a:xfrm>
            <a:off x="1524000" y="990601"/>
            <a:ext cx="640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III. Hạn chế ô nhiễm môi trường</a:t>
            </a:r>
            <a:endParaRPr lang="en-US" altLang="en-US" sz="2400" b="1">
              <a:solidFill>
                <a:srgbClr val="0000FF"/>
              </a:solidFill>
              <a:latin typeface="Times New Roman" panose="02020603050405020304" pitchFamily="18" charset="0"/>
              <a:cs typeface="Times New Roman" panose="02020603050405020304" pitchFamily="18" charset="0"/>
            </a:endParaRPr>
          </a:p>
        </p:txBody>
      </p:sp>
      <p:sp>
        <p:nvSpPr>
          <p:cNvPr id="4100" name="Rectangle 8">
            <a:extLst>
              <a:ext uri="{FF2B5EF4-FFF2-40B4-BE49-F238E27FC236}">
                <a16:creationId xmlns:a16="http://schemas.microsoft.com/office/drawing/2014/main" id="{3794F39E-2849-46B8-8EC9-C5817941903C}"/>
              </a:ext>
            </a:extLst>
          </p:cNvPr>
          <p:cNvSpPr>
            <a:spLocks noChangeArrowheads="1"/>
          </p:cNvSpPr>
          <p:nvPr/>
        </p:nvSpPr>
        <p:spPr bwMode="auto">
          <a:xfrm>
            <a:off x="1752600" y="1676400"/>
            <a:ext cx="57150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u="sng">
                <a:solidFill>
                  <a:srgbClr val="0000FF"/>
                </a:solidFill>
                <a:latin typeface="Times New Roman" panose="02020603050405020304" pitchFamily="18" charset="0"/>
                <a:cs typeface="Times New Roman" panose="02020603050405020304" pitchFamily="18" charset="0"/>
              </a:rPr>
              <a:t>1. Hạn chế ô nhiễm không khí:</a:t>
            </a:r>
          </a:p>
          <a:p>
            <a:pPr>
              <a:spcBef>
                <a:spcPct val="0"/>
              </a:spcBef>
              <a:buFontTx/>
              <a:buNone/>
            </a:pPr>
            <a:r>
              <a:rPr lang="en-US" altLang="en-US" sz="1800" u="sng">
                <a:solidFill>
                  <a:srgbClr val="0000FF"/>
                </a:solidFill>
                <a:latin typeface="Times New Roman" panose="02020603050405020304" pitchFamily="18" charset="0"/>
                <a:cs typeface="Times New Roman" panose="02020603050405020304" pitchFamily="18" charset="0"/>
              </a:rPr>
              <a:t> </a:t>
            </a:r>
            <a:endParaRPr lang="pt-BR" altLang="en-US" sz="1800" u="sng">
              <a:solidFill>
                <a:srgbClr val="0000FF"/>
              </a:solidFill>
              <a:latin typeface="Times New Roman" panose="02020603050405020304" pitchFamily="18" charset="0"/>
              <a:cs typeface="Times New Roman" panose="02020603050405020304" pitchFamily="18" charset="0"/>
            </a:endParaRPr>
          </a:p>
        </p:txBody>
      </p:sp>
      <p:sp>
        <p:nvSpPr>
          <p:cNvPr id="22" name="Rectangle 3">
            <a:extLst>
              <a:ext uri="{FF2B5EF4-FFF2-40B4-BE49-F238E27FC236}">
                <a16:creationId xmlns:a16="http://schemas.microsoft.com/office/drawing/2014/main" id="{50FEE143-2F32-4FFB-AA71-1E028F28BBE7}"/>
              </a:ext>
            </a:extLst>
          </p:cNvPr>
          <p:cNvSpPr>
            <a:spLocks noChangeArrowheads="1"/>
          </p:cNvSpPr>
          <p:nvPr/>
        </p:nvSpPr>
        <p:spPr bwMode="auto">
          <a:xfrm>
            <a:off x="1524000" y="188914"/>
            <a:ext cx="9118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TIẾT 59 - BÀI 55:</a:t>
            </a:r>
            <a:r>
              <a:rPr lang="en-US" altLang="en-US" sz="2800" b="1" i="1">
                <a:solidFill>
                  <a:srgbClr val="FF0000"/>
                </a:solidFill>
                <a:latin typeface="Times New Roman" panose="02020603050405020304" pitchFamily="18" charset="0"/>
                <a:cs typeface="Times New Roman" panose="02020603050405020304" pitchFamily="18" charset="0"/>
              </a:rPr>
              <a:t> </a:t>
            </a:r>
            <a:r>
              <a:rPr lang="en-US" altLang="en-US" sz="2800" b="1">
                <a:solidFill>
                  <a:srgbClr val="FF0000"/>
                </a:solidFill>
                <a:latin typeface="Times New Roman" panose="02020603050405020304" pitchFamily="18" charset="0"/>
                <a:cs typeface="Times New Roman" panose="02020603050405020304" pitchFamily="18" charset="0"/>
              </a:rPr>
              <a:t> Ô NHIỄM MÔI TRƯỜNG (tiếp theo)</a:t>
            </a:r>
          </a:p>
        </p:txBody>
      </p:sp>
      <p:sp>
        <p:nvSpPr>
          <p:cNvPr id="319493" name="Text Box 5">
            <a:extLst>
              <a:ext uri="{FF2B5EF4-FFF2-40B4-BE49-F238E27FC236}">
                <a16:creationId xmlns:a16="http://schemas.microsoft.com/office/drawing/2014/main" id="{D4B48CCC-B9F0-4790-A4FA-7A855E202A8E}"/>
              </a:ext>
            </a:extLst>
          </p:cNvPr>
          <p:cNvSpPr txBox="1">
            <a:spLocks noChangeArrowheads="1"/>
          </p:cNvSpPr>
          <p:nvPr/>
        </p:nvSpPr>
        <p:spPr bwMode="auto">
          <a:xfrm>
            <a:off x="1828800" y="2133601"/>
            <a:ext cx="670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0000FF"/>
                </a:solidFill>
              </a:rPr>
              <a:t>Các biện pháp: a, b, d, e, g, i, k, l, m, o.</a:t>
            </a:r>
          </a:p>
        </p:txBody>
      </p:sp>
      <p:sp>
        <p:nvSpPr>
          <p:cNvPr id="319494" name="Rectangle 6">
            <a:extLst>
              <a:ext uri="{FF2B5EF4-FFF2-40B4-BE49-F238E27FC236}">
                <a16:creationId xmlns:a16="http://schemas.microsoft.com/office/drawing/2014/main" id="{31EA573F-F902-4E6D-9784-5C721743266C}"/>
              </a:ext>
            </a:extLst>
          </p:cNvPr>
          <p:cNvSpPr>
            <a:spLocks noChangeArrowheads="1"/>
          </p:cNvSpPr>
          <p:nvPr/>
        </p:nvSpPr>
        <p:spPr bwMode="auto">
          <a:xfrm>
            <a:off x="1752600" y="2743201"/>
            <a:ext cx="495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u="sng">
                <a:solidFill>
                  <a:srgbClr val="0000FF"/>
                </a:solidFill>
              </a:rPr>
              <a:t>2. Hạn chế ô nhiễm nguồn nước:</a:t>
            </a:r>
          </a:p>
        </p:txBody>
      </p:sp>
      <p:sp>
        <p:nvSpPr>
          <p:cNvPr id="319495" name="Text Box 7">
            <a:extLst>
              <a:ext uri="{FF2B5EF4-FFF2-40B4-BE49-F238E27FC236}">
                <a16:creationId xmlns:a16="http://schemas.microsoft.com/office/drawing/2014/main" id="{7F923A6F-74B7-44D9-A5A7-41B874069180}"/>
              </a:ext>
            </a:extLst>
          </p:cNvPr>
          <p:cNvSpPr txBox="1">
            <a:spLocks noChangeArrowheads="1"/>
          </p:cNvSpPr>
          <p:nvPr/>
        </p:nvSpPr>
        <p:spPr bwMode="auto">
          <a:xfrm>
            <a:off x="1905000" y="3276601"/>
            <a:ext cx="68580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0000FF"/>
                </a:solidFill>
              </a:rPr>
              <a:t>Các biện pháp: c, d, e, g, i, k, l, m, o.</a:t>
            </a:r>
          </a:p>
          <a:p>
            <a:pPr>
              <a:spcBef>
                <a:spcPct val="50000"/>
              </a:spcBef>
            </a:pPr>
            <a:endParaRPr lang="en-US" altLang="en-US" sz="2800"/>
          </a:p>
        </p:txBody>
      </p:sp>
      <p:sp>
        <p:nvSpPr>
          <p:cNvPr id="319496" name="Rectangle 8">
            <a:extLst>
              <a:ext uri="{FF2B5EF4-FFF2-40B4-BE49-F238E27FC236}">
                <a16:creationId xmlns:a16="http://schemas.microsoft.com/office/drawing/2014/main" id="{B19BBAF5-5738-43FC-AF5A-741482C1770F}"/>
              </a:ext>
            </a:extLst>
          </p:cNvPr>
          <p:cNvSpPr>
            <a:spLocks noChangeArrowheads="1"/>
          </p:cNvSpPr>
          <p:nvPr/>
        </p:nvSpPr>
        <p:spPr bwMode="auto">
          <a:xfrm>
            <a:off x="1752600" y="3810000"/>
            <a:ext cx="67224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u="sng">
                <a:solidFill>
                  <a:srgbClr val="0000FF"/>
                </a:solidFill>
              </a:rPr>
              <a:t>3. Hạn chế ô nhiễm do thuốc bảo vệ thực vật</a:t>
            </a:r>
          </a:p>
        </p:txBody>
      </p:sp>
      <p:sp>
        <p:nvSpPr>
          <p:cNvPr id="319497" name="Rectangle 9">
            <a:extLst>
              <a:ext uri="{FF2B5EF4-FFF2-40B4-BE49-F238E27FC236}">
                <a16:creationId xmlns:a16="http://schemas.microsoft.com/office/drawing/2014/main" id="{B9BD96AC-7655-42A2-80F0-5D93426E1D7B}"/>
              </a:ext>
            </a:extLst>
          </p:cNvPr>
          <p:cNvSpPr>
            <a:spLocks noChangeArrowheads="1"/>
          </p:cNvSpPr>
          <p:nvPr/>
        </p:nvSpPr>
        <p:spPr bwMode="auto">
          <a:xfrm>
            <a:off x="1828801" y="5562601"/>
            <a:ext cx="42576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sz="2800">
                <a:solidFill>
                  <a:srgbClr val="0000FF"/>
                </a:solidFill>
              </a:rPr>
              <a:t>Các biện pháp: d, e, g, h, k, l</a:t>
            </a:r>
          </a:p>
        </p:txBody>
      </p:sp>
      <p:sp>
        <p:nvSpPr>
          <p:cNvPr id="319498" name="Rectangle 10">
            <a:extLst>
              <a:ext uri="{FF2B5EF4-FFF2-40B4-BE49-F238E27FC236}">
                <a16:creationId xmlns:a16="http://schemas.microsoft.com/office/drawing/2014/main" id="{14A52B88-3E30-475B-8748-3AC57AE03813}"/>
              </a:ext>
            </a:extLst>
          </p:cNvPr>
          <p:cNvSpPr>
            <a:spLocks noChangeArrowheads="1"/>
          </p:cNvSpPr>
          <p:nvPr/>
        </p:nvSpPr>
        <p:spPr bwMode="auto">
          <a:xfrm>
            <a:off x="1752600" y="4953000"/>
            <a:ext cx="53805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u="sng">
                <a:solidFill>
                  <a:srgbClr val="0000FF"/>
                </a:solidFill>
              </a:rPr>
              <a:t>4. Hạn chế ô nhiễm do chất thải rắn</a:t>
            </a:r>
          </a:p>
        </p:txBody>
      </p:sp>
      <p:sp>
        <p:nvSpPr>
          <p:cNvPr id="319499" name="Rectangle 11">
            <a:extLst>
              <a:ext uri="{FF2B5EF4-FFF2-40B4-BE49-F238E27FC236}">
                <a16:creationId xmlns:a16="http://schemas.microsoft.com/office/drawing/2014/main" id="{6FB96AD9-ABF4-43D1-B893-FAA597B6B181}"/>
              </a:ext>
            </a:extLst>
          </p:cNvPr>
          <p:cNvSpPr>
            <a:spLocks noChangeArrowheads="1"/>
          </p:cNvSpPr>
          <p:nvPr/>
        </p:nvSpPr>
        <p:spPr bwMode="auto">
          <a:xfrm>
            <a:off x="1905001" y="4343401"/>
            <a:ext cx="39227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sz="2800">
                <a:solidFill>
                  <a:srgbClr val="0000FF"/>
                </a:solidFill>
              </a:rPr>
              <a:t>Các biện pháp: g, k, l, n, 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8946" name="Group 2">
            <a:extLst>
              <a:ext uri="{FF2B5EF4-FFF2-40B4-BE49-F238E27FC236}">
                <a16:creationId xmlns:a16="http://schemas.microsoft.com/office/drawing/2014/main" id="{609D04E9-25C2-4002-982F-E749D08DC677}"/>
              </a:ext>
            </a:extLst>
          </p:cNvPr>
          <p:cNvGraphicFramePr>
            <a:graphicFrameLocks noGrp="1"/>
          </p:cNvGraphicFramePr>
          <p:nvPr>
            <p:ph idx="1"/>
          </p:nvPr>
        </p:nvGraphicFramePr>
        <p:xfrm>
          <a:off x="1524000" y="1"/>
          <a:ext cx="9144000" cy="6931152"/>
        </p:xfrm>
        <a:graphic>
          <a:graphicData uri="http://schemas.openxmlformats.org/drawingml/2006/table">
            <a:tbl>
              <a:tblPr/>
              <a:tblGrid>
                <a:gridCol w="2506663">
                  <a:extLst>
                    <a:ext uri="{9D8B030D-6E8A-4147-A177-3AD203B41FA5}">
                      <a16:colId xmlns:a16="http://schemas.microsoft.com/office/drawing/2014/main" val="717842716"/>
                    </a:ext>
                  </a:extLst>
                </a:gridCol>
                <a:gridCol w="1373187">
                  <a:extLst>
                    <a:ext uri="{9D8B030D-6E8A-4147-A177-3AD203B41FA5}">
                      <a16:colId xmlns:a16="http://schemas.microsoft.com/office/drawing/2014/main" val="476372822"/>
                    </a:ext>
                  </a:extLst>
                </a:gridCol>
                <a:gridCol w="5264150">
                  <a:extLst>
                    <a:ext uri="{9D8B030D-6E8A-4147-A177-3AD203B41FA5}">
                      <a16:colId xmlns:a16="http://schemas.microsoft.com/office/drawing/2014/main" val="4018452364"/>
                    </a:ext>
                  </a:extLst>
                </a:gridCol>
              </a:tblGrid>
              <a:tr h="304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rgbClr val="0033CC"/>
                          </a:solidFill>
                          <a:effectLst/>
                          <a:latin typeface="Times New Roman" panose="02020603050405020304" pitchFamily="18" charset="0"/>
                        </a:rPr>
                        <a:t>Tác dụng hạn chế</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rgbClr val="0033CC"/>
                          </a:solidFill>
                          <a:effectLst/>
                          <a:latin typeface="Times New Roman" panose="02020603050405020304" pitchFamily="18" charset="0"/>
                        </a:rPr>
                        <a:t>Ghi kết quả</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rgbClr val="0033CC"/>
                          </a:solidFill>
                          <a:effectLst/>
                          <a:latin typeface="Times New Roman" panose="02020603050405020304" pitchFamily="18" charset="0"/>
                        </a:rPr>
                        <a:t>Biện pháp hạn chế</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94027648"/>
                  </a:ext>
                </a:extLst>
              </a:tr>
              <a:tr h="64230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1.Ô nhiễm không khí</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2.Ô nhiễm </a:t>
                      </a:r>
                      <a:r>
                        <a:rPr kumimoji="0" lang="en-US" altLang="en-US" sz="1600" b="0" i="0" u="none" strike="noStrike" cap="none" normalizeH="0" baseline="0">
                          <a:ln>
                            <a:noFill/>
                          </a:ln>
                          <a:solidFill>
                            <a:schemeClr val="tx1"/>
                          </a:solidFill>
                          <a:effectLst/>
                          <a:latin typeface="Times New Roman" panose="02020603050405020304" pitchFamily="18" charset="0"/>
                        </a:rPr>
                        <a:t>nguồn</a:t>
                      </a:r>
                      <a:r>
                        <a:rPr kumimoji="0" lang="en-US" altLang="en-US" sz="1800" b="0" i="0" u="none" strike="noStrike" cap="none" normalizeH="0" baseline="0">
                          <a:ln>
                            <a:noFill/>
                          </a:ln>
                          <a:solidFill>
                            <a:schemeClr val="tx1"/>
                          </a:solidFill>
                          <a:effectLst/>
                          <a:latin typeface="Times New Roman" panose="02020603050405020304" pitchFamily="18" charset="0"/>
                        </a:rPr>
                        <a:t> nước</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3.Ô nhiễm do thuốc bảo vệ thực vật và hóa chất.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4.Ô nhiễm do chất thải rắn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a.Lắp đặt các thiết bi lọc khí cho các nhà máy.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b.Sử dụng nhiều năng lượng mới không sinh ra khí thải (năng lượng gió, mặt trời)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c.Tạo bể lắng và lọc nước thải.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d.Xây dựng nhà máy xử lí rác thải.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e.Chôn lấp và đốt cháy rác một cách khoa học.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g.Đẩy mạnh nghiên cứu khoa học để dự báo và tìm biện pháp phòng tránh.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h.Xây dựng thêm nhà máy tái chế chất thải thành các nguyên liệu, đồ dùng…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i.Xây dựng công viên cây xanh, trồng cây xanh.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k.Giáo dục để nâng cao ý thức cho mọi người về ô nhiễm và cách phòng chống.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l.Xây dựng nơi quản lí thật chặt chẽ các chất gây nguy hiểm cao.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m.Kết hợp ủ phân động vật trước khi sử dụng để sản xuất khí sinh học.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n.Sản xuất lương thực và thực phẩm an toàn.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o.Xây dựng các nhà máy xí nghiệp… ở xa khu dân cư.</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p.Hạn chế gây tiếng ồn của các phương tiện giao thông.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49658767"/>
                  </a:ext>
                </a:extLst>
              </a:tr>
            </a:tbl>
          </a:graphicData>
        </a:graphic>
      </p:graphicFrame>
      <p:sp>
        <p:nvSpPr>
          <p:cNvPr id="338960" name="Text Box 16">
            <a:extLst>
              <a:ext uri="{FF2B5EF4-FFF2-40B4-BE49-F238E27FC236}">
                <a16:creationId xmlns:a16="http://schemas.microsoft.com/office/drawing/2014/main" id="{B7E54972-DF8A-489B-9778-E9326E022212}"/>
              </a:ext>
            </a:extLst>
          </p:cNvPr>
          <p:cNvSpPr txBox="1">
            <a:spLocks noChangeArrowheads="1"/>
          </p:cNvSpPr>
          <p:nvPr/>
        </p:nvSpPr>
        <p:spPr bwMode="auto">
          <a:xfrm>
            <a:off x="4038600" y="304800"/>
            <a:ext cx="129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t>1.a,b,d,e,g,i,k,l,m,o</a:t>
            </a:r>
          </a:p>
        </p:txBody>
      </p:sp>
      <p:sp>
        <p:nvSpPr>
          <p:cNvPr id="338961" name="Text Box 17">
            <a:extLst>
              <a:ext uri="{FF2B5EF4-FFF2-40B4-BE49-F238E27FC236}">
                <a16:creationId xmlns:a16="http://schemas.microsoft.com/office/drawing/2014/main" id="{E7A5603C-31F7-4F40-A051-433C238D0E1B}"/>
              </a:ext>
            </a:extLst>
          </p:cNvPr>
          <p:cNvSpPr txBox="1">
            <a:spLocks noChangeArrowheads="1"/>
          </p:cNvSpPr>
          <p:nvPr/>
        </p:nvSpPr>
        <p:spPr bwMode="auto">
          <a:xfrm>
            <a:off x="4038600" y="990600"/>
            <a:ext cx="129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t>2.c,d,e,g,i,k,l,m,o</a:t>
            </a:r>
          </a:p>
        </p:txBody>
      </p:sp>
      <p:sp>
        <p:nvSpPr>
          <p:cNvPr id="338962" name="Text Box 18">
            <a:extLst>
              <a:ext uri="{FF2B5EF4-FFF2-40B4-BE49-F238E27FC236}">
                <a16:creationId xmlns:a16="http://schemas.microsoft.com/office/drawing/2014/main" id="{4DB123CE-1AED-47C5-8551-4C727FB2CFC9}"/>
              </a:ext>
            </a:extLst>
          </p:cNvPr>
          <p:cNvSpPr txBox="1">
            <a:spLocks noChangeArrowheads="1"/>
          </p:cNvSpPr>
          <p:nvPr/>
        </p:nvSpPr>
        <p:spPr bwMode="auto">
          <a:xfrm>
            <a:off x="4038600" y="1676401"/>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t>3.g,k,l,n,o</a:t>
            </a:r>
          </a:p>
        </p:txBody>
      </p:sp>
      <p:sp>
        <p:nvSpPr>
          <p:cNvPr id="338963" name="Text Box 19">
            <a:extLst>
              <a:ext uri="{FF2B5EF4-FFF2-40B4-BE49-F238E27FC236}">
                <a16:creationId xmlns:a16="http://schemas.microsoft.com/office/drawing/2014/main" id="{2C8199BA-3A0A-4F91-824E-47E8BBA93EE6}"/>
              </a:ext>
            </a:extLst>
          </p:cNvPr>
          <p:cNvSpPr txBox="1">
            <a:spLocks noChangeArrowheads="1"/>
          </p:cNvSpPr>
          <p:nvPr/>
        </p:nvSpPr>
        <p:spPr bwMode="auto">
          <a:xfrm>
            <a:off x="4038600" y="2590800"/>
            <a:ext cx="1295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t>4.d,e,g,h,k,l</a:t>
            </a:r>
          </a:p>
        </p:txBody>
      </p:sp>
      <p:sp>
        <p:nvSpPr>
          <p:cNvPr id="338968" name="Text Box 24">
            <a:extLst>
              <a:ext uri="{FF2B5EF4-FFF2-40B4-BE49-F238E27FC236}">
                <a16:creationId xmlns:a16="http://schemas.microsoft.com/office/drawing/2014/main" id="{12FFE201-45C7-41D7-89FF-02868B4C1EC6}"/>
              </a:ext>
            </a:extLst>
          </p:cNvPr>
          <p:cNvSpPr txBox="1">
            <a:spLocks noChangeArrowheads="1"/>
          </p:cNvSpPr>
          <p:nvPr/>
        </p:nvSpPr>
        <p:spPr bwMode="auto">
          <a:xfrm>
            <a:off x="1524000" y="3429001"/>
            <a:ext cx="243840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5. Ô nhiễm do chất phóng xạ</a:t>
            </a:r>
          </a:p>
          <a:p>
            <a:pPr>
              <a:spcBef>
                <a:spcPct val="50000"/>
              </a:spcBef>
            </a:pPr>
            <a:r>
              <a:rPr lang="en-US" altLang="en-US"/>
              <a:t>6. Ô nhiễm do các tác nhân sinh học</a:t>
            </a:r>
          </a:p>
          <a:p>
            <a:pPr>
              <a:spcBef>
                <a:spcPct val="50000"/>
              </a:spcBef>
            </a:pPr>
            <a:r>
              <a:rPr lang="en-US" altLang="en-US"/>
              <a:t>7. Ô nhiễm do hoạt động tự nhiên, thiên tai</a:t>
            </a:r>
          </a:p>
          <a:p>
            <a:pPr>
              <a:spcBef>
                <a:spcPct val="50000"/>
              </a:spcBef>
            </a:pPr>
            <a:r>
              <a:rPr lang="en-US" altLang="en-US"/>
              <a:t>8. Ô nhiễm tiếng ồn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38968">
                                            <p:txEl>
                                              <p:pRg st="0" end="0"/>
                                            </p:txEl>
                                          </p:spTgt>
                                        </p:tgtEl>
                                        <p:attrNameLst>
                                          <p:attrName>style.visibility</p:attrName>
                                        </p:attrNameLst>
                                      </p:cBhvr>
                                      <p:to>
                                        <p:strVal val="visible"/>
                                      </p:to>
                                    </p:set>
                                    <p:animEffect transition="in" filter="blinds(horizontal)">
                                      <p:cBhvr>
                                        <p:cTn id="7" dur="500"/>
                                        <p:tgtEl>
                                          <p:spTgt spid="33896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38968">
                                            <p:txEl>
                                              <p:pRg st="1" end="1"/>
                                            </p:txEl>
                                          </p:spTgt>
                                        </p:tgtEl>
                                        <p:attrNameLst>
                                          <p:attrName>style.visibility</p:attrName>
                                        </p:attrNameLst>
                                      </p:cBhvr>
                                      <p:to>
                                        <p:strVal val="visible"/>
                                      </p:to>
                                    </p:set>
                                    <p:animEffect transition="in" filter="blinds(horizontal)">
                                      <p:cBhvr>
                                        <p:cTn id="10" dur="500"/>
                                        <p:tgtEl>
                                          <p:spTgt spid="338968">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38968">
                                            <p:txEl>
                                              <p:pRg st="2" end="2"/>
                                            </p:txEl>
                                          </p:spTgt>
                                        </p:tgtEl>
                                        <p:attrNameLst>
                                          <p:attrName>style.visibility</p:attrName>
                                        </p:attrNameLst>
                                      </p:cBhvr>
                                      <p:to>
                                        <p:strVal val="visible"/>
                                      </p:to>
                                    </p:set>
                                    <p:animEffect transition="in" filter="blinds(horizontal)">
                                      <p:cBhvr>
                                        <p:cTn id="13" dur="500"/>
                                        <p:tgtEl>
                                          <p:spTgt spid="338968">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38968">
                                            <p:txEl>
                                              <p:pRg st="3" end="3"/>
                                            </p:txEl>
                                          </p:spTgt>
                                        </p:tgtEl>
                                        <p:attrNameLst>
                                          <p:attrName>style.visibility</p:attrName>
                                        </p:attrNameLst>
                                      </p:cBhvr>
                                      <p:to>
                                        <p:strVal val="visible"/>
                                      </p:to>
                                    </p:set>
                                    <p:animEffect transition="in" filter="blinds(horizontal)">
                                      <p:cBhvr>
                                        <p:cTn id="16" dur="500"/>
                                        <p:tgtEl>
                                          <p:spTgt spid="33896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093061-5E24-43AE-9850-F3A9AB055D6A}"/>
              </a:ext>
            </a:extLst>
          </p:cNvPr>
          <p:cNvSpPr>
            <a:spLocks noGrp="1"/>
          </p:cNvSpPr>
          <p:nvPr>
            <p:ph type="title" idx="4294967295"/>
          </p:nvPr>
        </p:nvSpPr>
        <p:spPr>
          <a:xfrm>
            <a:off x="2074864" y="214313"/>
            <a:ext cx="8042275" cy="1071562"/>
          </a:xfrm>
        </p:spPr>
        <p:txBody>
          <a:bodyPr>
            <a:normAutofit fontScale="90000"/>
          </a:bodyPr>
          <a:lstStyle/>
          <a:p>
            <a:r>
              <a:rPr lang="en-US" altLang="en-US">
                <a:solidFill>
                  <a:schemeClr val="tx1"/>
                </a:solidFill>
              </a:rPr>
              <a:t>Một số ảnh về ô nhiễm chất phóng xạ</a:t>
            </a:r>
          </a:p>
        </p:txBody>
      </p:sp>
      <p:pic>
        <p:nvPicPr>
          <p:cNvPr id="7" name="Content Placeholder 6" descr="image10.png">
            <a:extLst>
              <a:ext uri="{FF2B5EF4-FFF2-40B4-BE49-F238E27FC236}">
                <a16:creationId xmlns:a16="http://schemas.microsoft.com/office/drawing/2014/main" id="{C422063F-B1DE-46BF-81BB-692CE6129CC0}"/>
              </a:ext>
            </a:extLst>
          </p:cNvPr>
          <p:cNvPicPr>
            <a:picLocks noGrp="1" noChangeAspect="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1905000" y="1371601"/>
            <a:ext cx="4141788" cy="5091113"/>
          </a:xfrm>
        </p:spPr>
      </p:pic>
      <p:pic>
        <p:nvPicPr>
          <p:cNvPr id="8" name="Content Placeholder 7" descr="images.jpg">
            <a:extLst>
              <a:ext uri="{FF2B5EF4-FFF2-40B4-BE49-F238E27FC236}">
                <a16:creationId xmlns:a16="http://schemas.microsoft.com/office/drawing/2014/main" id="{7A7E89AB-D27A-4D9B-9640-B18A8E8BFFDA}"/>
              </a:ext>
            </a:extLst>
          </p:cNvPr>
          <p:cNvPicPr>
            <a:picLocks noGrp="1" noChangeAspect="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6096001" y="1447800"/>
            <a:ext cx="4143375" cy="48387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plus(i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Title 1">
            <a:extLst>
              <a:ext uri="{FF2B5EF4-FFF2-40B4-BE49-F238E27FC236}">
                <a16:creationId xmlns:a16="http://schemas.microsoft.com/office/drawing/2014/main" id="{26875267-9E55-48A1-95A6-E611434C8250}"/>
              </a:ext>
            </a:extLst>
          </p:cNvPr>
          <p:cNvSpPr>
            <a:spLocks noGrp="1"/>
          </p:cNvSpPr>
          <p:nvPr>
            <p:ph type="title" idx="4294967295"/>
          </p:nvPr>
        </p:nvSpPr>
        <p:spPr>
          <a:xfrm>
            <a:off x="2381251" y="1"/>
            <a:ext cx="7521575" cy="785813"/>
          </a:xfrm>
        </p:spPr>
        <p:txBody>
          <a:bodyPr/>
          <a:lstStyle/>
          <a:p>
            <a:r>
              <a:rPr lang="en-US" altLang="en-US">
                <a:solidFill>
                  <a:srgbClr val="FF0000"/>
                </a:solidFill>
                <a:latin typeface="Times New Roman" panose="02020603050405020304" pitchFamily="18" charset="0"/>
                <a:cs typeface="Times New Roman" panose="02020603050405020304" pitchFamily="18" charset="0"/>
              </a:rPr>
              <a:t>Vũ Khí Hạt Nhân</a:t>
            </a:r>
          </a:p>
        </p:txBody>
      </p:sp>
      <p:pic>
        <p:nvPicPr>
          <p:cNvPr id="350211" name="Content Placeholder 6" descr="my_tan_cong_hat_nhan_lien_xo_giaoducnetvn.jpg">
            <a:extLst>
              <a:ext uri="{FF2B5EF4-FFF2-40B4-BE49-F238E27FC236}">
                <a16:creationId xmlns:a16="http://schemas.microsoft.com/office/drawing/2014/main" id="{777548A7-483F-400A-B709-05AFC598C31D}"/>
              </a:ext>
            </a:extLst>
          </p:cNvPr>
          <p:cNvPicPr>
            <a:picLocks noGrp="1" noChangeAspect="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1952626" y="928689"/>
            <a:ext cx="4214813" cy="2643187"/>
          </a:xfrm>
        </p:spPr>
      </p:pic>
      <p:pic>
        <p:nvPicPr>
          <p:cNvPr id="350212" name="Content Placeholder 8" descr="chien tranh trieu tien 3.jpg">
            <a:extLst>
              <a:ext uri="{FF2B5EF4-FFF2-40B4-BE49-F238E27FC236}">
                <a16:creationId xmlns:a16="http://schemas.microsoft.com/office/drawing/2014/main" id="{BCFE649C-D8C3-475C-87B3-B95DC673B4D6}"/>
              </a:ext>
            </a:extLst>
          </p:cNvPr>
          <p:cNvPicPr>
            <a:picLocks noGrp="1" noChangeAspect="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6240464" y="908050"/>
            <a:ext cx="4071937" cy="5545138"/>
          </a:xfrm>
        </p:spPr>
      </p:pic>
      <p:pic>
        <p:nvPicPr>
          <p:cNvPr id="350213" name="Picture 9" descr="operationcrossroadsbaker1-96467.jpg">
            <a:extLst>
              <a:ext uri="{FF2B5EF4-FFF2-40B4-BE49-F238E27FC236}">
                <a16:creationId xmlns:a16="http://schemas.microsoft.com/office/drawing/2014/main" id="{1FC42B9D-94E3-4300-8D42-627357A6AEB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19288" y="3573463"/>
            <a:ext cx="424815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a:extLst>
              <a:ext uri="{FF2B5EF4-FFF2-40B4-BE49-F238E27FC236}">
                <a16:creationId xmlns:a16="http://schemas.microsoft.com/office/drawing/2014/main" id="{6F06435C-52BE-4B08-A8E5-D5C50E65C2DB}"/>
              </a:ext>
            </a:extLst>
          </p:cNvPr>
          <p:cNvSpPr>
            <a:spLocks noGrp="1" noChangeArrowheads="1"/>
          </p:cNvSpPr>
          <p:nvPr>
            <p:ph type="title"/>
          </p:nvPr>
        </p:nvSpPr>
        <p:spPr/>
        <p:txBody>
          <a:bodyPr/>
          <a:lstStyle/>
          <a:p>
            <a:endParaRPr lang="en-US" altLang="en-US"/>
          </a:p>
        </p:txBody>
      </p:sp>
      <p:sp>
        <p:nvSpPr>
          <p:cNvPr id="413699" name="Rectangle 3">
            <a:extLst>
              <a:ext uri="{FF2B5EF4-FFF2-40B4-BE49-F238E27FC236}">
                <a16:creationId xmlns:a16="http://schemas.microsoft.com/office/drawing/2014/main" id="{D73A4CEB-FBD0-48A9-B10B-160DB590DA2C}"/>
              </a:ext>
            </a:extLst>
          </p:cNvPr>
          <p:cNvSpPr>
            <a:spLocks noGrp="1" noChangeArrowheads="1"/>
          </p:cNvSpPr>
          <p:nvPr>
            <p:ph type="body" idx="1"/>
          </p:nvPr>
        </p:nvSpPr>
        <p:spPr/>
        <p:txBody>
          <a:bodyPr/>
          <a:lstStyle/>
          <a:p>
            <a:endParaRPr lang="en-US" altLang="en-US"/>
          </a:p>
        </p:txBody>
      </p:sp>
      <p:pic>
        <p:nvPicPr>
          <p:cNvPr id="413701" name="Picture 5" descr="HÃ¬nh áº£nh cÃ³ liÃªn quan">
            <a:extLst>
              <a:ext uri="{FF2B5EF4-FFF2-40B4-BE49-F238E27FC236}">
                <a16:creationId xmlns:a16="http://schemas.microsoft.com/office/drawing/2014/main" id="{59E6287F-D122-4DED-9A98-39B826B97B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04800"/>
            <a:ext cx="7924800" cy="586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a:extLst>
              <a:ext uri="{FF2B5EF4-FFF2-40B4-BE49-F238E27FC236}">
                <a16:creationId xmlns:a16="http://schemas.microsoft.com/office/drawing/2014/main" id="{CF353548-2AB4-41EA-8CED-0F45A89E5227}"/>
              </a:ext>
            </a:extLst>
          </p:cNvPr>
          <p:cNvSpPr>
            <a:spLocks noGrp="1" noChangeArrowheads="1"/>
          </p:cNvSpPr>
          <p:nvPr>
            <p:ph type="title"/>
          </p:nvPr>
        </p:nvSpPr>
        <p:spPr/>
        <p:txBody>
          <a:bodyPr/>
          <a:lstStyle/>
          <a:p>
            <a:endParaRPr lang="en-US" altLang="en-US"/>
          </a:p>
        </p:txBody>
      </p:sp>
      <p:sp>
        <p:nvSpPr>
          <p:cNvPr id="417795" name="Rectangle 3">
            <a:extLst>
              <a:ext uri="{FF2B5EF4-FFF2-40B4-BE49-F238E27FC236}">
                <a16:creationId xmlns:a16="http://schemas.microsoft.com/office/drawing/2014/main" id="{DFDCEE7E-033A-4632-8914-F7D302BD1107}"/>
              </a:ext>
            </a:extLst>
          </p:cNvPr>
          <p:cNvSpPr>
            <a:spLocks noGrp="1" noChangeArrowheads="1"/>
          </p:cNvSpPr>
          <p:nvPr>
            <p:ph type="body" idx="1"/>
          </p:nvPr>
        </p:nvSpPr>
        <p:spPr/>
        <p:txBody>
          <a:bodyPr/>
          <a:lstStyle/>
          <a:p>
            <a:endParaRPr lang="en-US" altLang="en-US"/>
          </a:p>
        </p:txBody>
      </p:sp>
      <p:pic>
        <p:nvPicPr>
          <p:cNvPr id="417797" name="Picture 5" descr="XÃ©t nghiá»m Äáº·c trá» bá»nh sÃ¡n chÃ³ á» ngÆ°á»i">
            <a:extLst>
              <a:ext uri="{FF2B5EF4-FFF2-40B4-BE49-F238E27FC236}">
                <a16:creationId xmlns:a16="http://schemas.microsoft.com/office/drawing/2014/main" id="{AD9B06B7-BA48-4D1D-A14E-8C46E254C8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52400"/>
            <a:ext cx="8229600" cy="6019800"/>
          </a:xfrm>
          <a:prstGeom prst="rect">
            <a:avLst/>
          </a:prstGeom>
          <a:noFill/>
          <a:extLst>
            <a:ext uri="{909E8E84-426E-40DD-AFC4-6F175D3DCCD1}">
              <a14:hiddenFill xmlns:a14="http://schemas.microsoft.com/office/drawing/2010/main">
                <a:solidFill>
                  <a:srgbClr val="FFFFFF"/>
                </a:solidFill>
              </a14:hiddenFill>
            </a:ext>
          </a:extLst>
        </p:spPr>
      </p:pic>
      <p:sp>
        <p:nvSpPr>
          <p:cNvPr id="417798" name="Text Box 6">
            <a:extLst>
              <a:ext uri="{FF2B5EF4-FFF2-40B4-BE49-F238E27FC236}">
                <a16:creationId xmlns:a16="http://schemas.microsoft.com/office/drawing/2014/main" id="{293A3366-854D-4307-BBDF-536FC154951E}"/>
              </a:ext>
            </a:extLst>
          </p:cNvPr>
          <p:cNvSpPr txBox="1">
            <a:spLocks noChangeArrowheads="1"/>
          </p:cNvSpPr>
          <p:nvPr/>
        </p:nvSpPr>
        <p:spPr bwMode="auto">
          <a:xfrm>
            <a:off x="2133600" y="6248400"/>
            <a:ext cx="8153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Hình ảnh mẩn ngứa da trên bệnh nhân xét nghiệm máu nhiễm sán chó</a:t>
            </a:r>
            <a:r>
              <a:rPr lang="en-US" altLang="en-US"/>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a:extLst>
              <a:ext uri="{FF2B5EF4-FFF2-40B4-BE49-F238E27FC236}">
                <a16:creationId xmlns:a16="http://schemas.microsoft.com/office/drawing/2014/main" id="{28D57798-1DE2-4118-AC38-3F646C6240A1}"/>
              </a:ext>
            </a:extLst>
          </p:cNvPr>
          <p:cNvSpPr>
            <a:spLocks noGrp="1" noChangeArrowheads="1"/>
          </p:cNvSpPr>
          <p:nvPr>
            <p:ph type="title"/>
          </p:nvPr>
        </p:nvSpPr>
        <p:spPr/>
        <p:txBody>
          <a:bodyPr/>
          <a:lstStyle/>
          <a:p>
            <a:endParaRPr lang="en-US" altLang="en-US"/>
          </a:p>
        </p:txBody>
      </p:sp>
      <p:sp>
        <p:nvSpPr>
          <p:cNvPr id="402435" name="Rectangle 3">
            <a:extLst>
              <a:ext uri="{FF2B5EF4-FFF2-40B4-BE49-F238E27FC236}">
                <a16:creationId xmlns:a16="http://schemas.microsoft.com/office/drawing/2014/main" id="{3F8D461E-FFD0-43AF-A84A-045DE2A93473}"/>
              </a:ext>
            </a:extLst>
          </p:cNvPr>
          <p:cNvSpPr>
            <a:spLocks noGrp="1" noChangeArrowheads="1"/>
          </p:cNvSpPr>
          <p:nvPr>
            <p:ph type="body" idx="1"/>
          </p:nvPr>
        </p:nvSpPr>
        <p:spPr/>
        <p:txBody>
          <a:bodyPr/>
          <a:lstStyle/>
          <a:p>
            <a:endParaRPr lang="en-US" altLang="en-US"/>
          </a:p>
        </p:txBody>
      </p:sp>
      <p:pic>
        <p:nvPicPr>
          <p:cNvPr id="402437" name="Picture 5">
            <a:extLst>
              <a:ext uri="{FF2B5EF4-FFF2-40B4-BE49-F238E27FC236}">
                <a16:creationId xmlns:a16="http://schemas.microsoft.com/office/drawing/2014/main" id="{43A62388-420F-485D-8130-3C64A62FD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0"/>
            <a:ext cx="8153400" cy="6019800"/>
          </a:xfrm>
          <a:prstGeom prst="rect">
            <a:avLst/>
          </a:prstGeom>
          <a:noFill/>
          <a:extLst>
            <a:ext uri="{909E8E84-426E-40DD-AFC4-6F175D3DCCD1}">
              <a14:hiddenFill xmlns:a14="http://schemas.microsoft.com/office/drawing/2010/main">
                <a:solidFill>
                  <a:srgbClr val="FFFFFF"/>
                </a:solidFill>
              </a14:hiddenFill>
            </a:ext>
          </a:extLst>
        </p:spPr>
      </p:pic>
      <p:sp>
        <p:nvSpPr>
          <p:cNvPr id="402439" name="Text Box 7">
            <a:extLst>
              <a:ext uri="{FF2B5EF4-FFF2-40B4-BE49-F238E27FC236}">
                <a16:creationId xmlns:a16="http://schemas.microsoft.com/office/drawing/2014/main" id="{2AEAD004-C247-49D5-9860-5689D193F215}"/>
              </a:ext>
            </a:extLst>
          </p:cNvPr>
          <p:cNvSpPr txBox="1">
            <a:spLocks noChangeArrowheads="1"/>
          </p:cNvSpPr>
          <p:nvPr/>
        </p:nvSpPr>
        <p:spPr bwMode="auto">
          <a:xfrm>
            <a:off x="1828800" y="6172201"/>
            <a:ext cx="8305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Hậu quả của động đất, sóng thần tại Nhật Bản năm 2011</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a:extLst>
              <a:ext uri="{FF2B5EF4-FFF2-40B4-BE49-F238E27FC236}">
                <a16:creationId xmlns:a16="http://schemas.microsoft.com/office/drawing/2014/main" id="{450026F9-2FA6-44A8-A76A-780FE95DA208}"/>
              </a:ext>
            </a:extLst>
          </p:cNvPr>
          <p:cNvSpPr>
            <a:spLocks noGrp="1" noChangeArrowheads="1"/>
          </p:cNvSpPr>
          <p:nvPr>
            <p:ph type="title"/>
          </p:nvPr>
        </p:nvSpPr>
        <p:spPr/>
        <p:txBody>
          <a:bodyPr/>
          <a:lstStyle/>
          <a:p>
            <a:endParaRPr lang="en-US" altLang="en-US"/>
          </a:p>
        </p:txBody>
      </p:sp>
      <p:sp>
        <p:nvSpPr>
          <p:cNvPr id="348163" name="Rectangle 3">
            <a:extLst>
              <a:ext uri="{FF2B5EF4-FFF2-40B4-BE49-F238E27FC236}">
                <a16:creationId xmlns:a16="http://schemas.microsoft.com/office/drawing/2014/main" id="{E70A48DC-F0D1-44AE-89FC-836F572AD7DE}"/>
              </a:ext>
            </a:extLst>
          </p:cNvPr>
          <p:cNvSpPr>
            <a:spLocks noGrp="1" noChangeArrowheads="1"/>
          </p:cNvSpPr>
          <p:nvPr>
            <p:ph type="body" idx="1"/>
          </p:nvPr>
        </p:nvSpPr>
        <p:spPr/>
        <p:txBody>
          <a:bodyPr/>
          <a:lstStyle/>
          <a:p>
            <a:endParaRPr lang="en-US" altLang="en-US"/>
          </a:p>
        </p:txBody>
      </p:sp>
      <p:pic>
        <p:nvPicPr>
          <p:cNvPr id="348164" name="Picture 4">
            <a:extLst>
              <a:ext uri="{FF2B5EF4-FFF2-40B4-BE49-F238E27FC236}">
                <a16:creationId xmlns:a16="http://schemas.microsoft.com/office/drawing/2014/main" id="{4BBF612A-8C09-4170-B6C1-1E7B35DF22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88392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9A462024-5FA2-4D44-A3B1-BBC9C50C6D9A}"/>
              </a:ext>
            </a:extLst>
          </p:cNvPr>
          <p:cNvSpPr>
            <a:spLocks noChangeArrowheads="1"/>
          </p:cNvSpPr>
          <p:nvPr/>
        </p:nvSpPr>
        <p:spPr bwMode="auto">
          <a:xfrm>
            <a:off x="1524000" y="990601"/>
            <a:ext cx="640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III. Hạn chế ô nhiễm môi trường</a:t>
            </a:r>
            <a:endParaRPr lang="en-US" altLang="en-US" sz="2400" b="1">
              <a:solidFill>
                <a:srgbClr val="0000FF"/>
              </a:solidFill>
              <a:latin typeface="Times New Roman" panose="02020603050405020304" pitchFamily="18" charset="0"/>
              <a:cs typeface="Times New Roman" panose="02020603050405020304" pitchFamily="18" charset="0"/>
            </a:endParaRPr>
          </a:p>
        </p:txBody>
      </p:sp>
      <p:sp>
        <p:nvSpPr>
          <p:cNvPr id="4100" name="Rectangle 8">
            <a:extLst>
              <a:ext uri="{FF2B5EF4-FFF2-40B4-BE49-F238E27FC236}">
                <a16:creationId xmlns:a16="http://schemas.microsoft.com/office/drawing/2014/main" id="{25820A5D-B675-413D-9001-4AE666CBBCC3}"/>
              </a:ext>
            </a:extLst>
          </p:cNvPr>
          <p:cNvSpPr>
            <a:spLocks noChangeArrowheads="1"/>
          </p:cNvSpPr>
          <p:nvPr/>
        </p:nvSpPr>
        <p:spPr bwMode="auto">
          <a:xfrm>
            <a:off x="1752600" y="1676400"/>
            <a:ext cx="57150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u="sng">
                <a:solidFill>
                  <a:srgbClr val="0000FF"/>
                </a:solidFill>
                <a:latin typeface="Times New Roman" panose="02020603050405020304" pitchFamily="18" charset="0"/>
                <a:cs typeface="Times New Roman" panose="02020603050405020304" pitchFamily="18" charset="0"/>
              </a:rPr>
              <a:t>1. Hạn chế ô nhiễm không khí:</a:t>
            </a:r>
          </a:p>
          <a:p>
            <a:pPr>
              <a:spcBef>
                <a:spcPct val="0"/>
              </a:spcBef>
              <a:buFontTx/>
              <a:buNone/>
            </a:pPr>
            <a:r>
              <a:rPr lang="en-US" altLang="en-US" sz="1800" u="sng">
                <a:solidFill>
                  <a:srgbClr val="0000FF"/>
                </a:solidFill>
                <a:latin typeface="Times New Roman" panose="02020603050405020304" pitchFamily="18" charset="0"/>
                <a:cs typeface="Times New Roman" panose="02020603050405020304" pitchFamily="18" charset="0"/>
              </a:rPr>
              <a:t> </a:t>
            </a:r>
            <a:endParaRPr lang="pt-BR" altLang="en-US" sz="1800" u="sng">
              <a:solidFill>
                <a:srgbClr val="0000FF"/>
              </a:solidFill>
              <a:latin typeface="Times New Roman" panose="02020603050405020304" pitchFamily="18" charset="0"/>
              <a:cs typeface="Times New Roman" panose="02020603050405020304" pitchFamily="18" charset="0"/>
            </a:endParaRPr>
          </a:p>
        </p:txBody>
      </p:sp>
      <p:sp>
        <p:nvSpPr>
          <p:cNvPr id="22" name="Rectangle 3">
            <a:extLst>
              <a:ext uri="{FF2B5EF4-FFF2-40B4-BE49-F238E27FC236}">
                <a16:creationId xmlns:a16="http://schemas.microsoft.com/office/drawing/2014/main" id="{42EFA412-C85D-45C1-87C9-6C90B3693B92}"/>
              </a:ext>
            </a:extLst>
          </p:cNvPr>
          <p:cNvSpPr>
            <a:spLocks noChangeArrowheads="1"/>
          </p:cNvSpPr>
          <p:nvPr/>
        </p:nvSpPr>
        <p:spPr bwMode="auto">
          <a:xfrm>
            <a:off x="1524000" y="188914"/>
            <a:ext cx="9118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TIẾT 59 - BÀI 55:</a:t>
            </a:r>
            <a:r>
              <a:rPr lang="en-US" altLang="en-US" sz="2800" b="1" i="1">
                <a:solidFill>
                  <a:srgbClr val="FF0000"/>
                </a:solidFill>
                <a:latin typeface="Times New Roman" panose="02020603050405020304" pitchFamily="18" charset="0"/>
                <a:cs typeface="Times New Roman" panose="02020603050405020304" pitchFamily="18" charset="0"/>
              </a:rPr>
              <a:t> </a:t>
            </a:r>
            <a:r>
              <a:rPr lang="en-US" altLang="en-US" sz="2800" b="1">
                <a:solidFill>
                  <a:srgbClr val="FF0000"/>
                </a:solidFill>
                <a:latin typeface="Times New Roman" panose="02020603050405020304" pitchFamily="18" charset="0"/>
                <a:cs typeface="Times New Roman" panose="02020603050405020304" pitchFamily="18" charset="0"/>
              </a:rPr>
              <a:t> Ô NHIỄM MÔI TRƯỜNG (tiếp theo</a:t>
            </a:r>
            <a:r>
              <a:rPr lang="en-US" altLang="en-US" sz="2800" b="1">
                <a:solidFill>
                  <a:srgbClr val="009900"/>
                </a:solidFill>
                <a:latin typeface="Times New Roman" panose="02020603050405020304" pitchFamily="18" charset="0"/>
                <a:cs typeface="Times New Roman" panose="02020603050405020304" pitchFamily="18" charset="0"/>
              </a:rPr>
              <a:t>)</a:t>
            </a:r>
          </a:p>
        </p:txBody>
      </p:sp>
      <p:sp>
        <p:nvSpPr>
          <p:cNvPr id="268295" name="Text Box 7">
            <a:extLst>
              <a:ext uri="{FF2B5EF4-FFF2-40B4-BE49-F238E27FC236}">
                <a16:creationId xmlns:a16="http://schemas.microsoft.com/office/drawing/2014/main" id="{E80D232E-DD73-4439-B6BC-CD6AF4ECC6D1}"/>
              </a:ext>
            </a:extLst>
          </p:cNvPr>
          <p:cNvSpPr txBox="1">
            <a:spLocks noChangeArrowheads="1"/>
          </p:cNvSpPr>
          <p:nvPr/>
        </p:nvSpPr>
        <p:spPr bwMode="auto">
          <a:xfrm>
            <a:off x="1828800" y="2438400"/>
            <a:ext cx="8229600" cy="946150"/>
          </a:xfrm>
          <a:prstGeom prst="rect">
            <a:avLst/>
          </a:prstGeom>
          <a:solidFill>
            <a:srgbClr val="99FF66"/>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2800" dirty="0" err="1">
                <a:solidFill>
                  <a:srgbClr val="FF0000"/>
                </a:solidFill>
              </a:rPr>
              <a:t>Nhóm</a:t>
            </a:r>
            <a:r>
              <a:rPr lang="en-US" altLang="en-US" sz="2800" dirty="0">
                <a:solidFill>
                  <a:srgbClr val="FF0000"/>
                </a:solidFill>
              </a:rPr>
              <a:t> 1: </a:t>
            </a:r>
            <a:r>
              <a:rPr lang="en-US" altLang="en-US" sz="2800" dirty="0" err="1">
                <a:solidFill>
                  <a:srgbClr val="FF0000"/>
                </a:solidFill>
              </a:rPr>
              <a:t>Nêu</a:t>
            </a:r>
            <a:r>
              <a:rPr lang="en-US" altLang="en-US" sz="2800" dirty="0">
                <a:solidFill>
                  <a:srgbClr val="FF0000"/>
                </a:solidFill>
              </a:rPr>
              <a:t> </a:t>
            </a:r>
            <a:r>
              <a:rPr lang="en-US" altLang="en-US" sz="2800" dirty="0" err="1">
                <a:solidFill>
                  <a:srgbClr val="FF0000"/>
                </a:solidFill>
              </a:rPr>
              <a:t>những</a:t>
            </a:r>
            <a:r>
              <a:rPr lang="en-US" altLang="en-US" sz="2800" dirty="0">
                <a:solidFill>
                  <a:srgbClr val="FF0000"/>
                </a:solidFill>
              </a:rPr>
              <a:t> </a:t>
            </a:r>
            <a:r>
              <a:rPr lang="en-US" altLang="en-US" sz="2800" dirty="0" err="1">
                <a:solidFill>
                  <a:srgbClr val="FF0000"/>
                </a:solidFill>
              </a:rPr>
              <a:t>nguyên</a:t>
            </a:r>
            <a:r>
              <a:rPr lang="en-US" altLang="en-US" sz="2800" dirty="0">
                <a:solidFill>
                  <a:srgbClr val="FF0000"/>
                </a:solidFill>
              </a:rPr>
              <a:t> </a:t>
            </a:r>
            <a:r>
              <a:rPr lang="en-US" altLang="en-US" sz="2800" dirty="0" err="1">
                <a:solidFill>
                  <a:srgbClr val="FF0000"/>
                </a:solidFill>
              </a:rPr>
              <a:t>nhân</a:t>
            </a:r>
            <a:r>
              <a:rPr lang="en-US" altLang="en-US" sz="2800" dirty="0">
                <a:solidFill>
                  <a:srgbClr val="FF0000"/>
                </a:solidFill>
              </a:rPr>
              <a:t> </a:t>
            </a:r>
            <a:r>
              <a:rPr lang="en-US" altLang="en-US" sz="2800" dirty="0" err="1">
                <a:solidFill>
                  <a:srgbClr val="FF0000"/>
                </a:solidFill>
              </a:rPr>
              <a:t>và</a:t>
            </a:r>
            <a:r>
              <a:rPr lang="en-US" altLang="en-US" sz="2800" dirty="0">
                <a:solidFill>
                  <a:srgbClr val="FF0000"/>
                </a:solidFill>
              </a:rPr>
              <a:t> </a:t>
            </a:r>
            <a:r>
              <a:rPr lang="en-US" altLang="en-US" sz="2800" dirty="0" err="1">
                <a:solidFill>
                  <a:srgbClr val="FF0000"/>
                </a:solidFill>
              </a:rPr>
              <a:t>các</a:t>
            </a:r>
            <a:r>
              <a:rPr lang="en-US" altLang="en-US" sz="2800" dirty="0">
                <a:solidFill>
                  <a:srgbClr val="FF0000"/>
                </a:solidFill>
              </a:rPr>
              <a:t> </a:t>
            </a:r>
            <a:r>
              <a:rPr lang="en-US" altLang="en-US" sz="2800" dirty="0" err="1">
                <a:solidFill>
                  <a:srgbClr val="FF0000"/>
                </a:solidFill>
              </a:rPr>
              <a:t>biện</a:t>
            </a:r>
            <a:r>
              <a:rPr lang="en-US" altLang="en-US" sz="2800" dirty="0">
                <a:solidFill>
                  <a:srgbClr val="FF0000"/>
                </a:solidFill>
              </a:rPr>
              <a:t> </a:t>
            </a:r>
            <a:r>
              <a:rPr lang="en-US" altLang="en-US" sz="2800" dirty="0" err="1">
                <a:solidFill>
                  <a:srgbClr val="FF0000"/>
                </a:solidFill>
              </a:rPr>
              <a:t>pháp</a:t>
            </a:r>
            <a:r>
              <a:rPr lang="en-US" altLang="en-US" sz="2800" dirty="0">
                <a:solidFill>
                  <a:srgbClr val="FF0000"/>
                </a:solidFill>
              </a:rPr>
              <a:t> </a:t>
            </a:r>
            <a:r>
              <a:rPr lang="en-US" altLang="en-US" sz="2800" dirty="0" err="1">
                <a:solidFill>
                  <a:srgbClr val="FF0000"/>
                </a:solidFill>
              </a:rPr>
              <a:t>hạn</a:t>
            </a:r>
            <a:r>
              <a:rPr lang="en-US" altLang="en-US" sz="2800" dirty="0">
                <a:solidFill>
                  <a:srgbClr val="FF0000"/>
                </a:solidFill>
              </a:rPr>
              <a:t> </a:t>
            </a:r>
            <a:r>
              <a:rPr lang="en-US" altLang="en-US" sz="2800" dirty="0" err="1">
                <a:solidFill>
                  <a:srgbClr val="FF0000"/>
                </a:solidFill>
              </a:rPr>
              <a:t>chế</a:t>
            </a:r>
            <a:r>
              <a:rPr lang="en-US" altLang="en-US" sz="2800" dirty="0">
                <a:solidFill>
                  <a:srgbClr val="FF0000"/>
                </a:solidFill>
              </a:rPr>
              <a:t> ô </a:t>
            </a:r>
            <a:r>
              <a:rPr lang="en-US" altLang="en-US" sz="2800" dirty="0" err="1">
                <a:solidFill>
                  <a:srgbClr val="FF0000"/>
                </a:solidFill>
              </a:rPr>
              <a:t>nhiễm</a:t>
            </a:r>
            <a:r>
              <a:rPr lang="en-US" altLang="en-US" sz="2800" dirty="0">
                <a:solidFill>
                  <a:srgbClr val="FF0000"/>
                </a:solidFill>
              </a:rPr>
              <a:t> </a:t>
            </a:r>
            <a:r>
              <a:rPr lang="en-US" altLang="en-US" sz="2800" dirty="0" err="1">
                <a:solidFill>
                  <a:srgbClr val="FF0000"/>
                </a:solidFill>
              </a:rPr>
              <a:t>không</a:t>
            </a:r>
            <a:r>
              <a:rPr lang="en-US" altLang="en-US" sz="2800" dirty="0">
                <a:solidFill>
                  <a:srgbClr val="FF0000"/>
                </a:solidFill>
              </a:rPr>
              <a:t> </a:t>
            </a:r>
            <a:r>
              <a:rPr lang="en-US" altLang="en-US" sz="2800" dirty="0" err="1">
                <a:solidFill>
                  <a:srgbClr val="FF0000"/>
                </a:solidFill>
              </a:rPr>
              <a:t>khí</a:t>
            </a:r>
            <a:r>
              <a:rPr lang="en-US" altLang="en-US" sz="2800" dirty="0">
                <a:solidFill>
                  <a:srgbClr val="FF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68295">
                                            <p:bg/>
                                          </p:spTgt>
                                        </p:tgtEl>
                                        <p:attrNameLst>
                                          <p:attrName>style.visibility</p:attrName>
                                        </p:attrNameLst>
                                      </p:cBhvr>
                                      <p:to>
                                        <p:strVal val="visible"/>
                                      </p:to>
                                    </p:set>
                                    <p:animEffect transition="in" filter="blinds(horizontal)">
                                      <p:cBhvr>
                                        <p:cTn id="15" dur="500"/>
                                        <p:tgtEl>
                                          <p:spTgt spid="268295">
                                            <p:bg/>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68295">
                                            <p:txEl>
                                              <p:pRg st="0" end="0"/>
                                            </p:txEl>
                                          </p:spTgt>
                                        </p:tgtEl>
                                        <p:attrNameLst>
                                          <p:attrName>style.visibility</p:attrName>
                                        </p:attrNameLst>
                                      </p:cBhvr>
                                      <p:to>
                                        <p:strVal val="visible"/>
                                      </p:to>
                                    </p:set>
                                    <p:animEffect transition="in" filter="blinds(horizontal)">
                                      <p:cBhvr>
                                        <p:cTn id="18" dur="500"/>
                                        <p:tgtEl>
                                          <p:spTgt spid="2682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4100" grpId="0"/>
      <p:bldP spid="268295"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a:extLst>
              <a:ext uri="{FF2B5EF4-FFF2-40B4-BE49-F238E27FC236}">
                <a16:creationId xmlns:a16="http://schemas.microsoft.com/office/drawing/2014/main" id="{89CC94FA-36A6-4CAA-9EE2-06AF734E59F1}"/>
              </a:ext>
            </a:extLst>
          </p:cNvPr>
          <p:cNvSpPr>
            <a:spLocks noGrp="1" noChangeArrowheads="1"/>
          </p:cNvSpPr>
          <p:nvPr>
            <p:ph type="title"/>
          </p:nvPr>
        </p:nvSpPr>
        <p:spPr/>
        <p:txBody>
          <a:bodyPr/>
          <a:lstStyle/>
          <a:p>
            <a:endParaRPr lang="en-US" altLang="en-US"/>
          </a:p>
        </p:txBody>
      </p:sp>
      <p:sp>
        <p:nvSpPr>
          <p:cNvPr id="418819" name="Rectangle 3">
            <a:extLst>
              <a:ext uri="{FF2B5EF4-FFF2-40B4-BE49-F238E27FC236}">
                <a16:creationId xmlns:a16="http://schemas.microsoft.com/office/drawing/2014/main" id="{0309F605-CB2E-417A-8EBA-3C1205AB1A29}"/>
              </a:ext>
            </a:extLst>
          </p:cNvPr>
          <p:cNvSpPr>
            <a:spLocks noGrp="1" noChangeArrowheads="1"/>
          </p:cNvSpPr>
          <p:nvPr>
            <p:ph type="body" idx="1"/>
          </p:nvPr>
        </p:nvSpPr>
        <p:spPr/>
        <p:txBody>
          <a:bodyPr/>
          <a:lstStyle/>
          <a:p>
            <a:endParaRPr lang="en-US" altLang="en-US"/>
          </a:p>
        </p:txBody>
      </p:sp>
      <p:pic>
        <p:nvPicPr>
          <p:cNvPr id="418821" name="Picture 5">
            <a:extLst>
              <a:ext uri="{FF2B5EF4-FFF2-40B4-BE49-F238E27FC236}">
                <a16:creationId xmlns:a16="http://schemas.microsoft.com/office/drawing/2014/main" id="{E5E62F88-6183-46B9-8670-9663BBE577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81000"/>
            <a:ext cx="8077200" cy="5867400"/>
          </a:xfrm>
          <a:prstGeom prst="rect">
            <a:avLst/>
          </a:prstGeom>
          <a:noFill/>
          <a:extLst>
            <a:ext uri="{909E8E84-426E-40DD-AFC4-6F175D3DCCD1}">
              <a14:hiddenFill xmlns:a14="http://schemas.microsoft.com/office/drawing/2010/main">
                <a:solidFill>
                  <a:srgbClr val="FFFFFF"/>
                </a:solidFill>
              </a14:hiddenFill>
            </a:ext>
          </a:extLst>
        </p:spPr>
      </p:pic>
      <p:sp>
        <p:nvSpPr>
          <p:cNvPr id="418822" name="Text Box 6">
            <a:extLst>
              <a:ext uri="{FF2B5EF4-FFF2-40B4-BE49-F238E27FC236}">
                <a16:creationId xmlns:a16="http://schemas.microsoft.com/office/drawing/2014/main" id="{D6ED42E8-A177-421C-AF44-C582F0EA73F6}"/>
              </a:ext>
            </a:extLst>
          </p:cNvPr>
          <p:cNvSpPr txBox="1">
            <a:spLocks noChangeArrowheads="1"/>
          </p:cNvSpPr>
          <p:nvPr/>
        </p:nvSpPr>
        <p:spPr bwMode="auto">
          <a:xfrm>
            <a:off x="1524000" y="5943601"/>
            <a:ext cx="8610600" cy="83099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t>Tiếng ồn</a:t>
            </a:r>
            <a:r>
              <a:rPr lang="en-US" altLang="en-US" sz="2400"/>
              <a:t> là những âm thanh không mong muốn. Gây khó chịu cho người nghe, ảnh hưởng tới quá trình làm việc và nghỉ ngơi.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7314" name="Group 2">
            <a:extLst>
              <a:ext uri="{FF2B5EF4-FFF2-40B4-BE49-F238E27FC236}">
                <a16:creationId xmlns:a16="http://schemas.microsoft.com/office/drawing/2014/main" id="{65BF53E0-0FE1-44DD-8666-73422AA6B9CC}"/>
              </a:ext>
            </a:extLst>
          </p:cNvPr>
          <p:cNvGraphicFramePr>
            <a:graphicFrameLocks noGrp="1"/>
          </p:cNvGraphicFramePr>
          <p:nvPr>
            <p:ph idx="1"/>
          </p:nvPr>
        </p:nvGraphicFramePr>
        <p:xfrm>
          <a:off x="1524000" y="1"/>
          <a:ext cx="9144000" cy="6931152"/>
        </p:xfrm>
        <a:graphic>
          <a:graphicData uri="http://schemas.openxmlformats.org/drawingml/2006/table">
            <a:tbl>
              <a:tblPr/>
              <a:tblGrid>
                <a:gridCol w="2506663">
                  <a:extLst>
                    <a:ext uri="{9D8B030D-6E8A-4147-A177-3AD203B41FA5}">
                      <a16:colId xmlns:a16="http://schemas.microsoft.com/office/drawing/2014/main" val="2192287147"/>
                    </a:ext>
                  </a:extLst>
                </a:gridCol>
                <a:gridCol w="1373187">
                  <a:extLst>
                    <a:ext uri="{9D8B030D-6E8A-4147-A177-3AD203B41FA5}">
                      <a16:colId xmlns:a16="http://schemas.microsoft.com/office/drawing/2014/main" val="3319542699"/>
                    </a:ext>
                  </a:extLst>
                </a:gridCol>
                <a:gridCol w="5264150">
                  <a:extLst>
                    <a:ext uri="{9D8B030D-6E8A-4147-A177-3AD203B41FA5}">
                      <a16:colId xmlns:a16="http://schemas.microsoft.com/office/drawing/2014/main" val="1496172253"/>
                    </a:ext>
                  </a:extLst>
                </a:gridCol>
              </a:tblGrid>
              <a:tr h="304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rgbClr val="0033CC"/>
                          </a:solidFill>
                          <a:effectLst/>
                          <a:latin typeface="Times New Roman" panose="02020603050405020304" pitchFamily="18" charset="0"/>
                        </a:rPr>
                        <a:t>Tác dụng hạn chế</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rgbClr val="0033CC"/>
                          </a:solidFill>
                          <a:effectLst/>
                          <a:latin typeface="Times New Roman" panose="02020603050405020304" pitchFamily="18" charset="0"/>
                        </a:rPr>
                        <a:t>Ghi kết quả</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rgbClr val="0033CC"/>
                          </a:solidFill>
                          <a:effectLst/>
                          <a:latin typeface="Times New Roman" panose="02020603050405020304" pitchFamily="18" charset="0"/>
                        </a:rPr>
                        <a:t>Biện pháp hạn chế</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4299063"/>
                  </a:ext>
                </a:extLst>
              </a:tr>
              <a:tr h="64230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1.Ô nhiễm không khí</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2.Ô nhiễm </a:t>
                      </a:r>
                      <a:r>
                        <a:rPr kumimoji="0" lang="en-US" altLang="en-US" sz="1600" b="0" i="0" u="none" strike="noStrike" cap="none" normalizeH="0" baseline="0">
                          <a:ln>
                            <a:noFill/>
                          </a:ln>
                          <a:solidFill>
                            <a:schemeClr val="tx1"/>
                          </a:solidFill>
                          <a:effectLst/>
                          <a:latin typeface="Times New Roman" panose="02020603050405020304" pitchFamily="18" charset="0"/>
                        </a:rPr>
                        <a:t>nguồn</a:t>
                      </a:r>
                      <a:r>
                        <a:rPr kumimoji="0" lang="en-US" altLang="en-US" sz="1800" b="0" i="0" u="none" strike="noStrike" cap="none" normalizeH="0" baseline="0">
                          <a:ln>
                            <a:noFill/>
                          </a:ln>
                          <a:solidFill>
                            <a:schemeClr val="tx1"/>
                          </a:solidFill>
                          <a:effectLst/>
                          <a:latin typeface="Times New Roman" panose="02020603050405020304" pitchFamily="18" charset="0"/>
                        </a:rPr>
                        <a:t> nước</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3.Ô nhiễm do thuốc bảo vệ thực vật và hóa chất.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4.Ô nhiễm do chất thải rắn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a.Lắp đặt các thiết bi lọc khí cho các nhà máy.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b.Sử dụng nhiều năng lượng mới không sinh ra khí thải (năng lượng gió, mặt trời)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c.Tạo bể lắng và lọc nước thải.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d.Xây dựng nhà máy xử lí rác thải.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e.Chôn lấp và đốt cháy rác một cách khoa học.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g.Đẩy mạnh nghiên cứu khoa học để dự báo và tìm biện pháp phòng tránh.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h.Xây dựng thêm nhà máy tái chế chất thải thành các nguyên liệu, đồ dùng…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i.Xây dựng công viên cây xanh, trồng cây xanh.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k.Giáo dục để nâng cao ý thức cho mọi người về ô nhiễm và cách phòng chống.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l.Xây dựng nơi quản lí thật chặt chẽ các chất gây nguy hiểm cao.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m.Kết hợp ủ phân động vật trước khi sử dụng để sản xuất khí sinh học.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n.Sản xuất lương thực và thực phẩm an toàn.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o.Xây dựng các nhà máy xí nghiệp… ở xa khu dân cư.</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rPr>
                        <a:t>p.Hạn chế gây tiếng ồn của các phương tiện giao thông.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46648611"/>
                  </a:ext>
                </a:extLst>
              </a:tr>
            </a:tbl>
          </a:graphicData>
        </a:graphic>
      </p:graphicFrame>
      <p:sp>
        <p:nvSpPr>
          <p:cNvPr id="397328" name="Text Box 16">
            <a:extLst>
              <a:ext uri="{FF2B5EF4-FFF2-40B4-BE49-F238E27FC236}">
                <a16:creationId xmlns:a16="http://schemas.microsoft.com/office/drawing/2014/main" id="{2C6309CF-72E4-422E-8913-E1402ECA0343}"/>
              </a:ext>
            </a:extLst>
          </p:cNvPr>
          <p:cNvSpPr txBox="1">
            <a:spLocks noChangeArrowheads="1"/>
          </p:cNvSpPr>
          <p:nvPr/>
        </p:nvSpPr>
        <p:spPr bwMode="auto">
          <a:xfrm>
            <a:off x="4038600" y="304800"/>
            <a:ext cx="129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t>1.a,b,d,e,g,i,k,l,m,o</a:t>
            </a:r>
          </a:p>
        </p:txBody>
      </p:sp>
      <p:sp>
        <p:nvSpPr>
          <p:cNvPr id="397329" name="Text Box 17">
            <a:extLst>
              <a:ext uri="{FF2B5EF4-FFF2-40B4-BE49-F238E27FC236}">
                <a16:creationId xmlns:a16="http://schemas.microsoft.com/office/drawing/2014/main" id="{53745E6F-8120-4152-AD26-027653CF9F83}"/>
              </a:ext>
            </a:extLst>
          </p:cNvPr>
          <p:cNvSpPr txBox="1">
            <a:spLocks noChangeArrowheads="1"/>
          </p:cNvSpPr>
          <p:nvPr/>
        </p:nvSpPr>
        <p:spPr bwMode="auto">
          <a:xfrm>
            <a:off x="4038600" y="990600"/>
            <a:ext cx="129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t>2.c,d,e,g,i,k,l,m,o</a:t>
            </a:r>
          </a:p>
        </p:txBody>
      </p:sp>
      <p:sp>
        <p:nvSpPr>
          <p:cNvPr id="397330" name="Text Box 18">
            <a:extLst>
              <a:ext uri="{FF2B5EF4-FFF2-40B4-BE49-F238E27FC236}">
                <a16:creationId xmlns:a16="http://schemas.microsoft.com/office/drawing/2014/main" id="{7333E1ED-A356-4014-A55D-0D35EAC452F6}"/>
              </a:ext>
            </a:extLst>
          </p:cNvPr>
          <p:cNvSpPr txBox="1">
            <a:spLocks noChangeArrowheads="1"/>
          </p:cNvSpPr>
          <p:nvPr/>
        </p:nvSpPr>
        <p:spPr bwMode="auto">
          <a:xfrm>
            <a:off x="4038600" y="1676401"/>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t>3.g,k,l,n,o</a:t>
            </a:r>
          </a:p>
        </p:txBody>
      </p:sp>
      <p:sp>
        <p:nvSpPr>
          <p:cNvPr id="397331" name="Text Box 19">
            <a:extLst>
              <a:ext uri="{FF2B5EF4-FFF2-40B4-BE49-F238E27FC236}">
                <a16:creationId xmlns:a16="http://schemas.microsoft.com/office/drawing/2014/main" id="{378AD45E-5BCD-490B-9C66-0CDEF8B0472D}"/>
              </a:ext>
            </a:extLst>
          </p:cNvPr>
          <p:cNvSpPr txBox="1">
            <a:spLocks noChangeArrowheads="1"/>
          </p:cNvSpPr>
          <p:nvPr/>
        </p:nvSpPr>
        <p:spPr bwMode="auto">
          <a:xfrm>
            <a:off x="4038600" y="2590800"/>
            <a:ext cx="1295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t>4.d,e,g,h,k,l</a:t>
            </a:r>
          </a:p>
        </p:txBody>
      </p:sp>
      <p:sp>
        <p:nvSpPr>
          <p:cNvPr id="397332" name="Text Box 20">
            <a:extLst>
              <a:ext uri="{FF2B5EF4-FFF2-40B4-BE49-F238E27FC236}">
                <a16:creationId xmlns:a16="http://schemas.microsoft.com/office/drawing/2014/main" id="{ED46F6E4-1B4F-4B2B-9766-0B62B3CF8571}"/>
              </a:ext>
            </a:extLst>
          </p:cNvPr>
          <p:cNvSpPr txBox="1">
            <a:spLocks noChangeArrowheads="1"/>
          </p:cNvSpPr>
          <p:nvPr/>
        </p:nvSpPr>
        <p:spPr bwMode="auto">
          <a:xfrm>
            <a:off x="4038600" y="3581401"/>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t>5.g,k,l…</a:t>
            </a:r>
          </a:p>
        </p:txBody>
      </p:sp>
      <p:sp>
        <p:nvSpPr>
          <p:cNvPr id="397333" name="Text Box 21">
            <a:extLst>
              <a:ext uri="{FF2B5EF4-FFF2-40B4-BE49-F238E27FC236}">
                <a16:creationId xmlns:a16="http://schemas.microsoft.com/office/drawing/2014/main" id="{A9E62A4D-BD8A-42ED-903D-488FB1FE51BE}"/>
              </a:ext>
            </a:extLst>
          </p:cNvPr>
          <p:cNvSpPr txBox="1">
            <a:spLocks noChangeArrowheads="1"/>
          </p:cNvSpPr>
          <p:nvPr/>
        </p:nvSpPr>
        <p:spPr bwMode="auto">
          <a:xfrm>
            <a:off x="4038600" y="4114800"/>
            <a:ext cx="129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t>6.c,d,e,g,k,l,m,n</a:t>
            </a:r>
          </a:p>
        </p:txBody>
      </p:sp>
      <p:sp>
        <p:nvSpPr>
          <p:cNvPr id="397334" name="Text Box 22">
            <a:extLst>
              <a:ext uri="{FF2B5EF4-FFF2-40B4-BE49-F238E27FC236}">
                <a16:creationId xmlns:a16="http://schemas.microsoft.com/office/drawing/2014/main" id="{5254CF9B-AC3C-41E6-A69F-51A430B8AC24}"/>
              </a:ext>
            </a:extLst>
          </p:cNvPr>
          <p:cNvSpPr txBox="1">
            <a:spLocks noChangeArrowheads="1"/>
          </p:cNvSpPr>
          <p:nvPr/>
        </p:nvSpPr>
        <p:spPr bwMode="auto">
          <a:xfrm>
            <a:off x="4038600" y="4953001"/>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t>7.g,k…</a:t>
            </a:r>
          </a:p>
        </p:txBody>
      </p:sp>
      <p:sp>
        <p:nvSpPr>
          <p:cNvPr id="397335" name="Text Box 23">
            <a:extLst>
              <a:ext uri="{FF2B5EF4-FFF2-40B4-BE49-F238E27FC236}">
                <a16:creationId xmlns:a16="http://schemas.microsoft.com/office/drawing/2014/main" id="{E7C99225-1581-450D-980C-6885F6C43E91}"/>
              </a:ext>
            </a:extLst>
          </p:cNvPr>
          <p:cNvSpPr txBox="1">
            <a:spLocks noChangeArrowheads="1"/>
          </p:cNvSpPr>
          <p:nvPr/>
        </p:nvSpPr>
        <p:spPr bwMode="auto">
          <a:xfrm>
            <a:off x="4038600" y="5486401"/>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t>8.g,i,k,o,p.</a:t>
            </a:r>
          </a:p>
        </p:txBody>
      </p:sp>
      <p:sp>
        <p:nvSpPr>
          <p:cNvPr id="397336" name="Text Box 24">
            <a:extLst>
              <a:ext uri="{FF2B5EF4-FFF2-40B4-BE49-F238E27FC236}">
                <a16:creationId xmlns:a16="http://schemas.microsoft.com/office/drawing/2014/main" id="{289C12EE-D4D9-415E-9C69-6FEDE92C2AAC}"/>
              </a:ext>
            </a:extLst>
          </p:cNvPr>
          <p:cNvSpPr txBox="1">
            <a:spLocks noChangeArrowheads="1"/>
          </p:cNvSpPr>
          <p:nvPr/>
        </p:nvSpPr>
        <p:spPr bwMode="auto">
          <a:xfrm>
            <a:off x="1524000" y="3429001"/>
            <a:ext cx="243840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5. Ô nhiễm do chất phóng xạ</a:t>
            </a:r>
          </a:p>
          <a:p>
            <a:pPr>
              <a:spcBef>
                <a:spcPct val="50000"/>
              </a:spcBef>
            </a:pPr>
            <a:r>
              <a:rPr lang="en-US" altLang="en-US"/>
              <a:t>6. Ô nhiễm do các tác nhân sinh học</a:t>
            </a:r>
          </a:p>
          <a:p>
            <a:pPr>
              <a:spcBef>
                <a:spcPct val="50000"/>
              </a:spcBef>
            </a:pPr>
            <a:r>
              <a:rPr lang="en-US" altLang="en-US"/>
              <a:t>7. Ô nhiễm do hoạt động tự nhiên, thiên tai</a:t>
            </a:r>
          </a:p>
          <a:p>
            <a:pPr>
              <a:spcBef>
                <a:spcPct val="50000"/>
              </a:spcBef>
            </a:pPr>
            <a:r>
              <a:rPr lang="en-US" altLang="en-US"/>
              <a:t>8. Ô nhiễm tiếng ồn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97336">
                                            <p:txEl>
                                              <p:pRg st="0" end="0"/>
                                            </p:txEl>
                                          </p:spTgt>
                                        </p:tgtEl>
                                        <p:attrNameLst>
                                          <p:attrName>style.visibility</p:attrName>
                                        </p:attrNameLst>
                                      </p:cBhvr>
                                      <p:to>
                                        <p:strVal val="visible"/>
                                      </p:to>
                                    </p:set>
                                    <p:animEffect transition="in" filter="blinds(horizontal)">
                                      <p:cBhvr>
                                        <p:cTn id="7" dur="500"/>
                                        <p:tgtEl>
                                          <p:spTgt spid="39733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97336">
                                            <p:txEl>
                                              <p:pRg st="1" end="1"/>
                                            </p:txEl>
                                          </p:spTgt>
                                        </p:tgtEl>
                                        <p:attrNameLst>
                                          <p:attrName>style.visibility</p:attrName>
                                        </p:attrNameLst>
                                      </p:cBhvr>
                                      <p:to>
                                        <p:strVal val="visible"/>
                                      </p:to>
                                    </p:set>
                                    <p:animEffect transition="in" filter="blinds(horizontal)">
                                      <p:cBhvr>
                                        <p:cTn id="10" dur="500"/>
                                        <p:tgtEl>
                                          <p:spTgt spid="397336">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97336">
                                            <p:txEl>
                                              <p:pRg st="2" end="2"/>
                                            </p:txEl>
                                          </p:spTgt>
                                        </p:tgtEl>
                                        <p:attrNameLst>
                                          <p:attrName>style.visibility</p:attrName>
                                        </p:attrNameLst>
                                      </p:cBhvr>
                                      <p:to>
                                        <p:strVal val="visible"/>
                                      </p:to>
                                    </p:set>
                                    <p:animEffect transition="in" filter="blinds(horizontal)">
                                      <p:cBhvr>
                                        <p:cTn id="13" dur="500"/>
                                        <p:tgtEl>
                                          <p:spTgt spid="397336">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97336">
                                            <p:txEl>
                                              <p:pRg st="3" end="3"/>
                                            </p:txEl>
                                          </p:spTgt>
                                        </p:tgtEl>
                                        <p:attrNameLst>
                                          <p:attrName>style.visibility</p:attrName>
                                        </p:attrNameLst>
                                      </p:cBhvr>
                                      <p:to>
                                        <p:strVal val="visible"/>
                                      </p:to>
                                    </p:set>
                                    <p:animEffect transition="in" filter="blinds(horizontal)">
                                      <p:cBhvr>
                                        <p:cTn id="16" dur="500"/>
                                        <p:tgtEl>
                                          <p:spTgt spid="397336">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397332">
                                            <p:txEl>
                                              <p:pRg st="0" end="0"/>
                                            </p:txEl>
                                          </p:spTgt>
                                        </p:tgtEl>
                                        <p:attrNameLst>
                                          <p:attrName>style.visibility</p:attrName>
                                        </p:attrNameLst>
                                      </p:cBhvr>
                                      <p:to>
                                        <p:strVal val="visible"/>
                                      </p:to>
                                    </p:set>
                                    <p:animEffect transition="in" filter="blinds(horizontal)">
                                      <p:cBhvr>
                                        <p:cTn id="21" dur="500"/>
                                        <p:tgtEl>
                                          <p:spTgt spid="397332">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397333">
                                            <p:txEl>
                                              <p:pRg st="0" end="0"/>
                                            </p:txEl>
                                          </p:spTgt>
                                        </p:tgtEl>
                                        <p:attrNameLst>
                                          <p:attrName>style.visibility</p:attrName>
                                        </p:attrNameLst>
                                      </p:cBhvr>
                                      <p:to>
                                        <p:strVal val="visible"/>
                                      </p:to>
                                    </p:set>
                                    <p:animEffect transition="in" filter="blinds(horizontal)">
                                      <p:cBhvr>
                                        <p:cTn id="26" dur="500"/>
                                        <p:tgtEl>
                                          <p:spTgt spid="397333">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97334"/>
                                        </p:tgtEl>
                                        <p:attrNameLst>
                                          <p:attrName>style.visibility</p:attrName>
                                        </p:attrNameLst>
                                      </p:cBhvr>
                                      <p:to>
                                        <p:strVal val="visible"/>
                                      </p:to>
                                    </p:set>
                                    <p:animEffect transition="in" filter="blinds(horizontal)">
                                      <p:cBhvr>
                                        <p:cTn id="31" dur="500"/>
                                        <p:tgtEl>
                                          <p:spTgt spid="39733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397335">
                                            <p:txEl>
                                              <p:pRg st="0" end="0"/>
                                            </p:txEl>
                                          </p:spTgt>
                                        </p:tgtEl>
                                        <p:attrNameLst>
                                          <p:attrName>style.visibility</p:attrName>
                                        </p:attrNameLst>
                                      </p:cBhvr>
                                      <p:to>
                                        <p:strVal val="visible"/>
                                      </p:to>
                                    </p:set>
                                    <p:animEffect transition="in" filter="blinds(horizontal)">
                                      <p:cBhvr>
                                        <p:cTn id="36" dur="500"/>
                                        <p:tgtEl>
                                          <p:spTgt spid="3973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3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a:extLst>
              <a:ext uri="{FF2B5EF4-FFF2-40B4-BE49-F238E27FC236}">
                <a16:creationId xmlns:a16="http://schemas.microsoft.com/office/drawing/2014/main" id="{123A9CCE-B921-4DAA-BA3E-DAA8ECDCACCC}"/>
              </a:ext>
            </a:extLst>
          </p:cNvPr>
          <p:cNvSpPr>
            <a:spLocks noGrp="1" noChangeArrowheads="1"/>
          </p:cNvSpPr>
          <p:nvPr>
            <p:ph type="title"/>
          </p:nvPr>
        </p:nvSpPr>
        <p:spPr/>
        <p:txBody>
          <a:bodyPr/>
          <a:lstStyle/>
          <a:p>
            <a:endParaRPr lang="en-US" altLang="en-US"/>
          </a:p>
        </p:txBody>
      </p:sp>
      <p:sp>
        <p:nvSpPr>
          <p:cNvPr id="392195" name="Rectangle 3">
            <a:extLst>
              <a:ext uri="{FF2B5EF4-FFF2-40B4-BE49-F238E27FC236}">
                <a16:creationId xmlns:a16="http://schemas.microsoft.com/office/drawing/2014/main" id="{486D588D-8BFF-42E4-9F3B-091FD34057D9}"/>
              </a:ext>
            </a:extLst>
          </p:cNvPr>
          <p:cNvSpPr>
            <a:spLocks noGrp="1" noChangeArrowheads="1"/>
          </p:cNvSpPr>
          <p:nvPr>
            <p:ph type="body" idx="1"/>
          </p:nvPr>
        </p:nvSpPr>
        <p:spPr/>
        <p:txBody>
          <a:bodyPr/>
          <a:lstStyle/>
          <a:p>
            <a:endParaRPr lang="en-US" altLang="en-US"/>
          </a:p>
        </p:txBody>
      </p:sp>
      <p:pic>
        <p:nvPicPr>
          <p:cNvPr id="392197" name="Picture 5" descr="Trong hÃ¬nh áº£nh cÃ³ thá» cÃ³: ngoÃ i trá»i, thiÃªn nhiÃªn vÃ  nÆ°á»c">
            <a:extLst>
              <a:ext uri="{FF2B5EF4-FFF2-40B4-BE49-F238E27FC236}">
                <a16:creationId xmlns:a16="http://schemas.microsoft.com/office/drawing/2014/main" id="{61C24480-F54E-4452-ABFD-B9835A784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28600"/>
            <a:ext cx="8229600" cy="6019800"/>
          </a:xfrm>
          <a:prstGeom prst="rect">
            <a:avLst/>
          </a:prstGeom>
          <a:noFill/>
          <a:extLst>
            <a:ext uri="{909E8E84-426E-40DD-AFC4-6F175D3DCCD1}">
              <a14:hiddenFill xmlns:a14="http://schemas.microsoft.com/office/drawing/2010/main">
                <a:solidFill>
                  <a:srgbClr val="FFFFFF"/>
                </a:solidFill>
              </a14:hiddenFill>
            </a:ext>
          </a:extLst>
        </p:spPr>
      </p:pic>
      <p:sp>
        <p:nvSpPr>
          <p:cNvPr id="392200" name="Rectangle 8">
            <a:extLst>
              <a:ext uri="{FF2B5EF4-FFF2-40B4-BE49-F238E27FC236}">
                <a16:creationId xmlns:a16="http://schemas.microsoft.com/office/drawing/2014/main" id="{F0177B9E-0A92-4910-92AC-6132FAFF309D}"/>
              </a:ext>
            </a:extLst>
          </p:cNvPr>
          <p:cNvSpPr>
            <a:spLocks noChangeArrowheads="1"/>
          </p:cNvSpPr>
          <p:nvPr/>
        </p:nvSpPr>
        <p:spPr bwMode="auto">
          <a:xfrm>
            <a:off x="3124200" y="3962400"/>
            <a:ext cx="5556250" cy="9461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solidFill>
                  <a:srgbClr val="0000FF"/>
                </a:solidFill>
              </a:rPr>
              <a:t>Nhà nước ta đã có những quy định </a:t>
            </a:r>
          </a:p>
          <a:p>
            <a:r>
              <a:rPr lang="en-US" altLang="en-US" sz="2800" b="1">
                <a:solidFill>
                  <a:srgbClr val="0000FF"/>
                </a:solidFill>
              </a:rPr>
              <a:t>như thế nào để bảo vệ môi trường?</a:t>
            </a:r>
          </a:p>
        </p:txBody>
      </p:sp>
      <p:sp>
        <p:nvSpPr>
          <p:cNvPr id="392201" name="Text Box 9">
            <a:extLst>
              <a:ext uri="{FF2B5EF4-FFF2-40B4-BE49-F238E27FC236}">
                <a16:creationId xmlns:a16="http://schemas.microsoft.com/office/drawing/2014/main" id="{903DF4E4-5EFD-4C56-A9B3-0AE146E3CD4E}"/>
              </a:ext>
            </a:extLst>
          </p:cNvPr>
          <p:cNvSpPr txBox="1">
            <a:spLocks noChangeArrowheads="1"/>
          </p:cNvSpPr>
          <p:nvPr/>
        </p:nvSpPr>
        <p:spPr bwMode="auto">
          <a:xfrm>
            <a:off x="2057400" y="3200400"/>
            <a:ext cx="8153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392202" name="Text Box 10">
            <a:extLst>
              <a:ext uri="{FF2B5EF4-FFF2-40B4-BE49-F238E27FC236}">
                <a16:creationId xmlns:a16="http://schemas.microsoft.com/office/drawing/2014/main" id="{C1C65980-2770-4B9F-B8F9-DEC387E52C1D}"/>
              </a:ext>
            </a:extLst>
          </p:cNvPr>
          <p:cNvSpPr txBox="1">
            <a:spLocks noChangeArrowheads="1"/>
          </p:cNvSpPr>
          <p:nvPr/>
        </p:nvSpPr>
        <p:spPr bwMode="auto">
          <a:xfrm>
            <a:off x="2133600" y="3505200"/>
            <a:ext cx="8001000" cy="267765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en-US" sz="2400"/>
              <a:t>“ Bảo vệ môi trường và tài nguyên thiên nhiên là nhiệm vụ trọng yếu, cấp bách của Quốc gia, là sự nghiệp của toàn dân. Các tổ chức, cá nhân phải có trách nhiệm bảo vệ môi trường. Nghiêm cấm mọi hành động làm suy kiệt nguồn tài nguyên, huỷ hoại môi trường. Bảo vệ tốt môi trường thì con người mới có thể tạo ra một cuộc sống tốt đẹp, bền vững, lâu dài”</a:t>
            </a:r>
            <a:r>
              <a:rPr lang="en-US" altLang="en-US" sz="2400"/>
              <a:t> (Bài 14-GDCD7). Luật BVMT (Bài 61, 62-sinh học 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2200">
                                            <p:bg/>
                                          </p:spTgt>
                                        </p:tgtEl>
                                        <p:attrNameLst>
                                          <p:attrName>style.visibility</p:attrName>
                                        </p:attrNameLst>
                                      </p:cBhvr>
                                      <p:to>
                                        <p:strVal val="visible"/>
                                      </p:to>
                                    </p:set>
                                    <p:animEffect transition="in" filter="blinds(horizontal)">
                                      <p:cBhvr>
                                        <p:cTn id="7" dur="500"/>
                                        <p:tgtEl>
                                          <p:spTgt spid="392200">
                                            <p:bg/>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92200">
                                            <p:txEl>
                                              <p:pRg st="0" end="0"/>
                                            </p:txEl>
                                          </p:spTgt>
                                        </p:tgtEl>
                                        <p:attrNameLst>
                                          <p:attrName>style.visibility</p:attrName>
                                        </p:attrNameLst>
                                      </p:cBhvr>
                                      <p:to>
                                        <p:strVal val="visible"/>
                                      </p:to>
                                    </p:set>
                                    <p:animEffect transition="in" filter="blinds(horizontal)">
                                      <p:cBhvr>
                                        <p:cTn id="10" dur="500"/>
                                        <p:tgtEl>
                                          <p:spTgt spid="392200">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92200">
                                            <p:txEl>
                                              <p:pRg st="1" end="1"/>
                                            </p:txEl>
                                          </p:spTgt>
                                        </p:tgtEl>
                                        <p:attrNameLst>
                                          <p:attrName>style.visibility</p:attrName>
                                        </p:attrNameLst>
                                      </p:cBhvr>
                                      <p:to>
                                        <p:strVal val="visible"/>
                                      </p:to>
                                    </p:set>
                                    <p:animEffect transition="in" filter="blinds(horizontal)">
                                      <p:cBhvr>
                                        <p:cTn id="13" dur="500"/>
                                        <p:tgtEl>
                                          <p:spTgt spid="392200">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xit" presetSubtype="10" fill="hold" grpId="1" nodeType="clickEffect">
                                  <p:stCondLst>
                                    <p:cond delay="0"/>
                                  </p:stCondLst>
                                  <p:childTnLst>
                                    <p:animEffect transition="out" filter="blinds(horizontal)">
                                      <p:cBhvr>
                                        <p:cTn id="17" dur="500"/>
                                        <p:tgtEl>
                                          <p:spTgt spid="392200">
                                            <p:txEl>
                                              <p:pRg st="0" end="0"/>
                                            </p:txEl>
                                          </p:spTgt>
                                        </p:tgtEl>
                                      </p:cBhvr>
                                    </p:animEffect>
                                    <p:set>
                                      <p:cBhvr>
                                        <p:cTn id="18" dur="1" fill="hold">
                                          <p:stCondLst>
                                            <p:cond delay="499"/>
                                          </p:stCondLst>
                                        </p:cTn>
                                        <p:tgtEl>
                                          <p:spTgt spid="392200">
                                            <p:txEl>
                                              <p:pRg st="0" end="0"/>
                                            </p:txEl>
                                          </p:spTgt>
                                        </p:tgtEl>
                                        <p:attrNameLst>
                                          <p:attrName>style.visibility</p:attrName>
                                        </p:attrNameLst>
                                      </p:cBhvr>
                                      <p:to>
                                        <p:strVal val="hidden"/>
                                      </p:to>
                                    </p:set>
                                  </p:childTnLst>
                                </p:cTn>
                              </p:par>
                              <p:par>
                                <p:cTn id="19" presetID="3" presetClass="exit" presetSubtype="10" fill="hold" grpId="1" nodeType="withEffect">
                                  <p:stCondLst>
                                    <p:cond delay="0"/>
                                  </p:stCondLst>
                                  <p:childTnLst>
                                    <p:animEffect transition="out" filter="blinds(horizontal)">
                                      <p:cBhvr>
                                        <p:cTn id="20" dur="500"/>
                                        <p:tgtEl>
                                          <p:spTgt spid="392200">
                                            <p:txEl>
                                              <p:pRg st="1" end="1"/>
                                            </p:txEl>
                                          </p:spTgt>
                                        </p:tgtEl>
                                      </p:cBhvr>
                                    </p:animEffect>
                                    <p:set>
                                      <p:cBhvr>
                                        <p:cTn id="21" dur="1" fill="hold">
                                          <p:stCondLst>
                                            <p:cond delay="499"/>
                                          </p:stCondLst>
                                        </p:cTn>
                                        <p:tgtEl>
                                          <p:spTgt spid="392200">
                                            <p:txEl>
                                              <p:pRg st="1" end="1"/>
                                            </p:txEl>
                                          </p:spTgt>
                                        </p:tgtEl>
                                        <p:attrNameLst>
                                          <p:attrName>style.visibility</p:attrName>
                                        </p:attrNameLst>
                                      </p:cBhvr>
                                      <p:to>
                                        <p:strVal val="hidden"/>
                                      </p:to>
                                    </p:set>
                                  </p:childTnLst>
                                </p:cTn>
                              </p:par>
                              <p:par>
                                <p:cTn id="22" presetID="3" presetClass="exit" presetSubtype="10" fill="hold" grpId="1" nodeType="withEffect">
                                  <p:stCondLst>
                                    <p:cond delay="0"/>
                                  </p:stCondLst>
                                  <p:childTnLst>
                                    <p:animEffect transition="out" filter="blinds(horizontal)">
                                      <p:cBhvr>
                                        <p:cTn id="23" dur="500"/>
                                        <p:tgtEl>
                                          <p:spTgt spid="392200">
                                            <p:bg/>
                                          </p:spTgt>
                                        </p:tgtEl>
                                      </p:cBhvr>
                                    </p:animEffect>
                                    <p:set>
                                      <p:cBhvr>
                                        <p:cTn id="24" dur="1" fill="hold">
                                          <p:stCondLst>
                                            <p:cond delay="499"/>
                                          </p:stCondLst>
                                        </p:cTn>
                                        <p:tgtEl>
                                          <p:spTgt spid="392200">
                                            <p:bg/>
                                          </p:spTgt>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392202">
                                            <p:txEl>
                                              <p:pRg st="0" end="0"/>
                                            </p:txEl>
                                          </p:spTgt>
                                        </p:tgtEl>
                                        <p:attrNameLst>
                                          <p:attrName>style.visibility</p:attrName>
                                        </p:attrNameLst>
                                      </p:cBhvr>
                                      <p:to>
                                        <p:strVal val="visible"/>
                                      </p:to>
                                    </p:set>
                                    <p:animEffect transition="in" filter="blinds(horizontal)">
                                      <p:cBhvr>
                                        <p:cTn id="29" dur="500"/>
                                        <p:tgtEl>
                                          <p:spTgt spid="392202">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392202">
                                            <p:bg/>
                                          </p:spTgt>
                                        </p:tgtEl>
                                        <p:attrNameLst>
                                          <p:attrName>style.visibility</p:attrName>
                                        </p:attrNameLst>
                                      </p:cBhvr>
                                      <p:to>
                                        <p:strVal val="visible"/>
                                      </p:to>
                                    </p:set>
                                    <p:animEffect transition="in" filter="blinds(horizontal)">
                                      <p:cBhvr>
                                        <p:cTn id="34" dur="500"/>
                                        <p:tgtEl>
                                          <p:spTgt spid="392202">
                                            <p:bg/>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92202">
                                            <p:txEl>
                                              <p:pRg st="0" end="0"/>
                                            </p:txEl>
                                          </p:spTgt>
                                        </p:tgtEl>
                                        <p:attrNameLst>
                                          <p:attrName>style.visibility</p:attrName>
                                        </p:attrNameLst>
                                      </p:cBhvr>
                                      <p:to>
                                        <p:strVal val="visible"/>
                                      </p:to>
                                    </p:set>
                                    <p:animEffect transition="in" filter="blinds(horizontal)">
                                      <p:cBhvr>
                                        <p:cTn id="37" dur="500"/>
                                        <p:tgtEl>
                                          <p:spTgt spid="3922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200" grpId="0" build="allAtOnce" animBg="1"/>
      <p:bldP spid="392200" grpId="1" build="allAtOnce" animBg="1"/>
      <p:bldP spid="392202" grpId="0" build="allAtOnce"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7619" name="Picture 3">
            <a:extLst>
              <a:ext uri="{FF2B5EF4-FFF2-40B4-BE49-F238E27FC236}">
                <a16:creationId xmlns:a16="http://schemas.microsoft.com/office/drawing/2014/main" id="{D1BF614F-37E8-4210-9819-84C9F203E6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67620" name="Picture 4">
            <a:extLst>
              <a:ext uri="{FF2B5EF4-FFF2-40B4-BE49-F238E27FC236}">
                <a16:creationId xmlns:a16="http://schemas.microsoft.com/office/drawing/2014/main" id="{45A1C4F8-E728-49C5-AE18-3BE0416D8B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429000"/>
            <a:ext cx="46482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67621" name="Picture 5">
            <a:extLst>
              <a:ext uri="{FF2B5EF4-FFF2-40B4-BE49-F238E27FC236}">
                <a16:creationId xmlns:a16="http://schemas.microsoft.com/office/drawing/2014/main" id="{5E774938-1735-4916-B42A-1AE977F3A0B5}"/>
              </a:ext>
            </a:extLst>
          </p:cNvPr>
          <p:cNvPicPr>
            <a:picLocks noGrp="1" noChangeAspect="1" noChangeArrowheads="1"/>
          </p:cNvPicPr>
          <p:nvPr>
            <p:ph type="body" idx="1"/>
          </p:nvPr>
        </p:nvPicPr>
        <p:blipFill>
          <a:blip r:embed="rId4">
            <a:extLst>
              <a:ext uri="{28A0092B-C50C-407E-A947-70E740481C1C}">
                <a14:useLocalDpi xmlns:a14="http://schemas.microsoft.com/office/drawing/2010/main" val="0"/>
              </a:ext>
            </a:extLst>
          </a:blip>
          <a:srcRect l="10095" t="1250" r="9282" b="10001"/>
          <a:stretch>
            <a:fillRect/>
          </a:stretch>
        </p:blipFill>
        <p:spPr>
          <a:xfrm>
            <a:off x="1524000" y="3429000"/>
            <a:ext cx="4343400" cy="3429000"/>
          </a:xfrm>
          <a:noFill/>
          <a:ln/>
        </p:spPr>
      </p:pic>
      <p:sp>
        <p:nvSpPr>
          <p:cNvPr id="367622" name="AutoShape 6">
            <a:extLst>
              <a:ext uri="{FF2B5EF4-FFF2-40B4-BE49-F238E27FC236}">
                <a16:creationId xmlns:a16="http://schemas.microsoft.com/office/drawing/2014/main" id="{C2F74F75-DAF1-491F-B247-49C14334521A}"/>
              </a:ext>
            </a:extLst>
          </p:cNvPr>
          <p:cNvSpPr>
            <a:spLocks noChangeArrowheads="1"/>
          </p:cNvSpPr>
          <p:nvPr/>
        </p:nvSpPr>
        <p:spPr bwMode="auto">
          <a:xfrm>
            <a:off x="2743200" y="1143000"/>
            <a:ext cx="6781800" cy="3200400"/>
          </a:xfrm>
          <a:prstGeom prst="cloudCallout">
            <a:avLst>
              <a:gd name="adj1" fmla="val -32278"/>
              <a:gd name="adj2" fmla="val 61162"/>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800" b="1">
                <a:solidFill>
                  <a:srgbClr val="0000FF"/>
                </a:solidFill>
              </a:rPr>
              <a:t>Là học sinh các em cần phải làm gì để góp phần hạn chế ô nhiễm môi trường?</a:t>
            </a:r>
            <a:endParaRPr lang="en-US" altLang="en-US" sz="2800">
              <a:solidFill>
                <a:srgbClr val="0000FF"/>
              </a:solidFill>
            </a:endParaRPr>
          </a:p>
          <a:p>
            <a:pPr algn="ctr"/>
            <a:endParaRPr lang="en-US" altLang="en-US" sz="280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iterate type="lt">
                                    <p:tmPct val="0"/>
                                  </p:iterate>
                                  <p:childTnLst>
                                    <p:animEffect transition="out" filter="box(in)">
                                      <p:cBhvr>
                                        <p:cTn id="6" dur="500"/>
                                        <p:tgtEl>
                                          <p:spTgt spid="367622">
                                            <p:txEl>
                                              <p:pRg st="0" end="0"/>
                                            </p:txEl>
                                          </p:spTgt>
                                        </p:tgtEl>
                                      </p:cBhvr>
                                    </p:animEffect>
                                    <p:set>
                                      <p:cBhvr>
                                        <p:cTn id="7" dur="1" fill="hold">
                                          <p:stCondLst>
                                            <p:cond delay="499"/>
                                          </p:stCondLst>
                                        </p:cTn>
                                        <p:tgtEl>
                                          <p:spTgt spid="367622">
                                            <p:txEl>
                                              <p:pRg st="0" end="0"/>
                                            </p:txEl>
                                          </p:spTgt>
                                        </p:tgtEl>
                                        <p:attrNameLst>
                                          <p:attrName>style.visibility</p:attrName>
                                        </p:attrNameLst>
                                      </p:cBhvr>
                                      <p:to>
                                        <p:strVal val="hidden"/>
                                      </p:to>
                                    </p:set>
                                  </p:childTnLst>
                                </p:cTn>
                              </p:par>
                              <p:par>
                                <p:cTn id="8" presetID="4" presetClass="exit" presetSubtype="16" fill="hold" grpId="0" nodeType="withEffect">
                                  <p:stCondLst>
                                    <p:cond delay="0"/>
                                  </p:stCondLst>
                                  <p:childTnLst>
                                    <p:animEffect transition="out" filter="box(in)">
                                      <p:cBhvr>
                                        <p:cTn id="9" dur="500"/>
                                        <p:tgtEl>
                                          <p:spTgt spid="367622">
                                            <p:bg/>
                                          </p:spTgt>
                                        </p:tgtEl>
                                      </p:cBhvr>
                                    </p:animEffect>
                                    <p:set>
                                      <p:cBhvr>
                                        <p:cTn id="10" dur="1" fill="hold">
                                          <p:stCondLst>
                                            <p:cond delay="499"/>
                                          </p:stCondLst>
                                        </p:cTn>
                                        <p:tgtEl>
                                          <p:spTgt spid="367622">
                                            <p:bg/>
                                          </p:spTgt>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4" fill="hold" nodeType="clickEffect">
                                  <p:stCondLst>
                                    <p:cond delay="0"/>
                                  </p:stCondLst>
                                  <p:childTnLst>
                                    <p:set>
                                      <p:cBhvr>
                                        <p:cTn id="14" dur="1" fill="hold">
                                          <p:stCondLst>
                                            <p:cond delay="0"/>
                                          </p:stCondLst>
                                        </p:cTn>
                                        <p:tgtEl>
                                          <p:spTgt spid="367619"/>
                                        </p:tgtEl>
                                        <p:attrNameLst>
                                          <p:attrName>style.visibility</p:attrName>
                                        </p:attrNameLst>
                                      </p:cBhvr>
                                      <p:to>
                                        <p:strVal val="visible"/>
                                      </p:to>
                                    </p:set>
                                    <p:animEffect transition="in" filter="wheel(4)">
                                      <p:cBhvr>
                                        <p:cTn id="15" dur="500"/>
                                        <p:tgtEl>
                                          <p:spTgt spid="36761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6" fill="hold" nodeType="clickEffect">
                                  <p:stCondLst>
                                    <p:cond delay="0"/>
                                  </p:stCondLst>
                                  <p:childTnLst>
                                    <p:set>
                                      <p:cBhvr>
                                        <p:cTn id="19" dur="1" fill="hold">
                                          <p:stCondLst>
                                            <p:cond delay="0"/>
                                          </p:stCondLst>
                                        </p:cTn>
                                        <p:tgtEl>
                                          <p:spTgt spid="367621"/>
                                        </p:tgtEl>
                                        <p:attrNameLst>
                                          <p:attrName>style.visibility</p:attrName>
                                        </p:attrNameLst>
                                      </p:cBhvr>
                                      <p:to>
                                        <p:strVal val="visible"/>
                                      </p:to>
                                    </p:set>
                                    <p:animEffect transition="in" filter="barn(inHorizontal)">
                                      <p:cBhvr>
                                        <p:cTn id="20" dur="500"/>
                                        <p:tgtEl>
                                          <p:spTgt spid="36762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6" fill="hold" nodeType="clickEffect">
                                  <p:stCondLst>
                                    <p:cond delay="0"/>
                                  </p:stCondLst>
                                  <p:childTnLst>
                                    <p:set>
                                      <p:cBhvr>
                                        <p:cTn id="24" dur="1" fill="hold">
                                          <p:stCondLst>
                                            <p:cond delay="0"/>
                                          </p:stCondLst>
                                        </p:cTn>
                                        <p:tgtEl>
                                          <p:spTgt spid="367620"/>
                                        </p:tgtEl>
                                        <p:attrNameLst>
                                          <p:attrName>style.visibility</p:attrName>
                                        </p:attrNameLst>
                                      </p:cBhvr>
                                      <p:to>
                                        <p:strVal val="visible"/>
                                      </p:to>
                                    </p:set>
                                    <p:animEffect transition="in" filter="barn(inHorizontal)">
                                      <p:cBhvr>
                                        <p:cTn id="25" dur="500"/>
                                        <p:tgtEl>
                                          <p:spTgt spid="3676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22" grpId="0" uiExpand="1" build="allAtOnce"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a:extLst>
              <a:ext uri="{FF2B5EF4-FFF2-40B4-BE49-F238E27FC236}">
                <a16:creationId xmlns:a16="http://schemas.microsoft.com/office/drawing/2014/main" id="{561DA2AE-09C4-4C76-98FA-4F0BD6074DBD}"/>
              </a:ext>
            </a:extLst>
          </p:cNvPr>
          <p:cNvSpPr>
            <a:spLocks noGrp="1" noChangeArrowheads="1"/>
          </p:cNvSpPr>
          <p:nvPr>
            <p:ph type="title"/>
          </p:nvPr>
        </p:nvSpPr>
        <p:spPr/>
        <p:txBody>
          <a:bodyPr/>
          <a:lstStyle/>
          <a:p>
            <a:endParaRPr lang="en-US" altLang="en-US"/>
          </a:p>
        </p:txBody>
      </p:sp>
      <p:sp>
        <p:nvSpPr>
          <p:cNvPr id="368643" name="Rectangle 3">
            <a:extLst>
              <a:ext uri="{FF2B5EF4-FFF2-40B4-BE49-F238E27FC236}">
                <a16:creationId xmlns:a16="http://schemas.microsoft.com/office/drawing/2014/main" id="{E6F49D12-2470-4109-B8CF-29CCAF6A2D8D}"/>
              </a:ext>
            </a:extLst>
          </p:cNvPr>
          <p:cNvSpPr>
            <a:spLocks noGrp="1" noChangeArrowheads="1"/>
          </p:cNvSpPr>
          <p:nvPr>
            <p:ph type="body" idx="1"/>
          </p:nvPr>
        </p:nvSpPr>
        <p:spPr/>
        <p:txBody>
          <a:bodyPr/>
          <a:lstStyle/>
          <a:p>
            <a:endParaRPr lang="en-US" altLang="en-US"/>
          </a:p>
        </p:txBody>
      </p:sp>
      <p:pic>
        <p:nvPicPr>
          <p:cNvPr id="368644" name="Picture 4">
            <a:extLst>
              <a:ext uri="{FF2B5EF4-FFF2-40B4-BE49-F238E27FC236}">
                <a16:creationId xmlns:a16="http://schemas.microsoft.com/office/drawing/2014/main" id="{3A68DFEE-C873-4027-9C7F-16657C256C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04800"/>
            <a:ext cx="9601200" cy="5829300"/>
          </a:xfrm>
          <a:prstGeom prst="rect">
            <a:avLst/>
          </a:prstGeom>
          <a:noFill/>
          <a:extLst>
            <a:ext uri="{909E8E84-426E-40DD-AFC4-6F175D3DCCD1}">
              <a14:hiddenFill xmlns:a14="http://schemas.microsoft.com/office/drawing/2010/main">
                <a:solidFill>
                  <a:srgbClr val="FFFFFF"/>
                </a:solidFill>
              </a14:hiddenFill>
            </a:ext>
          </a:extLst>
        </p:spPr>
      </p:pic>
      <p:sp>
        <p:nvSpPr>
          <p:cNvPr id="368645" name="Text Box 5">
            <a:extLst>
              <a:ext uri="{FF2B5EF4-FFF2-40B4-BE49-F238E27FC236}">
                <a16:creationId xmlns:a16="http://schemas.microsoft.com/office/drawing/2014/main" id="{F8356B26-4F59-4119-AC18-DCF88C5D196C}"/>
              </a:ext>
            </a:extLst>
          </p:cNvPr>
          <p:cNvSpPr txBox="1">
            <a:spLocks noChangeArrowheads="1"/>
          </p:cNvSpPr>
          <p:nvPr/>
        </p:nvSpPr>
        <p:spPr bwMode="auto">
          <a:xfrm>
            <a:off x="1828800" y="5867400"/>
            <a:ext cx="861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0033CC"/>
                </a:solidFill>
                <a:latin typeface=".VnTime" pitchFamily="34" charset="0"/>
              </a:rPr>
              <a:t>Häc sinh trång vµ ch¨m sãc c©y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a:extLst>
              <a:ext uri="{FF2B5EF4-FFF2-40B4-BE49-F238E27FC236}">
                <a16:creationId xmlns:a16="http://schemas.microsoft.com/office/drawing/2014/main" id="{6D04B0D5-AD61-43A0-BD0E-3CD480AABE9B}"/>
              </a:ext>
            </a:extLst>
          </p:cNvPr>
          <p:cNvSpPr>
            <a:spLocks noGrp="1" noChangeArrowheads="1"/>
          </p:cNvSpPr>
          <p:nvPr>
            <p:ph type="title"/>
          </p:nvPr>
        </p:nvSpPr>
        <p:spPr/>
        <p:txBody>
          <a:bodyPr/>
          <a:lstStyle/>
          <a:p>
            <a:endParaRPr lang="en-US" altLang="en-US"/>
          </a:p>
        </p:txBody>
      </p:sp>
      <p:sp>
        <p:nvSpPr>
          <p:cNvPr id="386051" name="Rectangle 3">
            <a:extLst>
              <a:ext uri="{FF2B5EF4-FFF2-40B4-BE49-F238E27FC236}">
                <a16:creationId xmlns:a16="http://schemas.microsoft.com/office/drawing/2014/main" id="{13097D21-52D5-4E88-89E3-9140EA28BCDC}"/>
              </a:ext>
            </a:extLst>
          </p:cNvPr>
          <p:cNvSpPr>
            <a:spLocks noGrp="1" noChangeArrowheads="1"/>
          </p:cNvSpPr>
          <p:nvPr>
            <p:ph type="body" idx="1"/>
          </p:nvPr>
        </p:nvSpPr>
        <p:spPr/>
        <p:txBody>
          <a:bodyPr/>
          <a:lstStyle/>
          <a:p>
            <a:endParaRPr lang="en-US" altLang="en-US"/>
          </a:p>
        </p:txBody>
      </p:sp>
      <p:pic>
        <p:nvPicPr>
          <p:cNvPr id="386052" name="Picture 4">
            <a:extLst>
              <a:ext uri="{FF2B5EF4-FFF2-40B4-BE49-F238E27FC236}">
                <a16:creationId xmlns:a16="http://schemas.microsoft.com/office/drawing/2014/main" id="{24E8D3F6-2511-4F99-888E-BB4EFCF4FE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28600"/>
            <a:ext cx="8229600" cy="5257800"/>
          </a:xfrm>
          <a:prstGeom prst="rect">
            <a:avLst/>
          </a:prstGeom>
          <a:noFill/>
          <a:extLst>
            <a:ext uri="{909E8E84-426E-40DD-AFC4-6F175D3DCCD1}">
              <a14:hiddenFill xmlns:a14="http://schemas.microsoft.com/office/drawing/2010/main">
                <a:solidFill>
                  <a:srgbClr val="FFFFFF"/>
                </a:solidFill>
              </a14:hiddenFill>
            </a:ext>
          </a:extLst>
        </p:spPr>
      </p:pic>
      <p:sp>
        <p:nvSpPr>
          <p:cNvPr id="386053" name="Text Box 5">
            <a:extLst>
              <a:ext uri="{FF2B5EF4-FFF2-40B4-BE49-F238E27FC236}">
                <a16:creationId xmlns:a16="http://schemas.microsoft.com/office/drawing/2014/main" id="{B7D65B85-10A3-4AB5-905C-1916687E5D1E}"/>
              </a:ext>
            </a:extLst>
          </p:cNvPr>
          <p:cNvSpPr txBox="1">
            <a:spLocks noChangeArrowheads="1"/>
          </p:cNvSpPr>
          <p:nvPr/>
        </p:nvSpPr>
        <p:spPr bwMode="auto">
          <a:xfrm>
            <a:off x="1981200" y="55626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0033CC"/>
                </a:solidFill>
                <a:latin typeface=".VnTime" pitchFamily="34" charset="0"/>
              </a:rPr>
              <a:t>Kh«ng hót thuèc l¸ </a:t>
            </a:r>
          </a:p>
        </p:txBody>
      </p:sp>
      <p:sp>
        <p:nvSpPr>
          <p:cNvPr id="386054" name="Line 6">
            <a:extLst>
              <a:ext uri="{FF2B5EF4-FFF2-40B4-BE49-F238E27FC236}">
                <a16:creationId xmlns:a16="http://schemas.microsoft.com/office/drawing/2014/main" id="{3A926E85-36D1-4AD0-AD04-04C516471E17}"/>
              </a:ext>
            </a:extLst>
          </p:cNvPr>
          <p:cNvSpPr>
            <a:spLocks noChangeShapeType="1"/>
          </p:cNvSpPr>
          <p:nvPr/>
        </p:nvSpPr>
        <p:spPr bwMode="auto">
          <a:xfrm>
            <a:off x="2057400" y="228600"/>
            <a:ext cx="8153400" cy="5257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055" name="Line 7">
            <a:extLst>
              <a:ext uri="{FF2B5EF4-FFF2-40B4-BE49-F238E27FC236}">
                <a16:creationId xmlns:a16="http://schemas.microsoft.com/office/drawing/2014/main" id="{5DD61015-131C-4F03-ADFE-E3EF0D8D0E4E}"/>
              </a:ext>
            </a:extLst>
          </p:cNvPr>
          <p:cNvSpPr>
            <a:spLocks noChangeShapeType="1"/>
          </p:cNvSpPr>
          <p:nvPr/>
        </p:nvSpPr>
        <p:spPr bwMode="auto">
          <a:xfrm flipH="1">
            <a:off x="1981200" y="228600"/>
            <a:ext cx="8229600" cy="5257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a:extLst>
              <a:ext uri="{FF2B5EF4-FFF2-40B4-BE49-F238E27FC236}">
                <a16:creationId xmlns:a16="http://schemas.microsoft.com/office/drawing/2014/main" id="{90F40E7D-C9A7-47D6-9E2E-064B90CFAFFB}"/>
              </a:ext>
            </a:extLst>
          </p:cNvPr>
          <p:cNvSpPr>
            <a:spLocks noGrp="1" noChangeArrowheads="1"/>
          </p:cNvSpPr>
          <p:nvPr>
            <p:ph type="title"/>
          </p:nvPr>
        </p:nvSpPr>
        <p:spPr/>
        <p:txBody>
          <a:bodyPr/>
          <a:lstStyle/>
          <a:p>
            <a:endParaRPr lang="en-US" altLang="en-US"/>
          </a:p>
        </p:txBody>
      </p:sp>
      <p:sp>
        <p:nvSpPr>
          <p:cNvPr id="398339" name="Rectangle 3">
            <a:extLst>
              <a:ext uri="{FF2B5EF4-FFF2-40B4-BE49-F238E27FC236}">
                <a16:creationId xmlns:a16="http://schemas.microsoft.com/office/drawing/2014/main" id="{647D9F85-7BFF-41B3-9685-6FB8807F9AAB}"/>
              </a:ext>
            </a:extLst>
          </p:cNvPr>
          <p:cNvSpPr>
            <a:spLocks noGrp="1" noChangeArrowheads="1"/>
          </p:cNvSpPr>
          <p:nvPr>
            <p:ph type="body" idx="1"/>
          </p:nvPr>
        </p:nvSpPr>
        <p:spPr/>
        <p:txBody>
          <a:bodyPr/>
          <a:lstStyle/>
          <a:p>
            <a:endParaRPr lang="en-US" altLang="en-US"/>
          </a:p>
        </p:txBody>
      </p:sp>
      <p:sp>
        <p:nvSpPr>
          <p:cNvPr id="398340" name="Text Box 4">
            <a:extLst>
              <a:ext uri="{FF2B5EF4-FFF2-40B4-BE49-F238E27FC236}">
                <a16:creationId xmlns:a16="http://schemas.microsoft.com/office/drawing/2014/main" id="{86E2638B-38A4-4866-8935-5167C4B9F406}"/>
              </a:ext>
            </a:extLst>
          </p:cNvPr>
          <p:cNvSpPr txBox="1">
            <a:spLocks noChangeArrowheads="1"/>
          </p:cNvSpPr>
          <p:nvPr/>
        </p:nvSpPr>
        <p:spPr bwMode="auto">
          <a:xfrm>
            <a:off x="1981200" y="381000"/>
            <a:ext cx="396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pic>
        <p:nvPicPr>
          <p:cNvPr id="398342" name="Picture 6" descr="Káº¿t quáº£ hÃ¬nh áº£nh cho háº¡n che dung bao bi nilon">
            <a:extLst>
              <a:ext uri="{FF2B5EF4-FFF2-40B4-BE49-F238E27FC236}">
                <a16:creationId xmlns:a16="http://schemas.microsoft.com/office/drawing/2014/main" id="{8D3B9524-912D-4CA1-A5AD-89CC21CF68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4572000" cy="6705600"/>
          </a:xfrm>
          <a:prstGeom prst="rect">
            <a:avLst/>
          </a:prstGeom>
          <a:noFill/>
          <a:extLst>
            <a:ext uri="{909E8E84-426E-40DD-AFC4-6F175D3DCCD1}">
              <a14:hiddenFill xmlns:a14="http://schemas.microsoft.com/office/drawing/2010/main">
                <a:solidFill>
                  <a:srgbClr val="FFFFFF"/>
                </a:solidFill>
              </a14:hiddenFill>
            </a:ext>
          </a:extLst>
        </p:spPr>
      </p:pic>
      <p:pic>
        <p:nvPicPr>
          <p:cNvPr id="398345" name="Picture 9" descr="Káº¿t quáº£ hÃ¬nh áº£nh cho háº¡n che dung bao bi nilon">
            <a:extLst>
              <a:ext uri="{FF2B5EF4-FFF2-40B4-BE49-F238E27FC236}">
                <a16:creationId xmlns:a16="http://schemas.microsoft.com/office/drawing/2014/main" id="{4E29B8E8-8853-40B0-84BC-5D1498CC83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6038"/>
            <a:ext cx="4724400" cy="6659562"/>
          </a:xfrm>
          <a:prstGeom prst="rect">
            <a:avLst/>
          </a:prstGeom>
          <a:noFill/>
          <a:extLst>
            <a:ext uri="{909E8E84-426E-40DD-AFC4-6F175D3DCCD1}">
              <a14:hiddenFill xmlns:a14="http://schemas.microsoft.com/office/drawing/2010/main">
                <a:solidFill>
                  <a:srgbClr val="FFFFFF"/>
                </a:solidFill>
              </a14:hiddenFill>
            </a:ext>
          </a:extLst>
        </p:spPr>
      </p:pic>
      <p:sp>
        <p:nvSpPr>
          <p:cNvPr id="398346" name="Line 10">
            <a:extLst>
              <a:ext uri="{FF2B5EF4-FFF2-40B4-BE49-F238E27FC236}">
                <a16:creationId xmlns:a16="http://schemas.microsoft.com/office/drawing/2014/main" id="{BE7D79E1-7769-4274-8495-4538C7A9DA1A}"/>
              </a:ext>
            </a:extLst>
          </p:cNvPr>
          <p:cNvSpPr>
            <a:spLocks noChangeShapeType="1"/>
          </p:cNvSpPr>
          <p:nvPr/>
        </p:nvSpPr>
        <p:spPr bwMode="auto">
          <a:xfrm>
            <a:off x="5943600" y="0"/>
            <a:ext cx="4724400" cy="66294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8347" name="Line 11">
            <a:extLst>
              <a:ext uri="{FF2B5EF4-FFF2-40B4-BE49-F238E27FC236}">
                <a16:creationId xmlns:a16="http://schemas.microsoft.com/office/drawing/2014/main" id="{0989AF89-B6F2-4049-89D0-4942C08281C8}"/>
              </a:ext>
            </a:extLst>
          </p:cNvPr>
          <p:cNvSpPr>
            <a:spLocks noChangeShapeType="1"/>
          </p:cNvSpPr>
          <p:nvPr/>
        </p:nvSpPr>
        <p:spPr bwMode="auto">
          <a:xfrm flipH="1">
            <a:off x="6019800" y="0"/>
            <a:ext cx="4648200" cy="65532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a:extLst>
              <a:ext uri="{FF2B5EF4-FFF2-40B4-BE49-F238E27FC236}">
                <a16:creationId xmlns:a16="http://schemas.microsoft.com/office/drawing/2014/main" id="{9C464312-211C-4F06-8051-389BF7E51DC7}"/>
              </a:ext>
            </a:extLst>
          </p:cNvPr>
          <p:cNvSpPr>
            <a:spLocks noGrp="1" noChangeArrowheads="1"/>
          </p:cNvSpPr>
          <p:nvPr>
            <p:ph type="title"/>
          </p:nvPr>
        </p:nvSpPr>
        <p:spPr/>
        <p:txBody>
          <a:bodyPr/>
          <a:lstStyle/>
          <a:p>
            <a:endParaRPr lang="en-US" altLang="en-US"/>
          </a:p>
        </p:txBody>
      </p:sp>
      <p:sp>
        <p:nvSpPr>
          <p:cNvPr id="429059" name="Rectangle 3">
            <a:extLst>
              <a:ext uri="{FF2B5EF4-FFF2-40B4-BE49-F238E27FC236}">
                <a16:creationId xmlns:a16="http://schemas.microsoft.com/office/drawing/2014/main" id="{DA785E08-7B1B-4A9D-8FEF-783943B1E3BB}"/>
              </a:ext>
            </a:extLst>
          </p:cNvPr>
          <p:cNvSpPr>
            <a:spLocks noGrp="1" noChangeArrowheads="1"/>
          </p:cNvSpPr>
          <p:nvPr>
            <p:ph type="body" idx="1"/>
          </p:nvPr>
        </p:nvSpPr>
        <p:spPr/>
        <p:txBody>
          <a:bodyPr/>
          <a:lstStyle/>
          <a:p>
            <a:endParaRPr lang="en-US" altLang="en-US"/>
          </a:p>
        </p:txBody>
      </p:sp>
      <p:pic>
        <p:nvPicPr>
          <p:cNvPr id="429061" name="Picture 5" descr="Káº¿t quáº£ hÃ¬nh áº£nh cho háº¡n che dung bao bi nilon">
            <a:extLst>
              <a:ext uri="{FF2B5EF4-FFF2-40B4-BE49-F238E27FC236}">
                <a16:creationId xmlns:a16="http://schemas.microsoft.com/office/drawing/2014/main" id="{4270D79E-568F-4B62-A7BB-86FF3A9564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04800"/>
            <a:ext cx="8305800" cy="624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002.png">
            <a:extLst>
              <a:ext uri="{FF2B5EF4-FFF2-40B4-BE49-F238E27FC236}">
                <a16:creationId xmlns:a16="http://schemas.microsoft.com/office/drawing/2014/main" id="{0B0DF934-9F08-4E3B-8E16-9607E20BA3EF}"/>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5416550" y="838201"/>
            <a:ext cx="3194050" cy="314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image003.png">
            <a:extLst>
              <a:ext uri="{FF2B5EF4-FFF2-40B4-BE49-F238E27FC236}">
                <a16:creationId xmlns:a16="http://schemas.microsoft.com/office/drawing/2014/main" id="{F5ED04B2-CFFA-4D42-B9D4-3097A4965B38}"/>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7848601" y="0"/>
            <a:ext cx="2962275"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image004.png">
            <a:extLst>
              <a:ext uri="{FF2B5EF4-FFF2-40B4-BE49-F238E27FC236}">
                <a16:creationId xmlns:a16="http://schemas.microsoft.com/office/drawing/2014/main" id="{53C263BB-CA9D-4769-A684-758D24310D0D}"/>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2895600" y="914401"/>
            <a:ext cx="3098800"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mage005.png">
            <a:extLst>
              <a:ext uri="{FF2B5EF4-FFF2-40B4-BE49-F238E27FC236}">
                <a16:creationId xmlns:a16="http://schemas.microsoft.com/office/drawing/2014/main" id="{3443A177-CAF3-4227-964A-6223819EC60F}"/>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1143001" y="1"/>
            <a:ext cx="249872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mage006.png">
            <a:extLst>
              <a:ext uri="{FF2B5EF4-FFF2-40B4-BE49-F238E27FC236}">
                <a16:creationId xmlns:a16="http://schemas.microsoft.com/office/drawing/2014/main" id="{A72FC3C3-0302-4305-A06B-97DDCBAFF92E}"/>
              </a:ext>
            </a:extLst>
          </p:cNvPr>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2514600" y="2133601"/>
            <a:ext cx="3479800"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image007.png">
            <a:extLst>
              <a:ext uri="{FF2B5EF4-FFF2-40B4-BE49-F238E27FC236}">
                <a16:creationId xmlns:a16="http://schemas.microsoft.com/office/drawing/2014/main" id="{73D6384F-2632-4AB6-A9A7-7C8238873158}"/>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1219201" y="1828800"/>
            <a:ext cx="2106613"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image008.png">
            <a:extLst>
              <a:ext uri="{FF2B5EF4-FFF2-40B4-BE49-F238E27FC236}">
                <a16:creationId xmlns:a16="http://schemas.microsoft.com/office/drawing/2014/main" id="{422AC3B9-B761-414F-BFA9-A363B9A5515F}"/>
              </a:ext>
            </a:extLst>
          </p:cNvPr>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5384800" y="1447800"/>
            <a:ext cx="35306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image009.png">
            <a:extLst>
              <a:ext uri="{FF2B5EF4-FFF2-40B4-BE49-F238E27FC236}">
                <a16:creationId xmlns:a16="http://schemas.microsoft.com/office/drawing/2014/main" id="{CF96B66C-A5C7-4FB7-BA64-7AAFF723990F}"/>
              </a:ext>
            </a:extLst>
          </p:cNvPr>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rot="931309">
            <a:off x="8086725" y="1585913"/>
            <a:ext cx="29654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image010.png">
            <a:extLst>
              <a:ext uri="{FF2B5EF4-FFF2-40B4-BE49-F238E27FC236}">
                <a16:creationId xmlns:a16="http://schemas.microsoft.com/office/drawing/2014/main" id="{41170173-5B48-4122-B127-C09DF890EA68}"/>
              </a:ext>
            </a:extLst>
          </p:cNvPr>
          <p:cNvPicPr>
            <a:picLocks/>
          </p:cNvPicPr>
          <p:nvPr/>
        </p:nvPicPr>
        <p:blipFill>
          <a:blip r:embed="rId10">
            <a:extLst>
              <a:ext uri="{28A0092B-C50C-407E-A947-70E740481C1C}">
                <a14:useLocalDpi xmlns:a14="http://schemas.microsoft.com/office/drawing/2010/main" val="0"/>
              </a:ext>
            </a:extLst>
          </a:blip>
          <a:srcRect/>
          <a:stretch>
            <a:fillRect/>
          </a:stretch>
        </p:blipFill>
        <p:spPr bwMode="auto">
          <a:xfrm>
            <a:off x="2438400" y="3171826"/>
            <a:ext cx="35560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image011.png">
            <a:extLst>
              <a:ext uri="{FF2B5EF4-FFF2-40B4-BE49-F238E27FC236}">
                <a16:creationId xmlns:a16="http://schemas.microsoft.com/office/drawing/2014/main" id="{7B19A93C-F3F7-4A3D-AEAD-DA35CA863D4F}"/>
              </a:ext>
            </a:extLst>
          </p:cNvPr>
          <p:cNvPicPr>
            <a:picLocks/>
          </p:cNvPicPr>
          <p:nvPr/>
        </p:nvPicPr>
        <p:blipFill>
          <a:blip r:embed="rId11">
            <a:extLst>
              <a:ext uri="{28A0092B-C50C-407E-A947-70E740481C1C}">
                <a14:useLocalDpi xmlns:a14="http://schemas.microsoft.com/office/drawing/2010/main" val="0"/>
              </a:ext>
            </a:extLst>
          </a:blip>
          <a:srcRect/>
          <a:stretch>
            <a:fillRect/>
          </a:stretch>
        </p:blipFill>
        <p:spPr bwMode="auto">
          <a:xfrm>
            <a:off x="1219201" y="3200400"/>
            <a:ext cx="21129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image012.png">
            <a:extLst>
              <a:ext uri="{FF2B5EF4-FFF2-40B4-BE49-F238E27FC236}">
                <a16:creationId xmlns:a16="http://schemas.microsoft.com/office/drawing/2014/main" id="{4CF68591-C6BF-4C68-A114-4FA5A7D63FAA}"/>
              </a:ext>
            </a:extLst>
          </p:cNvPr>
          <p:cNvPicPr>
            <a:picLocks/>
          </p:cNvPicPr>
          <p:nvPr/>
        </p:nvPicPr>
        <p:blipFill>
          <a:blip r:embed="rId12">
            <a:extLst>
              <a:ext uri="{28A0092B-C50C-407E-A947-70E740481C1C}">
                <a14:useLocalDpi xmlns:a14="http://schemas.microsoft.com/office/drawing/2010/main" val="0"/>
              </a:ext>
            </a:extLst>
          </a:blip>
          <a:srcRect/>
          <a:stretch>
            <a:fillRect/>
          </a:stretch>
        </p:blipFill>
        <p:spPr bwMode="auto">
          <a:xfrm>
            <a:off x="5410200" y="2743200"/>
            <a:ext cx="37274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image013.png">
            <a:extLst>
              <a:ext uri="{FF2B5EF4-FFF2-40B4-BE49-F238E27FC236}">
                <a16:creationId xmlns:a16="http://schemas.microsoft.com/office/drawing/2014/main" id="{F71F1096-1B15-481F-8912-9B3DD042E8B3}"/>
              </a:ext>
            </a:extLst>
          </p:cNvPr>
          <p:cNvPicPr>
            <a:picLocks/>
          </p:cNvPicPr>
          <p:nvPr/>
        </p:nvPicPr>
        <p:blipFill>
          <a:blip r:embed="rId13">
            <a:extLst>
              <a:ext uri="{28A0092B-C50C-407E-A947-70E740481C1C}">
                <a14:useLocalDpi xmlns:a14="http://schemas.microsoft.com/office/drawing/2010/main" val="0"/>
              </a:ext>
            </a:extLst>
          </a:blip>
          <a:srcRect/>
          <a:stretch>
            <a:fillRect/>
          </a:stretch>
        </p:blipFill>
        <p:spPr bwMode="auto">
          <a:xfrm rot="1847042">
            <a:off x="8305800" y="3352801"/>
            <a:ext cx="26924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image014.png">
            <a:extLst>
              <a:ext uri="{FF2B5EF4-FFF2-40B4-BE49-F238E27FC236}">
                <a16:creationId xmlns:a16="http://schemas.microsoft.com/office/drawing/2014/main" id="{EA471C39-1CF3-4281-8E4B-504B57B6C969}"/>
              </a:ext>
            </a:extLst>
          </p:cNvPr>
          <p:cNvPicPr>
            <a:picLocks/>
          </p:cNvPicPr>
          <p:nvPr/>
        </p:nvPicPr>
        <p:blipFill>
          <a:blip r:embed="rId14">
            <a:extLst>
              <a:ext uri="{28A0092B-C50C-407E-A947-70E740481C1C}">
                <a14:useLocalDpi xmlns:a14="http://schemas.microsoft.com/office/drawing/2010/main" val="0"/>
              </a:ext>
            </a:extLst>
          </a:blip>
          <a:srcRect/>
          <a:stretch>
            <a:fillRect/>
          </a:stretch>
        </p:blipFill>
        <p:spPr bwMode="auto">
          <a:xfrm rot="-758174">
            <a:off x="2743200" y="3657600"/>
            <a:ext cx="353218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image015.png">
            <a:extLst>
              <a:ext uri="{FF2B5EF4-FFF2-40B4-BE49-F238E27FC236}">
                <a16:creationId xmlns:a16="http://schemas.microsoft.com/office/drawing/2014/main" id="{E033843D-FDCB-4D5A-A821-D1CE4168B2A9}"/>
              </a:ext>
            </a:extLst>
          </p:cNvPr>
          <p:cNvPicPr>
            <a:picLocks/>
          </p:cNvPicPr>
          <p:nvPr/>
        </p:nvPicPr>
        <p:blipFill>
          <a:blip r:embed="rId15">
            <a:extLst>
              <a:ext uri="{28A0092B-C50C-407E-A947-70E740481C1C}">
                <a14:useLocalDpi xmlns:a14="http://schemas.microsoft.com/office/drawing/2010/main" val="0"/>
              </a:ext>
            </a:extLst>
          </a:blip>
          <a:srcRect/>
          <a:stretch>
            <a:fillRect/>
          </a:stretch>
        </p:blipFill>
        <p:spPr bwMode="auto">
          <a:xfrm rot="-1907247">
            <a:off x="1550988" y="5472113"/>
            <a:ext cx="2133600"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image016.png">
            <a:extLst>
              <a:ext uri="{FF2B5EF4-FFF2-40B4-BE49-F238E27FC236}">
                <a16:creationId xmlns:a16="http://schemas.microsoft.com/office/drawing/2014/main" id="{016E04BD-7775-42B2-AAF2-70F4E4C3D07C}"/>
              </a:ext>
            </a:extLst>
          </p:cNvPr>
          <p:cNvPicPr>
            <a:picLocks/>
          </p:cNvPicPr>
          <p:nvPr/>
        </p:nvPicPr>
        <p:blipFill>
          <a:blip r:embed="rId16">
            <a:extLst>
              <a:ext uri="{28A0092B-C50C-407E-A947-70E740481C1C}">
                <a14:useLocalDpi xmlns:a14="http://schemas.microsoft.com/office/drawing/2010/main" val="0"/>
              </a:ext>
            </a:extLst>
          </a:blip>
          <a:srcRect/>
          <a:stretch>
            <a:fillRect/>
          </a:stretch>
        </p:blipFill>
        <p:spPr bwMode="auto">
          <a:xfrm rot="-610410">
            <a:off x="5715001" y="2971800"/>
            <a:ext cx="351472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image017.png">
            <a:extLst>
              <a:ext uri="{FF2B5EF4-FFF2-40B4-BE49-F238E27FC236}">
                <a16:creationId xmlns:a16="http://schemas.microsoft.com/office/drawing/2014/main" id="{6C6503E1-52A3-48B7-9705-C2808BCE98F6}"/>
              </a:ext>
            </a:extLst>
          </p:cNvPr>
          <p:cNvPicPr>
            <a:picLocks/>
          </p:cNvPicPr>
          <p:nvPr/>
        </p:nvPicPr>
        <p:blipFill>
          <a:blip r:embed="rId17">
            <a:extLst>
              <a:ext uri="{28A0092B-C50C-407E-A947-70E740481C1C}">
                <a14:useLocalDpi xmlns:a14="http://schemas.microsoft.com/office/drawing/2010/main" val="0"/>
              </a:ext>
            </a:extLst>
          </a:blip>
          <a:srcRect/>
          <a:stretch>
            <a:fillRect/>
          </a:stretch>
        </p:blipFill>
        <p:spPr bwMode="auto">
          <a:xfrm rot="2642923">
            <a:off x="8391526" y="5384800"/>
            <a:ext cx="2493963"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image001.png">
            <a:extLst>
              <a:ext uri="{FF2B5EF4-FFF2-40B4-BE49-F238E27FC236}">
                <a16:creationId xmlns:a16="http://schemas.microsoft.com/office/drawing/2014/main" id="{34035BFD-F744-461B-A79B-4ECFFB684AD9}"/>
              </a:ext>
            </a:extLst>
          </p:cNvPr>
          <p:cNvPicPr>
            <a:picLocks/>
          </p:cNvPicPr>
          <p:nvPr/>
        </p:nvPicPr>
        <p:blipFill>
          <a:blip r:embed="rId18">
            <a:extLst>
              <a:ext uri="{28A0092B-C50C-407E-A947-70E740481C1C}">
                <a14:useLocalDpi xmlns:a14="http://schemas.microsoft.com/office/drawing/2010/main" val="0"/>
              </a:ext>
            </a:extLst>
          </a:blip>
          <a:srcRect/>
          <a:stretch>
            <a:fillRect/>
          </a:stretch>
        </p:blipFill>
        <p:spPr bwMode="auto">
          <a:xfrm>
            <a:off x="4953001" y="2895600"/>
            <a:ext cx="1503363"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1491" name="Picture 6" descr="E:\hinh-anh-moi-truong\a1.jpg">
            <a:extLst>
              <a:ext uri="{FF2B5EF4-FFF2-40B4-BE49-F238E27FC236}">
                <a16:creationId xmlns:a16="http://schemas.microsoft.com/office/drawing/2014/main" id="{0289940E-A58C-4527-B1C2-F5D09418501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876800" y="2884489"/>
            <a:ext cx="1828800" cy="15589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61492" name="Text Box 20">
            <a:extLst>
              <a:ext uri="{FF2B5EF4-FFF2-40B4-BE49-F238E27FC236}">
                <a16:creationId xmlns:a16="http://schemas.microsoft.com/office/drawing/2014/main" id="{B0C8D92E-3DFF-4F1F-83E6-C3FB78AB76A0}"/>
              </a:ext>
            </a:extLst>
          </p:cNvPr>
          <p:cNvSpPr txBox="1">
            <a:spLocks noChangeArrowheads="1"/>
          </p:cNvSpPr>
          <p:nvPr/>
        </p:nvSpPr>
        <p:spPr bwMode="auto">
          <a:xfrm>
            <a:off x="3962400" y="0"/>
            <a:ext cx="419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    </a:t>
            </a:r>
            <a:r>
              <a:rPr lang="en-US" altLang="en-US" sz="2400"/>
              <a:t>Hạn chế ô nhiễm môi trường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out)">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2"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down)">
                                      <p:cBhvr>
                                        <p:cTn id="52" dur="500"/>
                                        <p:tgtEl>
                                          <p:spTgt spid="1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2"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right)">
                                      <p:cBhvr>
                                        <p:cTn id="57" dur="500"/>
                                        <p:tgtEl>
                                          <p:spTgt spid="1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left)">
                                      <p:cBhvr>
                                        <p:cTn id="62" dur="500"/>
                                        <p:tgtEl>
                                          <p:spTgt spid="1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left)">
                                      <p:cBhvr>
                                        <p:cTn id="67" dur="500"/>
                                        <p:tgtEl>
                                          <p:spTgt spid="13"/>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4" fill="hold"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down)">
                                      <p:cBhvr>
                                        <p:cTn id="72" dur="500"/>
                                        <p:tgtEl>
                                          <p:spTgt spid="1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2" fill="hold"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wipe(right)">
                                      <p:cBhvr>
                                        <p:cTn id="77" dur="500"/>
                                        <p:tgtEl>
                                          <p:spTgt spid="15"/>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wipe(left)">
                                      <p:cBhvr>
                                        <p:cTn id="82" dur="500"/>
                                        <p:tgtEl>
                                          <p:spTgt spid="16"/>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7074" name="Picture 4" descr="hinh">
            <a:extLst>
              <a:ext uri="{FF2B5EF4-FFF2-40B4-BE49-F238E27FC236}">
                <a16:creationId xmlns:a16="http://schemas.microsoft.com/office/drawing/2014/main" id="{A7B53AA9-0BF7-491D-8CCD-0C8DEB1D3C0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7075" name="Rectangle 3">
            <a:extLst>
              <a:ext uri="{FF2B5EF4-FFF2-40B4-BE49-F238E27FC236}">
                <a16:creationId xmlns:a16="http://schemas.microsoft.com/office/drawing/2014/main" id="{F923DAB1-EC62-417C-93FC-B7FC98FE86BA}"/>
              </a:ext>
            </a:extLst>
          </p:cNvPr>
          <p:cNvSpPr>
            <a:spLocks noChangeArrowheads="1"/>
          </p:cNvSpPr>
          <p:nvPr/>
        </p:nvSpPr>
        <p:spPr bwMode="auto">
          <a:xfrm>
            <a:off x="3581400" y="838200"/>
            <a:ext cx="54102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a:latin typeface="Times New Roman" panose="02020603050405020304" pitchFamily="18" charset="0"/>
                <a:cs typeface="Times New Roman" panose="02020603050405020304" pitchFamily="18" charset="0"/>
              </a:rPr>
              <a:t>- Học bài và trả lời các câu hỏi trong SGK/169</a:t>
            </a:r>
          </a:p>
          <a:p>
            <a:pPr>
              <a:spcBef>
                <a:spcPct val="50000"/>
              </a:spcBef>
              <a:buFontTx/>
              <a:buChar char="-"/>
            </a:pPr>
            <a:r>
              <a:rPr lang="en-US" altLang="en-US" sz="3200">
                <a:latin typeface="Times New Roman" panose="02020603050405020304" pitchFamily="18" charset="0"/>
                <a:cs typeface="Times New Roman" panose="02020603050405020304" pitchFamily="18" charset="0"/>
              </a:rPr>
              <a:t> Chuẩn bị trước bài mới: Thực hành-Tìm hiểu tình hình môi trường ở địa phương (tiết 1).</a:t>
            </a:r>
          </a:p>
          <a:p>
            <a:pPr>
              <a:spcBef>
                <a:spcPct val="50000"/>
              </a:spcBef>
              <a:buFontTx/>
              <a:buChar char="-"/>
            </a:pPr>
            <a:r>
              <a:rPr lang="en-US" altLang="en-US" sz="3200">
                <a:latin typeface="Times New Roman" panose="02020603050405020304" pitchFamily="18" charset="0"/>
                <a:cs typeface="Times New Roman" panose="02020603050405020304" pitchFamily="18" charset="0"/>
              </a:rPr>
              <a:t> Kẻ các bảng 56.1, 56.2 vào vở và điều tra trước tình hình ô nhiễm ở địa phương mình đang sinh sống.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2019" name="Group 3">
            <a:extLst>
              <a:ext uri="{FF2B5EF4-FFF2-40B4-BE49-F238E27FC236}">
                <a16:creationId xmlns:a16="http://schemas.microsoft.com/office/drawing/2014/main" id="{E5883AD4-A771-4F80-9899-3D3FFD70C52D}"/>
              </a:ext>
            </a:extLst>
          </p:cNvPr>
          <p:cNvGrpSpPr>
            <a:grpSpLocks/>
          </p:cNvGrpSpPr>
          <p:nvPr/>
        </p:nvGrpSpPr>
        <p:grpSpPr bwMode="auto">
          <a:xfrm>
            <a:off x="1981201" y="2286001"/>
            <a:ext cx="2587625" cy="2290763"/>
            <a:chOff x="144" y="1344"/>
            <a:chExt cx="1632" cy="1402"/>
          </a:xfrm>
        </p:grpSpPr>
        <p:pic>
          <p:nvPicPr>
            <p:cNvPr id="342020" name="Picture 4">
              <a:extLst>
                <a:ext uri="{FF2B5EF4-FFF2-40B4-BE49-F238E27FC236}">
                  <a16:creationId xmlns:a16="http://schemas.microsoft.com/office/drawing/2014/main" id="{45BACFA4-178F-4E0D-9BE1-956A8EB2F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 y="1344"/>
              <a:ext cx="1539" cy="1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2021" name="Picture 5">
              <a:extLst>
                <a:ext uri="{FF2B5EF4-FFF2-40B4-BE49-F238E27FC236}">
                  <a16:creationId xmlns:a16="http://schemas.microsoft.com/office/drawing/2014/main" id="{77AD4582-37C3-401A-B054-8DF1783584C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15" y="1834"/>
              <a:ext cx="461" cy="912"/>
            </a:xfrm>
            <a:prstGeom prst="rect">
              <a:avLst/>
            </a:prstGeom>
            <a:noFill/>
            <a:extLst>
              <a:ext uri="{909E8E84-426E-40DD-AFC4-6F175D3DCCD1}">
                <a14:hiddenFill xmlns:a14="http://schemas.microsoft.com/office/drawing/2010/main">
                  <a:solidFill>
                    <a:srgbClr val="FFFFFF"/>
                  </a:solidFill>
                </a14:hiddenFill>
              </a:ext>
            </a:extLst>
          </p:spPr>
        </p:pic>
        <p:pic>
          <p:nvPicPr>
            <p:cNvPr id="342022" name="Picture 6">
              <a:extLst>
                <a:ext uri="{FF2B5EF4-FFF2-40B4-BE49-F238E27FC236}">
                  <a16:creationId xmlns:a16="http://schemas.microsoft.com/office/drawing/2014/main" id="{C5EEFFB3-18BE-4D8C-880B-4C2BCA2655B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8" y="2016"/>
              <a:ext cx="364" cy="720"/>
            </a:xfrm>
            <a:prstGeom prst="rect">
              <a:avLst/>
            </a:prstGeom>
            <a:noFill/>
            <a:extLst>
              <a:ext uri="{909E8E84-426E-40DD-AFC4-6F175D3DCCD1}">
                <a14:hiddenFill xmlns:a14="http://schemas.microsoft.com/office/drawing/2010/main">
                  <a:solidFill>
                    <a:srgbClr val="FFFFFF"/>
                  </a:solidFill>
                </a14:hiddenFill>
              </a:ext>
            </a:extLst>
          </p:spPr>
        </p:pic>
        <p:pic>
          <p:nvPicPr>
            <p:cNvPr id="342023" name="Picture 7">
              <a:extLst>
                <a:ext uri="{FF2B5EF4-FFF2-40B4-BE49-F238E27FC236}">
                  <a16:creationId xmlns:a16="http://schemas.microsoft.com/office/drawing/2014/main" id="{C99B6CB8-D707-444B-A1DB-73C855A1491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4" y="2362"/>
              <a:ext cx="1104" cy="359"/>
            </a:xfrm>
            <a:prstGeom prst="rect">
              <a:avLst/>
            </a:prstGeom>
            <a:noFill/>
            <a:extLst>
              <a:ext uri="{909E8E84-426E-40DD-AFC4-6F175D3DCCD1}">
                <a14:hiddenFill xmlns:a14="http://schemas.microsoft.com/office/drawing/2010/main">
                  <a:solidFill>
                    <a:srgbClr val="FFFFFF"/>
                  </a:solidFill>
                </a14:hiddenFill>
              </a:ext>
            </a:extLst>
          </p:spPr>
        </p:pic>
      </p:grpSp>
      <p:pic>
        <p:nvPicPr>
          <p:cNvPr id="342024" name="Picture 8">
            <a:extLst>
              <a:ext uri="{FF2B5EF4-FFF2-40B4-BE49-F238E27FC236}">
                <a16:creationId xmlns:a16="http://schemas.microsoft.com/office/drawing/2014/main" id="{2DA04AA6-0228-4EDA-A646-89E1BED8D3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9825" y="2228850"/>
            <a:ext cx="2389188" cy="2349500"/>
          </a:xfrm>
          <a:prstGeom prst="rect">
            <a:avLst/>
          </a:prstGeom>
          <a:noFill/>
          <a:extLst>
            <a:ext uri="{909E8E84-426E-40DD-AFC4-6F175D3DCCD1}">
              <a14:hiddenFill xmlns:a14="http://schemas.microsoft.com/office/drawing/2010/main">
                <a:solidFill>
                  <a:srgbClr val="FFFFFF"/>
                </a:solidFill>
              </a14:hiddenFill>
            </a:ext>
          </a:extLst>
        </p:spPr>
      </p:pic>
      <p:grpSp>
        <p:nvGrpSpPr>
          <p:cNvPr id="342025" name="Group 9">
            <a:extLst>
              <a:ext uri="{FF2B5EF4-FFF2-40B4-BE49-F238E27FC236}">
                <a16:creationId xmlns:a16="http://schemas.microsoft.com/office/drawing/2014/main" id="{306DE5EE-BE19-4D6B-BB19-4A8C41846C18}"/>
              </a:ext>
            </a:extLst>
          </p:cNvPr>
          <p:cNvGrpSpPr>
            <a:grpSpLocks/>
          </p:cNvGrpSpPr>
          <p:nvPr/>
        </p:nvGrpSpPr>
        <p:grpSpPr bwMode="auto">
          <a:xfrm>
            <a:off x="4635501" y="4578350"/>
            <a:ext cx="2854325" cy="2203450"/>
            <a:chOff x="1968" y="2880"/>
            <a:chExt cx="2064" cy="1440"/>
          </a:xfrm>
        </p:grpSpPr>
        <p:pic>
          <p:nvPicPr>
            <p:cNvPr id="342026" name="Picture 10">
              <a:extLst>
                <a:ext uri="{FF2B5EF4-FFF2-40B4-BE49-F238E27FC236}">
                  <a16:creationId xmlns:a16="http://schemas.microsoft.com/office/drawing/2014/main" id="{6943C7D2-E0FC-4277-A705-EA29D1EDD8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8" y="2880"/>
              <a:ext cx="2064" cy="1440"/>
            </a:xfrm>
            <a:prstGeom prst="rect">
              <a:avLst/>
            </a:prstGeom>
            <a:noFill/>
            <a:extLst>
              <a:ext uri="{909E8E84-426E-40DD-AFC4-6F175D3DCCD1}">
                <a14:hiddenFill xmlns:a14="http://schemas.microsoft.com/office/drawing/2010/main">
                  <a:solidFill>
                    <a:srgbClr val="FFFFFF"/>
                  </a:solidFill>
                </a14:hiddenFill>
              </a:ext>
            </a:extLst>
          </p:spPr>
        </p:pic>
        <p:pic>
          <p:nvPicPr>
            <p:cNvPr id="342027" name="Picture 11">
              <a:extLst>
                <a:ext uri="{FF2B5EF4-FFF2-40B4-BE49-F238E27FC236}">
                  <a16:creationId xmlns:a16="http://schemas.microsoft.com/office/drawing/2014/main" id="{5D3EAC0D-FD2C-4CBD-9C90-5D3EC238B0CE}"/>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496" y="3063"/>
              <a:ext cx="1440" cy="12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2028" name="Group 12">
            <a:extLst>
              <a:ext uri="{FF2B5EF4-FFF2-40B4-BE49-F238E27FC236}">
                <a16:creationId xmlns:a16="http://schemas.microsoft.com/office/drawing/2014/main" id="{BF3AF7B3-2FBF-431E-A892-619F09D791DF}"/>
              </a:ext>
            </a:extLst>
          </p:cNvPr>
          <p:cNvGrpSpPr>
            <a:grpSpLocks/>
          </p:cNvGrpSpPr>
          <p:nvPr/>
        </p:nvGrpSpPr>
        <p:grpSpPr bwMode="auto">
          <a:xfrm>
            <a:off x="4568825" y="2474913"/>
            <a:ext cx="2986088" cy="1981200"/>
            <a:chOff x="1782" y="1104"/>
            <a:chExt cx="2258" cy="1632"/>
          </a:xfrm>
        </p:grpSpPr>
        <p:sp>
          <p:nvSpPr>
            <p:cNvPr id="342029" name="AutoShape 13">
              <a:extLst>
                <a:ext uri="{FF2B5EF4-FFF2-40B4-BE49-F238E27FC236}">
                  <a16:creationId xmlns:a16="http://schemas.microsoft.com/office/drawing/2014/main" id="{91948B88-74E8-4B23-A6A2-4B4EDB9BABB9}"/>
                </a:ext>
              </a:extLst>
            </p:cNvPr>
            <p:cNvSpPr>
              <a:spLocks noChangeArrowheads="1"/>
            </p:cNvSpPr>
            <p:nvPr/>
          </p:nvSpPr>
          <p:spPr bwMode="auto">
            <a:xfrm>
              <a:off x="2688" y="2352"/>
              <a:ext cx="432" cy="384"/>
            </a:xfrm>
            <a:prstGeom prst="upArrow">
              <a:avLst>
                <a:gd name="adj1" fmla="val 50000"/>
                <a:gd name="adj2" fmla="val 25000"/>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2030" name="AutoShape 14">
              <a:extLst>
                <a:ext uri="{FF2B5EF4-FFF2-40B4-BE49-F238E27FC236}">
                  <a16:creationId xmlns:a16="http://schemas.microsoft.com/office/drawing/2014/main" id="{7F186906-F516-47AD-AF9B-55DEFBB835F1}"/>
                </a:ext>
              </a:extLst>
            </p:cNvPr>
            <p:cNvSpPr>
              <a:spLocks noChangeArrowheads="1"/>
            </p:cNvSpPr>
            <p:nvPr/>
          </p:nvSpPr>
          <p:spPr bwMode="auto">
            <a:xfrm rot="10800000">
              <a:off x="2668" y="1104"/>
              <a:ext cx="432" cy="384"/>
            </a:xfrm>
            <a:prstGeom prst="upArrow">
              <a:avLst>
                <a:gd name="adj1" fmla="val 50000"/>
                <a:gd name="adj2" fmla="val 25000"/>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2031" name="AutoShape 15">
              <a:extLst>
                <a:ext uri="{FF2B5EF4-FFF2-40B4-BE49-F238E27FC236}">
                  <a16:creationId xmlns:a16="http://schemas.microsoft.com/office/drawing/2014/main" id="{BD51099B-DD2C-4FCF-A925-1D0831F6B970}"/>
                </a:ext>
              </a:extLst>
            </p:cNvPr>
            <p:cNvSpPr>
              <a:spLocks noChangeArrowheads="1"/>
            </p:cNvSpPr>
            <p:nvPr/>
          </p:nvSpPr>
          <p:spPr bwMode="auto">
            <a:xfrm rot="16200000">
              <a:off x="3632" y="1770"/>
              <a:ext cx="432" cy="384"/>
            </a:xfrm>
            <a:prstGeom prst="upArrow">
              <a:avLst>
                <a:gd name="adj1" fmla="val 50000"/>
                <a:gd name="adj2" fmla="val 25000"/>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2032" name="AutoShape 16">
              <a:extLst>
                <a:ext uri="{FF2B5EF4-FFF2-40B4-BE49-F238E27FC236}">
                  <a16:creationId xmlns:a16="http://schemas.microsoft.com/office/drawing/2014/main" id="{701F2DFB-87B8-42C7-9CEE-1B524D140A77}"/>
                </a:ext>
              </a:extLst>
            </p:cNvPr>
            <p:cNvSpPr>
              <a:spLocks noChangeArrowheads="1"/>
            </p:cNvSpPr>
            <p:nvPr/>
          </p:nvSpPr>
          <p:spPr bwMode="auto">
            <a:xfrm rot="5400000">
              <a:off x="1758" y="1770"/>
              <a:ext cx="432" cy="384"/>
            </a:xfrm>
            <a:prstGeom prst="upArrow">
              <a:avLst>
                <a:gd name="adj1" fmla="val 50000"/>
                <a:gd name="adj2" fmla="val 25000"/>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42033" name="Text Box 17">
            <a:extLst>
              <a:ext uri="{FF2B5EF4-FFF2-40B4-BE49-F238E27FC236}">
                <a16:creationId xmlns:a16="http://schemas.microsoft.com/office/drawing/2014/main" id="{9E2A3B9F-AB9D-4EDE-81C1-5749F5702AE0}"/>
              </a:ext>
            </a:extLst>
          </p:cNvPr>
          <p:cNvSpPr txBox="1">
            <a:spLocks noChangeArrowheads="1"/>
          </p:cNvSpPr>
          <p:nvPr/>
        </p:nvSpPr>
        <p:spPr bwMode="auto">
          <a:xfrm>
            <a:off x="5105401" y="2987676"/>
            <a:ext cx="1920875" cy="97472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0033CC"/>
                </a:solidFill>
                <a:cs typeface="Arial" panose="020B0604020202020204" pitchFamily="34" charset="0"/>
              </a:rPr>
              <a:t> Ô nhiễm không khí</a:t>
            </a:r>
          </a:p>
        </p:txBody>
      </p:sp>
      <p:pic>
        <p:nvPicPr>
          <p:cNvPr id="342034" name="Picture 13" descr="train_steam_engine_md_wht">
            <a:extLst>
              <a:ext uri="{FF2B5EF4-FFF2-40B4-BE49-F238E27FC236}">
                <a16:creationId xmlns:a16="http://schemas.microsoft.com/office/drawing/2014/main" id="{D8CB9FFB-648C-4A9B-8703-6E758D733B12}"/>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410200" y="609601"/>
            <a:ext cx="1792288"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2035" name="Picture 19">
            <a:extLst>
              <a:ext uri="{FF2B5EF4-FFF2-40B4-BE49-F238E27FC236}">
                <a16:creationId xmlns:a16="http://schemas.microsoft.com/office/drawing/2014/main" id="{157E63CC-18BE-41A8-8C66-671EFDEA2B55}"/>
              </a:ext>
            </a:extLst>
          </p:cNvPr>
          <p:cNvPicPr>
            <a:picLocks noGrp="1" noChangeAspect="1" noChangeArrowheads="1" noCrop="1"/>
          </p:cNvPicPr>
          <p:nvPr>
            <p:ph sz="quarter" idx="4294967295"/>
          </p:nvPr>
        </p:nvPicPr>
        <p:blipFill>
          <a:blip r:embed="rId9">
            <a:extLst>
              <a:ext uri="{28A0092B-C50C-407E-A947-70E740481C1C}">
                <a14:useLocalDpi xmlns:a14="http://schemas.microsoft.com/office/drawing/2010/main" val="0"/>
              </a:ext>
            </a:extLst>
          </a:blip>
          <a:srcRect/>
          <a:stretch>
            <a:fillRect/>
          </a:stretch>
        </p:blipFill>
        <p:spPr bwMode="auto">
          <a:xfrm>
            <a:off x="4365626" y="1446213"/>
            <a:ext cx="995363" cy="75565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a:extLst>
              <a:ext uri="{FF2B5EF4-FFF2-40B4-BE49-F238E27FC236}">
                <a16:creationId xmlns:a16="http://schemas.microsoft.com/office/drawing/2014/main" id="{835A17CA-C57C-40FA-BC82-21FE7E805349}"/>
              </a:ext>
            </a:extLst>
          </p:cNvPr>
          <p:cNvSpPr>
            <a:spLocks noGrp="1" noChangeArrowheads="1"/>
          </p:cNvSpPr>
          <p:nvPr>
            <p:ph type="title" idx="4294967295"/>
          </p:nvPr>
        </p:nvSpPr>
        <p:spPr/>
        <p:txBody>
          <a:bodyPr/>
          <a:lstStyle/>
          <a:p>
            <a:endParaRPr lang="en-US" altLang="en-US"/>
          </a:p>
        </p:txBody>
      </p:sp>
      <p:sp>
        <p:nvSpPr>
          <p:cNvPr id="400387" name="Rectangle 3">
            <a:extLst>
              <a:ext uri="{FF2B5EF4-FFF2-40B4-BE49-F238E27FC236}">
                <a16:creationId xmlns:a16="http://schemas.microsoft.com/office/drawing/2014/main" id="{8D404566-08BC-42E6-96D0-DBF87AD8F2D6}"/>
              </a:ext>
            </a:extLst>
          </p:cNvPr>
          <p:cNvSpPr>
            <a:spLocks noGrp="1" noChangeArrowheads="1"/>
          </p:cNvSpPr>
          <p:nvPr>
            <p:ph type="body" idx="4294967295"/>
          </p:nvPr>
        </p:nvSpPr>
        <p:spPr/>
        <p:txBody>
          <a:bodyPr/>
          <a:lstStyle/>
          <a:p>
            <a:endParaRPr lang="en-US" altLang="en-US"/>
          </a:p>
        </p:txBody>
      </p:sp>
      <p:pic>
        <p:nvPicPr>
          <p:cNvPr id="128004" name="Picture 4">
            <a:extLst>
              <a:ext uri="{FF2B5EF4-FFF2-40B4-BE49-F238E27FC236}">
                <a16:creationId xmlns:a16="http://schemas.microsoft.com/office/drawing/2014/main" id="{F087777D-DA00-4030-B852-58F437B03A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3200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5" name="Picture 5">
            <a:extLst>
              <a:ext uri="{FF2B5EF4-FFF2-40B4-BE49-F238E27FC236}">
                <a16:creationId xmlns:a16="http://schemas.microsoft.com/office/drawing/2014/main" id="{800C973F-363D-45C2-AD38-73806CB419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581400"/>
            <a:ext cx="457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6" name="Picture 6">
            <a:extLst>
              <a:ext uri="{FF2B5EF4-FFF2-40B4-BE49-F238E27FC236}">
                <a16:creationId xmlns:a16="http://schemas.microsoft.com/office/drawing/2014/main" id="{3427B048-C151-49E0-977A-0F2BA9F0EA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0"/>
            <a:ext cx="3048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7" name="Picture 7">
            <a:extLst>
              <a:ext uri="{FF2B5EF4-FFF2-40B4-BE49-F238E27FC236}">
                <a16:creationId xmlns:a16="http://schemas.microsoft.com/office/drawing/2014/main" id="{C9FC7B3B-2764-4B24-95D3-3F3F9C6667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0"/>
            <a:ext cx="2895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9" name="Rectangle 9">
            <a:extLst>
              <a:ext uri="{FF2B5EF4-FFF2-40B4-BE49-F238E27FC236}">
                <a16:creationId xmlns:a16="http://schemas.microsoft.com/office/drawing/2014/main" id="{C0397574-487F-465D-B180-E8E921E7D431}"/>
              </a:ext>
            </a:extLst>
          </p:cNvPr>
          <p:cNvSpPr>
            <a:spLocks noChangeArrowheads="1"/>
          </p:cNvSpPr>
          <p:nvPr/>
        </p:nvSpPr>
        <p:spPr bwMode="auto">
          <a:xfrm>
            <a:off x="1524000" y="49213"/>
            <a:ext cx="84343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30000"/>
              </a:spcBef>
            </a:pPr>
            <a:r>
              <a:rPr lang="en-US" altLang="en-US" sz="2800" b="1">
                <a:solidFill>
                  <a:srgbClr val="000000"/>
                </a:solidFill>
                <a:latin typeface="Verdana" panose="020B0604030504040204" pitchFamily="34" charset="0"/>
              </a:rPr>
              <a:t> </a:t>
            </a:r>
            <a:r>
              <a:rPr lang="en-US" altLang="en-US" sz="2800" b="1">
                <a:solidFill>
                  <a:srgbClr val="0000CC"/>
                </a:solidFill>
                <a:latin typeface="Verdana" panose="020B0604030504040204" pitchFamily="34" charset="0"/>
              </a:rPr>
              <a:t>PHÁT TRIỂN NGUỒN NĂNG LƯỢNG SẠCH</a:t>
            </a:r>
          </a:p>
        </p:txBody>
      </p:sp>
      <p:sp>
        <p:nvSpPr>
          <p:cNvPr id="128010" name="Rectangle 10">
            <a:extLst>
              <a:ext uri="{FF2B5EF4-FFF2-40B4-BE49-F238E27FC236}">
                <a16:creationId xmlns:a16="http://schemas.microsoft.com/office/drawing/2014/main" id="{4C1B7B74-05A3-4B24-86F9-0BDB4D4F3A64}"/>
              </a:ext>
            </a:extLst>
          </p:cNvPr>
          <p:cNvSpPr>
            <a:spLocks noChangeArrowheads="1"/>
          </p:cNvSpPr>
          <p:nvPr/>
        </p:nvSpPr>
        <p:spPr bwMode="auto">
          <a:xfrm>
            <a:off x="1524000" y="1295400"/>
            <a:ext cx="2782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30000"/>
              </a:spcBef>
            </a:pPr>
            <a:r>
              <a:rPr lang="en-US" altLang="en-US" sz="2400" b="1">
                <a:solidFill>
                  <a:srgbClr val="0000CC"/>
                </a:solidFill>
                <a:latin typeface="Verdana" panose="020B0604030504040204" pitchFamily="34" charset="0"/>
              </a:rPr>
              <a:t>Năng lượng gió</a:t>
            </a:r>
          </a:p>
        </p:txBody>
      </p:sp>
      <p:pic>
        <p:nvPicPr>
          <p:cNvPr id="128011" name="Picture 11">
            <a:extLst>
              <a:ext uri="{FF2B5EF4-FFF2-40B4-BE49-F238E27FC236}">
                <a16:creationId xmlns:a16="http://schemas.microsoft.com/office/drawing/2014/main" id="{CB301BF9-3155-47BC-B9D1-8A117AA575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3581400"/>
            <a:ext cx="457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12" name="Rectangle 12">
            <a:extLst>
              <a:ext uri="{FF2B5EF4-FFF2-40B4-BE49-F238E27FC236}">
                <a16:creationId xmlns:a16="http://schemas.microsoft.com/office/drawing/2014/main" id="{4E86CEC6-CFED-4162-AFC5-58BFCE09F3D0}"/>
              </a:ext>
            </a:extLst>
          </p:cNvPr>
          <p:cNvSpPr>
            <a:spLocks noChangeArrowheads="1"/>
          </p:cNvSpPr>
          <p:nvPr/>
        </p:nvSpPr>
        <p:spPr bwMode="auto">
          <a:xfrm>
            <a:off x="4572001" y="1219200"/>
            <a:ext cx="3076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30000"/>
              </a:spcBef>
            </a:pPr>
            <a:r>
              <a:rPr lang="en-US" altLang="en-US" sz="2400" b="1">
                <a:solidFill>
                  <a:srgbClr val="0000CC"/>
                </a:solidFill>
                <a:latin typeface="Verdana" panose="020B0604030504040204" pitchFamily="34" charset="0"/>
              </a:rPr>
              <a:t>Năng lượng sóng</a:t>
            </a:r>
          </a:p>
        </p:txBody>
      </p:sp>
      <p:sp>
        <p:nvSpPr>
          <p:cNvPr id="128013" name="Rectangle 13">
            <a:extLst>
              <a:ext uri="{FF2B5EF4-FFF2-40B4-BE49-F238E27FC236}">
                <a16:creationId xmlns:a16="http://schemas.microsoft.com/office/drawing/2014/main" id="{648EE241-708B-4E5C-966C-A11B3FC15179}"/>
              </a:ext>
            </a:extLst>
          </p:cNvPr>
          <p:cNvSpPr>
            <a:spLocks noChangeArrowheads="1"/>
          </p:cNvSpPr>
          <p:nvPr/>
        </p:nvSpPr>
        <p:spPr bwMode="auto">
          <a:xfrm>
            <a:off x="8229600" y="4191000"/>
            <a:ext cx="1868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30000"/>
              </a:spcBef>
            </a:pPr>
            <a:r>
              <a:rPr lang="en-US" altLang="en-US" sz="2400" b="1">
                <a:solidFill>
                  <a:srgbClr val="0000CC"/>
                </a:solidFill>
                <a:latin typeface="Verdana" panose="020B0604030504040204" pitchFamily="34" charset="0"/>
              </a:rPr>
              <a:t>Thuỷ điện</a:t>
            </a:r>
          </a:p>
        </p:txBody>
      </p:sp>
      <p:sp>
        <p:nvSpPr>
          <p:cNvPr id="128014" name="Rectangle 14">
            <a:extLst>
              <a:ext uri="{FF2B5EF4-FFF2-40B4-BE49-F238E27FC236}">
                <a16:creationId xmlns:a16="http://schemas.microsoft.com/office/drawing/2014/main" id="{67DF4FCA-AB04-4AC4-952D-EE7FFB6B47CC}"/>
              </a:ext>
            </a:extLst>
          </p:cNvPr>
          <p:cNvSpPr>
            <a:spLocks noChangeArrowheads="1"/>
          </p:cNvSpPr>
          <p:nvPr/>
        </p:nvSpPr>
        <p:spPr bwMode="auto">
          <a:xfrm>
            <a:off x="1524000" y="4191000"/>
            <a:ext cx="3627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30000"/>
              </a:spcBef>
            </a:pPr>
            <a:r>
              <a:rPr lang="en-US" altLang="en-US" sz="2400" b="1">
                <a:solidFill>
                  <a:srgbClr val="FF0000"/>
                </a:solidFill>
                <a:latin typeface="Verdana" panose="020B0604030504040204" pitchFamily="34" charset="0"/>
              </a:rPr>
              <a:t>Năng lượng mặt trời</a:t>
            </a:r>
          </a:p>
        </p:txBody>
      </p:sp>
      <p:sp>
        <p:nvSpPr>
          <p:cNvPr id="128016" name="Rectangle 16">
            <a:extLst>
              <a:ext uri="{FF2B5EF4-FFF2-40B4-BE49-F238E27FC236}">
                <a16:creationId xmlns:a16="http://schemas.microsoft.com/office/drawing/2014/main" id="{4E8C6870-C838-45C6-B76A-06ACBF7FB423}"/>
              </a:ext>
            </a:extLst>
          </p:cNvPr>
          <p:cNvSpPr>
            <a:spLocks noChangeArrowheads="1"/>
          </p:cNvSpPr>
          <p:nvPr/>
        </p:nvSpPr>
        <p:spPr bwMode="auto">
          <a:xfrm>
            <a:off x="7889876" y="1295400"/>
            <a:ext cx="2778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30000"/>
              </a:spcBef>
            </a:pPr>
            <a:r>
              <a:rPr lang="en-US" altLang="en-US" sz="2400" b="1">
                <a:solidFill>
                  <a:srgbClr val="0000CC"/>
                </a:solidFill>
                <a:latin typeface="Verdana" panose="020B0604030504040204" pitchFamily="34" charset="0"/>
              </a:rPr>
              <a:t>Năng lượng sét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a:extLst>
              <a:ext uri="{FF2B5EF4-FFF2-40B4-BE49-F238E27FC236}">
                <a16:creationId xmlns:a16="http://schemas.microsoft.com/office/drawing/2014/main" id="{B04AF7DE-5D05-4C5E-962E-5A4D6B0E2E16}"/>
              </a:ext>
            </a:extLst>
          </p:cNvPr>
          <p:cNvSpPr>
            <a:spLocks noGrp="1" noChangeArrowheads="1"/>
          </p:cNvSpPr>
          <p:nvPr>
            <p:ph type="title"/>
          </p:nvPr>
        </p:nvSpPr>
        <p:spPr>
          <a:xfrm>
            <a:off x="4724400" y="990600"/>
            <a:ext cx="5791200" cy="381000"/>
          </a:xfrm>
        </p:spPr>
        <p:txBody>
          <a:bodyPr>
            <a:normAutofit fontScale="90000"/>
          </a:bodyPr>
          <a:lstStyle/>
          <a:p>
            <a:r>
              <a:rPr lang="en-US" altLang="en-US" sz="4000" b="1">
                <a:solidFill>
                  <a:srgbClr val="000000"/>
                </a:solidFill>
              </a:rPr>
              <a:t> </a:t>
            </a:r>
            <a:r>
              <a:rPr lang="en-US" altLang="en-US" sz="2400" b="1">
                <a:solidFill>
                  <a:srgbClr val="0000FF"/>
                </a:solidFill>
                <a:latin typeface="Times New Roman" panose="02020603050405020304" pitchFamily="18" charset="0"/>
              </a:rPr>
              <a:t>Đối với sản xuất, sinh hoạt</a:t>
            </a:r>
            <a:endParaRPr lang="en-US" altLang="en-US" sz="2400" b="1">
              <a:solidFill>
                <a:srgbClr val="0000FF"/>
              </a:solidFill>
            </a:endParaRPr>
          </a:p>
        </p:txBody>
      </p:sp>
      <p:sp>
        <p:nvSpPr>
          <p:cNvPr id="274435" name="Rectangle 3">
            <a:extLst>
              <a:ext uri="{FF2B5EF4-FFF2-40B4-BE49-F238E27FC236}">
                <a16:creationId xmlns:a16="http://schemas.microsoft.com/office/drawing/2014/main" id="{F56FE02F-CB19-49D4-B894-D5E5640C4956}"/>
              </a:ext>
            </a:extLst>
          </p:cNvPr>
          <p:cNvSpPr>
            <a:spLocks noGrp="1" noChangeArrowheads="1"/>
          </p:cNvSpPr>
          <p:nvPr>
            <p:ph type="body" idx="1"/>
          </p:nvPr>
        </p:nvSpPr>
        <p:spPr/>
        <p:txBody>
          <a:bodyPr/>
          <a:lstStyle/>
          <a:p>
            <a:endParaRPr lang="en-US" altLang="en-US"/>
          </a:p>
        </p:txBody>
      </p:sp>
      <p:pic>
        <p:nvPicPr>
          <p:cNvPr id="274436" name="Picture 4">
            <a:extLst>
              <a:ext uri="{FF2B5EF4-FFF2-40B4-BE49-F238E27FC236}">
                <a16:creationId xmlns:a16="http://schemas.microsoft.com/office/drawing/2014/main" id="{66CFF462-86C4-493D-B959-514B132D18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470276"/>
            <a:ext cx="3810000" cy="293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4437" name="Picture 5">
            <a:extLst>
              <a:ext uri="{FF2B5EF4-FFF2-40B4-BE49-F238E27FC236}">
                <a16:creationId xmlns:a16="http://schemas.microsoft.com/office/drawing/2014/main" id="{2E8258DE-532E-472B-AC22-38703784EF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838200"/>
            <a:ext cx="39624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4438" name="Picture 6">
            <a:extLst>
              <a:ext uri="{FF2B5EF4-FFF2-40B4-BE49-F238E27FC236}">
                <a16:creationId xmlns:a16="http://schemas.microsoft.com/office/drawing/2014/main" id="{848BFDA1-B1B8-47A2-805A-7F835ED540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1905001"/>
            <a:ext cx="51816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4439" name="Rectangle 7">
            <a:extLst>
              <a:ext uri="{FF2B5EF4-FFF2-40B4-BE49-F238E27FC236}">
                <a16:creationId xmlns:a16="http://schemas.microsoft.com/office/drawing/2014/main" id="{E7653632-2E46-4ACD-BB5B-E192A244A916}"/>
              </a:ext>
            </a:extLst>
          </p:cNvPr>
          <p:cNvSpPr>
            <a:spLocks noChangeArrowheads="1"/>
          </p:cNvSpPr>
          <p:nvPr/>
        </p:nvSpPr>
        <p:spPr bwMode="auto">
          <a:xfrm>
            <a:off x="1828800" y="6262688"/>
            <a:ext cx="8763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800" b="1">
                <a:solidFill>
                  <a:srgbClr val="0000CC"/>
                </a:solidFill>
              </a:rPr>
              <a:t>Lắp đặt bộ lọc xử lý khói bụi cho bếp , nhà máy ,lò nung</a:t>
            </a:r>
          </a:p>
        </p:txBody>
      </p:sp>
      <p:sp>
        <p:nvSpPr>
          <p:cNvPr id="274442" name="Rectangle 10">
            <a:extLst>
              <a:ext uri="{FF2B5EF4-FFF2-40B4-BE49-F238E27FC236}">
                <a16:creationId xmlns:a16="http://schemas.microsoft.com/office/drawing/2014/main" id="{3EA5C5BD-751A-483E-95C6-4C479D19AC8B}"/>
              </a:ext>
            </a:extLst>
          </p:cNvPr>
          <p:cNvSpPr>
            <a:spLocks noChangeArrowheads="1"/>
          </p:cNvSpPr>
          <p:nvPr/>
        </p:nvSpPr>
        <p:spPr bwMode="auto">
          <a:xfrm>
            <a:off x="2286000" y="152401"/>
            <a:ext cx="66627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sz="2800" b="1"/>
              <a:t>Các biện pháp hạn chế ô nhiễm không khí</a:t>
            </a:r>
            <a:r>
              <a:rPr lang="en-US" altLang="en-US" sz="280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a:extLst>
              <a:ext uri="{FF2B5EF4-FFF2-40B4-BE49-F238E27FC236}">
                <a16:creationId xmlns:a16="http://schemas.microsoft.com/office/drawing/2014/main" id="{CAB00BD2-6630-4F91-9F0E-F870F6EE8418}"/>
              </a:ext>
            </a:extLst>
          </p:cNvPr>
          <p:cNvSpPr>
            <a:spLocks noGrp="1" noChangeArrowheads="1"/>
          </p:cNvSpPr>
          <p:nvPr>
            <p:ph type="title" idx="4294967295"/>
          </p:nvPr>
        </p:nvSpPr>
        <p:spPr/>
        <p:txBody>
          <a:bodyPr/>
          <a:lstStyle/>
          <a:p>
            <a:endParaRPr lang="en-US" altLang="en-US"/>
          </a:p>
        </p:txBody>
      </p:sp>
      <p:pic>
        <p:nvPicPr>
          <p:cNvPr id="111623" name="Picture 7">
            <a:extLst>
              <a:ext uri="{FF2B5EF4-FFF2-40B4-BE49-F238E27FC236}">
                <a16:creationId xmlns:a16="http://schemas.microsoft.com/office/drawing/2014/main" id="{A4C43929-44B3-45B0-8A51-268B7B1F2C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57200"/>
            <a:ext cx="4495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4" name="Rectangle 8">
            <a:extLst>
              <a:ext uri="{FF2B5EF4-FFF2-40B4-BE49-F238E27FC236}">
                <a16:creationId xmlns:a16="http://schemas.microsoft.com/office/drawing/2014/main" id="{D68C394E-091B-430C-BF8D-856D086EA2F5}"/>
              </a:ext>
            </a:extLst>
          </p:cNvPr>
          <p:cNvSpPr>
            <a:spLocks noChangeArrowheads="1"/>
          </p:cNvSpPr>
          <p:nvPr/>
        </p:nvSpPr>
        <p:spPr bwMode="auto">
          <a:xfrm>
            <a:off x="6400800" y="2759075"/>
            <a:ext cx="4038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hangingPunct="0"/>
            <a:r>
              <a:rPr lang="en-US" altLang="en-US" sz="2800" b="1">
                <a:solidFill>
                  <a:srgbClr val="FF0000"/>
                </a:solidFill>
                <a:latin typeface="Times New Roman" panose="02020603050405020304" pitchFamily="18" charset="0"/>
                <a:cs typeface="Times New Roman" panose="02020603050405020304" pitchFamily="18" charset="0"/>
              </a:rPr>
              <a:t>Xe có khói thải đạt </a:t>
            </a:r>
          </a:p>
          <a:p>
            <a:pPr algn="ctr" eaLnBrk="0" hangingPunct="0"/>
            <a:r>
              <a:rPr lang="en-US" altLang="en-US" sz="2800" b="1">
                <a:solidFill>
                  <a:srgbClr val="FF0000"/>
                </a:solidFill>
                <a:latin typeface="Times New Roman" panose="02020603050405020304" pitchFamily="18" charset="0"/>
                <a:cs typeface="Times New Roman" panose="02020603050405020304" pitchFamily="18" charset="0"/>
              </a:rPr>
              <a:t>tiêu chuẩn môi trường</a:t>
            </a:r>
          </a:p>
        </p:txBody>
      </p:sp>
      <p:pic>
        <p:nvPicPr>
          <p:cNvPr id="111625" name="Picture 9">
            <a:extLst>
              <a:ext uri="{FF2B5EF4-FFF2-40B4-BE49-F238E27FC236}">
                <a16:creationId xmlns:a16="http://schemas.microsoft.com/office/drawing/2014/main" id="{2B7C9796-B6FA-4730-986B-ADAF3BD7E3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581400"/>
            <a:ext cx="4648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6" name="Rectangle 10">
            <a:extLst>
              <a:ext uri="{FF2B5EF4-FFF2-40B4-BE49-F238E27FC236}">
                <a16:creationId xmlns:a16="http://schemas.microsoft.com/office/drawing/2014/main" id="{C47B45E2-F4A9-4E69-B082-88099B40BC13}"/>
              </a:ext>
            </a:extLst>
          </p:cNvPr>
          <p:cNvSpPr>
            <a:spLocks noChangeArrowheads="1"/>
          </p:cNvSpPr>
          <p:nvPr/>
        </p:nvSpPr>
        <p:spPr bwMode="auto">
          <a:xfrm>
            <a:off x="1676400" y="5943600"/>
            <a:ext cx="4572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hangingPunct="0"/>
            <a:r>
              <a:rPr lang="en-US" altLang="en-US" sz="2800" b="1">
                <a:solidFill>
                  <a:srgbClr val="FF0000"/>
                </a:solidFill>
                <a:latin typeface="Times New Roman" panose="02020603050405020304" pitchFamily="18" charset="0"/>
                <a:cs typeface="Times New Roman" panose="02020603050405020304" pitchFamily="18" charset="0"/>
              </a:rPr>
              <a:t>Xe sử dụng</a:t>
            </a:r>
            <a:r>
              <a:rPr lang="en-US" altLang="en-US" sz="2800" b="1">
                <a:latin typeface="Times New Roman" panose="02020603050405020304" pitchFamily="18" charset="0"/>
                <a:cs typeface="Times New Roman" panose="02020603050405020304" pitchFamily="18" charset="0"/>
              </a:rPr>
              <a:t> </a:t>
            </a:r>
          </a:p>
          <a:p>
            <a:pPr algn="ctr" eaLnBrk="0" hangingPunct="0"/>
            <a:r>
              <a:rPr lang="en-US" altLang="en-US" sz="2800" b="1">
                <a:solidFill>
                  <a:srgbClr val="FF0000"/>
                </a:solidFill>
                <a:latin typeface="Times New Roman" panose="02020603050405020304" pitchFamily="18" charset="0"/>
                <a:cs typeface="Times New Roman" panose="02020603050405020304" pitchFamily="18" charset="0"/>
              </a:rPr>
              <a:t>năng lượng mặt trời</a:t>
            </a:r>
          </a:p>
        </p:txBody>
      </p:sp>
      <p:pic>
        <p:nvPicPr>
          <p:cNvPr id="111627" name="Picture 11">
            <a:extLst>
              <a:ext uri="{FF2B5EF4-FFF2-40B4-BE49-F238E27FC236}">
                <a16:creationId xmlns:a16="http://schemas.microsoft.com/office/drawing/2014/main" id="{C099BE07-8068-4BAE-89BB-9C880E6003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3581400"/>
            <a:ext cx="4495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8" name="Rectangle 12">
            <a:extLst>
              <a:ext uri="{FF2B5EF4-FFF2-40B4-BE49-F238E27FC236}">
                <a16:creationId xmlns:a16="http://schemas.microsoft.com/office/drawing/2014/main" id="{6955DCEA-31B4-4017-A21F-9D0331D22E00}"/>
              </a:ext>
            </a:extLst>
          </p:cNvPr>
          <p:cNvSpPr>
            <a:spLocks noChangeArrowheads="1"/>
          </p:cNvSpPr>
          <p:nvPr/>
        </p:nvSpPr>
        <p:spPr bwMode="auto">
          <a:xfrm>
            <a:off x="8839200" y="6278563"/>
            <a:ext cx="1517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30000"/>
              </a:spcBef>
            </a:pPr>
            <a:r>
              <a:rPr lang="en-US" altLang="en-US" sz="3200" b="1">
                <a:solidFill>
                  <a:srgbClr val="FF0000"/>
                </a:solidFill>
                <a:latin typeface="Times New Roman" panose="02020603050405020304" pitchFamily="18" charset="0"/>
                <a:cs typeface="Times New Roman" panose="02020603050405020304" pitchFamily="18" charset="0"/>
              </a:rPr>
              <a:t>Xe điện</a:t>
            </a:r>
          </a:p>
        </p:txBody>
      </p:sp>
      <p:pic>
        <p:nvPicPr>
          <p:cNvPr id="111629" name="Picture 13" descr="61001870_bike[1]">
            <a:extLst>
              <a:ext uri="{FF2B5EF4-FFF2-40B4-BE49-F238E27FC236}">
                <a16:creationId xmlns:a16="http://schemas.microsoft.com/office/drawing/2014/main" id="{3BFF23DC-B34A-470C-A38F-E6D14E02A3FD}"/>
              </a:ext>
            </a:extLst>
          </p:cNvPr>
          <p:cNvPicPr>
            <a:picLocks noGrp="1" noChangeAspect="1" noChangeArrowheads="1"/>
          </p:cNvPicPr>
          <p:nvPr>
            <p:ph type="body" idx="4294967295"/>
          </p:nvPr>
        </p:nvPicPr>
        <p:blipFill>
          <a:blip r:embed="rId6">
            <a:extLst>
              <a:ext uri="{28A0092B-C50C-407E-A947-70E740481C1C}">
                <a14:useLocalDpi xmlns:a14="http://schemas.microsoft.com/office/drawing/2010/main" val="0"/>
              </a:ext>
            </a:extLst>
          </a:blip>
          <a:srcRect/>
          <a:stretch>
            <a:fillRect/>
          </a:stretch>
        </p:blipFill>
        <p:spPr>
          <a:xfrm>
            <a:off x="1524000" y="228600"/>
            <a:ext cx="4648200" cy="3371850"/>
          </a:xfrm>
          <a:noFill/>
        </p:spPr>
      </p:pic>
      <p:sp>
        <p:nvSpPr>
          <p:cNvPr id="111622" name="Rectangle 6">
            <a:extLst>
              <a:ext uri="{FF2B5EF4-FFF2-40B4-BE49-F238E27FC236}">
                <a16:creationId xmlns:a16="http://schemas.microsoft.com/office/drawing/2014/main" id="{F86123FA-AD48-4885-AD5C-30099941385F}"/>
              </a:ext>
            </a:extLst>
          </p:cNvPr>
          <p:cNvSpPr>
            <a:spLocks noChangeArrowheads="1"/>
          </p:cNvSpPr>
          <p:nvPr/>
        </p:nvSpPr>
        <p:spPr bwMode="auto">
          <a:xfrm>
            <a:off x="2903538" y="2849563"/>
            <a:ext cx="14271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3200" b="1">
                <a:solidFill>
                  <a:srgbClr val="FF0000"/>
                </a:solidFill>
                <a:latin typeface="Times New Roman" panose="02020603050405020304" pitchFamily="18" charset="0"/>
                <a:cs typeface="Times New Roman" panose="02020603050405020304" pitchFamily="18" charset="0"/>
              </a:rPr>
              <a:t>Xe đạp</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0866" name="Group 2">
            <a:extLst>
              <a:ext uri="{FF2B5EF4-FFF2-40B4-BE49-F238E27FC236}">
                <a16:creationId xmlns:a16="http://schemas.microsoft.com/office/drawing/2014/main" id="{6B289983-C434-4211-B8A2-3F36C9C7CB35}"/>
              </a:ext>
            </a:extLst>
          </p:cNvPr>
          <p:cNvGraphicFramePr>
            <a:graphicFrameLocks noGrp="1"/>
          </p:cNvGraphicFramePr>
          <p:nvPr>
            <p:ph idx="1"/>
          </p:nvPr>
        </p:nvGraphicFramePr>
        <p:xfrm>
          <a:off x="1524000" y="0"/>
          <a:ext cx="9144000" cy="6903403"/>
        </p:xfrm>
        <a:graphic>
          <a:graphicData uri="http://schemas.openxmlformats.org/drawingml/2006/table">
            <a:tbl>
              <a:tblPr/>
              <a:tblGrid>
                <a:gridCol w="914400">
                  <a:extLst>
                    <a:ext uri="{9D8B030D-6E8A-4147-A177-3AD203B41FA5}">
                      <a16:colId xmlns:a16="http://schemas.microsoft.com/office/drawing/2014/main" val="1859660928"/>
                    </a:ext>
                  </a:extLst>
                </a:gridCol>
                <a:gridCol w="762000">
                  <a:extLst>
                    <a:ext uri="{9D8B030D-6E8A-4147-A177-3AD203B41FA5}">
                      <a16:colId xmlns:a16="http://schemas.microsoft.com/office/drawing/2014/main" val="2046084205"/>
                    </a:ext>
                  </a:extLst>
                </a:gridCol>
                <a:gridCol w="7467600">
                  <a:extLst>
                    <a:ext uri="{9D8B030D-6E8A-4147-A177-3AD203B41FA5}">
                      <a16:colId xmlns:a16="http://schemas.microsoft.com/office/drawing/2014/main" val="3871759145"/>
                    </a:ext>
                  </a:extLst>
                </a:gridCol>
              </a:tblGrid>
              <a:tr h="914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rgbClr val="0000FF"/>
                          </a:solidFill>
                          <a:effectLst/>
                          <a:latin typeface="Times New Roman" panose="02020603050405020304" pitchFamily="18" charset="0"/>
                        </a:rPr>
                        <a:t>Tác dụng hạn chế</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rgbClr val="0000FF"/>
                          </a:solidFill>
                          <a:effectLst/>
                          <a:latin typeface="Times New Roman" panose="02020603050405020304" pitchFamily="18" charset="0"/>
                        </a:rPr>
                        <a:t>Ghi kết quả</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a:ln>
                            <a:noFill/>
                          </a:ln>
                          <a:solidFill>
                            <a:srgbClr val="0000FF"/>
                          </a:solidFill>
                          <a:effectLst/>
                          <a:latin typeface="Times New Roman" panose="02020603050405020304" pitchFamily="18" charset="0"/>
                        </a:rPr>
                        <a:t>Biện pháp hạn chế</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65593385"/>
                  </a:ext>
                </a:extLst>
              </a:tr>
              <a:tr h="55927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rPr>
                        <a:t>1.Ô nhiễm không khí</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a:ln>
                          <a:noFill/>
                        </a:ln>
                        <a:solidFill>
                          <a:schemeClr val="tx1"/>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7794690"/>
                  </a:ext>
                </a:extLst>
              </a:tr>
            </a:tbl>
          </a:graphicData>
        </a:graphic>
      </p:graphicFrame>
      <p:sp>
        <p:nvSpPr>
          <p:cNvPr id="420880" name="Text Box 16">
            <a:extLst>
              <a:ext uri="{FF2B5EF4-FFF2-40B4-BE49-F238E27FC236}">
                <a16:creationId xmlns:a16="http://schemas.microsoft.com/office/drawing/2014/main" id="{2B75EF15-7A38-4F5E-8B71-6367C242DF4D}"/>
              </a:ext>
            </a:extLst>
          </p:cNvPr>
          <p:cNvSpPr txBox="1">
            <a:spLocks noChangeArrowheads="1"/>
          </p:cNvSpPr>
          <p:nvPr/>
        </p:nvSpPr>
        <p:spPr bwMode="auto">
          <a:xfrm>
            <a:off x="2438400" y="1295400"/>
            <a:ext cx="838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a:t>1.a,b,d,e,g,i,k,l,m,o</a:t>
            </a:r>
          </a:p>
        </p:txBody>
      </p:sp>
      <p:sp>
        <p:nvSpPr>
          <p:cNvPr id="420881" name="Text Box 17">
            <a:extLst>
              <a:ext uri="{FF2B5EF4-FFF2-40B4-BE49-F238E27FC236}">
                <a16:creationId xmlns:a16="http://schemas.microsoft.com/office/drawing/2014/main" id="{9CD44F61-DED8-48EB-8E69-64E68146326C}"/>
              </a:ext>
            </a:extLst>
          </p:cNvPr>
          <p:cNvSpPr txBox="1">
            <a:spLocks noChangeArrowheads="1"/>
          </p:cNvSpPr>
          <p:nvPr/>
        </p:nvSpPr>
        <p:spPr bwMode="auto">
          <a:xfrm>
            <a:off x="3276600" y="1371601"/>
            <a:ext cx="7391400" cy="410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t>a.Lắp đặt các thiết bị lọc khí cho các nhà máy.</a:t>
            </a:r>
          </a:p>
          <a:p>
            <a:r>
              <a:rPr lang="en-US" altLang="en-US" b="1"/>
              <a:t>b.Sử dụng nhiều năng lượng mới không sinh ra khí thải (năng lượng gió, mặt trời)</a:t>
            </a:r>
          </a:p>
          <a:p>
            <a:r>
              <a:rPr lang="en-US" altLang="en-US" b="1"/>
              <a:t>d.Xây dựng nhà máy xử lí rác thải.</a:t>
            </a:r>
          </a:p>
          <a:p>
            <a:r>
              <a:rPr lang="en-US" altLang="en-US" b="1"/>
              <a:t>e.Chôn lấp và đốt cháy rác một cách khoa học.</a:t>
            </a:r>
          </a:p>
          <a:p>
            <a:r>
              <a:rPr lang="en-US" altLang="en-US" b="1"/>
              <a:t>g.Đẩy mạnh nghiên cứu khoa học để dự báo và tìm biện pháp phòng tránh.</a:t>
            </a:r>
          </a:p>
          <a:p>
            <a:r>
              <a:rPr lang="en-US" altLang="en-US" b="1"/>
              <a:t>i.Xây dựng công viên cây xanh, trồng cây xanh.</a:t>
            </a:r>
          </a:p>
          <a:p>
            <a:r>
              <a:rPr lang="en-US" altLang="en-US" b="1"/>
              <a:t>k.Giáo dục để nâng cao ý thức cho mọi người về ô nhiễm và cách phòng chống.</a:t>
            </a:r>
          </a:p>
          <a:p>
            <a:r>
              <a:rPr lang="en-US" altLang="en-US" b="1"/>
              <a:t>l.Xây dựng nơi quản lí thật chặt chẽ các chất gây nguy hiểm cao.</a:t>
            </a:r>
          </a:p>
          <a:p>
            <a:r>
              <a:rPr lang="en-US" altLang="en-US" b="1"/>
              <a:t>m.Kết hợp ủ phân động vật trước khi sử dụng để sản xuất khí sinh học.</a:t>
            </a:r>
          </a:p>
          <a:p>
            <a:r>
              <a:rPr lang="en-US" altLang="en-US" b="1"/>
              <a:t>o.Xây dựng các nhà máy xí nghiệp… ở xa khu dân cư.</a:t>
            </a:r>
          </a:p>
          <a:p>
            <a:r>
              <a:rPr lang="en-US" altLang="en-US" b="1"/>
              <a:t>* Các biện pháp khác: …………….</a:t>
            </a:r>
          </a:p>
          <a:p>
            <a:pPr>
              <a:spcBef>
                <a:spcPct val="50000"/>
              </a:spcBef>
            </a:pPr>
            <a:endParaRPr lang="en-US" altLang="en-US"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20880">
                                            <p:txEl>
                                              <p:pRg st="0" end="0"/>
                                            </p:txEl>
                                          </p:spTgt>
                                        </p:tgtEl>
                                        <p:attrNameLst>
                                          <p:attrName>style.visibility</p:attrName>
                                        </p:attrNameLst>
                                      </p:cBhvr>
                                      <p:to>
                                        <p:strVal val="visible"/>
                                      </p:to>
                                    </p:set>
                                    <p:animEffect transition="in" filter="box(in)">
                                      <p:cBhvr>
                                        <p:cTn id="7" dur="500"/>
                                        <p:tgtEl>
                                          <p:spTgt spid="42088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20881">
                                            <p:txEl>
                                              <p:pRg st="0" end="0"/>
                                            </p:txEl>
                                          </p:spTgt>
                                        </p:tgtEl>
                                        <p:attrNameLst>
                                          <p:attrName>style.visibility</p:attrName>
                                        </p:attrNameLst>
                                      </p:cBhvr>
                                      <p:to>
                                        <p:strVal val="visible"/>
                                      </p:to>
                                    </p:set>
                                    <p:animEffect transition="in" filter="blinds(horizontal)">
                                      <p:cBhvr>
                                        <p:cTn id="12" dur="500"/>
                                        <p:tgtEl>
                                          <p:spTgt spid="420881">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20881">
                                            <p:txEl>
                                              <p:pRg st="1" end="1"/>
                                            </p:txEl>
                                          </p:spTgt>
                                        </p:tgtEl>
                                        <p:attrNameLst>
                                          <p:attrName>style.visibility</p:attrName>
                                        </p:attrNameLst>
                                      </p:cBhvr>
                                      <p:to>
                                        <p:strVal val="visible"/>
                                      </p:to>
                                    </p:set>
                                    <p:animEffect transition="in" filter="blinds(horizontal)">
                                      <p:cBhvr>
                                        <p:cTn id="15" dur="500"/>
                                        <p:tgtEl>
                                          <p:spTgt spid="420881">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420881">
                                            <p:txEl>
                                              <p:pRg st="2" end="2"/>
                                            </p:txEl>
                                          </p:spTgt>
                                        </p:tgtEl>
                                        <p:attrNameLst>
                                          <p:attrName>style.visibility</p:attrName>
                                        </p:attrNameLst>
                                      </p:cBhvr>
                                      <p:to>
                                        <p:strVal val="visible"/>
                                      </p:to>
                                    </p:set>
                                    <p:animEffect transition="in" filter="blinds(horizontal)">
                                      <p:cBhvr>
                                        <p:cTn id="18" dur="500"/>
                                        <p:tgtEl>
                                          <p:spTgt spid="420881">
                                            <p:txEl>
                                              <p:pRg st="2" end="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420881">
                                            <p:txEl>
                                              <p:pRg st="3" end="3"/>
                                            </p:txEl>
                                          </p:spTgt>
                                        </p:tgtEl>
                                        <p:attrNameLst>
                                          <p:attrName>style.visibility</p:attrName>
                                        </p:attrNameLst>
                                      </p:cBhvr>
                                      <p:to>
                                        <p:strVal val="visible"/>
                                      </p:to>
                                    </p:set>
                                    <p:animEffect transition="in" filter="blinds(horizontal)">
                                      <p:cBhvr>
                                        <p:cTn id="21" dur="500"/>
                                        <p:tgtEl>
                                          <p:spTgt spid="420881">
                                            <p:txEl>
                                              <p:pRg st="3" end="3"/>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420881">
                                            <p:txEl>
                                              <p:pRg st="4" end="4"/>
                                            </p:txEl>
                                          </p:spTgt>
                                        </p:tgtEl>
                                        <p:attrNameLst>
                                          <p:attrName>style.visibility</p:attrName>
                                        </p:attrNameLst>
                                      </p:cBhvr>
                                      <p:to>
                                        <p:strVal val="visible"/>
                                      </p:to>
                                    </p:set>
                                    <p:animEffect transition="in" filter="blinds(horizontal)">
                                      <p:cBhvr>
                                        <p:cTn id="24" dur="500"/>
                                        <p:tgtEl>
                                          <p:spTgt spid="420881">
                                            <p:txEl>
                                              <p:pRg st="4" end="4"/>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420881">
                                            <p:txEl>
                                              <p:pRg st="5" end="5"/>
                                            </p:txEl>
                                          </p:spTgt>
                                        </p:tgtEl>
                                        <p:attrNameLst>
                                          <p:attrName>style.visibility</p:attrName>
                                        </p:attrNameLst>
                                      </p:cBhvr>
                                      <p:to>
                                        <p:strVal val="visible"/>
                                      </p:to>
                                    </p:set>
                                    <p:animEffect transition="in" filter="blinds(horizontal)">
                                      <p:cBhvr>
                                        <p:cTn id="27" dur="500"/>
                                        <p:tgtEl>
                                          <p:spTgt spid="420881">
                                            <p:txEl>
                                              <p:pRg st="5" end="5"/>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420881">
                                            <p:txEl>
                                              <p:pRg st="6" end="6"/>
                                            </p:txEl>
                                          </p:spTgt>
                                        </p:tgtEl>
                                        <p:attrNameLst>
                                          <p:attrName>style.visibility</p:attrName>
                                        </p:attrNameLst>
                                      </p:cBhvr>
                                      <p:to>
                                        <p:strVal val="visible"/>
                                      </p:to>
                                    </p:set>
                                    <p:animEffect transition="in" filter="blinds(horizontal)">
                                      <p:cBhvr>
                                        <p:cTn id="30" dur="500"/>
                                        <p:tgtEl>
                                          <p:spTgt spid="420881">
                                            <p:txEl>
                                              <p:pRg st="6" end="6"/>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420881">
                                            <p:txEl>
                                              <p:pRg st="7" end="7"/>
                                            </p:txEl>
                                          </p:spTgt>
                                        </p:tgtEl>
                                        <p:attrNameLst>
                                          <p:attrName>style.visibility</p:attrName>
                                        </p:attrNameLst>
                                      </p:cBhvr>
                                      <p:to>
                                        <p:strVal val="visible"/>
                                      </p:to>
                                    </p:set>
                                    <p:animEffect transition="in" filter="blinds(horizontal)">
                                      <p:cBhvr>
                                        <p:cTn id="33" dur="500"/>
                                        <p:tgtEl>
                                          <p:spTgt spid="420881">
                                            <p:txEl>
                                              <p:pRg st="7" end="7"/>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420881">
                                            <p:txEl>
                                              <p:pRg st="8" end="8"/>
                                            </p:txEl>
                                          </p:spTgt>
                                        </p:tgtEl>
                                        <p:attrNameLst>
                                          <p:attrName>style.visibility</p:attrName>
                                        </p:attrNameLst>
                                      </p:cBhvr>
                                      <p:to>
                                        <p:strVal val="visible"/>
                                      </p:to>
                                    </p:set>
                                    <p:animEffect transition="in" filter="blinds(horizontal)">
                                      <p:cBhvr>
                                        <p:cTn id="36" dur="500"/>
                                        <p:tgtEl>
                                          <p:spTgt spid="420881">
                                            <p:txEl>
                                              <p:pRg st="8" end="8"/>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420881">
                                            <p:txEl>
                                              <p:pRg st="9" end="9"/>
                                            </p:txEl>
                                          </p:spTgt>
                                        </p:tgtEl>
                                        <p:attrNameLst>
                                          <p:attrName>style.visibility</p:attrName>
                                        </p:attrNameLst>
                                      </p:cBhvr>
                                      <p:to>
                                        <p:strVal val="visible"/>
                                      </p:to>
                                    </p:set>
                                    <p:animEffect transition="in" filter="blinds(horizontal)">
                                      <p:cBhvr>
                                        <p:cTn id="39" dur="500"/>
                                        <p:tgtEl>
                                          <p:spTgt spid="420881">
                                            <p:txEl>
                                              <p:pRg st="9" end="9"/>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420881">
                                            <p:txEl>
                                              <p:pRg st="10" end="10"/>
                                            </p:txEl>
                                          </p:spTgt>
                                        </p:tgtEl>
                                        <p:attrNameLst>
                                          <p:attrName>style.visibility</p:attrName>
                                        </p:attrNameLst>
                                      </p:cBhvr>
                                      <p:to>
                                        <p:strVal val="visible"/>
                                      </p:to>
                                    </p:set>
                                    <p:animEffect transition="in" filter="blinds(horizontal)">
                                      <p:cBhvr>
                                        <p:cTn id="42" dur="500"/>
                                        <p:tgtEl>
                                          <p:spTgt spid="42088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9CC03416-9E79-45E7-94A3-420DA5B7615E}"/>
              </a:ext>
            </a:extLst>
          </p:cNvPr>
          <p:cNvSpPr>
            <a:spLocks noChangeArrowheads="1"/>
          </p:cNvSpPr>
          <p:nvPr/>
        </p:nvSpPr>
        <p:spPr bwMode="auto">
          <a:xfrm>
            <a:off x="1524000" y="990601"/>
            <a:ext cx="640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III. Hạn chế ô nhiễm môi trường</a:t>
            </a:r>
            <a:endParaRPr lang="en-US" altLang="en-US" sz="2400" b="1">
              <a:solidFill>
                <a:srgbClr val="0000FF"/>
              </a:solidFill>
              <a:latin typeface="Times New Roman" panose="02020603050405020304" pitchFamily="18" charset="0"/>
              <a:cs typeface="Times New Roman" panose="02020603050405020304" pitchFamily="18" charset="0"/>
            </a:endParaRPr>
          </a:p>
        </p:txBody>
      </p:sp>
      <p:sp>
        <p:nvSpPr>
          <p:cNvPr id="4100" name="Rectangle 8">
            <a:extLst>
              <a:ext uri="{FF2B5EF4-FFF2-40B4-BE49-F238E27FC236}">
                <a16:creationId xmlns:a16="http://schemas.microsoft.com/office/drawing/2014/main" id="{294AD900-B7CF-4C30-90A1-770881D81DDA}"/>
              </a:ext>
            </a:extLst>
          </p:cNvPr>
          <p:cNvSpPr>
            <a:spLocks noChangeArrowheads="1"/>
          </p:cNvSpPr>
          <p:nvPr/>
        </p:nvSpPr>
        <p:spPr bwMode="auto">
          <a:xfrm>
            <a:off x="1752600" y="1676400"/>
            <a:ext cx="57150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u="sng">
                <a:solidFill>
                  <a:srgbClr val="0000FF"/>
                </a:solidFill>
                <a:latin typeface="Times New Roman" panose="02020603050405020304" pitchFamily="18" charset="0"/>
                <a:cs typeface="Times New Roman" panose="02020603050405020304" pitchFamily="18" charset="0"/>
              </a:rPr>
              <a:t>1. Hạn chế ô nhiễm không khí:</a:t>
            </a:r>
          </a:p>
          <a:p>
            <a:pPr>
              <a:spcBef>
                <a:spcPct val="0"/>
              </a:spcBef>
              <a:buFontTx/>
              <a:buNone/>
            </a:pPr>
            <a:r>
              <a:rPr lang="en-US" altLang="en-US" sz="1800" u="sng">
                <a:solidFill>
                  <a:srgbClr val="0000FF"/>
                </a:solidFill>
                <a:latin typeface="Times New Roman" panose="02020603050405020304" pitchFamily="18" charset="0"/>
                <a:cs typeface="Times New Roman" panose="02020603050405020304" pitchFamily="18" charset="0"/>
              </a:rPr>
              <a:t> </a:t>
            </a:r>
            <a:endParaRPr lang="pt-BR" altLang="en-US" sz="1800" u="sng">
              <a:solidFill>
                <a:srgbClr val="0000FF"/>
              </a:solidFill>
              <a:latin typeface="Times New Roman" panose="02020603050405020304" pitchFamily="18" charset="0"/>
              <a:cs typeface="Times New Roman" panose="02020603050405020304" pitchFamily="18" charset="0"/>
            </a:endParaRPr>
          </a:p>
        </p:txBody>
      </p:sp>
      <p:sp>
        <p:nvSpPr>
          <p:cNvPr id="22" name="Rectangle 3">
            <a:extLst>
              <a:ext uri="{FF2B5EF4-FFF2-40B4-BE49-F238E27FC236}">
                <a16:creationId xmlns:a16="http://schemas.microsoft.com/office/drawing/2014/main" id="{9C96AFD9-F8F1-4467-95E8-93E3F0905158}"/>
              </a:ext>
            </a:extLst>
          </p:cNvPr>
          <p:cNvSpPr>
            <a:spLocks noChangeArrowheads="1"/>
          </p:cNvSpPr>
          <p:nvPr/>
        </p:nvSpPr>
        <p:spPr bwMode="auto">
          <a:xfrm>
            <a:off x="1524000" y="188914"/>
            <a:ext cx="9118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TIẾT 59 - BÀI 55:</a:t>
            </a:r>
            <a:r>
              <a:rPr lang="en-US" altLang="en-US" sz="2800" b="1" i="1">
                <a:solidFill>
                  <a:srgbClr val="FF0000"/>
                </a:solidFill>
                <a:latin typeface="Times New Roman" panose="02020603050405020304" pitchFamily="18" charset="0"/>
                <a:cs typeface="Times New Roman" panose="02020603050405020304" pitchFamily="18" charset="0"/>
              </a:rPr>
              <a:t> </a:t>
            </a:r>
            <a:r>
              <a:rPr lang="en-US" altLang="en-US" sz="2800" b="1">
                <a:solidFill>
                  <a:srgbClr val="FF0000"/>
                </a:solidFill>
                <a:latin typeface="Times New Roman" panose="02020603050405020304" pitchFamily="18" charset="0"/>
                <a:cs typeface="Times New Roman" panose="02020603050405020304" pitchFamily="18" charset="0"/>
              </a:rPr>
              <a:t> Ô NHIỄM MÔI TRƯỜNG (tiếp theo)</a:t>
            </a:r>
          </a:p>
        </p:txBody>
      </p:sp>
      <p:sp>
        <p:nvSpPr>
          <p:cNvPr id="293893" name="Text Box 5">
            <a:extLst>
              <a:ext uri="{FF2B5EF4-FFF2-40B4-BE49-F238E27FC236}">
                <a16:creationId xmlns:a16="http://schemas.microsoft.com/office/drawing/2014/main" id="{F3A8FA13-A663-4C0C-895F-22068680005A}"/>
              </a:ext>
            </a:extLst>
          </p:cNvPr>
          <p:cNvSpPr txBox="1">
            <a:spLocks noChangeArrowheads="1"/>
          </p:cNvSpPr>
          <p:nvPr/>
        </p:nvSpPr>
        <p:spPr bwMode="auto">
          <a:xfrm>
            <a:off x="1905000" y="3276600"/>
            <a:ext cx="8229600" cy="946150"/>
          </a:xfrm>
          <a:prstGeom prst="rect">
            <a:avLst/>
          </a:prstGeom>
          <a:solidFill>
            <a:srgbClr val="99FF66"/>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2800">
                <a:solidFill>
                  <a:srgbClr val="FF0000"/>
                </a:solidFill>
              </a:rPr>
              <a:t>Nhóm 2: Nêu những nguyên nhân và các biện pháp hạn chế ô nhiễm nguồn nước? </a:t>
            </a:r>
          </a:p>
        </p:txBody>
      </p:sp>
      <p:sp>
        <p:nvSpPr>
          <p:cNvPr id="293894" name="Text Box 6">
            <a:extLst>
              <a:ext uri="{FF2B5EF4-FFF2-40B4-BE49-F238E27FC236}">
                <a16:creationId xmlns:a16="http://schemas.microsoft.com/office/drawing/2014/main" id="{3C9BDD1B-ABFE-4B03-9ADA-6AFF38E9B19F}"/>
              </a:ext>
            </a:extLst>
          </p:cNvPr>
          <p:cNvSpPr txBox="1">
            <a:spLocks noChangeArrowheads="1"/>
          </p:cNvSpPr>
          <p:nvPr/>
        </p:nvSpPr>
        <p:spPr bwMode="auto">
          <a:xfrm>
            <a:off x="1828800" y="2133601"/>
            <a:ext cx="670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0000FF"/>
                </a:solidFill>
              </a:rPr>
              <a:t>Các biện pháp: a, b, d, e, g, i, k, l, m, 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293894">
                                            <p:txEl>
                                              <p:pRg st="0" end="0"/>
                                            </p:txEl>
                                          </p:spTgt>
                                        </p:tgtEl>
                                        <p:attrNameLst>
                                          <p:attrName>style.visibility</p:attrName>
                                        </p:attrNameLst>
                                      </p:cBhvr>
                                      <p:to>
                                        <p:strVal val="visible"/>
                                      </p:to>
                                    </p:set>
                                    <p:animEffect transition="in" filter="blinds(horizontal)">
                                      <p:cBhvr>
                                        <p:cTn id="15" dur="500"/>
                                        <p:tgtEl>
                                          <p:spTgt spid="293894">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93893">
                                            <p:bg/>
                                          </p:spTgt>
                                        </p:tgtEl>
                                        <p:attrNameLst>
                                          <p:attrName>style.visibility</p:attrName>
                                        </p:attrNameLst>
                                      </p:cBhvr>
                                      <p:to>
                                        <p:strVal val="visible"/>
                                      </p:to>
                                    </p:set>
                                    <p:animEffect transition="in" filter="blinds(horizontal)">
                                      <p:cBhvr>
                                        <p:cTn id="20" dur="500"/>
                                        <p:tgtEl>
                                          <p:spTgt spid="293893">
                                            <p:bg/>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93893">
                                            <p:txEl>
                                              <p:pRg st="0" end="0"/>
                                            </p:txEl>
                                          </p:spTgt>
                                        </p:tgtEl>
                                        <p:attrNameLst>
                                          <p:attrName>style.visibility</p:attrName>
                                        </p:attrNameLst>
                                      </p:cBhvr>
                                      <p:to>
                                        <p:strVal val="visible"/>
                                      </p:to>
                                    </p:set>
                                    <p:animEffect transition="in" filter="blinds(horizontal)">
                                      <p:cBhvr>
                                        <p:cTn id="23" dur="500"/>
                                        <p:tgtEl>
                                          <p:spTgt spid="2938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4100" grpId="0"/>
      <p:bldP spid="293893" grpId="0" build="allAtOnce"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2469</Words>
  <Application>Microsoft Office PowerPoint</Application>
  <PresentationFormat>Widescreen</PresentationFormat>
  <Paragraphs>218</Paragraphs>
  <Slides>39</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.VnTime</vt:lpstr>
      <vt:lpstr>Arial</vt:lpstr>
      <vt:lpstr>Calibri</vt:lpstr>
      <vt:lpstr>Calibri Light</vt:lpstr>
      <vt:lpstr>Times New Roman</vt:lpstr>
      <vt:lpstr>Verdana</vt:lpstr>
      <vt:lpstr>VNI-Times</vt:lpstr>
      <vt:lpstr>Office Theme</vt:lpstr>
      <vt:lpstr>PowerPoint Presentation</vt:lpstr>
      <vt:lpstr>PowerPoint Presentation</vt:lpstr>
      <vt:lpstr>PowerPoint Presentation</vt:lpstr>
      <vt:lpstr>PowerPoint Presentation</vt:lpstr>
      <vt:lpstr>PowerPoint Presentation</vt:lpstr>
      <vt:lpstr> Đối với sản xuất, sinh hoạt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Một số ảnh về ô nhiễm chất phóng xạ</vt:lpstr>
      <vt:lpstr>Vũ Khí Hạt Nhân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Surface</dc:creator>
  <cp:lastModifiedBy>Surface</cp:lastModifiedBy>
  <cp:revision>2</cp:revision>
  <dcterms:created xsi:type="dcterms:W3CDTF">2022-03-18T01:57:25Z</dcterms:created>
  <dcterms:modified xsi:type="dcterms:W3CDTF">2022-03-18T02:07:41Z</dcterms:modified>
</cp:coreProperties>
</file>