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0.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1.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2.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3.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4.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5.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701" r:id="rId5"/>
    <p:sldMasterId id="2147483718" r:id="rId6"/>
    <p:sldMasterId id="2147483735" r:id="rId7"/>
    <p:sldMasterId id="2147483752" r:id="rId8"/>
    <p:sldMasterId id="2147483769" r:id="rId9"/>
    <p:sldMasterId id="2147483786" r:id="rId10"/>
    <p:sldMasterId id="2147483803" r:id="rId11"/>
    <p:sldMasterId id="2147483820" r:id="rId12"/>
    <p:sldMasterId id="2147483837" r:id="rId13"/>
    <p:sldMasterId id="2147483854" r:id="rId14"/>
    <p:sldMasterId id="2147483871" r:id="rId15"/>
    <p:sldMasterId id="2147483888" r:id="rId16"/>
  </p:sldMasterIdLst>
  <p:notesMasterIdLst>
    <p:notesMasterId r:id="rId40"/>
  </p:notesMasterIdLst>
  <p:sldIdLst>
    <p:sldId id="258" r:id="rId17"/>
    <p:sldId id="323" r:id="rId18"/>
    <p:sldId id="342" r:id="rId19"/>
    <p:sldId id="343" r:id="rId20"/>
    <p:sldId id="366" r:id="rId21"/>
    <p:sldId id="364" r:id="rId22"/>
    <p:sldId id="333" r:id="rId23"/>
    <p:sldId id="334" r:id="rId24"/>
    <p:sldId id="360"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1EF"/>
    <a:srgbClr val="FF9999"/>
    <a:srgbClr val="00BEBE"/>
    <a:srgbClr val="003D72"/>
    <a:srgbClr val="02C7CF"/>
    <a:srgbClr val="00C5C4"/>
    <a:srgbClr val="58C9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snapToObjects="1">
      <p:cViewPr>
        <p:scale>
          <a:sx n="87" d="100"/>
          <a:sy n="87" d="100"/>
        </p:scale>
        <p:origin x="-73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96419-6E73-467E-B101-F1F4A1A3547F}" type="datetimeFigureOut">
              <a:rPr lang="en-US" smtClean="0"/>
              <a:t>2/25/2022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845BF-995B-4B72-84CF-684625F07E4F}" type="slidenum">
              <a:rPr lang="en-US" smtClean="0"/>
              <a:t>‹#›</a:t>
            </a:fld>
            <a:endParaRPr lang="en-US"/>
          </a:p>
        </p:txBody>
      </p:sp>
    </p:spTree>
    <p:extLst>
      <p:ext uri="{BB962C8B-B14F-4D97-AF65-F5344CB8AC3E}">
        <p14:creationId xmlns:p14="http://schemas.microsoft.com/office/powerpoint/2010/main" val="232402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ttcschool.edu.vn/lequydon2"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0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50324-61B1-45AC-9611-AA1C8AFBF611}" type="datetime1">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5A40-3D5E-5E4D-A959-59B7E968AA5D}" type="slidenum">
              <a:rPr lang="en-US" smtClean="0"/>
              <a:t>‹#›</a:t>
            </a:fld>
            <a:endParaRPr lang="en-US"/>
          </a:p>
        </p:txBody>
      </p:sp>
      <p:pic>
        <p:nvPicPr>
          <p:cNvPr id="7" name="Picture 6">
            <a:extLst>
              <a:ext uri="{FF2B5EF4-FFF2-40B4-BE49-F238E27FC236}">
                <a16:creationId xmlns:a16="http://schemas.microsoft.com/office/drawing/2014/main" xmlns="" id="{DAA39B5B-2CFC-4C8D-92C7-C09097AF57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a:blipFill rotWithShape="1">
            <a:blip/>
            <a:stretch>
              <a:fillRect/>
            </a:stretch>
          </a:blipFill>
        </p:spPr>
      </p:pic>
      <p:sp>
        <p:nvSpPr>
          <p:cNvPr id="8" name="Footer Placeholder 1">
            <a:extLst>
              <a:ext uri="{FF2B5EF4-FFF2-40B4-BE49-F238E27FC236}">
                <a16:creationId xmlns:a16="http://schemas.microsoft.com/office/drawing/2014/main" xmlns="" id="{2208A834-CF26-4CDA-AFF5-34FEE4174F1B}"/>
              </a:ext>
            </a:extLst>
          </p:cNvPr>
          <p:cNvSpPr txBox="1">
            <a:spLocks/>
          </p:cNvSpPr>
          <p:nvPr userDrawn="1"/>
        </p:nvSpPr>
        <p:spPr>
          <a:xfrm>
            <a:off x="7052849" y="6488668"/>
            <a:ext cx="1967693" cy="3693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8C9E7"/>
                </a:solidFill>
                <a:latin typeface="Myriad Pro Cond"/>
                <a:cs typeface="Myriad Pro Cond"/>
                <a:hlinkClick r:id="rId3"/>
              </a:rPr>
              <a:t>ttcschool.edu.vn/lequydon2</a:t>
            </a:r>
            <a:r>
              <a:rPr lang="en-US">
                <a:solidFill>
                  <a:srgbClr val="58C9E7"/>
                </a:solidFill>
                <a:latin typeface="Myriad Pro Cond"/>
                <a:cs typeface="Myriad Pro Cond"/>
              </a:rPr>
              <a:t> </a:t>
            </a:r>
            <a:r>
              <a:rPr lang="en-US">
                <a:solidFill>
                  <a:srgbClr val="00BEBE"/>
                </a:solidFill>
                <a:latin typeface="Myriad Pro Cond"/>
                <a:cs typeface="Myriad Pro Cond"/>
              </a:rPr>
              <a:t>| Trang </a:t>
            </a:r>
            <a:fld id="{7BE1708D-8153-4630-8CEE-120ED8868AF6}" type="slidenum">
              <a:rPr lang="en-US" smtClean="0">
                <a:solidFill>
                  <a:srgbClr val="00BEBE"/>
                </a:solidFill>
                <a:latin typeface="Myriad Pro Cond"/>
                <a:cs typeface="Myriad Pro Cond"/>
              </a:rPr>
              <a:pPr/>
              <a:t>‹#›</a:t>
            </a:fld>
            <a:endParaRPr lang="en-US">
              <a:solidFill>
                <a:srgbClr val="00BEBE"/>
              </a:solidFill>
              <a:latin typeface="Myriad Pro Cond"/>
              <a:cs typeface="Myriad Pro Cond"/>
            </a:endParaRPr>
          </a:p>
        </p:txBody>
      </p:sp>
    </p:spTree>
    <p:extLst>
      <p:ext uri="{BB962C8B-B14F-4D97-AF65-F5344CB8AC3E}">
        <p14:creationId xmlns:p14="http://schemas.microsoft.com/office/powerpoint/2010/main" val="7270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36BD14-E0A7-4738-9927-8DF644C01C74}" type="datetime1">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2276835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27C42BB-9878-4797-BB29-398A3D71956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20B62-4C59-4510-B1F5-6361DFE743F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0921659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F8ACBB9-A5AC-4BAD-A192-AD97E70E5126}"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715AC-234D-42EF-824D-8770C914764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1302631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85"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85" y="2737398"/>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364" y="2737398"/>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8FA72E-7B6A-4A28-9A00-5AD73C9AF25F}"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FAD4C-2D48-4A89-8BCA-6AF50933EAC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9340981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49C04-E316-4C09-BE01-6F52DF70B880}"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89BA35-8B33-4962-B834-BE5DE20002B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9207395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EB57F-D3C7-4A93-B474-4957AE3D1B69}"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242129-7294-4D86-846C-11B75C19A4DE}"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6974758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5077"/>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717538-7E89-485E-86AF-B9A74BE479CE}"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125DA9-0F28-43F2-A4EC-37C0C569390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2610307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2EAC814-E6AF-464D-8089-BBBC4EA9BB00}"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4CB4D-CD6D-4D53-A014-C2FD9EA4371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2488230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FF0F14-5381-4C62-95C2-D91A2AF59ADF}"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74935-A867-44D4-A755-76B274738F0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6515423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698576"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DD0367C6-9888-4363-AF39-6F4FD8121DC6}"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2E979F3D-59CB-42F1-812A-9BF8312D82B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6895319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0654F-EF7E-4EA7-A362-A7A9085808B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35C4A-C737-4641-839E-C7249E37DF5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79612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2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2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F44D27-AC98-466C-85B3-81B6E995D71C}" type="datetime1">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15201928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698576"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12ADF8C1-40D9-4D1D-AEB0-44862813BA21}"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5488A05F-FEC0-4520-BA05-56D6CB275C5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8996216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825D0ED-2946-4696-8427-E1A069313E84}"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48371C8-914C-4ED8-A568-64082756D381}"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5783673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ED2F4F-7109-49E3-8947-691D1C6AB71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761849-904F-447C-B1C7-CD9E270A7AA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7601224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31" y="609752"/>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77"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78CBFF-0D85-410E-818F-C1E356DC51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9567B-3E0B-4026-AB9C-8CD14D2EB57F}"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5825745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974"/>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A2340FE8-97F8-4838-82BB-203ABD756418}" type="datetimeFigureOut">
              <a:rPr lang="vi-VN">
                <a:solidFill>
                  <a:prstClr val="black">
                    <a:tint val="75000"/>
                  </a:prstClr>
                </a:solidFill>
              </a:rPr>
              <a:pPr>
                <a:defRPr/>
              </a:pPr>
              <a:t>25/02/2022</a:t>
            </a:fld>
            <a:endParaRPr lang="vi-VN">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15DF436D-0864-4147-A60B-B4EA86CB5B3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2857708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11D29-FED5-4376-B335-083918C7CA4B}"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EC114-D1C3-44B0-85DA-236B5149DC30}"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9689623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27C42BB-9878-4797-BB29-398A3D71956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20B62-4C59-4510-B1F5-6361DFE743F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7285435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F8ACBB9-A5AC-4BAD-A192-AD97E70E5126}"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715AC-234D-42EF-824D-8770C914764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1186033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7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79" y="273738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358" y="273738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8FA72E-7B6A-4A28-9A00-5AD73C9AF25F}"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FAD4C-2D48-4A89-8BCA-6AF50933EAC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3979612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49C04-E316-4C09-BE01-6F52DF70B880}"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89BA35-8B33-4962-B834-BE5DE20002B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31989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0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E00E2D-1A5F-46CF-A9B0-260B237F73A0}" type="datetime1">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5A40-3D5E-5E4D-A959-59B7E968AA5D}" type="slidenum">
              <a:rPr lang="en-US" smtClean="0"/>
              <a:t>‹#›</a:t>
            </a:fld>
            <a:endParaRPr lang="en-US"/>
          </a:p>
        </p:txBody>
      </p:sp>
      <p:pic>
        <p:nvPicPr>
          <p:cNvPr id="7" name="Picture 6">
            <a:extLst>
              <a:ext uri="{FF2B5EF4-FFF2-40B4-BE49-F238E27FC236}">
                <a16:creationId xmlns:a16="http://schemas.microsoft.com/office/drawing/2014/main" xmlns="" id="{4A59C2CB-62E0-4C26-98A4-CA13730BF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72111"/>
          </a:xfrm>
          <a:prstGeom prst="rect">
            <a:avLst/>
          </a:prstGeom>
        </p:spPr>
      </p:pic>
      <p:sp>
        <p:nvSpPr>
          <p:cNvPr id="8" name="Rectangle 7">
            <a:extLst>
              <a:ext uri="{FF2B5EF4-FFF2-40B4-BE49-F238E27FC236}">
                <a16:creationId xmlns:a16="http://schemas.microsoft.com/office/drawing/2014/main" xmlns="" id="{866A82D6-958A-4510-A6DD-C87099CF72E5}"/>
              </a:ext>
            </a:extLst>
          </p:cNvPr>
          <p:cNvSpPr/>
          <p:nvPr userDrawn="1"/>
        </p:nvSpPr>
        <p:spPr>
          <a:xfrm>
            <a:off x="0" y="1"/>
            <a:ext cx="9144000" cy="19119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45C601FB-35B5-4DCC-98BA-B11B3E26172B}"/>
              </a:ext>
            </a:extLst>
          </p:cNvPr>
          <p:cNvPicPr>
            <a:picLocks noChangeAspect="1"/>
          </p:cNvPicPr>
          <p:nvPr userDrawn="1"/>
        </p:nvPicPr>
        <p:blipFill>
          <a:blip r:embed="rId3"/>
          <a:stretch>
            <a:fillRect/>
          </a:stretch>
        </p:blipFill>
        <p:spPr>
          <a:xfrm>
            <a:off x="6104230" y="66507"/>
            <a:ext cx="2056361" cy="1799317"/>
          </a:xfrm>
          <a:prstGeom prst="rect">
            <a:avLst/>
          </a:prstGeom>
        </p:spPr>
      </p:pic>
      <p:pic>
        <p:nvPicPr>
          <p:cNvPr id="12" name="Picture 11">
            <a:extLst>
              <a:ext uri="{FF2B5EF4-FFF2-40B4-BE49-F238E27FC236}">
                <a16:creationId xmlns:a16="http://schemas.microsoft.com/office/drawing/2014/main" xmlns="" id="{E7749C40-2C08-47EE-87E8-84AB35D8FA81}"/>
              </a:ext>
            </a:extLst>
          </p:cNvPr>
          <p:cNvPicPr>
            <a:picLocks noChangeAspect="1"/>
          </p:cNvPicPr>
          <p:nvPr userDrawn="1"/>
        </p:nvPicPr>
        <p:blipFill>
          <a:blip r:embed="rId4"/>
          <a:stretch>
            <a:fillRect/>
          </a:stretch>
        </p:blipFill>
        <p:spPr>
          <a:xfrm>
            <a:off x="1099687" y="206783"/>
            <a:ext cx="1568789" cy="1549179"/>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xmlns="" id="{CF35562E-4364-4643-9251-08A42CF04987}"/>
              </a:ext>
            </a:extLst>
          </p:cNvPr>
          <p:cNvPicPr>
            <a:picLocks noChangeAspect="1"/>
          </p:cNvPicPr>
          <p:nvPr userDrawn="1"/>
        </p:nvPicPr>
        <p:blipFill rotWithShape="1">
          <a:blip r:embed="rId5"/>
          <a:srcRect t="22710"/>
          <a:stretch/>
        </p:blipFill>
        <p:spPr>
          <a:xfrm>
            <a:off x="0" y="1962919"/>
            <a:ext cx="9144000" cy="4895263"/>
          </a:xfrm>
          <a:prstGeom prst="rect">
            <a:avLst/>
          </a:prstGeom>
        </p:spPr>
      </p:pic>
    </p:spTree>
    <p:extLst>
      <p:ext uri="{BB962C8B-B14F-4D97-AF65-F5344CB8AC3E}">
        <p14:creationId xmlns:p14="http://schemas.microsoft.com/office/powerpoint/2010/main" val="1579978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EB57F-D3C7-4A93-B474-4957AE3D1B69}"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242129-7294-4D86-846C-11B75C19A4DE}"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7291697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506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717538-7E89-485E-86AF-B9A74BE479CE}"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125DA9-0F28-43F2-A4EC-37C0C569390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8778605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2EAC814-E6AF-464D-8089-BBBC4EA9BB00}"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4CB4D-CD6D-4D53-A014-C2FD9EA4371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4611126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FF0F14-5381-4C62-95C2-D91A2AF59ADF}"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74935-A867-44D4-A755-76B274738F0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2853520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69857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DD0367C6-9888-4363-AF39-6F4FD8121DC6}"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2E979F3D-59CB-42F1-812A-9BF8312D82B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0109270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0654F-EF7E-4EA7-A362-A7A9085808B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35C4A-C737-4641-839E-C7249E37DF5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2916751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69857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12ADF8C1-40D9-4D1D-AEB0-44862813BA21}"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5488A05F-FEC0-4520-BA05-56D6CB275C5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652556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825D0ED-2946-4696-8427-E1A069313E84}"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48371C8-914C-4ED8-A568-64082756D381}"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8741816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ED2F4F-7109-49E3-8947-691D1C6AB71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761849-904F-447C-B1C7-CD9E270A7AA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4264089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25" y="60974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7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78CBFF-0D85-410E-818F-C1E356DC51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9567B-3E0B-4026-AB9C-8CD14D2EB57F}"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61614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FA4B129-855F-4E8E-B387-AC80AE3F2AC5}"/>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24848"/>
            <a:ext cx="9144000" cy="6808304"/>
          </a:xfrm>
          <a:prstGeom prst="rect">
            <a:avLst/>
          </a:prstGeom>
        </p:spPr>
      </p:pic>
      <p:pic>
        <p:nvPicPr>
          <p:cNvPr id="9" name="Picture 8" descr="A close up of a logo&#10;&#10;Description generated with high confidence">
            <a:extLst>
              <a:ext uri="{FF2B5EF4-FFF2-40B4-BE49-F238E27FC236}">
                <a16:creationId xmlns:a16="http://schemas.microsoft.com/office/drawing/2014/main" xmlns="" id="{2AD05DB4-BC25-402C-A734-F29F2A663C1B}"/>
              </a:ext>
            </a:extLst>
          </p:cNvPr>
          <p:cNvPicPr>
            <a:picLocks noChangeAspect="1"/>
          </p:cNvPicPr>
          <p:nvPr userDrawn="1"/>
        </p:nvPicPr>
        <p:blipFill rotWithShape="1">
          <a:blip r:embed="rId2"/>
          <a:srcRect t="22535"/>
          <a:stretch/>
        </p:blipFill>
        <p:spPr>
          <a:xfrm>
            <a:off x="0" y="3158836"/>
            <a:ext cx="9144000" cy="3699254"/>
          </a:xfrm>
          <a:prstGeom prst="rect">
            <a:avLst/>
          </a:prstGeom>
        </p:spPr>
      </p:pic>
    </p:spTree>
    <p:extLst>
      <p:ext uri="{BB962C8B-B14F-4D97-AF65-F5344CB8AC3E}">
        <p14:creationId xmlns:p14="http://schemas.microsoft.com/office/powerpoint/2010/main" val="17531978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960"/>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A2340FE8-97F8-4838-82BB-203ABD756418}" type="datetimeFigureOut">
              <a:rPr lang="vi-VN">
                <a:solidFill>
                  <a:prstClr val="black">
                    <a:tint val="75000"/>
                  </a:prstClr>
                </a:solidFill>
              </a:rPr>
              <a:pPr>
                <a:defRPr/>
              </a:pPr>
              <a:t>25/02/2022</a:t>
            </a:fld>
            <a:endParaRPr lang="vi-VN">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15DF436D-0864-4147-A60B-B4EA86CB5B3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6763952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11D29-FED5-4376-B335-083918C7CA4B}"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EC114-D1C3-44B0-85DA-236B5149DC30}"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5512284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27C42BB-9878-4797-BB29-398A3D71956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20B62-4C59-4510-B1F5-6361DFE743F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7460205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F8ACBB9-A5AC-4BAD-A192-AD97E70E5126}"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715AC-234D-42EF-824D-8770C914764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8095126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72"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72" y="2737372"/>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351" y="2737372"/>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8FA72E-7B6A-4A28-9A00-5AD73C9AF25F}"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FAD4C-2D48-4A89-8BCA-6AF50933EAC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8550466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49C04-E316-4C09-BE01-6F52DF70B880}"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89BA35-8B33-4962-B834-BE5DE20002B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9207847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EB57F-D3C7-4A93-B474-4957AE3D1B69}"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242129-7294-4D86-846C-11B75C19A4DE}"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5653540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5051"/>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717538-7E89-485E-86AF-B9A74BE479CE}"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125DA9-0F28-43F2-A4EC-37C0C569390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644637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2EAC814-E6AF-464D-8089-BBBC4EA9BB00}"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4CB4D-CD6D-4D53-A014-C2FD9EA4371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5626218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FF0F14-5381-4C62-95C2-D91A2AF59ADF}"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74935-A867-44D4-A755-76B274738F0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17644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C15194-CA3D-4B91-B3F0-4DF6B47C1F01}" type="datetime1">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9888936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698563"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DD0367C6-9888-4363-AF39-6F4FD8121DC6}"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2E979F3D-59CB-42F1-812A-9BF8312D82B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2623792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0654F-EF7E-4EA7-A362-A7A9085808B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35C4A-C737-4641-839E-C7249E37DF5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0066730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698563"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12ADF8C1-40D9-4D1D-AEB0-44862813BA21}"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5488A05F-FEC0-4520-BA05-56D6CB275C5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5495639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825D0ED-2946-4696-8427-E1A069313E84}"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48371C8-914C-4ED8-A568-64082756D381}"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0643020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ED2F4F-7109-49E3-8947-691D1C6AB71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761849-904F-447C-B1C7-CD9E270A7AA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1901046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18" y="609726"/>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64"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78CBFF-0D85-410E-818F-C1E356DC51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9567B-3E0B-4026-AB9C-8CD14D2EB57F}"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2372512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944"/>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A2340FE8-97F8-4838-82BB-203ABD756418}" type="datetimeFigureOut">
              <a:rPr lang="vi-VN">
                <a:solidFill>
                  <a:prstClr val="black">
                    <a:tint val="75000"/>
                  </a:prstClr>
                </a:solidFill>
              </a:rPr>
              <a:pPr>
                <a:defRPr/>
              </a:pPr>
              <a:t>25/02/2022</a:t>
            </a:fld>
            <a:endParaRPr lang="vi-VN">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15DF436D-0864-4147-A60B-B4EA86CB5B3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5041407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11D29-FED5-4376-B335-083918C7CA4B}"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EC114-D1C3-44B0-85DA-236B5149DC30}"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0182559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27C42BB-9878-4797-BB29-398A3D71956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20B62-4C59-4510-B1F5-6361DFE743F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8317287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F8ACBB9-A5AC-4BAD-A192-AD97E70E5126}"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715AC-234D-42EF-824D-8770C914764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133735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72A503-0C14-4B55-B73A-12EFB9B1FFBA}" type="datetime1">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26239201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64"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64" y="273735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343" y="273735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8FA72E-7B6A-4A28-9A00-5AD73C9AF25F}"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FAD4C-2D48-4A89-8BCA-6AF50933EAC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8611402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49C04-E316-4C09-BE01-6F52DF70B880}"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89BA35-8B33-4962-B834-BE5DE20002B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4193687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EB57F-D3C7-4A93-B474-4957AE3D1B69}"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242129-7294-4D86-846C-11B75C19A4DE}"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3587996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503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717538-7E89-485E-86AF-B9A74BE479CE}"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125DA9-0F28-43F2-A4EC-37C0C569390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0120536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2EAC814-E6AF-464D-8089-BBBC4EA9BB00}"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4CB4D-CD6D-4D53-A014-C2FD9EA4371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2514211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FF0F14-5381-4C62-95C2-D91A2AF59ADF}"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74935-A867-44D4-A755-76B274738F0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732881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698555"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DD0367C6-9888-4363-AF39-6F4FD8121DC6}"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2E979F3D-59CB-42F1-812A-9BF8312D82B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4027381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0654F-EF7E-4EA7-A362-A7A9085808B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35C4A-C737-4641-839E-C7249E37DF5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6195287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698555"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12ADF8C1-40D9-4D1D-AEB0-44862813BA21}"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5488A05F-FEC0-4520-BA05-56D6CB275C5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21220812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825D0ED-2946-4696-8427-E1A069313E84}"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48371C8-914C-4ED8-A568-64082756D381}"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236319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1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6ACBD1-0399-4190-B892-7CE50EFC0A89}" type="datetime1">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42098173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ED2F4F-7109-49E3-8947-691D1C6AB71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761849-904F-447C-B1C7-CD9E270A7AA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9876989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10" y="60971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56"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78CBFF-0D85-410E-818F-C1E356DC51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9567B-3E0B-4026-AB9C-8CD14D2EB57F}"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5602639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926"/>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A2340FE8-97F8-4838-82BB-203ABD756418}" type="datetimeFigureOut">
              <a:rPr lang="vi-VN">
                <a:solidFill>
                  <a:prstClr val="black">
                    <a:tint val="75000"/>
                  </a:prstClr>
                </a:solidFill>
              </a:rPr>
              <a:pPr>
                <a:defRPr/>
              </a:pPr>
              <a:t>25/02/2022</a:t>
            </a:fld>
            <a:endParaRPr lang="vi-VN">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15DF436D-0864-4147-A60B-B4EA86CB5B3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7897649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11D29-FED5-4376-B335-083918C7CA4B}"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EC114-D1C3-44B0-85DA-236B5149DC30}"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2031938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27C42BB-9878-4797-BB29-398A3D71956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20B62-4C59-4510-B1F5-6361DFE743F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8124445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F8ACBB9-A5AC-4BAD-A192-AD97E70E5126}"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715AC-234D-42EF-824D-8770C914764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3075496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55"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55" y="2737338"/>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334" y="2737338"/>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8FA72E-7B6A-4A28-9A00-5AD73C9AF25F}"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FAD4C-2D48-4A89-8BCA-6AF50933EAC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72003695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49C04-E316-4C09-BE01-6F52DF70B880}"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89BA35-8B33-4962-B834-BE5DE20002B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6517736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EB57F-D3C7-4A93-B474-4957AE3D1B69}"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242129-7294-4D86-846C-11B75C19A4DE}"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5826344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5017"/>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717538-7E89-485E-86AF-B9A74BE479CE}"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125DA9-0F28-43F2-A4EC-37C0C569390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982815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7BAAB7-5CA8-40DB-8453-A654AA3CECE4}" type="datetime1">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9967659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2EAC814-E6AF-464D-8089-BBBC4EA9BB00}"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4CB4D-CD6D-4D53-A014-C2FD9EA4371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9156477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FF0F14-5381-4C62-95C2-D91A2AF59ADF}"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74935-A867-44D4-A755-76B274738F0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5314579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698546"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DD0367C6-9888-4363-AF39-6F4FD8121DC6}"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2E979F3D-59CB-42F1-812A-9BF8312D82B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0816116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0654F-EF7E-4EA7-A362-A7A9085808B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35C4A-C737-4641-839E-C7249E37DF5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3537547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698546"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12ADF8C1-40D9-4D1D-AEB0-44862813BA21}"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5488A05F-FEC0-4520-BA05-56D6CB275C5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63562181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825D0ED-2946-4696-8427-E1A069313E84}"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48371C8-914C-4ED8-A568-64082756D381}"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4292741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ED2F4F-7109-49E3-8947-691D1C6AB71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761849-904F-447C-B1C7-CD9E270A7AA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3639167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01" y="609692"/>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47"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78CBFF-0D85-410E-818F-C1E356DC51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9567B-3E0B-4026-AB9C-8CD14D2EB57F}"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1030552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906"/>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A2340FE8-97F8-4838-82BB-203ABD756418}" type="datetimeFigureOut">
              <a:rPr lang="vi-VN">
                <a:solidFill>
                  <a:prstClr val="black">
                    <a:tint val="75000"/>
                  </a:prstClr>
                </a:solidFill>
              </a:rPr>
              <a:pPr>
                <a:defRPr/>
              </a:pPr>
              <a:t>25/02/2022</a:t>
            </a:fld>
            <a:endParaRPr lang="vi-VN">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15DF436D-0864-4147-A60B-B4EA86CB5B3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4988667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11D29-FED5-4376-B335-083918C7CA4B}"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EC114-D1C3-44B0-85DA-236B5149DC30}"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573768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14546-D576-48D2-ADFB-B6A2D6BD6122}" type="datetime1">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6960708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27C42BB-9878-4797-BB29-398A3D71956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20B62-4C59-4510-B1F5-6361DFE743F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0786365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F8ACBB9-A5AC-4BAD-A192-AD97E70E5126}"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715AC-234D-42EF-824D-8770C914764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79578274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45"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45" y="2737318"/>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324" y="2737318"/>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8FA72E-7B6A-4A28-9A00-5AD73C9AF25F}"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FAD4C-2D48-4A89-8BCA-6AF50933EAC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6428057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49C04-E316-4C09-BE01-6F52DF70B880}"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89BA35-8B33-4962-B834-BE5DE20002B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9652104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EB57F-D3C7-4A93-B474-4957AE3D1B69}"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242129-7294-4D86-846C-11B75C19A4DE}"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652725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4997"/>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717538-7E89-485E-86AF-B9A74BE479CE}"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125DA9-0F28-43F2-A4EC-37C0C569390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043911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2EAC814-E6AF-464D-8089-BBBC4EA9BB00}"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4CB4D-CD6D-4D53-A014-C2FD9EA4371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4936002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FF0F14-5381-4C62-95C2-D91A2AF59ADF}"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74935-A867-44D4-A755-76B274738F0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0642152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698536"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DD0367C6-9888-4363-AF39-6F4FD8121DC6}"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2E979F3D-59CB-42F1-812A-9BF8312D82B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0163121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0654F-EF7E-4EA7-A362-A7A9085808B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35C4A-C737-4641-839E-C7249E37DF5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436881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23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B3ECB6-65BA-4D9D-9676-51F404AD3D7D}" type="datetime1">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20131364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698536"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12ADF8C1-40D9-4D1D-AEB0-44862813BA21}"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5488A05F-FEC0-4520-BA05-56D6CB275C5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50583241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825D0ED-2946-4696-8427-E1A069313E84}"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48371C8-914C-4ED8-A568-64082756D381}"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6995630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ED2F4F-7109-49E3-8947-691D1C6AB71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761849-904F-447C-B1C7-CD9E270A7AA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57531976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91" y="609672"/>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37"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78CBFF-0D85-410E-818F-C1E356DC51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9567B-3E0B-4026-AB9C-8CD14D2EB57F}"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2115568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84"/>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A2340FE8-97F8-4838-82BB-203ABD756418}" type="datetimeFigureOut">
              <a:rPr lang="vi-VN">
                <a:solidFill>
                  <a:prstClr val="black">
                    <a:tint val="75000"/>
                  </a:prstClr>
                </a:solidFill>
              </a:rPr>
              <a:pPr>
                <a:defRPr/>
              </a:pPr>
              <a:t>25/02/2022</a:t>
            </a:fld>
            <a:endParaRPr lang="vi-VN">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15DF436D-0864-4147-A60B-B4EA86CB5B3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1917678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11D29-FED5-4376-B335-083918C7CA4B}"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EC114-D1C3-44B0-85DA-236B5149DC30}"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0713007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27C42BB-9878-4797-BB29-398A3D71956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20B62-4C59-4510-B1F5-6361DFE743F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12296216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F8ACBB9-A5AC-4BAD-A192-AD97E70E5126}"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715AC-234D-42EF-824D-8770C914764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59685625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34"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34" y="273729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313" y="273729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8FA72E-7B6A-4A28-9A00-5AD73C9AF25F}"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FAD4C-2D48-4A89-8BCA-6AF50933EAC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61419054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49C04-E316-4C09-BE01-6F52DF70B880}"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89BA35-8B33-4962-B834-BE5DE20002B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166427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3BA90C-7982-4FB4-B2B2-A2A515C6F807}" type="datetime1">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1545122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C21024-0DDF-44E0-93F0-62AF72F57599}" type="datetime1">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95951138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EB57F-D3C7-4A93-B474-4957AE3D1B69}"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242129-7294-4D86-846C-11B75C19A4DE}"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4213680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497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717538-7E89-485E-86AF-B9A74BE479CE}"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125DA9-0F28-43F2-A4EC-37C0C569390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69739600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2EAC814-E6AF-464D-8089-BBBC4EA9BB00}"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4CB4D-CD6D-4D53-A014-C2FD9EA4371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9131094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FF0F14-5381-4C62-95C2-D91A2AF59ADF}"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74935-A867-44D4-A755-76B274738F0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44316372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698525"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DD0367C6-9888-4363-AF39-6F4FD8121DC6}"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2E979F3D-59CB-42F1-812A-9BF8312D82B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1741741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0654F-EF7E-4EA7-A362-A7A9085808B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35C4A-C737-4641-839E-C7249E37DF5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13044785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698525"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12ADF8C1-40D9-4D1D-AEB0-44862813BA21}"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5488A05F-FEC0-4520-BA05-56D6CB275C5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85316763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825D0ED-2946-4696-8427-E1A069313E84}"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48371C8-914C-4ED8-A568-64082756D381}"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59167515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ED2F4F-7109-49E3-8947-691D1C6AB71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761849-904F-447C-B1C7-CD9E270A7AA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63690076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80" y="60965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26"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78CBFF-0D85-410E-818F-C1E356DC51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9567B-3E0B-4026-AB9C-8CD14D2EB57F}"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908633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2F37-85B0-4DDC-A4D9-56438B049429}" type="datetime1">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382776892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60"/>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A2340FE8-97F8-4838-82BB-203ABD756418}" type="datetimeFigureOut">
              <a:rPr lang="vi-VN">
                <a:solidFill>
                  <a:prstClr val="black">
                    <a:tint val="75000"/>
                  </a:prstClr>
                </a:solidFill>
              </a:rPr>
              <a:pPr>
                <a:defRPr/>
              </a:pPr>
              <a:t>25/02/2022</a:t>
            </a:fld>
            <a:endParaRPr lang="vi-VN">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15DF436D-0864-4147-A60B-B4EA86CB5B3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2867839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11D29-FED5-4376-B335-083918C7CA4B}"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EC114-D1C3-44B0-85DA-236B5149DC30}"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85241981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27C42BB-9878-4797-BB29-398A3D71956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20B62-4C59-4510-B1F5-6361DFE743F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3244821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F8ACBB9-A5AC-4BAD-A192-AD97E70E5126}"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715AC-234D-42EF-824D-8770C914764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51953288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22"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22" y="2737272"/>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301" y="2737272"/>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8FA72E-7B6A-4A28-9A00-5AD73C9AF25F}"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FAD4C-2D48-4A89-8BCA-6AF50933EAC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364062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49C04-E316-4C09-BE01-6F52DF70B880}"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89BA35-8B33-4962-B834-BE5DE20002B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2309139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EB57F-D3C7-4A93-B474-4957AE3D1B69}"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242129-7294-4D86-846C-11B75C19A4DE}"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65038259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4951"/>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717538-7E89-485E-86AF-B9A74BE479CE}"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125DA9-0F28-43F2-A4EC-37C0C569390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98978589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2EAC814-E6AF-464D-8089-BBBC4EA9BB00}"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4CB4D-CD6D-4D53-A014-C2FD9EA4371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3809923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FF0F14-5381-4C62-95C2-D91A2AF59ADF}"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74935-A867-44D4-A755-76B274738F0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304647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2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2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2A5C4E-94E2-4E43-8A72-06CE8C300F95}" type="datetime1">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386037997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698513"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DD0367C6-9888-4363-AF39-6F4FD8121DC6}"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2E979F3D-59CB-42F1-812A-9BF8312D82B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51836250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0654F-EF7E-4EA7-A362-A7A9085808B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35C4A-C737-4641-839E-C7249E37DF5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01694811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698513"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12ADF8C1-40D9-4D1D-AEB0-44862813BA21}"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5488A05F-FEC0-4520-BA05-56D6CB275C5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1271491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825D0ED-2946-4696-8427-E1A069313E84}"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48371C8-914C-4ED8-A568-64082756D381}"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10261440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ED2F4F-7109-49E3-8947-691D1C6AB71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761849-904F-447C-B1C7-CD9E270A7AA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19399162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68" y="609626"/>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14"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78CBFF-0D85-410E-818F-C1E356DC51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9567B-3E0B-4026-AB9C-8CD14D2EB57F}"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80729010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A2340FE8-97F8-4838-82BB-203ABD756418}" type="datetimeFigureOut">
              <a:rPr lang="vi-VN">
                <a:solidFill>
                  <a:prstClr val="black">
                    <a:tint val="75000"/>
                  </a:prstClr>
                </a:solidFill>
              </a:rPr>
              <a:pPr>
                <a:defRPr/>
              </a:pPr>
              <a:t>25/02/2022</a:t>
            </a:fld>
            <a:endParaRPr lang="vi-VN">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15DF436D-0864-4147-A60B-B4EA86CB5B3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28943569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11D29-FED5-4376-B335-083918C7CA4B}"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EC114-D1C3-44B0-85DA-236B5149DC30}"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41786311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27C42BB-9878-4797-BB29-398A3D71956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20B62-4C59-4510-B1F5-6361DFE743F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80528163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F8ACBB9-A5AC-4BAD-A192-AD97E70E5126}"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715AC-234D-42EF-824D-8770C914764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171477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B3CAA6F9-364B-4673-97D0-F8AD4FCF90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40734E-DA44-42D2-897D-890B54736147}" type="slidenum">
              <a:rPr lang="vi-VN" altLang="vi-VN"/>
              <a:pPr>
                <a:defRPr/>
              </a:pPr>
              <a:t>‹#›</a:t>
            </a:fld>
            <a:endParaRPr lang="vi-VN" altLang="vi-VN"/>
          </a:p>
        </p:txBody>
      </p:sp>
    </p:spTree>
    <p:extLst>
      <p:ext uri="{BB962C8B-B14F-4D97-AF65-F5344CB8AC3E}">
        <p14:creationId xmlns:p14="http://schemas.microsoft.com/office/powerpoint/2010/main" val="163362936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8FA72E-7B6A-4A28-9A00-5AD73C9AF25F}"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FAD4C-2D48-4A89-8BCA-6AF50933EAC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88981121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49C04-E316-4C09-BE01-6F52DF70B880}"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89BA35-8B33-4962-B834-BE5DE20002B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7737324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EB57F-D3C7-4A93-B474-4957AE3D1B69}"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242129-7294-4D86-846C-11B75C19A4DE}"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14813773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717538-7E89-485E-86AF-B9A74BE479CE}"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125DA9-0F28-43F2-A4EC-37C0C569390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44540575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2EAC814-E6AF-464D-8089-BBBC4EA9BB00}"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4CB4D-CD6D-4D53-A014-C2FD9EA4371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08501731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FF0F14-5381-4C62-95C2-D91A2AF59ADF}"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74935-A867-44D4-A755-76B274738F0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46999594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DD0367C6-9888-4363-AF39-6F4FD8121DC6}"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2E979F3D-59CB-42F1-812A-9BF8312D82B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3135198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0654F-EF7E-4EA7-A362-A7A9085808B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35C4A-C737-4641-839E-C7249E37DF5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22356803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12ADF8C1-40D9-4D1D-AEB0-44862813BA21}"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5488A05F-FEC0-4520-BA05-56D6CB275C5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2435727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825D0ED-2946-4696-8427-E1A069313E84}"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48371C8-914C-4ED8-A568-64082756D381}"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432825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7175C308-2C55-4517-9478-0E0FAB9F8EBD}"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B59F0A-9FAF-4F62-8F3E-6CD56F8297C8}" type="slidenum">
              <a:rPr lang="vi-VN" altLang="vi-VN"/>
              <a:pPr>
                <a:defRPr/>
              </a:pPr>
              <a:t>‹#›</a:t>
            </a:fld>
            <a:endParaRPr lang="vi-VN" altLang="vi-VN"/>
          </a:p>
        </p:txBody>
      </p:sp>
    </p:spTree>
    <p:extLst>
      <p:ext uri="{BB962C8B-B14F-4D97-AF65-F5344CB8AC3E}">
        <p14:creationId xmlns:p14="http://schemas.microsoft.com/office/powerpoint/2010/main" val="402190352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ED2F4F-7109-49E3-8947-691D1C6AB71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761849-904F-447C-B1C7-CD9E270A7AA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77034839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78CBFF-0D85-410E-818F-C1E356DC51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9567B-3E0B-4026-AB9C-8CD14D2EB57F}"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546929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919"/>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64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572F112-67CE-4F66-BCD1-58378C4680E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9D3744-DE34-43FA-A637-D03A781ABBA9}" type="slidenum">
              <a:rPr lang="vi-VN" altLang="vi-VN"/>
              <a:pPr>
                <a:defRPr/>
              </a:pPr>
              <a:t>‹#›</a:t>
            </a:fld>
            <a:endParaRPr lang="vi-VN" altLang="vi-VN"/>
          </a:p>
        </p:txBody>
      </p:sp>
    </p:spTree>
    <p:extLst>
      <p:ext uri="{BB962C8B-B14F-4D97-AF65-F5344CB8AC3E}">
        <p14:creationId xmlns:p14="http://schemas.microsoft.com/office/powerpoint/2010/main" val="3216398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26E9E080-10D8-4B1B-AF46-5F68B4E017D2}"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A289873-4F58-437E-A814-49BD1F9F0043}" type="slidenum">
              <a:rPr lang="vi-VN" altLang="vi-VN"/>
              <a:pPr>
                <a:defRPr/>
              </a:pPr>
              <a:t>‹#›</a:t>
            </a:fld>
            <a:endParaRPr lang="vi-VN" altLang="vi-VN"/>
          </a:p>
        </p:txBody>
      </p:sp>
    </p:spTree>
    <p:extLst>
      <p:ext uri="{BB962C8B-B14F-4D97-AF65-F5344CB8AC3E}">
        <p14:creationId xmlns:p14="http://schemas.microsoft.com/office/powerpoint/2010/main" val="463810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38F40AC2-FE9A-4C59-BA28-0C93102840DB}"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9F14D49-1887-42F9-BA36-351620040767}" type="slidenum">
              <a:rPr lang="vi-VN" altLang="vi-VN"/>
              <a:pPr>
                <a:defRPr/>
              </a:pPr>
              <a:t>‹#›</a:t>
            </a:fld>
            <a:endParaRPr lang="vi-VN" altLang="vi-VN"/>
          </a:p>
        </p:txBody>
      </p:sp>
    </p:spTree>
    <p:extLst>
      <p:ext uri="{BB962C8B-B14F-4D97-AF65-F5344CB8AC3E}">
        <p14:creationId xmlns:p14="http://schemas.microsoft.com/office/powerpoint/2010/main" val="601854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0CD8FC01-3B83-465C-A9CC-2A8261993064}"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BC77EA8-5B40-489A-86BE-B3DFFF4D0D8E}" type="slidenum">
              <a:rPr lang="vi-VN" altLang="vi-VN"/>
              <a:pPr>
                <a:defRPr/>
              </a:pPr>
              <a:t>‹#›</a:t>
            </a:fld>
            <a:endParaRPr lang="vi-VN" altLang="vi-VN"/>
          </a:p>
        </p:txBody>
      </p:sp>
    </p:spTree>
    <p:extLst>
      <p:ext uri="{BB962C8B-B14F-4D97-AF65-F5344CB8AC3E}">
        <p14:creationId xmlns:p14="http://schemas.microsoft.com/office/powerpoint/2010/main" val="1046723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2C5A7C-D74F-4240-B887-B8E2B1F06553}"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0926A68-7FAD-47F9-A49B-D59E4DC4A64F}" type="slidenum">
              <a:rPr lang="vi-VN" altLang="vi-VN"/>
              <a:pPr>
                <a:defRPr/>
              </a:pPr>
              <a:t>‹#›</a:t>
            </a:fld>
            <a:endParaRPr lang="vi-VN" altLang="vi-VN"/>
          </a:p>
        </p:txBody>
      </p:sp>
    </p:spTree>
    <p:extLst>
      <p:ext uri="{BB962C8B-B14F-4D97-AF65-F5344CB8AC3E}">
        <p14:creationId xmlns:p14="http://schemas.microsoft.com/office/powerpoint/2010/main" val="253289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8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9A93E-08E8-4F39-B35A-16268B4B7F0B}" type="datetime1">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2179851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391" y="98760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8EF7A7A-3C9C-443D-8D15-0FF1FD2C89A3}"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18F89E-091E-45A9-8C46-EA1AD5D191B0}" type="slidenum">
              <a:rPr lang="vi-VN" altLang="vi-VN"/>
              <a:pPr>
                <a:defRPr/>
              </a:pPr>
              <a:t>‹#›</a:t>
            </a:fld>
            <a:endParaRPr lang="vi-VN" altLang="vi-VN"/>
          </a:p>
        </p:txBody>
      </p:sp>
    </p:spTree>
    <p:extLst>
      <p:ext uri="{BB962C8B-B14F-4D97-AF65-F5344CB8AC3E}">
        <p14:creationId xmlns:p14="http://schemas.microsoft.com/office/powerpoint/2010/main" val="1385402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391" y="98760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8CC8C1A-7833-431C-854E-805C0E64DAE9}"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91C81CA-B566-4B8C-99C8-69E8D7FDDB26}" type="slidenum">
              <a:rPr lang="vi-VN" altLang="vi-VN"/>
              <a:pPr>
                <a:defRPr/>
              </a:pPr>
              <a:t>‹#›</a:t>
            </a:fld>
            <a:endParaRPr lang="vi-VN" altLang="vi-VN"/>
          </a:p>
        </p:txBody>
      </p:sp>
    </p:spTree>
    <p:extLst>
      <p:ext uri="{BB962C8B-B14F-4D97-AF65-F5344CB8AC3E}">
        <p14:creationId xmlns:p14="http://schemas.microsoft.com/office/powerpoint/2010/main" val="4021002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AFADE03A-A60B-48C0-9501-50E842552A0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973CCF-772A-4191-AA49-31D47A33D5AF}" type="slidenum">
              <a:rPr lang="vi-VN" altLang="vi-VN"/>
              <a:pPr>
                <a:defRPr/>
              </a:pPr>
              <a:t>‹#›</a:t>
            </a:fld>
            <a:endParaRPr lang="vi-VN" altLang="vi-VN"/>
          </a:p>
        </p:txBody>
      </p:sp>
    </p:spTree>
    <p:extLst>
      <p:ext uri="{BB962C8B-B14F-4D97-AF65-F5344CB8AC3E}">
        <p14:creationId xmlns:p14="http://schemas.microsoft.com/office/powerpoint/2010/main" val="1898617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D6B2CE5F-D7F2-4CB7-A4E7-6A027C8361F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637EDC-CE5C-494A-9496-2969F68495B0}" type="slidenum">
              <a:rPr lang="vi-VN" altLang="vi-VN"/>
              <a:pPr>
                <a:defRPr/>
              </a:pPr>
              <a:t>‹#›</a:t>
            </a:fld>
            <a:endParaRPr lang="vi-VN" altLang="vi-VN"/>
          </a:p>
        </p:txBody>
      </p:sp>
    </p:spTree>
    <p:extLst>
      <p:ext uri="{BB962C8B-B14F-4D97-AF65-F5344CB8AC3E}">
        <p14:creationId xmlns:p14="http://schemas.microsoft.com/office/powerpoint/2010/main" val="28491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1014"/>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A2340FE8-97F8-4838-82BB-203ABD756418}" type="datetimeFigureOut">
              <a:rPr lang="vi-VN">
                <a:solidFill>
                  <a:prstClr val="black">
                    <a:tint val="75000"/>
                  </a:prstClr>
                </a:solidFill>
              </a:rPr>
              <a:pPr>
                <a:defRPr/>
              </a:pPr>
              <a:t>25/02/2022</a:t>
            </a:fld>
            <a:endParaRPr lang="vi-VN">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15DF436D-0864-4147-A60B-B4EA86CB5B3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159096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11D29-FED5-4376-B335-083918C7CA4B}"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EC114-D1C3-44B0-85DA-236B5149DC30}"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152518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27C42BB-9878-4797-BB29-398A3D71956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20B62-4C59-4510-B1F5-6361DFE743F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647981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F8ACBB9-A5AC-4BAD-A192-AD97E70E5126}"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715AC-234D-42EF-824D-8770C914764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376153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9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99" y="273742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378" y="273742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8FA72E-7B6A-4A28-9A00-5AD73C9AF25F}"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FAD4C-2D48-4A89-8BCA-6AF50933EAC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140933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49C04-E316-4C09-BE01-6F52DF70B880}"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89BA35-8B33-4962-B834-BE5DE20002B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46315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200AA7-B9B0-4587-82D4-7FF8F80E3B54}" type="datetime1">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3452034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EB57F-D3C7-4A93-B474-4957AE3D1B69}"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242129-7294-4D86-846C-11B75C19A4DE}"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079647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510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717538-7E89-485E-86AF-B9A74BE479CE}"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125DA9-0F28-43F2-A4EC-37C0C569390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615268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2EAC814-E6AF-464D-8089-BBBC4EA9BB00}"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4CB4D-CD6D-4D53-A014-C2FD9EA4371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882977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FF0F14-5381-4C62-95C2-D91A2AF59ADF}"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74935-A867-44D4-A755-76B274738F0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576690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69859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DD0367C6-9888-4363-AF39-6F4FD8121DC6}"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2E979F3D-59CB-42F1-812A-9BF8312D82B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7232104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0654F-EF7E-4EA7-A362-A7A9085808B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35C4A-C737-4641-839E-C7249E37DF5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6792087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69859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12ADF8C1-40D9-4D1D-AEB0-44862813BA21}"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5488A05F-FEC0-4520-BA05-56D6CB275C5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2530475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825D0ED-2946-4696-8427-E1A069313E84}"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48371C8-914C-4ED8-A568-64082756D381}"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513413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ED2F4F-7109-49E3-8947-691D1C6AB71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761849-904F-447C-B1C7-CD9E270A7AA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7273585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45" y="60978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9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78CBFF-0D85-410E-818F-C1E356DC51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9567B-3E0B-4026-AB9C-8CD14D2EB57F}"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82086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1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1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FCE898-D047-4F30-A002-D6DA13A7D232}" type="datetime1">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820697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1010"/>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A2340FE8-97F8-4838-82BB-203ABD756418}" type="datetimeFigureOut">
              <a:rPr lang="vi-VN">
                <a:solidFill>
                  <a:prstClr val="black">
                    <a:tint val="75000"/>
                  </a:prstClr>
                </a:solidFill>
              </a:rPr>
              <a:pPr>
                <a:defRPr/>
              </a:pPr>
              <a:t>25/02/2022</a:t>
            </a:fld>
            <a:endParaRPr lang="vi-VN">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15DF436D-0864-4147-A60B-B4EA86CB5B3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898134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11D29-FED5-4376-B335-083918C7CA4B}"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EC114-D1C3-44B0-85DA-236B5149DC30}"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4020287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27C42BB-9878-4797-BB29-398A3D71956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20B62-4C59-4510-B1F5-6361DFE743F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621337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F8ACBB9-A5AC-4BAD-A192-AD97E70E5126}"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715AC-234D-42EF-824D-8770C914764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300311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97"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97" y="2737422"/>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376" y="2737422"/>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8FA72E-7B6A-4A28-9A00-5AD73C9AF25F}"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FAD4C-2D48-4A89-8BCA-6AF50933EAC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3806556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49C04-E316-4C09-BE01-6F52DF70B880}"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89BA35-8B33-4962-B834-BE5DE20002B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942144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EB57F-D3C7-4A93-B474-4957AE3D1B69}"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242129-7294-4D86-846C-11B75C19A4DE}"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528937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5101"/>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717538-7E89-485E-86AF-B9A74BE479CE}"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125DA9-0F28-43F2-A4EC-37C0C569390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062507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2EAC814-E6AF-464D-8089-BBBC4EA9BB00}"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4CB4D-CD6D-4D53-A014-C2FD9EA4371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6775370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FF0F14-5381-4C62-95C2-D91A2AF59ADF}"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74935-A867-44D4-A755-76B274738F0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5167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7990F7-F457-47F7-841C-4F05EF2A18D5}" type="datetime1">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20401820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698588"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DD0367C6-9888-4363-AF39-6F4FD8121DC6}"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2E979F3D-59CB-42F1-812A-9BF8312D82B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202399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0654F-EF7E-4EA7-A362-A7A9085808B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35C4A-C737-4641-839E-C7249E37DF5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30064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698588"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12ADF8C1-40D9-4D1D-AEB0-44862813BA21}"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5488A05F-FEC0-4520-BA05-56D6CB275C5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933385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825D0ED-2946-4696-8427-E1A069313E84}"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48371C8-914C-4ED8-A568-64082756D381}"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1657467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ED2F4F-7109-49E3-8947-691D1C6AB71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761849-904F-447C-B1C7-CD9E270A7AA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173599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43" y="609776"/>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89"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78CBFF-0D85-410E-818F-C1E356DC51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9567B-3E0B-4026-AB9C-8CD14D2EB57F}"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850355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1004"/>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A2340FE8-97F8-4838-82BB-203ABD756418}" type="datetimeFigureOut">
              <a:rPr lang="vi-VN">
                <a:solidFill>
                  <a:prstClr val="black">
                    <a:tint val="75000"/>
                  </a:prstClr>
                </a:solidFill>
              </a:rPr>
              <a:pPr>
                <a:defRPr/>
              </a:pPr>
              <a:t>25/02/2022</a:t>
            </a:fld>
            <a:endParaRPr lang="vi-VN">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15DF436D-0864-4147-A60B-B4EA86CB5B3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420594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11D29-FED5-4376-B335-083918C7CA4B}"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EC114-D1C3-44B0-85DA-236B5149DC30}"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5274753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27C42BB-9878-4797-BB29-398A3D71956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20B62-4C59-4510-B1F5-6361DFE743F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1130465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F8ACBB9-A5AC-4BAD-A192-AD97E70E5126}"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715AC-234D-42EF-824D-8770C914764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86148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52810-AAD1-48AA-B3DB-CA4002709626}" type="datetime1">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39244021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94"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94" y="273741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373" y="273741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8FA72E-7B6A-4A28-9A00-5AD73C9AF25F}"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FAD4C-2D48-4A89-8BCA-6AF50933EAC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0580343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49C04-E316-4C09-BE01-6F52DF70B880}"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89BA35-8B33-4962-B834-BE5DE20002B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6044595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EB57F-D3C7-4A93-B474-4957AE3D1B69}"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242129-7294-4D86-846C-11B75C19A4DE}"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5252514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509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717538-7E89-485E-86AF-B9A74BE479CE}"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125DA9-0F28-43F2-A4EC-37C0C569390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0830643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2EAC814-E6AF-464D-8089-BBBC4EA9BB00}"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4CB4D-CD6D-4D53-A014-C2FD9EA4371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287481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FF0F14-5381-4C62-95C2-D91A2AF59ADF}"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74935-A867-44D4-A755-76B274738F0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7860564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698585"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DD0367C6-9888-4363-AF39-6F4FD8121DC6}"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2E979F3D-59CB-42F1-812A-9BF8312D82B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1992259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0654F-EF7E-4EA7-A362-A7A9085808B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35C4A-C737-4641-839E-C7249E37DF5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365084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698585"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12ADF8C1-40D9-4D1D-AEB0-44862813BA21}"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5488A05F-FEC0-4520-BA05-56D6CB275C5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9796370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825D0ED-2946-4696-8427-E1A069313E84}"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48371C8-914C-4ED8-A568-64082756D381}"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26317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23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C2CEEC-0CA4-4E40-98B1-52C0A4AA1083}" type="datetime1">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34691826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ED2F4F-7109-49E3-8947-691D1C6AB71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761849-904F-447C-B1C7-CD9E270A7AA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866485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40" y="60977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86"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78CBFF-0D85-410E-818F-C1E356DC51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9567B-3E0B-4026-AB9C-8CD14D2EB57F}"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101407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996"/>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A2340FE8-97F8-4838-82BB-203ABD756418}" type="datetimeFigureOut">
              <a:rPr lang="vi-VN">
                <a:solidFill>
                  <a:prstClr val="black">
                    <a:tint val="75000"/>
                  </a:prstClr>
                </a:solidFill>
              </a:rPr>
              <a:pPr>
                <a:defRPr/>
              </a:pPr>
              <a:t>25/02/2022</a:t>
            </a:fld>
            <a:endParaRPr lang="vi-VN">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15DF436D-0864-4147-A60B-B4EA86CB5B3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9438626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11D29-FED5-4376-B335-083918C7CA4B}"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EC114-D1C3-44B0-85DA-236B5149DC30}"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246388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27C42BB-9878-4797-BB29-398A3D71956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B20B62-4C59-4510-B1F5-6361DFE743F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838029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F8ACBB9-A5AC-4BAD-A192-AD97E70E5126}"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715AC-234D-42EF-824D-8770C914764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679543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90"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90" y="2737408"/>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369" y="2737408"/>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58FA72E-7B6A-4A28-9A00-5AD73C9AF25F}"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FAD4C-2D48-4A89-8BCA-6AF50933EAC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3179162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D849C04-E316-4C09-BE01-6F52DF70B880}" type="datetimeFigureOut">
              <a:rPr lang="vi-VN">
                <a:solidFill>
                  <a:prstClr val="black">
                    <a:tint val="75000"/>
                  </a:prstClr>
                </a:solidFill>
              </a:rPr>
              <a:pPr>
                <a:defRPr/>
              </a:pPr>
              <a:t>25/02/2022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189BA35-8B33-4962-B834-BE5DE20002B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0539459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EB57F-D3C7-4A93-B474-4957AE3D1B69}" type="datetimeFigureOut">
              <a:rPr lang="vi-VN">
                <a:solidFill>
                  <a:prstClr val="black">
                    <a:tint val="75000"/>
                  </a:prstClr>
                </a:solidFill>
              </a:rPr>
              <a:pPr>
                <a:defRPr/>
              </a:pPr>
              <a:t>25/02/2022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242129-7294-4D86-846C-11B75C19A4DE}"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3044051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8" y="515087"/>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B717538-7E89-485E-86AF-B9A74BE479CE}"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125DA9-0F28-43F2-A4EC-37C0C569390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421736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4BF09C-7D8F-466E-9B33-F89EDD4B42EB}" type="datetime1">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5A40-3D5E-5E4D-A959-59B7E968AA5D}" type="slidenum">
              <a:rPr lang="en-US" smtClean="0"/>
              <a:t>‹#›</a:t>
            </a:fld>
            <a:endParaRPr lang="en-US"/>
          </a:p>
        </p:txBody>
      </p:sp>
    </p:spTree>
    <p:extLst>
      <p:ext uri="{BB962C8B-B14F-4D97-AF65-F5344CB8AC3E}">
        <p14:creationId xmlns:p14="http://schemas.microsoft.com/office/powerpoint/2010/main" val="400569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2EAC814-E6AF-464D-8089-BBBC4EA9BB00}"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4CB4D-CD6D-4D53-A014-C2FD9EA4371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706503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0FF0F14-5381-4C62-95C2-D91A2AF59ADF}"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874935-A867-44D4-A755-76B274738F0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478722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698581"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DD0367C6-9888-4363-AF39-6F4FD8121DC6}"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2E979F3D-59CB-42F1-812A-9BF8312D82B7}"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5384548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0654F-EF7E-4EA7-A362-A7A9085808B0}"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635C4A-C737-4641-839E-C7249E37DF55}"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826751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ct val="0"/>
              </a:spcAft>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698581"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12ADF8C1-40D9-4D1D-AEB0-44862813BA21}" type="datetimeFigureOut">
              <a:rPr lang="vi-VN">
                <a:solidFill>
                  <a:prstClr val="black">
                    <a:tint val="75000"/>
                  </a:prstClr>
                </a:solidFill>
              </a:rPr>
              <a:pPr>
                <a:defRPr/>
              </a:pPr>
              <a:t>25/02/2022</a:t>
            </a:fld>
            <a:endParaRPr lang="vi-VN">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vl1pPr>
          </a:lstStyle>
          <a:p>
            <a:pPr>
              <a:defRPr/>
            </a:pPr>
            <a:fld id="{5488A05F-FEC0-4520-BA05-56D6CB275C5C}"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17471281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1825D0ED-2946-4696-8427-E1A069313E84}" type="datetimeFigureOut">
              <a:rPr lang="vi-VN">
                <a:solidFill>
                  <a:prstClr val="black">
                    <a:tint val="75000"/>
                  </a:prstClr>
                </a:solidFill>
              </a:rPr>
              <a:pPr>
                <a:defRPr/>
              </a:pPr>
              <a:t>25/02/2022</a:t>
            </a:fld>
            <a:endParaRPr lang="vi-VN">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C48371C8-914C-4ED8-A568-64082756D381}"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38905034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3ED2F4F-7109-49E3-8947-691D1C6AB719}"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761849-904F-447C-B1C7-CD9E270A7AA8}"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5683294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836" y="609762"/>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82"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78CBFF-0D85-410E-818F-C1E356DC512E}"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C9567B-3E0B-4026-AB9C-8CD14D2EB57F}"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9630094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986"/>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A2340FE8-97F8-4838-82BB-203ABD756418}" type="datetimeFigureOut">
              <a:rPr lang="vi-VN">
                <a:solidFill>
                  <a:prstClr val="black">
                    <a:tint val="75000"/>
                  </a:prstClr>
                </a:solidFill>
              </a:rPr>
              <a:pPr>
                <a:defRPr/>
              </a:pPr>
              <a:t>25/02/2022</a:t>
            </a:fld>
            <a:endParaRPr lang="vi-VN">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smtClean="0"/>
            </a:lvl1pPr>
          </a:lstStyle>
          <a:p>
            <a:pPr>
              <a:defRPr/>
            </a:pPr>
            <a:fld id="{15DF436D-0864-4147-A60B-B4EA86CB5B32}"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20139050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311D29-FED5-4376-B335-083918C7CA4B}" type="datetimeFigureOut">
              <a:rPr lang="vi-VN">
                <a:solidFill>
                  <a:prstClr val="black">
                    <a:tint val="75000"/>
                  </a:prstClr>
                </a:solidFill>
              </a:rPr>
              <a:pPr>
                <a:defRPr/>
              </a:pPr>
              <a:t>25/02/2022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EC114-D1C3-44B0-85DA-236B5149DC30}" type="slidenum">
              <a:rPr lang="vi-VN" altLang="vi-VN">
                <a:solidFill>
                  <a:srgbClr val="90C226"/>
                </a:solidFill>
              </a:rPr>
              <a:pPr>
                <a:defRPr/>
              </a:pPr>
              <a:t>‹#›</a:t>
            </a:fld>
            <a:endParaRPr lang="vi-VN" altLang="vi-VN">
              <a:solidFill>
                <a:srgbClr val="90C226"/>
              </a:solidFill>
            </a:endParaRPr>
          </a:p>
        </p:txBody>
      </p:sp>
    </p:spTree>
    <p:extLst>
      <p:ext uri="{BB962C8B-B14F-4D97-AF65-F5344CB8AC3E}">
        <p14:creationId xmlns:p14="http://schemas.microsoft.com/office/powerpoint/2010/main" val="87592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theme" Target="../theme/theme10.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theme" Target="../theme/theme11.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theme" Target="../theme/theme12.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theme" Target="../theme/theme13.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theme" Target="../theme/theme14.xml"/><Relationship Id="rId2" Type="http://schemas.openxmlformats.org/officeDocument/2006/relationships/slideLayout" Target="../slideLayouts/slideLayout195.xml"/><Relationship Id="rId16" Type="http://schemas.openxmlformats.org/officeDocument/2006/relationships/slideLayout" Target="../slideLayouts/slideLayout209.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slideLayout" Target="../slideLayouts/slideLayout20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theme" Target="../theme/theme15.xml"/><Relationship Id="rId2" Type="http://schemas.openxmlformats.org/officeDocument/2006/relationships/slideLayout" Target="../slideLayouts/slideLayout211.xml"/><Relationship Id="rId16" Type="http://schemas.openxmlformats.org/officeDocument/2006/relationships/slideLayout" Target="../slideLayouts/slideLayout225.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slideLayout" Target="../slideLayouts/slideLayout22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theme" Target="../theme/theme16.xml"/><Relationship Id="rId2" Type="http://schemas.openxmlformats.org/officeDocument/2006/relationships/slideLayout" Target="../slideLayouts/slideLayout227.xml"/><Relationship Id="rId16" Type="http://schemas.openxmlformats.org/officeDocument/2006/relationships/slideLayout" Target="../slideLayouts/slideLayout241.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slideLayout" Target="../slideLayouts/slideLayout24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6.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7.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theme" Target="../theme/theme8.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heme" Target="../theme/theme9.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53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EFEA4-789A-42A3-A120-2D23BED44A45}" type="datetime1">
              <a:rPr lang="en-US" smtClean="0"/>
              <a:t>2/25/2022</a:t>
            </a:fld>
            <a:endParaRPr lang="en-US"/>
          </a:p>
        </p:txBody>
      </p:sp>
      <p:sp>
        <p:nvSpPr>
          <p:cNvPr id="5" name="Footer Placeholder 4"/>
          <p:cNvSpPr>
            <a:spLocks noGrp="1"/>
          </p:cNvSpPr>
          <p:nvPr>
            <p:ph type="ftr" sz="quarter" idx="3"/>
          </p:nvPr>
        </p:nvSpPr>
        <p:spPr>
          <a:xfrm>
            <a:off x="3124200" y="635653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53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85A40-3D5E-5E4D-A959-59B7E968AA5D}" type="slidenum">
              <a:rPr lang="en-US" smtClean="0"/>
              <a:t>‹#›</a:t>
            </a:fld>
            <a:endParaRPr lang="en-US"/>
          </a:p>
        </p:txBody>
      </p:sp>
    </p:spTree>
    <p:extLst>
      <p:ext uri="{BB962C8B-B14F-4D97-AF65-F5344CB8AC3E}">
        <p14:creationId xmlns:p14="http://schemas.microsoft.com/office/powerpoint/2010/main" val="417386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8397" y="2160593"/>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310" y="6042152"/>
            <a:ext cx="68341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4FD1F2DC-3382-4913-A696-5782ACCD1A3F}" type="datetimeFigureOut">
              <a:rPr lang="vi-VN">
                <a:solidFill>
                  <a:prstClr val="black">
                    <a:tint val="75000"/>
                  </a:prstClr>
                </a:solidFill>
                <a:latin typeface="Calibri" pitchFamily="34" charset="0"/>
              </a:rPr>
              <a:pPr defTabSz="914400" eaLnBrk="0" fontAlgn="base" hangingPunct="0">
                <a:spcBef>
                  <a:spcPct val="0"/>
                </a:spcBef>
                <a:spcAft>
                  <a:spcPct val="0"/>
                </a:spcAft>
                <a:defRPr/>
              </a:pPr>
              <a:t>25/02/2022</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508397" y="6042152"/>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6442472" y="6042152"/>
            <a:ext cx="513159"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defTabSz="914400" eaLnBrk="0" fontAlgn="base" hangingPunct="0">
              <a:spcBef>
                <a:spcPct val="0"/>
              </a:spcBef>
              <a:spcAft>
                <a:spcPct val="0"/>
              </a:spcAft>
              <a:defRPr/>
            </a:pPr>
            <a:fld id="{952F2D19-586A-49CB-8E28-B36D13C72C05}" type="slidenum">
              <a:rPr lang="vi-VN" altLang="vi-VN">
                <a:solidFill>
                  <a:srgbClr val="90C226"/>
                </a:solidFill>
                <a:latin typeface="Calibri" pitchFamily="34" charset="0"/>
              </a:rPr>
              <a:pPr defTabSz="914400" eaLnBrk="0" fontAlgn="base" hangingPunct="0">
                <a:spcBef>
                  <a:spcPct val="0"/>
                </a:spcBef>
                <a:spcAft>
                  <a:spcPct val="0"/>
                </a:spcAft>
                <a:defRPr/>
              </a:pPr>
              <a:t>‹#›</a:t>
            </a:fld>
            <a:endParaRPr lang="vi-VN" altLang="vi-VN">
              <a:solidFill>
                <a:srgbClr val="90C226"/>
              </a:solidFill>
              <a:latin typeface="Calibri" pitchFamily="34" charset="0"/>
            </a:endParaRPr>
          </a:p>
        </p:txBody>
      </p:sp>
    </p:spTree>
    <p:extLst>
      <p:ext uri="{BB962C8B-B14F-4D97-AF65-F5344CB8AC3E}">
        <p14:creationId xmlns:p14="http://schemas.microsoft.com/office/powerpoint/2010/main" val="249720969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8397" y="2160593"/>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303" y="6042136"/>
            <a:ext cx="68341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4FD1F2DC-3382-4913-A696-5782ACCD1A3F}" type="datetimeFigureOut">
              <a:rPr lang="vi-VN">
                <a:solidFill>
                  <a:prstClr val="black">
                    <a:tint val="75000"/>
                  </a:prstClr>
                </a:solidFill>
                <a:latin typeface="Calibri" pitchFamily="34" charset="0"/>
              </a:rPr>
              <a:pPr defTabSz="914400" eaLnBrk="0" fontAlgn="base" hangingPunct="0">
                <a:spcBef>
                  <a:spcPct val="0"/>
                </a:spcBef>
                <a:spcAft>
                  <a:spcPct val="0"/>
                </a:spcAft>
                <a:defRPr/>
              </a:pPr>
              <a:t>25/02/2022</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508397" y="6042136"/>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6442472" y="6042136"/>
            <a:ext cx="513159"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defTabSz="914400" eaLnBrk="0" fontAlgn="base" hangingPunct="0">
              <a:spcBef>
                <a:spcPct val="0"/>
              </a:spcBef>
              <a:spcAft>
                <a:spcPct val="0"/>
              </a:spcAft>
              <a:defRPr/>
            </a:pPr>
            <a:fld id="{952F2D19-586A-49CB-8E28-B36D13C72C05}" type="slidenum">
              <a:rPr lang="vi-VN" altLang="vi-VN">
                <a:solidFill>
                  <a:srgbClr val="90C226"/>
                </a:solidFill>
                <a:latin typeface="Calibri" pitchFamily="34" charset="0"/>
              </a:rPr>
              <a:pPr defTabSz="914400" eaLnBrk="0" fontAlgn="base" hangingPunct="0">
                <a:spcBef>
                  <a:spcPct val="0"/>
                </a:spcBef>
                <a:spcAft>
                  <a:spcPct val="0"/>
                </a:spcAft>
                <a:defRPr/>
              </a:pPr>
              <a:t>‹#›</a:t>
            </a:fld>
            <a:endParaRPr lang="vi-VN" altLang="vi-VN">
              <a:solidFill>
                <a:srgbClr val="90C226"/>
              </a:solidFill>
              <a:latin typeface="Calibri" pitchFamily="34" charset="0"/>
            </a:endParaRPr>
          </a:p>
        </p:txBody>
      </p:sp>
    </p:spTree>
    <p:extLst>
      <p:ext uri="{BB962C8B-B14F-4D97-AF65-F5344CB8AC3E}">
        <p14:creationId xmlns:p14="http://schemas.microsoft.com/office/powerpoint/2010/main" val="19585982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8397" y="2160593"/>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294" y="6042118"/>
            <a:ext cx="68341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4FD1F2DC-3382-4913-A696-5782ACCD1A3F}" type="datetimeFigureOut">
              <a:rPr lang="vi-VN">
                <a:solidFill>
                  <a:prstClr val="black">
                    <a:tint val="75000"/>
                  </a:prstClr>
                </a:solidFill>
                <a:latin typeface="Calibri" pitchFamily="34" charset="0"/>
              </a:rPr>
              <a:pPr defTabSz="914400" eaLnBrk="0" fontAlgn="base" hangingPunct="0">
                <a:spcBef>
                  <a:spcPct val="0"/>
                </a:spcBef>
                <a:spcAft>
                  <a:spcPct val="0"/>
                </a:spcAft>
                <a:defRPr/>
              </a:pPr>
              <a:t>25/02/2022</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508397" y="6042118"/>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6442472" y="6042118"/>
            <a:ext cx="513159"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defTabSz="914400" eaLnBrk="0" fontAlgn="base" hangingPunct="0">
              <a:spcBef>
                <a:spcPct val="0"/>
              </a:spcBef>
              <a:spcAft>
                <a:spcPct val="0"/>
              </a:spcAft>
              <a:defRPr/>
            </a:pPr>
            <a:fld id="{952F2D19-586A-49CB-8E28-B36D13C72C05}" type="slidenum">
              <a:rPr lang="vi-VN" altLang="vi-VN">
                <a:solidFill>
                  <a:srgbClr val="90C226"/>
                </a:solidFill>
                <a:latin typeface="Calibri" pitchFamily="34" charset="0"/>
              </a:rPr>
              <a:pPr defTabSz="914400" eaLnBrk="0" fontAlgn="base" hangingPunct="0">
                <a:spcBef>
                  <a:spcPct val="0"/>
                </a:spcBef>
                <a:spcAft>
                  <a:spcPct val="0"/>
                </a:spcAft>
                <a:defRPr/>
              </a:pPr>
              <a:t>‹#›</a:t>
            </a:fld>
            <a:endParaRPr lang="vi-VN" altLang="vi-VN">
              <a:solidFill>
                <a:srgbClr val="90C226"/>
              </a:solidFill>
              <a:latin typeface="Calibri" pitchFamily="34" charset="0"/>
            </a:endParaRPr>
          </a:p>
        </p:txBody>
      </p:sp>
    </p:spTree>
    <p:extLst>
      <p:ext uri="{BB962C8B-B14F-4D97-AF65-F5344CB8AC3E}">
        <p14:creationId xmlns:p14="http://schemas.microsoft.com/office/powerpoint/2010/main" val="167269730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8397" y="2160593"/>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284" y="6042098"/>
            <a:ext cx="68341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4FD1F2DC-3382-4913-A696-5782ACCD1A3F}" type="datetimeFigureOut">
              <a:rPr lang="vi-VN">
                <a:solidFill>
                  <a:prstClr val="black">
                    <a:tint val="75000"/>
                  </a:prstClr>
                </a:solidFill>
                <a:latin typeface="Calibri" pitchFamily="34" charset="0"/>
              </a:rPr>
              <a:pPr defTabSz="914400" eaLnBrk="0" fontAlgn="base" hangingPunct="0">
                <a:spcBef>
                  <a:spcPct val="0"/>
                </a:spcBef>
                <a:spcAft>
                  <a:spcPct val="0"/>
                </a:spcAft>
                <a:defRPr/>
              </a:pPr>
              <a:t>25/02/2022</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508397" y="6042098"/>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6442472" y="6042098"/>
            <a:ext cx="513159"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defTabSz="914400" eaLnBrk="0" fontAlgn="base" hangingPunct="0">
              <a:spcBef>
                <a:spcPct val="0"/>
              </a:spcBef>
              <a:spcAft>
                <a:spcPct val="0"/>
              </a:spcAft>
              <a:defRPr/>
            </a:pPr>
            <a:fld id="{952F2D19-586A-49CB-8E28-B36D13C72C05}" type="slidenum">
              <a:rPr lang="vi-VN" altLang="vi-VN">
                <a:solidFill>
                  <a:srgbClr val="90C226"/>
                </a:solidFill>
                <a:latin typeface="Calibri" pitchFamily="34" charset="0"/>
              </a:rPr>
              <a:pPr defTabSz="914400" eaLnBrk="0" fontAlgn="base" hangingPunct="0">
                <a:spcBef>
                  <a:spcPct val="0"/>
                </a:spcBef>
                <a:spcAft>
                  <a:spcPct val="0"/>
                </a:spcAft>
                <a:defRPr/>
              </a:pPr>
              <a:t>‹#›</a:t>
            </a:fld>
            <a:endParaRPr lang="vi-VN" altLang="vi-VN">
              <a:solidFill>
                <a:srgbClr val="90C226"/>
              </a:solidFill>
              <a:latin typeface="Calibri" pitchFamily="34" charset="0"/>
            </a:endParaRPr>
          </a:p>
        </p:txBody>
      </p:sp>
    </p:spTree>
    <p:extLst>
      <p:ext uri="{BB962C8B-B14F-4D97-AF65-F5344CB8AC3E}">
        <p14:creationId xmlns:p14="http://schemas.microsoft.com/office/powerpoint/2010/main" val="25080067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8397" y="2160593"/>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273" y="6042076"/>
            <a:ext cx="68341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4FD1F2DC-3382-4913-A696-5782ACCD1A3F}" type="datetimeFigureOut">
              <a:rPr lang="vi-VN">
                <a:solidFill>
                  <a:prstClr val="black">
                    <a:tint val="75000"/>
                  </a:prstClr>
                </a:solidFill>
                <a:latin typeface="Calibri" pitchFamily="34" charset="0"/>
              </a:rPr>
              <a:pPr defTabSz="914400" eaLnBrk="0" fontAlgn="base" hangingPunct="0">
                <a:spcBef>
                  <a:spcPct val="0"/>
                </a:spcBef>
                <a:spcAft>
                  <a:spcPct val="0"/>
                </a:spcAft>
                <a:defRPr/>
              </a:pPr>
              <a:t>25/02/2022</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508397" y="6042076"/>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6442472" y="6042076"/>
            <a:ext cx="513159"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defTabSz="914400" eaLnBrk="0" fontAlgn="base" hangingPunct="0">
              <a:spcBef>
                <a:spcPct val="0"/>
              </a:spcBef>
              <a:spcAft>
                <a:spcPct val="0"/>
              </a:spcAft>
              <a:defRPr/>
            </a:pPr>
            <a:fld id="{952F2D19-586A-49CB-8E28-B36D13C72C05}" type="slidenum">
              <a:rPr lang="vi-VN" altLang="vi-VN">
                <a:solidFill>
                  <a:srgbClr val="90C226"/>
                </a:solidFill>
                <a:latin typeface="Calibri" pitchFamily="34" charset="0"/>
              </a:rPr>
              <a:pPr defTabSz="914400" eaLnBrk="0" fontAlgn="base" hangingPunct="0">
                <a:spcBef>
                  <a:spcPct val="0"/>
                </a:spcBef>
                <a:spcAft>
                  <a:spcPct val="0"/>
                </a:spcAft>
                <a:defRPr/>
              </a:pPr>
              <a:t>‹#›</a:t>
            </a:fld>
            <a:endParaRPr lang="vi-VN" altLang="vi-VN">
              <a:solidFill>
                <a:srgbClr val="90C226"/>
              </a:solidFill>
              <a:latin typeface="Calibri" pitchFamily="34" charset="0"/>
            </a:endParaRPr>
          </a:p>
        </p:txBody>
      </p:sp>
    </p:spTree>
    <p:extLst>
      <p:ext uri="{BB962C8B-B14F-4D97-AF65-F5344CB8AC3E}">
        <p14:creationId xmlns:p14="http://schemas.microsoft.com/office/powerpoint/2010/main" val="66494203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8397" y="2160593"/>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261" y="6042052"/>
            <a:ext cx="68341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4FD1F2DC-3382-4913-A696-5782ACCD1A3F}" type="datetimeFigureOut">
              <a:rPr lang="vi-VN">
                <a:solidFill>
                  <a:prstClr val="black">
                    <a:tint val="75000"/>
                  </a:prstClr>
                </a:solidFill>
                <a:latin typeface="Calibri" pitchFamily="34" charset="0"/>
              </a:rPr>
              <a:pPr defTabSz="914400" eaLnBrk="0" fontAlgn="base" hangingPunct="0">
                <a:spcBef>
                  <a:spcPct val="0"/>
                </a:spcBef>
                <a:spcAft>
                  <a:spcPct val="0"/>
                </a:spcAft>
                <a:defRPr/>
              </a:pPr>
              <a:t>25/02/2022</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508397" y="6042052"/>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6442472" y="6042052"/>
            <a:ext cx="513159"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defTabSz="914400" eaLnBrk="0" fontAlgn="base" hangingPunct="0">
              <a:spcBef>
                <a:spcPct val="0"/>
              </a:spcBef>
              <a:spcAft>
                <a:spcPct val="0"/>
              </a:spcAft>
              <a:defRPr/>
            </a:pPr>
            <a:fld id="{952F2D19-586A-49CB-8E28-B36D13C72C05}" type="slidenum">
              <a:rPr lang="vi-VN" altLang="vi-VN">
                <a:solidFill>
                  <a:srgbClr val="90C226"/>
                </a:solidFill>
                <a:latin typeface="Calibri" pitchFamily="34" charset="0"/>
              </a:rPr>
              <a:pPr defTabSz="914400" eaLnBrk="0" fontAlgn="base" hangingPunct="0">
                <a:spcBef>
                  <a:spcPct val="0"/>
                </a:spcBef>
                <a:spcAft>
                  <a:spcPct val="0"/>
                </a:spcAft>
                <a:defRPr/>
              </a:pPr>
              <a:t>‹#›</a:t>
            </a:fld>
            <a:endParaRPr lang="vi-VN" altLang="vi-VN">
              <a:solidFill>
                <a:srgbClr val="90C226"/>
              </a:solidFill>
              <a:latin typeface="Calibri" pitchFamily="34" charset="0"/>
            </a:endParaRPr>
          </a:p>
        </p:txBody>
      </p:sp>
    </p:spTree>
    <p:extLst>
      <p:ext uri="{BB962C8B-B14F-4D97-AF65-F5344CB8AC3E}">
        <p14:creationId xmlns:p14="http://schemas.microsoft.com/office/powerpoint/2010/main" val="197049159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8397" y="2160589"/>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248" y="6042026"/>
            <a:ext cx="68341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4FD1F2DC-3382-4913-A696-5782ACCD1A3F}" type="datetimeFigureOut">
              <a:rPr lang="vi-VN">
                <a:solidFill>
                  <a:prstClr val="black">
                    <a:tint val="75000"/>
                  </a:prstClr>
                </a:solidFill>
                <a:latin typeface="Calibri" pitchFamily="34" charset="0"/>
              </a:rPr>
              <a:pPr defTabSz="914400" eaLnBrk="0" fontAlgn="base" hangingPunct="0">
                <a:spcBef>
                  <a:spcPct val="0"/>
                </a:spcBef>
                <a:spcAft>
                  <a:spcPct val="0"/>
                </a:spcAft>
                <a:defRPr/>
              </a:pPr>
              <a:t>25/02/2022</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508397" y="6042026"/>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6442472" y="6042026"/>
            <a:ext cx="513159"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defTabSz="914400" eaLnBrk="0" fontAlgn="base" hangingPunct="0">
              <a:spcBef>
                <a:spcPct val="0"/>
              </a:spcBef>
              <a:spcAft>
                <a:spcPct val="0"/>
              </a:spcAft>
              <a:defRPr/>
            </a:pPr>
            <a:fld id="{952F2D19-586A-49CB-8E28-B36D13C72C05}" type="slidenum">
              <a:rPr lang="vi-VN" altLang="vi-VN">
                <a:solidFill>
                  <a:srgbClr val="90C226"/>
                </a:solidFill>
                <a:latin typeface="Calibri" pitchFamily="34" charset="0"/>
              </a:rPr>
              <a:pPr defTabSz="914400" eaLnBrk="0" fontAlgn="base" hangingPunct="0">
                <a:spcBef>
                  <a:spcPct val="0"/>
                </a:spcBef>
                <a:spcAft>
                  <a:spcPct val="0"/>
                </a:spcAft>
                <a:defRPr/>
              </a:pPr>
              <a:t>‹#›</a:t>
            </a:fld>
            <a:endParaRPr lang="vi-VN" altLang="vi-VN">
              <a:solidFill>
                <a:srgbClr val="90C226"/>
              </a:solidFill>
              <a:latin typeface="Calibri" pitchFamily="34" charset="0"/>
            </a:endParaRPr>
          </a:p>
        </p:txBody>
      </p:sp>
    </p:spTree>
    <p:extLst>
      <p:ext uri="{BB962C8B-B14F-4D97-AF65-F5344CB8AC3E}">
        <p14:creationId xmlns:p14="http://schemas.microsoft.com/office/powerpoint/2010/main" val="210120772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53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178C0-FF7B-4A32-B05E-7BE33F2ED178}" type="datetime1">
              <a:rPr lang="en-US" smtClean="0"/>
              <a:t>2/25/2022</a:t>
            </a:fld>
            <a:endParaRPr lang="en-US"/>
          </a:p>
        </p:txBody>
      </p:sp>
      <p:sp>
        <p:nvSpPr>
          <p:cNvPr id="5" name="Footer Placeholder 4"/>
          <p:cNvSpPr>
            <a:spLocks noGrp="1"/>
          </p:cNvSpPr>
          <p:nvPr>
            <p:ph type="ftr" sz="quarter" idx="3"/>
          </p:nvPr>
        </p:nvSpPr>
        <p:spPr>
          <a:xfrm>
            <a:off x="3124200" y="635653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53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85A40-3D5E-5E4D-A959-59B7E968AA5D}" type="slidenum">
              <a:rPr lang="en-US" smtClean="0"/>
              <a:t>‹#›</a:t>
            </a:fld>
            <a:endParaRPr lang="en-US"/>
          </a:p>
        </p:txBody>
      </p:sp>
    </p:spTree>
    <p:extLst>
      <p:ext uri="{BB962C8B-B14F-4D97-AF65-F5344CB8AC3E}">
        <p14:creationId xmlns:p14="http://schemas.microsoft.com/office/powerpoint/2010/main" val="1916051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endParaRPr lang="vi-VN" altLang="vi-VN"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endParaRPr lang="vi-VN" altLang="vi-VN" smtClean="0"/>
          </a:p>
        </p:txBody>
      </p:sp>
      <p:sp>
        <p:nvSpPr>
          <p:cNvPr id="4" name="Date Placeholder 3"/>
          <p:cNvSpPr>
            <a:spLocks noGrp="1"/>
          </p:cNvSpPr>
          <p:nvPr>
            <p:ph type="dt" sz="half" idx="2"/>
          </p:nvPr>
        </p:nvSpPr>
        <p:spPr>
          <a:xfrm>
            <a:off x="628650" y="635653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914400">
              <a:defRPr/>
            </a:pPr>
            <a:fld id="{CAAD6A6A-5F72-429B-99D1-7474100A6B74}" type="datetimeFigureOut">
              <a:rPr lang="vi-VN">
                <a:solidFill>
                  <a:prstClr val="black">
                    <a:tint val="75000"/>
                  </a:prstClr>
                </a:solidFill>
              </a:rPr>
              <a:pPr defTabSz="914400">
                <a:defRPr/>
              </a:pPr>
              <a:t>25/02/2022</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53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914400">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53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charset="0"/>
              </a:defRPr>
            </a:lvl1pPr>
          </a:lstStyle>
          <a:p>
            <a:pPr defTabSz="914400" fontAlgn="base">
              <a:spcBef>
                <a:spcPct val="0"/>
              </a:spcBef>
              <a:spcAft>
                <a:spcPct val="0"/>
              </a:spcAft>
              <a:defRPr/>
            </a:pPr>
            <a:fld id="{460DEBFC-B18E-4CD9-AEF8-09816C518C05}" type="slidenum">
              <a:rPr lang="vi-VN" altLang="vi-VN"/>
              <a:pPr defTabSz="914400" fontAlgn="base">
                <a:spcBef>
                  <a:spcPct val="0"/>
                </a:spcBef>
                <a:spcAft>
                  <a:spcPct val="0"/>
                </a:spcAft>
                <a:defRPr/>
              </a:pPr>
              <a:t>‹#›</a:t>
            </a:fld>
            <a:endParaRPr lang="vi-VN" altLang="vi-VN"/>
          </a:p>
        </p:txBody>
      </p:sp>
    </p:spTree>
    <p:extLst>
      <p:ext uri="{BB962C8B-B14F-4D97-AF65-F5344CB8AC3E}">
        <p14:creationId xmlns:p14="http://schemas.microsoft.com/office/powerpoint/2010/main" val="3918161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8397" y="2160593"/>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310" y="6042206"/>
            <a:ext cx="68341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4FD1F2DC-3382-4913-A696-5782ACCD1A3F}" type="datetimeFigureOut">
              <a:rPr lang="vi-VN">
                <a:solidFill>
                  <a:prstClr val="black">
                    <a:tint val="75000"/>
                  </a:prstClr>
                </a:solidFill>
                <a:latin typeface="Calibri" pitchFamily="34" charset="0"/>
              </a:rPr>
              <a:pPr defTabSz="914400" eaLnBrk="0" fontAlgn="base" hangingPunct="0">
                <a:spcBef>
                  <a:spcPct val="0"/>
                </a:spcBef>
                <a:spcAft>
                  <a:spcPct val="0"/>
                </a:spcAft>
                <a:defRPr/>
              </a:pPr>
              <a:t>25/02/2022</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508397" y="6042206"/>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6442472" y="6042206"/>
            <a:ext cx="513159"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defTabSz="914400" eaLnBrk="0" fontAlgn="base" hangingPunct="0">
              <a:spcBef>
                <a:spcPct val="0"/>
              </a:spcBef>
              <a:spcAft>
                <a:spcPct val="0"/>
              </a:spcAft>
              <a:defRPr/>
            </a:pPr>
            <a:fld id="{952F2D19-586A-49CB-8E28-B36D13C72C05}" type="slidenum">
              <a:rPr lang="vi-VN" altLang="vi-VN">
                <a:solidFill>
                  <a:srgbClr val="90C226"/>
                </a:solidFill>
                <a:latin typeface="Calibri" pitchFamily="34" charset="0"/>
              </a:rPr>
              <a:pPr defTabSz="914400" eaLnBrk="0" fontAlgn="base" hangingPunct="0">
                <a:spcBef>
                  <a:spcPct val="0"/>
                </a:spcBef>
                <a:spcAft>
                  <a:spcPct val="0"/>
                </a:spcAft>
                <a:defRPr/>
              </a:pPr>
              <a:t>‹#›</a:t>
            </a:fld>
            <a:endParaRPr lang="vi-VN" altLang="vi-VN">
              <a:solidFill>
                <a:srgbClr val="90C226"/>
              </a:solidFill>
              <a:latin typeface="Calibri" pitchFamily="34" charset="0"/>
            </a:endParaRPr>
          </a:p>
        </p:txBody>
      </p:sp>
    </p:spTree>
    <p:extLst>
      <p:ext uri="{BB962C8B-B14F-4D97-AF65-F5344CB8AC3E}">
        <p14:creationId xmlns:p14="http://schemas.microsoft.com/office/powerpoint/2010/main" val="1224213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8397" y="2160593"/>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310" y="6042202"/>
            <a:ext cx="68341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4FD1F2DC-3382-4913-A696-5782ACCD1A3F}" type="datetimeFigureOut">
              <a:rPr lang="vi-VN">
                <a:solidFill>
                  <a:prstClr val="black">
                    <a:tint val="75000"/>
                  </a:prstClr>
                </a:solidFill>
                <a:latin typeface="Calibri" pitchFamily="34" charset="0"/>
              </a:rPr>
              <a:pPr defTabSz="914400" eaLnBrk="0" fontAlgn="base" hangingPunct="0">
                <a:spcBef>
                  <a:spcPct val="0"/>
                </a:spcBef>
                <a:spcAft>
                  <a:spcPct val="0"/>
                </a:spcAft>
                <a:defRPr/>
              </a:pPr>
              <a:t>25/02/2022</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508397" y="6042202"/>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6442472" y="6042202"/>
            <a:ext cx="513159"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defTabSz="914400" eaLnBrk="0" fontAlgn="base" hangingPunct="0">
              <a:spcBef>
                <a:spcPct val="0"/>
              </a:spcBef>
              <a:spcAft>
                <a:spcPct val="0"/>
              </a:spcAft>
              <a:defRPr/>
            </a:pPr>
            <a:fld id="{952F2D19-586A-49CB-8E28-B36D13C72C05}" type="slidenum">
              <a:rPr lang="vi-VN" altLang="vi-VN">
                <a:solidFill>
                  <a:srgbClr val="90C226"/>
                </a:solidFill>
                <a:latin typeface="Calibri" pitchFamily="34" charset="0"/>
              </a:rPr>
              <a:pPr defTabSz="914400" eaLnBrk="0" fontAlgn="base" hangingPunct="0">
                <a:spcBef>
                  <a:spcPct val="0"/>
                </a:spcBef>
                <a:spcAft>
                  <a:spcPct val="0"/>
                </a:spcAft>
                <a:defRPr/>
              </a:pPr>
              <a:t>‹#›</a:t>
            </a:fld>
            <a:endParaRPr lang="vi-VN" altLang="vi-VN">
              <a:solidFill>
                <a:srgbClr val="90C226"/>
              </a:solidFill>
              <a:latin typeface="Calibri" pitchFamily="34" charset="0"/>
            </a:endParaRPr>
          </a:p>
        </p:txBody>
      </p:sp>
    </p:spTree>
    <p:extLst>
      <p:ext uri="{BB962C8B-B14F-4D97-AF65-F5344CB8AC3E}">
        <p14:creationId xmlns:p14="http://schemas.microsoft.com/office/powerpoint/2010/main" val="323867890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8397" y="2160593"/>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310" y="6042196"/>
            <a:ext cx="68341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4FD1F2DC-3382-4913-A696-5782ACCD1A3F}" type="datetimeFigureOut">
              <a:rPr lang="vi-VN">
                <a:solidFill>
                  <a:prstClr val="black">
                    <a:tint val="75000"/>
                  </a:prstClr>
                </a:solidFill>
                <a:latin typeface="Calibri" pitchFamily="34" charset="0"/>
              </a:rPr>
              <a:pPr defTabSz="914400" eaLnBrk="0" fontAlgn="base" hangingPunct="0">
                <a:spcBef>
                  <a:spcPct val="0"/>
                </a:spcBef>
                <a:spcAft>
                  <a:spcPct val="0"/>
                </a:spcAft>
                <a:defRPr/>
              </a:pPr>
              <a:t>25/02/2022</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508397" y="6042196"/>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6442472" y="6042196"/>
            <a:ext cx="513159"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defTabSz="914400" eaLnBrk="0" fontAlgn="base" hangingPunct="0">
              <a:spcBef>
                <a:spcPct val="0"/>
              </a:spcBef>
              <a:spcAft>
                <a:spcPct val="0"/>
              </a:spcAft>
              <a:defRPr/>
            </a:pPr>
            <a:fld id="{952F2D19-586A-49CB-8E28-B36D13C72C05}" type="slidenum">
              <a:rPr lang="vi-VN" altLang="vi-VN">
                <a:solidFill>
                  <a:srgbClr val="90C226"/>
                </a:solidFill>
                <a:latin typeface="Calibri" pitchFamily="34" charset="0"/>
              </a:rPr>
              <a:pPr defTabSz="914400" eaLnBrk="0" fontAlgn="base" hangingPunct="0">
                <a:spcBef>
                  <a:spcPct val="0"/>
                </a:spcBef>
                <a:spcAft>
                  <a:spcPct val="0"/>
                </a:spcAft>
                <a:defRPr/>
              </a:pPr>
              <a:t>‹#›</a:t>
            </a:fld>
            <a:endParaRPr lang="vi-VN" altLang="vi-VN">
              <a:solidFill>
                <a:srgbClr val="90C226"/>
              </a:solidFill>
              <a:latin typeface="Calibri" pitchFamily="34" charset="0"/>
            </a:endParaRPr>
          </a:p>
        </p:txBody>
      </p:sp>
    </p:spTree>
    <p:extLst>
      <p:ext uri="{BB962C8B-B14F-4D97-AF65-F5344CB8AC3E}">
        <p14:creationId xmlns:p14="http://schemas.microsoft.com/office/powerpoint/2010/main" val="304465427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8397" y="2160593"/>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310" y="6042188"/>
            <a:ext cx="68341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4FD1F2DC-3382-4913-A696-5782ACCD1A3F}" type="datetimeFigureOut">
              <a:rPr lang="vi-VN">
                <a:solidFill>
                  <a:prstClr val="black">
                    <a:tint val="75000"/>
                  </a:prstClr>
                </a:solidFill>
                <a:latin typeface="Calibri" pitchFamily="34" charset="0"/>
              </a:rPr>
              <a:pPr defTabSz="914400" eaLnBrk="0" fontAlgn="base" hangingPunct="0">
                <a:spcBef>
                  <a:spcPct val="0"/>
                </a:spcBef>
                <a:spcAft>
                  <a:spcPct val="0"/>
                </a:spcAft>
                <a:defRPr/>
              </a:pPr>
              <a:t>25/02/2022</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508397" y="6042188"/>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6442472" y="6042188"/>
            <a:ext cx="513159"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defTabSz="914400" eaLnBrk="0" fontAlgn="base" hangingPunct="0">
              <a:spcBef>
                <a:spcPct val="0"/>
              </a:spcBef>
              <a:spcAft>
                <a:spcPct val="0"/>
              </a:spcAft>
              <a:defRPr/>
            </a:pPr>
            <a:fld id="{952F2D19-586A-49CB-8E28-B36D13C72C05}" type="slidenum">
              <a:rPr lang="vi-VN" altLang="vi-VN">
                <a:solidFill>
                  <a:srgbClr val="90C226"/>
                </a:solidFill>
                <a:latin typeface="Calibri" pitchFamily="34" charset="0"/>
              </a:rPr>
              <a:pPr defTabSz="914400" eaLnBrk="0" fontAlgn="base" hangingPunct="0">
                <a:spcBef>
                  <a:spcPct val="0"/>
                </a:spcBef>
                <a:spcAft>
                  <a:spcPct val="0"/>
                </a:spcAft>
                <a:defRPr/>
              </a:pPr>
              <a:t>‹#›</a:t>
            </a:fld>
            <a:endParaRPr lang="vi-VN" altLang="vi-VN">
              <a:solidFill>
                <a:srgbClr val="90C226"/>
              </a:solidFill>
              <a:latin typeface="Calibri" pitchFamily="34" charset="0"/>
            </a:endParaRPr>
          </a:p>
        </p:txBody>
      </p:sp>
    </p:spTree>
    <p:extLst>
      <p:ext uri="{BB962C8B-B14F-4D97-AF65-F5344CB8AC3E}">
        <p14:creationId xmlns:p14="http://schemas.microsoft.com/office/powerpoint/2010/main" val="86052648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8397" y="2160593"/>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310" y="6042178"/>
            <a:ext cx="68341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4FD1F2DC-3382-4913-A696-5782ACCD1A3F}" type="datetimeFigureOut">
              <a:rPr lang="vi-VN">
                <a:solidFill>
                  <a:prstClr val="black">
                    <a:tint val="75000"/>
                  </a:prstClr>
                </a:solidFill>
                <a:latin typeface="Calibri" pitchFamily="34" charset="0"/>
              </a:rPr>
              <a:pPr defTabSz="914400" eaLnBrk="0" fontAlgn="base" hangingPunct="0">
                <a:spcBef>
                  <a:spcPct val="0"/>
                </a:spcBef>
                <a:spcAft>
                  <a:spcPct val="0"/>
                </a:spcAft>
                <a:defRPr/>
              </a:pPr>
              <a:t>25/02/2022</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508397" y="6042178"/>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6442472" y="6042178"/>
            <a:ext cx="513159"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defTabSz="914400" eaLnBrk="0" fontAlgn="base" hangingPunct="0">
              <a:spcBef>
                <a:spcPct val="0"/>
              </a:spcBef>
              <a:spcAft>
                <a:spcPct val="0"/>
              </a:spcAft>
              <a:defRPr/>
            </a:pPr>
            <a:fld id="{952F2D19-586A-49CB-8E28-B36D13C72C05}" type="slidenum">
              <a:rPr lang="vi-VN" altLang="vi-VN">
                <a:solidFill>
                  <a:srgbClr val="90C226"/>
                </a:solidFill>
                <a:latin typeface="Calibri" pitchFamily="34" charset="0"/>
              </a:rPr>
              <a:pPr defTabSz="914400" eaLnBrk="0" fontAlgn="base" hangingPunct="0">
                <a:spcBef>
                  <a:spcPct val="0"/>
                </a:spcBef>
                <a:spcAft>
                  <a:spcPct val="0"/>
                </a:spcAft>
                <a:defRPr/>
              </a:pPr>
              <a:t>‹#›</a:t>
            </a:fld>
            <a:endParaRPr lang="vi-VN" altLang="vi-VN">
              <a:solidFill>
                <a:srgbClr val="90C226"/>
              </a:solidFill>
              <a:latin typeface="Calibri" pitchFamily="34" charset="0"/>
            </a:endParaRPr>
          </a:p>
        </p:txBody>
      </p:sp>
    </p:spTree>
    <p:extLst>
      <p:ext uri="{BB962C8B-B14F-4D97-AF65-F5344CB8AC3E}">
        <p14:creationId xmlns:p14="http://schemas.microsoft.com/office/powerpoint/2010/main" val="273263677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508397" y="2160593"/>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310" y="6042166"/>
            <a:ext cx="68341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4FD1F2DC-3382-4913-A696-5782ACCD1A3F}" type="datetimeFigureOut">
              <a:rPr lang="vi-VN">
                <a:solidFill>
                  <a:prstClr val="black">
                    <a:tint val="75000"/>
                  </a:prstClr>
                </a:solidFill>
                <a:latin typeface="Calibri" pitchFamily="34" charset="0"/>
              </a:rPr>
              <a:pPr defTabSz="914400" eaLnBrk="0" fontAlgn="base" hangingPunct="0">
                <a:spcBef>
                  <a:spcPct val="0"/>
                </a:spcBef>
                <a:spcAft>
                  <a:spcPct val="0"/>
                </a:spcAft>
                <a:defRPr/>
              </a:pPr>
              <a:t>25/02/2022</a:t>
            </a:fld>
            <a:endParaRPr lang="vi-VN">
              <a:solidFill>
                <a:prstClr val="black">
                  <a:tint val="75000"/>
                </a:prstClr>
              </a:solidFill>
              <a:latin typeface="Calibri" pitchFamily="34" charset="0"/>
            </a:endParaRPr>
          </a:p>
        </p:txBody>
      </p:sp>
      <p:sp>
        <p:nvSpPr>
          <p:cNvPr id="5" name="Footer Placeholder 4"/>
          <p:cNvSpPr>
            <a:spLocks noGrp="1"/>
          </p:cNvSpPr>
          <p:nvPr>
            <p:ph type="ftr" sz="quarter" idx="3"/>
          </p:nvPr>
        </p:nvSpPr>
        <p:spPr>
          <a:xfrm>
            <a:off x="508397" y="6042166"/>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vi-VN">
              <a:solidFill>
                <a:prstClr val="black">
                  <a:tint val="75000"/>
                </a:prstClr>
              </a:solidFill>
              <a:latin typeface="Calibri" pitchFamily="34" charset="0"/>
            </a:endParaRPr>
          </a:p>
        </p:txBody>
      </p:sp>
      <p:sp>
        <p:nvSpPr>
          <p:cNvPr id="6" name="Slide Number Placeholder 5"/>
          <p:cNvSpPr>
            <a:spLocks noGrp="1"/>
          </p:cNvSpPr>
          <p:nvPr>
            <p:ph type="sldNum" sz="quarter" idx="4"/>
          </p:nvPr>
        </p:nvSpPr>
        <p:spPr>
          <a:xfrm>
            <a:off x="6442472" y="6042166"/>
            <a:ext cx="513159"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chemeClr val="accent1"/>
                </a:solidFill>
              </a:defRPr>
            </a:lvl1pPr>
          </a:lstStyle>
          <a:p>
            <a:pPr defTabSz="914400" eaLnBrk="0" fontAlgn="base" hangingPunct="0">
              <a:spcBef>
                <a:spcPct val="0"/>
              </a:spcBef>
              <a:spcAft>
                <a:spcPct val="0"/>
              </a:spcAft>
              <a:defRPr/>
            </a:pPr>
            <a:fld id="{952F2D19-586A-49CB-8E28-B36D13C72C05}" type="slidenum">
              <a:rPr lang="vi-VN" altLang="vi-VN">
                <a:solidFill>
                  <a:srgbClr val="90C226"/>
                </a:solidFill>
                <a:latin typeface="Calibri" pitchFamily="34" charset="0"/>
              </a:rPr>
              <a:pPr defTabSz="914400" eaLnBrk="0" fontAlgn="base" hangingPunct="0">
                <a:spcBef>
                  <a:spcPct val="0"/>
                </a:spcBef>
                <a:spcAft>
                  <a:spcPct val="0"/>
                </a:spcAft>
                <a:defRPr/>
              </a:pPr>
              <a:t>‹#›</a:t>
            </a:fld>
            <a:endParaRPr lang="vi-VN" altLang="vi-VN">
              <a:solidFill>
                <a:srgbClr val="90C226"/>
              </a:solidFill>
              <a:latin typeface="Calibri" pitchFamily="34" charset="0"/>
            </a:endParaRPr>
          </a:p>
        </p:txBody>
      </p:sp>
    </p:spTree>
    <p:extLst>
      <p:ext uri="{BB962C8B-B14F-4D97-AF65-F5344CB8AC3E}">
        <p14:creationId xmlns:p14="http://schemas.microsoft.com/office/powerpoint/2010/main" val="309570669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4474" y="1836000"/>
            <a:ext cx="9144001" cy="1754326"/>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Tập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làm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văn</a:t>
            </a:r>
            <a:r>
              <a:rPr lang="en-US" sz="3600" b="1" dirty="0" smtClean="0">
                <a:solidFill>
                  <a:srgbClr val="FF0000"/>
                </a:solidFill>
                <a:latin typeface="Times New Roman" panose="02020603050405020304" pitchFamily="18" charset="0"/>
                <a:cs typeface="Times New Roman" panose="02020603050405020304" pitchFamily="18" charset="0"/>
              </a:rPr>
              <a:t>:</a:t>
            </a:r>
          </a:p>
          <a:p>
            <a:pPr algn="ctr"/>
            <a:r>
              <a:rPr lang="vi-VN" sz="3600" b="1" dirty="0" smtClean="0">
                <a:solidFill>
                  <a:srgbClr val="FFFF00"/>
                </a:solidFill>
                <a:latin typeface="+mj-lt"/>
              </a:rPr>
              <a:t>CÁCH LÀM BÀI VĂ</a:t>
            </a:r>
            <a:r>
              <a:rPr lang="en-US" sz="3600" b="1" dirty="0" smtClean="0">
                <a:solidFill>
                  <a:srgbClr val="FFFF00"/>
                </a:solidFill>
                <a:latin typeface="+mj-lt"/>
              </a:rPr>
              <a:t>N CẢM NHẬN </a:t>
            </a:r>
            <a:r>
              <a:rPr lang="vi-VN" sz="3600" b="1" dirty="0" smtClean="0">
                <a:solidFill>
                  <a:srgbClr val="FFFF00"/>
                </a:solidFill>
                <a:latin typeface="+mj-lt"/>
              </a:rPr>
              <a:t>VỀ MỘT ĐOẠN THƠ, BÀI THƠ</a:t>
            </a:r>
            <a:endParaRPr kumimoji="0" lang="en-US" sz="3600" b="1" i="0" u="none" strike="noStrike" kern="1200" cap="none" spc="0" normalizeH="0" baseline="0" noProof="0" dirty="0">
              <a:ln>
                <a:noFill/>
              </a:ln>
              <a:solidFill>
                <a:prstClr val="white"/>
              </a:solidFill>
              <a:effectLst/>
              <a:uLnTx/>
              <a:uFillTx/>
              <a:latin typeface="+mj-lt"/>
              <a:cs typeface="Myriad Pro Cond"/>
            </a:endParaRPr>
          </a:p>
        </p:txBody>
      </p:sp>
      <p:sp>
        <p:nvSpPr>
          <p:cNvPr id="2" name="Rounded Rectangle 1"/>
          <p:cNvSpPr/>
          <p:nvPr/>
        </p:nvSpPr>
        <p:spPr>
          <a:xfrm>
            <a:off x="1" y="0"/>
            <a:ext cx="9144000" cy="1981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0" y="5519239"/>
            <a:ext cx="9144000" cy="13389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08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17"/>
          <p:cNvSpPr>
            <a:spLocks noChangeArrowheads="1"/>
          </p:cNvSpPr>
          <p:nvPr/>
        </p:nvSpPr>
        <p:spPr bwMode="auto">
          <a:xfrm>
            <a:off x="842996" y="858838"/>
            <a:ext cx="780811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defTabSz="914400" eaLnBrk="0" fontAlgn="base" hangingPunct="0">
              <a:spcBef>
                <a:spcPct val="20000"/>
              </a:spcBef>
              <a:spcAft>
                <a:spcPct val="0"/>
              </a:spcAft>
            </a:pPr>
            <a:r>
              <a:rPr lang="vi-VN" altLang="en-US" sz="6000" b="1" i="1" smtClean="0">
                <a:solidFill>
                  <a:srgbClr val="FF0000"/>
                </a:solidFill>
                <a:latin typeface="Times New Roman" pitchFamily="18" charset="0"/>
                <a:cs typeface="Times New Roman" pitchFamily="18" charset="0"/>
              </a:rPr>
              <a:t>Luyện tập</a:t>
            </a:r>
            <a:r>
              <a:rPr lang="en-US" altLang="en-US" sz="6000" b="1" i="1" smtClean="0">
                <a:solidFill>
                  <a:srgbClr val="FF0000"/>
                </a:solidFill>
                <a:latin typeface="Times New Roman" pitchFamily="18" charset="0"/>
                <a:cs typeface="Times New Roman" pitchFamily="18" charset="0"/>
              </a:rPr>
              <a:t>:</a:t>
            </a:r>
            <a:r>
              <a:rPr lang="vi-VN" altLang="en-US" sz="6000" b="1" i="1" smtClean="0">
                <a:solidFill>
                  <a:srgbClr val="FF0000"/>
                </a:solidFill>
                <a:latin typeface="Times New Roman" pitchFamily="18" charset="0"/>
                <a:cs typeface="Times New Roman" pitchFamily="18" charset="0"/>
              </a:rPr>
              <a:t> </a:t>
            </a:r>
            <a:r>
              <a:rPr lang="vi-VN" altLang="en-US" sz="7200" b="1" smtClean="0">
                <a:solidFill>
                  <a:srgbClr val="FF0000"/>
                </a:solidFill>
                <a:latin typeface="Times New Roman" pitchFamily="18" charset="0"/>
                <a:cs typeface="Times New Roman" pitchFamily="18" charset="0"/>
              </a:rPr>
              <a:t>Cảm nhận thơ</a:t>
            </a:r>
            <a:endParaRPr lang="en-US" altLang="en-US" sz="7200" b="1"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07433545"/>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292985" y="185741"/>
            <a:ext cx="7799785" cy="6486525"/>
          </a:xfrm>
        </p:spPr>
        <p:txBody>
          <a:bodyPr/>
          <a:lstStyle/>
          <a:p>
            <a:pPr marL="0" algn="ctr">
              <a:lnSpc>
                <a:spcPct val="107000"/>
              </a:lnSpc>
              <a:spcBef>
                <a:spcPct val="0"/>
              </a:spcBef>
              <a:spcAft>
                <a:spcPts val="800"/>
              </a:spcAft>
            </a:pPr>
            <a:r>
              <a:rPr lang="en-US" sz="3600" b="1" smtClean="0">
                <a:solidFill>
                  <a:srgbClr val="FF0000"/>
                </a:solidFill>
                <a:latin typeface="Times New Roman" pitchFamily="18" charset="0"/>
                <a:cs typeface="Times New Roman" pitchFamily="18" charset="0"/>
              </a:rPr>
              <a:t>Dàn ý phân tích một đoạn thơ hoặc một bài thơ</a:t>
            </a:r>
            <a:endParaRPr lang="en-US" sz="2800" smtClean="0">
              <a:solidFill>
                <a:srgbClr val="FF0000"/>
              </a:solidFill>
              <a:latin typeface="Calibri" pitchFamily="34" charset="0"/>
              <a:ea typeface="Calibri" pitchFamily="34" charset="0"/>
              <a:cs typeface="Times New Roman" pitchFamily="18" charset="0"/>
            </a:endParaRPr>
          </a:p>
          <a:p>
            <a:pPr marL="0">
              <a:lnSpc>
                <a:spcPct val="107000"/>
              </a:lnSpc>
              <a:spcBef>
                <a:spcPct val="0"/>
              </a:spcBef>
              <a:buSzPts val="1000"/>
              <a:buFont typeface="Wingdings 3" pitchFamily="18" charset="2"/>
              <a:buNone/>
            </a:pPr>
            <a:r>
              <a:rPr lang="vi-VN" sz="3600" b="1" smtClean="0">
                <a:solidFill>
                  <a:srgbClr val="0070C0"/>
                </a:solidFill>
                <a:latin typeface="Times New Roman" pitchFamily="18" charset="0"/>
                <a:cs typeface="Times New Roman" pitchFamily="18" charset="0"/>
              </a:rPr>
              <a:t>I. </a:t>
            </a:r>
            <a:r>
              <a:rPr lang="en-US" sz="3600" b="1" smtClean="0">
                <a:solidFill>
                  <a:srgbClr val="0070C0"/>
                </a:solidFill>
                <a:latin typeface="Times New Roman" pitchFamily="18" charset="0"/>
                <a:cs typeface="Times New Roman" pitchFamily="18" charset="0"/>
              </a:rPr>
              <a:t>Mở bài:</a:t>
            </a:r>
            <a:endParaRPr lang="en-US" sz="2800" smtClean="0">
              <a:solidFill>
                <a:srgbClr val="0070C0"/>
              </a:solidFill>
              <a:latin typeface="Calibri" pitchFamily="34" charset="0"/>
              <a:cs typeface="Calibri" pitchFamily="34" charset="0"/>
            </a:endParaRPr>
          </a:p>
          <a:p>
            <a:pPr marL="0" algn="just">
              <a:lnSpc>
                <a:spcPct val="107000"/>
              </a:lnSpc>
              <a:spcBef>
                <a:spcPct val="0"/>
              </a:spcBef>
              <a:spcAft>
                <a:spcPts val="800"/>
              </a:spcAft>
            </a:pPr>
            <a:r>
              <a:rPr lang="en-US" sz="3600" b="1" i="1" smtClean="0">
                <a:solidFill>
                  <a:srgbClr val="000000"/>
                </a:solidFill>
                <a:latin typeface="Times New Roman" pitchFamily="18" charset="0"/>
                <a:cs typeface="Times New Roman" pitchFamily="18" charset="0"/>
              </a:rPr>
              <a:t>– Giới thiệu sơ lược về tác giả:</a:t>
            </a:r>
            <a:r>
              <a:rPr lang="en-US" sz="3600" smtClean="0">
                <a:solidFill>
                  <a:srgbClr val="000000"/>
                </a:solidFill>
                <a:latin typeface="Times New Roman" pitchFamily="18" charset="0"/>
                <a:cs typeface="Times New Roman" pitchFamily="18" charset="0"/>
              </a:rPr>
              <a:t> tên tuổi, bút danh, vị trí trong nền văn học, chủ đề sáng tác, phong cách sáng tác, những đóng góp của tác giả đối với phong trào văn học, giai đoạn văn học và nền văn học dân tộc.</a:t>
            </a:r>
            <a:endParaRPr lang="en-US" sz="2800" smtClean="0">
              <a:latin typeface="Calibri" pitchFamily="34" charset="0"/>
              <a:cs typeface="Calibri" pitchFamily="34" charset="0"/>
            </a:endParaRPr>
          </a:p>
          <a:p>
            <a:pPr marL="0" algn="just">
              <a:lnSpc>
                <a:spcPct val="107000"/>
              </a:lnSpc>
              <a:spcBef>
                <a:spcPct val="0"/>
              </a:spcBef>
              <a:spcAft>
                <a:spcPts val="800"/>
              </a:spcAft>
            </a:pPr>
            <a:r>
              <a:rPr lang="en-US" sz="3600" b="1" i="1" smtClean="0">
                <a:solidFill>
                  <a:srgbClr val="000000"/>
                </a:solidFill>
                <a:latin typeface="Times New Roman" pitchFamily="18" charset="0"/>
                <a:cs typeface="Times New Roman" pitchFamily="18" charset="0"/>
              </a:rPr>
              <a:t>– Giới thiệu tổng quát về bài thơ:</a:t>
            </a:r>
            <a:r>
              <a:rPr lang="en-US" sz="3600" smtClean="0">
                <a:solidFill>
                  <a:srgbClr val="000000"/>
                </a:solidFill>
                <a:latin typeface="Times New Roman" pitchFamily="18" charset="0"/>
                <a:cs typeface="Times New Roman" pitchFamily="18" charset="0"/>
              </a:rPr>
              <a:t> hoàn cảnh xuất xứ, đại ý, nội dung chính của đoạn thơ/bài thơ. Dẫn vào đoạn thơ, bài thơ cần phân tích: trích lại bài thơ (nếu ngắn) còn khổ thơ thì phải ghi lại tất cả.</a:t>
            </a:r>
            <a:endParaRPr lang="en-US" sz="2800" smtClean="0">
              <a:latin typeface="Calibri" pitchFamily="34" charset="0"/>
              <a:cs typeface="Calibri" pitchFamily="34" charset="0"/>
            </a:endParaRPr>
          </a:p>
          <a:p>
            <a:pPr marL="0" eaLnBrk="1" hangingPunct="1">
              <a:buFont typeface="Wingdings 3" pitchFamily="18" charset="2"/>
              <a:buNone/>
            </a:pPr>
            <a:endParaRPr lang="en-US" altLang="en-US" sz="3500" b="1" smtClean="0">
              <a:solidFill>
                <a:srgbClr val="FF0000"/>
              </a:solidFill>
              <a:latin typeface="Times New Roman" pitchFamily="18" charset="0"/>
              <a:cs typeface="Times New Roman" pitchFamily="18" charset="0"/>
            </a:endParaRPr>
          </a:p>
          <a:p>
            <a:pPr marL="0" eaLnBrk="1" hangingPunct="1">
              <a:buFontTx/>
              <a:buChar char="-"/>
            </a:pPr>
            <a:endParaRPr lang="en-US" altLang="en-US" sz="3500" smtClean="0">
              <a:latin typeface="Times New Roman" pitchFamily="18" charset="0"/>
              <a:cs typeface="Times New Roman" pitchFamily="18" charset="0"/>
            </a:endParaRPr>
          </a:p>
        </p:txBody>
      </p:sp>
    </p:spTree>
    <p:extLst>
      <p:ext uri="{BB962C8B-B14F-4D97-AF65-F5344CB8AC3E}">
        <p14:creationId xmlns:p14="http://schemas.microsoft.com/office/powerpoint/2010/main" val="2877571236"/>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hỗ dành sẵn cho Nội dung 1"/>
          <p:cNvSpPr>
            <a:spLocks noGrp="1"/>
          </p:cNvSpPr>
          <p:nvPr>
            <p:ph idx="1"/>
          </p:nvPr>
        </p:nvSpPr>
        <p:spPr>
          <a:xfrm>
            <a:off x="358379" y="87317"/>
            <a:ext cx="6447234" cy="6770687"/>
          </a:xfrm>
        </p:spPr>
        <p:txBody>
          <a:bodyPr/>
          <a:lstStyle/>
          <a:p>
            <a:pPr marL="0" indent="0" algn="just">
              <a:lnSpc>
                <a:spcPct val="107000"/>
              </a:lnSpc>
              <a:spcBef>
                <a:spcPct val="0"/>
              </a:spcBef>
              <a:buSzPts val="1000"/>
              <a:buFont typeface="Wingdings 3" pitchFamily="18" charset="2"/>
              <a:buNone/>
              <a:tabLst>
                <a:tab pos="457200" algn="l"/>
              </a:tabLst>
            </a:pPr>
            <a:r>
              <a:rPr lang="vi-VN" sz="2800" b="1" smtClean="0">
                <a:solidFill>
                  <a:srgbClr val="0070C0"/>
                </a:solidFill>
                <a:latin typeface="Times New Roman" pitchFamily="18" charset="0"/>
                <a:cs typeface="Times New Roman" pitchFamily="18" charset="0"/>
              </a:rPr>
              <a:t>II. </a:t>
            </a:r>
            <a:r>
              <a:rPr lang="en-US" sz="2800" b="1" smtClean="0">
                <a:solidFill>
                  <a:srgbClr val="0070C0"/>
                </a:solidFill>
                <a:latin typeface="Times New Roman" pitchFamily="18" charset="0"/>
                <a:cs typeface="Times New Roman" pitchFamily="18" charset="0"/>
              </a:rPr>
              <a:t>Thân bài:</a:t>
            </a:r>
            <a:endParaRPr lang="en-US" sz="2800" smtClean="0">
              <a:solidFill>
                <a:srgbClr val="0070C0"/>
              </a:solidFill>
              <a:latin typeface="Calibri" pitchFamily="34" charset="0"/>
              <a:ea typeface="Calibri" pitchFamily="34" charset="0"/>
              <a:cs typeface="Times New Roman" pitchFamily="18" charset="0"/>
            </a:endParaRPr>
          </a:p>
          <a:p>
            <a:pPr marL="0" indent="0" algn="just">
              <a:lnSpc>
                <a:spcPct val="107000"/>
              </a:lnSpc>
              <a:spcBef>
                <a:spcPct val="0"/>
              </a:spcBef>
              <a:spcAft>
                <a:spcPts val="800"/>
              </a:spcAft>
              <a:tabLst>
                <a:tab pos="457200" algn="l"/>
              </a:tabLst>
            </a:pPr>
            <a:r>
              <a:rPr lang="en-US" sz="2800" b="1" i="1" smtClean="0">
                <a:solidFill>
                  <a:srgbClr val="000000"/>
                </a:solidFill>
                <a:latin typeface="Times New Roman" pitchFamily="18" charset="0"/>
                <a:cs typeface="Times New Roman" pitchFamily="18" charset="0"/>
              </a:rPr>
              <a:t>– Khái quát</a:t>
            </a:r>
            <a:r>
              <a:rPr lang="en-US" sz="2800" smtClean="0">
                <a:solidFill>
                  <a:srgbClr val="000000"/>
                </a:solidFill>
                <a:latin typeface="Times New Roman" pitchFamily="18" charset="0"/>
                <a:cs typeface="Times New Roman" pitchFamily="18" charset="0"/>
              </a:rPr>
              <a:t> về vị trí trích đoạn hoặc bố cục, mạch cảm xúc chủ đạo của khổ thơ, bài thơ.</a:t>
            </a:r>
            <a:endParaRPr lang="en-US" sz="2800" smtClean="0">
              <a:latin typeface="Calibri" pitchFamily="34" charset="0"/>
              <a:cs typeface="Calibri" pitchFamily="34" charset="0"/>
            </a:endParaRPr>
          </a:p>
          <a:p>
            <a:pPr marL="0" indent="0" algn="just">
              <a:lnSpc>
                <a:spcPct val="107000"/>
              </a:lnSpc>
              <a:spcBef>
                <a:spcPct val="0"/>
              </a:spcBef>
              <a:spcAft>
                <a:spcPts val="800"/>
              </a:spcAft>
              <a:tabLst>
                <a:tab pos="457200" algn="l"/>
              </a:tabLst>
            </a:pPr>
            <a:r>
              <a:rPr lang="en-US" sz="2800" b="1" i="1" smtClean="0">
                <a:solidFill>
                  <a:srgbClr val="000000"/>
                </a:solidFill>
                <a:latin typeface="Times New Roman" pitchFamily="18" charset="0"/>
                <a:cs typeface="Times New Roman" pitchFamily="18" charset="0"/>
              </a:rPr>
              <a:t>– Giới thiệu</a:t>
            </a:r>
            <a:r>
              <a:rPr lang="en-US" sz="2800" smtClean="0">
                <a:solidFill>
                  <a:srgbClr val="000000"/>
                </a:solidFill>
                <a:latin typeface="Times New Roman" pitchFamily="18" charset="0"/>
                <a:cs typeface="Times New Roman" pitchFamily="18" charset="0"/>
              </a:rPr>
              <a:t> vấn đề nghị luận và phương hướng nghị luận.</a:t>
            </a:r>
            <a:endParaRPr lang="en-US" sz="2800" smtClean="0">
              <a:latin typeface="Calibri" pitchFamily="34" charset="0"/>
              <a:cs typeface="Calibri" pitchFamily="34" charset="0"/>
            </a:endParaRPr>
          </a:p>
          <a:p>
            <a:pPr marL="0" indent="0" algn="just">
              <a:lnSpc>
                <a:spcPct val="107000"/>
              </a:lnSpc>
              <a:spcBef>
                <a:spcPct val="0"/>
              </a:spcBef>
              <a:spcAft>
                <a:spcPts val="800"/>
              </a:spcAft>
              <a:tabLst>
                <a:tab pos="457200" algn="l"/>
              </a:tabLst>
            </a:pPr>
            <a:r>
              <a:rPr lang="en-US" sz="2800" b="1" i="1" smtClean="0">
                <a:solidFill>
                  <a:srgbClr val="000000"/>
                </a:solidFill>
                <a:latin typeface="Times New Roman" pitchFamily="18" charset="0"/>
                <a:cs typeface="Times New Roman" pitchFamily="18" charset="0"/>
              </a:rPr>
              <a:t>– Phân tích bài thơ/đoạn thơ:</a:t>
            </a:r>
            <a:r>
              <a:rPr lang="en-US" sz="2800" smtClean="0">
                <a:solidFill>
                  <a:srgbClr val="000000"/>
                </a:solidFill>
                <a:latin typeface="Times New Roman" pitchFamily="18" charset="0"/>
                <a:cs typeface="Times New Roman" pitchFamily="18" charset="0"/>
              </a:rPr>
              <a:t> trích thơ rồi lần lượt phân tích những từ ngữ, hình ảnh, biện pháp tu từ, v.v…. trong từng câu thơ, giải mã đúng từ ngữ, hình ảnh đó để giúp người đọc cảm thấy được những cái hay, cái đặc sắc về nội dung, nghệ thuật của bài thơ.</a:t>
            </a:r>
            <a:endParaRPr lang="en-US" sz="2800" smtClean="0">
              <a:latin typeface="Calibri" pitchFamily="34" charset="0"/>
              <a:cs typeface="Calibri" pitchFamily="34" charset="0"/>
            </a:endParaRPr>
          </a:p>
          <a:p>
            <a:pPr marL="0" indent="0" algn="just">
              <a:lnSpc>
                <a:spcPct val="107000"/>
              </a:lnSpc>
              <a:spcBef>
                <a:spcPct val="0"/>
              </a:spcBef>
              <a:spcAft>
                <a:spcPts val="800"/>
              </a:spcAft>
              <a:tabLst>
                <a:tab pos="457200" algn="l"/>
              </a:tabLst>
            </a:pPr>
            <a:r>
              <a:rPr lang="en-US" sz="2800" b="1" i="1" smtClean="0">
                <a:solidFill>
                  <a:srgbClr val="000000"/>
                </a:solidFill>
                <a:latin typeface="Times New Roman" pitchFamily="18" charset="0"/>
                <a:cs typeface="Times New Roman" pitchFamily="18" charset="0"/>
              </a:rPr>
              <a:t>Lưu ý:</a:t>
            </a:r>
            <a:r>
              <a:rPr lang="en-US" sz="2800" smtClean="0">
                <a:solidFill>
                  <a:srgbClr val="000000"/>
                </a:solidFill>
                <a:latin typeface="Times New Roman" pitchFamily="18" charset="0"/>
                <a:cs typeface="Times New Roman" pitchFamily="18" charset="0"/>
              </a:rPr>
              <a:t> Nên phân tích từ nghệ thuật đến nội dung, khi phân tích phải dựa vào từ ngữ có trong bài thơ, hoàn cảnh ra đời, phong cách sáng tác của tác giả để tránh suy diễn miên man, không chính xác.</a:t>
            </a:r>
            <a:endParaRPr lang="en-US" sz="2800" smtClean="0">
              <a:latin typeface="Calibri" pitchFamily="34" charset="0"/>
              <a:cs typeface="Calibri" pitchFamily="34" charset="0"/>
            </a:endParaRPr>
          </a:p>
          <a:p>
            <a:pPr marL="0" indent="0">
              <a:tabLst>
                <a:tab pos="457200" algn="l"/>
              </a:tabLst>
            </a:pPr>
            <a:endParaRPr lang="en-US" smtClean="0"/>
          </a:p>
        </p:txBody>
      </p:sp>
    </p:spTree>
    <p:extLst>
      <p:ext uri="{BB962C8B-B14F-4D97-AF65-F5344CB8AC3E}">
        <p14:creationId xmlns:p14="http://schemas.microsoft.com/office/powerpoint/2010/main" val="2926815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hỗ dành sẵn cho Nội dung 1"/>
          <p:cNvSpPr>
            <a:spLocks noGrp="1"/>
          </p:cNvSpPr>
          <p:nvPr>
            <p:ph idx="1"/>
          </p:nvPr>
        </p:nvSpPr>
        <p:spPr>
          <a:xfrm>
            <a:off x="64380" y="201786"/>
            <a:ext cx="6447235" cy="3881437"/>
          </a:xfrm>
        </p:spPr>
        <p:txBody>
          <a:bodyPr/>
          <a:lstStyle/>
          <a:p>
            <a:pPr marL="0" algn="just"/>
            <a:r>
              <a:rPr lang="en-US" sz="2800" b="1" smtClean="0">
                <a:solidFill>
                  <a:srgbClr val="00B0F0"/>
                </a:solidFill>
                <a:latin typeface="Times New Roman" pitchFamily="18" charset="0"/>
                <a:cs typeface="Times New Roman" pitchFamily="18" charset="0"/>
              </a:rPr>
              <a:t>* Cụ thể:</a:t>
            </a:r>
            <a:endParaRPr lang="en-US" sz="2800" smtClean="0">
              <a:solidFill>
                <a:srgbClr val="00B0F0"/>
              </a:solidFill>
              <a:latin typeface="Times New Roman" pitchFamily="18" charset="0"/>
              <a:cs typeface="Times New Roman" pitchFamily="18" charset="0"/>
            </a:endParaRPr>
          </a:p>
          <a:p>
            <a:pPr marL="0" algn="just"/>
            <a:r>
              <a:rPr lang="en-US" sz="2800" b="1" i="1" smtClean="0">
                <a:solidFill>
                  <a:srgbClr val="C42F1A"/>
                </a:solidFill>
                <a:latin typeface="Times New Roman" pitchFamily="18" charset="0"/>
                <a:cs typeface="Times New Roman" pitchFamily="18" charset="0"/>
              </a:rPr>
              <a:t>– </a:t>
            </a:r>
            <a:r>
              <a:rPr lang="en-US" sz="2800" b="1" i="1" u="sng" smtClean="0">
                <a:solidFill>
                  <a:srgbClr val="C42F1A"/>
                </a:solidFill>
                <a:latin typeface="Times New Roman" pitchFamily="18" charset="0"/>
                <a:cs typeface="Times New Roman" pitchFamily="18" charset="0"/>
              </a:rPr>
              <a:t>Phân tích khổ thơ thứ nhất</a:t>
            </a:r>
            <a:r>
              <a:rPr lang="en-US" sz="2800" b="1" i="1" smtClean="0">
                <a:solidFill>
                  <a:srgbClr val="C42F1A"/>
                </a:solidFill>
                <a:latin typeface="Times New Roman" pitchFamily="18" charset="0"/>
                <a:cs typeface="Times New Roman" pitchFamily="18" charset="0"/>
              </a:rPr>
              <a:t>:</a:t>
            </a:r>
            <a:endParaRPr lang="en-US" sz="2800" smtClean="0">
              <a:solidFill>
                <a:srgbClr val="C42F1A"/>
              </a:solidFill>
              <a:latin typeface="Times New Roman" pitchFamily="18" charset="0"/>
              <a:cs typeface="Times New Roman" pitchFamily="18" charset="0"/>
            </a:endParaRPr>
          </a:p>
          <a:p>
            <a:pPr marL="0" algn="just"/>
            <a:r>
              <a:rPr lang="en-US" sz="2800" smtClean="0">
                <a:solidFill>
                  <a:srgbClr val="000000"/>
                </a:solidFill>
                <a:latin typeface="Times New Roman" pitchFamily="18" charset="0"/>
                <a:cs typeface="Times New Roman" pitchFamily="18" charset="0"/>
              </a:rPr>
              <a:t>+ Nêu nội dung chính của khổ thơ thứ nhất:</a:t>
            </a:r>
            <a:endParaRPr lang="en-US" sz="2800" smtClean="0">
              <a:latin typeface="Times New Roman" pitchFamily="18" charset="0"/>
              <a:cs typeface="Times New Roman" pitchFamily="18" charset="0"/>
            </a:endParaRPr>
          </a:p>
          <a:p>
            <a:pPr marL="0" algn="just"/>
            <a:r>
              <a:rPr lang="en-US" sz="2800" i="1" smtClean="0">
                <a:solidFill>
                  <a:srgbClr val="000000"/>
                </a:solidFill>
                <a:latin typeface="Times New Roman" pitchFamily="18" charset="0"/>
                <a:cs typeface="Times New Roman" pitchFamily="18" charset="0"/>
              </a:rPr>
              <a:t>(Trích thơ…)</a:t>
            </a:r>
            <a:endParaRPr lang="en-US" sz="2800" smtClean="0">
              <a:latin typeface="Times New Roman" pitchFamily="18" charset="0"/>
              <a:cs typeface="Times New Roman" pitchFamily="18" charset="0"/>
            </a:endParaRPr>
          </a:p>
          <a:p>
            <a:pPr marL="0" algn="just"/>
            <a:r>
              <a:rPr lang="en-US" sz="2800" smtClean="0">
                <a:solidFill>
                  <a:srgbClr val="000000"/>
                </a:solidFill>
                <a:latin typeface="Times New Roman" pitchFamily="18" charset="0"/>
                <a:cs typeface="Times New Roman" pitchFamily="18" charset="0"/>
              </a:rPr>
              <a:t>+ Áp dụng các thủ pháp phân tích thơ để phân tích những hình ảnh, từ ngữ, biện pháp nghệ thuật tu từ, nhịp điệu, v.v… trong từng câu thơ; giải mã những từ ngữ, hình ảnh đó có ý nghĩa gì, nó hay, đặc sắc ở chỗ nào?</a:t>
            </a:r>
            <a:endParaRPr lang="en-US" sz="2800" smtClean="0">
              <a:latin typeface="Times New Roman" pitchFamily="18" charset="0"/>
              <a:cs typeface="Times New Roman" pitchFamily="18" charset="0"/>
            </a:endParaRPr>
          </a:p>
          <a:p>
            <a:pPr marL="0"/>
            <a:r>
              <a:rPr lang="en-US" sz="2800" smtClean="0">
                <a:solidFill>
                  <a:srgbClr val="000000"/>
                </a:solidFill>
                <a:latin typeface="Times New Roman" pitchFamily="18" charset="0"/>
                <a:cs typeface="Times New Roman" pitchFamily="18" charset="0"/>
              </a:rPr>
              <a:t>+ Liên hệ, so sánh với những bài thơ cùng chủ </a:t>
            </a:r>
            <a:r>
              <a:rPr lang="vi-VN" sz="2800" smtClean="0">
                <a:solidFill>
                  <a:srgbClr val="000000"/>
                </a:solidFill>
                <a:latin typeface="Times New Roman" pitchFamily="18" charset="0"/>
                <a:cs typeface="Times New Roman" pitchFamily="18" charset="0"/>
              </a:rPr>
              <a:t>đ</a:t>
            </a:r>
            <a:r>
              <a:rPr lang="en-US" sz="2800" smtClean="0">
                <a:solidFill>
                  <a:srgbClr val="000000"/>
                </a:solidFill>
                <a:latin typeface="Times New Roman" pitchFamily="18" charset="0"/>
                <a:cs typeface="Times New Roman" pitchFamily="18" charset="0"/>
              </a:rPr>
              <a:t>ề.</a:t>
            </a:r>
            <a:endParaRPr lang="en-US" sz="2800" smtClean="0">
              <a:latin typeface="Times New Roman" pitchFamily="18" charset="0"/>
              <a:cs typeface="Times New Roman" pitchFamily="18" charset="0"/>
            </a:endParaRPr>
          </a:p>
          <a:p>
            <a:pPr marL="0" algn="just"/>
            <a:r>
              <a:rPr lang="en-US" sz="2800" smtClean="0">
                <a:solidFill>
                  <a:srgbClr val="000000"/>
                </a:solidFill>
                <a:latin typeface="Times New Roman" pitchFamily="18" charset="0"/>
                <a:cs typeface="Times New Roman" pitchFamily="18" charset="0"/>
              </a:rPr>
              <a:t>+ Đoạn dẫn chuyển ý sang khổ thứ hai.</a:t>
            </a:r>
            <a:endParaRPr lang="en-US" sz="2800" smtClean="0">
              <a:latin typeface="Times New Roman" pitchFamily="18" charset="0"/>
              <a:cs typeface="Times New Roman" pitchFamily="18" charset="0"/>
            </a:endParaRPr>
          </a:p>
          <a:p>
            <a:pPr marL="0"/>
            <a:endParaRPr lang="en-US" smtClean="0"/>
          </a:p>
        </p:txBody>
      </p:sp>
    </p:spTree>
    <p:extLst>
      <p:ext uri="{BB962C8B-B14F-4D97-AF65-F5344CB8AC3E}">
        <p14:creationId xmlns:p14="http://schemas.microsoft.com/office/powerpoint/2010/main" val="3947943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hỗ dành sẵn cho Nội dung 1"/>
          <p:cNvSpPr>
            <a:spLocks noGrp="1"/>
          </p:cNvSpPr>
          <p:nvPr>
            <p:ph idx="1"/>
          </p:nvPr>
        </p:nvSpPr>
        <p:spPr>
          <a:xfrm>
            <a:off x="260747" y="79383"/>
            <a:ext cx="6447234" cy="6778625"/>
          </a:xfrm>
        </p:spPr>
        <p:txBody>
          <a:bodyPr/>
          <a:lstStyle/>
          <a:p>
            <a:pPr marL="0" algn="just"/>
            <a:r>
              <a:rPr lang="en-US" sz="2700" b="1" i="1" smtClean="0">
                <a:solidFill>
                  <a:srgbClr val="C00000"/>
                </a:solidFill>
                <a:latin typeface="Times New Roman" pitchFamily="18" charset="0"/>
                <a:cs typeface="Times New Roman" pitchFamily="18" charset="0"/>
              </a:rPr>
              <a:t>– Phân tích khổ thơ thứ hai:</a:t>
            </a:r>
            <a:endParaRPr lang="en-US" sz="2700" smtClean="0">
              <a:solidFill>
                <a:srgbClr val="C00000"/>
              </a:solidFill>
              <a:latin typeface="Times New Roman" pitchFamily="18" charset="0"/>
              <a:cs typeface="Times New Roman" pitchFamily="18" charset="0"/>
            </a:endParaRPr>
          </a:p>
          <a:p>
            <a:pPr marL="0" algn="just"/>
            <a:r>
              <a:rPr lang="en-US" sz="2700" smtClean="0">
                <a:solidFill>
                  <a:srgbClr val="000000"/>
                </a:solidFill>
                <a:latin typeface="Times New Roman" pitchFamily="18" charset="0"/>
                <a:cs typeface="Times New Roman" pitchFamily="18" charset="0"/>
              </a:rPr>
              <a:t>+ Cách làm bốn bước tương tự khổ thứ nhất.</a:t>
            </a:r>
            <a:endParaRPr lang="en-US" sz="2700" smtClean="0">
              <a:latin typeface="Times New Roman" pitchFamily="18" charset="0"/>
              <a:cs typeface="Times New Roman" pitchFamily="18" charset="0"/>
            </a:endParaRPr>
          </a:p>
          <a:p>
            <a:pPr marL="0" algn="just"/>
            <a:r>
              <a:rPr lang="en-US" sz="2700" smtClean="0">
                <a:solidFill>
                  <a:srgbClr val="000000"/>
                </a:solidFill>
                <a:latin typeface="Times New Roman" pitchFamily="18" charset="0"/>
                <a:cs typeface="Times New Roman" pitchFamily="18" charset="0"/>
              </a:rPr>
              <a:t>+ Rồi cứ tiếp tục như thế đến hết bài.</a:t>
            </a:r>
            <a:endParaRPr lang="en-US" sz="2700" smtClean="0">
              <a:latin typeface="Times New Roman" pitchFamily="18" charset="0"/>
              <a:cs typeface="Times New Roman" pitchFamily="18" charset="0"/>
            </a:endParaRPr>
          </a:p>
          <a:p>
            <a:pPr marL="0" algn="just"/>
            <a:r>
              <a:rPr lang="en-US" sz="2700" i="1" smtClean="0">
                <a:solidFill>
                  <a:srgbClr val="000000"/>
                </a:solidFill>
                <a:latin typeface="Times New Roman" pitchFamily="18" charset="0"/>
                <a:cs typeface="Times New Roman" pitchFamily="18" charset="0"/>
              </a:rPr>
              <a:t>(Lưu ý: đôi khi có thể phân tích hai khổ thơ cùng một lúc nếu hai khổ thơ cùng một ý nghĩa)</a:t>
            </a:r>
            <a:endParaRPr lang="en-US" sz="2700" smtClean="0">
              <a:latin typeface="Times New Roman" pitchFamily="18" charset="0"/>
              <a:cs typeface="Times New Roman" pitchFamily="18" charset="0"/>
            </a:endParaRPr>
          </a:p>
          <a:p>
            <a:pPr marL="0" algn="just"/>
            <a:r>
              <a:rPr lang="en-US" sz="2700" b="1" i="1" smtClean="0">
                <a:solidFill>
                  <a:srgbClr val="C00000"/>
                </a:solidFill>
                <a:latin typeface="Times New Roman" pitchFamily="18" charset="0"/>
                <a:cs typeface="Times New Roman" pitchFamily="18" charset="0"/>
              </a:rPr>
              <a:t>– Nhận xét đánh giá bài thơ:</a:t>
            </a:r>
            <a:endParaRPr lang="en-US" sz="2700" smtClean="0">
              <a:solidFill>
                <a:srgbClr val="C00000"/>
              </a:solidFill>
              <a:latin typeface="Times New Roman" pitchFamily="18" charset="0"/>
              <a:cs typeface="Times New Roman" pitchFamily="18" charset="0"/>
            </a:endParaRPr>
          </a:p>
          <a:p>
            <a:pPr marL="0" algn="just"/>
            <a:r>
              <a:rPr lang="en-US" sz="2700" smtClean="0">
                <a:solidFill>
                  <a:srgbClr val="000000"/>
                </a:solidFill>
                <a:latin typeface="Times New Roman" pitchFamily="18" charset="0"/>
                <a:cs typeface="Times New Roman" pitchFamily="18" charset="0"/>
              </a:rPr>
              <a:t>+ Đánh giá về nội dung, tư tưởng của bài thơ. (Nét đặc sắc về nội dung của bài thơ là gì? Thành công/hạn chế?)</a:t>
            </a:r>
            <a:endParaRPr lang="en-US" sz="2700" smtClean="0">
              <a:latin typeface="Times New Roman" pitchFamily="18" charset="0"/>
              <a:cs typeface="Times New Roman" pitchFamily="18" charset="0"/>
            </a:endParaRPr>
          </a:p>
          <a:p>
            <a:pPr marL="0" algn="just"/>
            <a:r>
              <a:rPr lang="en-US" sz="2700" smtClean="0">
                <a:solidFill>
                  <a:srgbClr val="000000"/>
                </a:solidFill>
                <a:latin typeface="Times New Roman" pitchFamily="18" charset="0"/>
                <a:cs typeface="Times New Roman" pitchFamily="18" charset="0"/>
              </a:rPr>
              <a:t>+ Đánh giá về nghệ thuật biểu hiện đặc sắc (Thành công/hạn chế?)</a:t>
            </a:r>
            <a:endParaRPr lang="en-US" sz="2700" smtClean="0">
              <a:latin typeface="Times New Roman" pitchFamily="18" charset="0"/>
              <a:cs typeface="Times New Roman" pitchFamily="18" charset="0"/>
            </a:endParaRPr>
          </a:p>
          <a:p>
            <a:pPr marL="0" algn="just"/>
            <a:r>
              <a:rPr lang="en-US" sz="2700" smtClean="0">
                <a:solidFill>
                  <a:srgbClr val="000000"/>
                </a:solidFill>
                <a:latin typeface="Times New Roman" pitchFamily="18" charset="0"/>
                <a:cs typeface="Times New Roman" pitchFamily="18" charset="0"/>
              </a:rPr>
              <a:t>+ Đánh giá về phong cách tác giả. (Qua bài thơ em thấy tác giả là người như thế nào; có thể nói thêm những đặc điểm về phong cách nghệ thuật và đóng góp của nhà thơ trên văn đàn lúc bấy giờ).</a:t>
            </a:r>
            <a:endParaRPr lang="en-US" sz="2700" smtClean="0">
              <a:latin typeface="Times New Roman" pitchFamily="18" charset="0"/>
              <a:cs typeface="Times New Roman" pitchFamily="18" charset="0"/>
            </a:endParaRPr>
          </a:p>
          <a:p>
            <a:pPr marL="0"/>
            <a:endParaRPr lang="en-US" smtClean="0"/>
          </a:p>
        </p:txBody>
      </p:sp>
    </p:spTree>
    <p:extLst>
      <p:ext uri="{BB962C8B-B14F-4D97-AF65-F5344CB8AC3E}">
        <p14:creationId xmlns:p14="http://schemas.microsoft.com/office/powerpoint/2010/main" val="826318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1456" y="147638"/>
            <a:ext cx="6819900" cy="5537200"/>
          </a:xfrm>
        </p:spPr>
        <p:txBody>
          <a:bodyPr/>
          <a:lstStyle/>
          <a:p>
            <a:pPr marL="0" indent="0" algn="just">
              <a:lnSpc>
                <a:spcPct val="107000"/>
              </a:lnSpc>
              <a:spcBef>
                <a:spcPct val="0"/>
              </a:spcBef>
              <a:buSzPts val="1000"/>
              <a:buFont typeface="Wingdings 3" pitchFamily="18" charset="2"/>
              <a:buNone/>
              <a:tabLst>
                <a:tab pos="457200" algn="l"/>
              </a:tabLst>
            </a:pPr>
            <a:r>
              <a:rPr lang="vi-VN" sz="3600" b="1" smtClean="0">
                <a:solidFill>
                  <a:srgbClr val="0070C0"/>
                </a:solidFill>
                <a:latin typeface="Times New Roman" pitchFamily="18" charset="0"/>
                <a:cs typeface="Times New Roman" pitchFamily="18" charset="0"/>
              </a:rPr>
              <a:t>III. </a:t>
            </a:r>
            <a:r>
              <a:rPr lang="en-US" sz="3600" b="1" smtClean="0">
                <a:solidFill>
                  <a:srgbClr val="0070C0"/>
                </a:solidFill>
                <a:latin typeface="Times New Roman" pitchFamily="18" charset="0"/>
                <a:cs typeface="Times New Roman" pitchFamily="18" charset="0"/>
              </a:rPr>
              <a:t>Kết bài:</a:t>
            </a:r>
            <a:endParaRPr lang="en-US" sz="3600" smtClean="0">
              <a:solidFill>
                <a:srgbClr val="0070C0"/>
              </a:solidFill>
              <a:latin typeface="Calibri" pitchFamily="34" charset="0"/>
              <a:ea typeface="Calibri" pitchFamily="34" charset="0"/>
              <a:cs typeface="Times New Roman" pitchFamily="18" charset="0"/>
            </a:endParaRPr>
          </a:p>
          <a:p>
            <a:pPr marL="0" indent="0" algn="just">
              <a:lnSpc>
                <a:spcPct val="107000"/>
              </a:lnSpc>
              <a:spcBef>
                <a:spcPct val="0"/>
              </a:spcBef>
              <a:spcAft>
                <a:spcPts val="800"/>
              </a:spcAft>
              <a:tabLst>
                <a:tab pos="457200" algn="l"/>
              </a:tabLst>
            </a:pPr>
            <a:r>
              <a:rPr lang="en-US" sz="3600" smtClean="0">
                <a:solidFill>
                  <a:srgbClr val="000000"/>
                </a:solidFill>
                <a:latin typeface="Times New Roman" pitchFamily="18" charset="0"/>
                <a:cs typeface="Times New Roman" pitchFamily="18" charset="0"/>
              </a:rPr>
              <a:t>+ Khẳng định lại toàn bộ gia trị về nội dung, nghệ thuật của bài thơ.</a:t>
            </a:r>
            <a:endParaRPr lang="en-US" sz="3600" smtClean="0">
              <a:latin typeface="Calibri" pitchFamily="34" charset="0"/>
              <a:cs typeface="Calibri" pitchFamily="34" charset="0"/>
            </a:endParaRPr>
          </a:p>
          <a:p>
            <a:pPr marL="0" indent="0" algn="just">
              <a:lnSpc>
                <a:spcPct val="107000"/>
              </a:lnSpc>
              <a:spcBef>
                <a:spcPct val="0"/>
              </a:spcBef>
              <a:spcAft>
                <a:spcPts val="800"/>
              </a:spcAft>
              <a:tabLst>
                <a:tab pos="457200" algn="l"/>
              </a:tabLst>
            </a:pPr>
            <a:r>
              <a:rPr lang="en-US" sz="3600" smtClean="0">
                <a:solidFill>
                  <a:srgbClr val="000000"/>
                </a:solidFill>
                <a:latin typeface="Times New Roman" pitchFamily="18" charset="0"/>
                <a:cs typeface="Times New Roman" pitchFamily="18" charset="0"/>
              </a:rPr>
              <a:t>+ Liên hệ bản thân và cuộc sống (nếu có).</a:t>
            </a:r>
            <a:endParaRPr lang="en-US" sz="3600" smtClean="0">
              <a:latin typeface="Calibri" pitchFamily="34" charset="0"/>
              <a:cs typeface="Calibri" pitchFamily="34" charset="0"/>
            </a:endParaRPr>
          </a:p>
          <a:p>
            <a:pPr marL="0" indent="0">
              <a:buFont typeface="Wingdings 3" pitchFamily="18" charset="2"/>
              <a:buNone/>
              <a:tabLst>
                <a:tab pos="457200" algn="l"/>
              </a:tabLst>
            </a:pPr>
            <a:endParaRPr lang="en-US" sz="2800" b="1"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96779247"/>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221456" y="147638"/>
            <a:ext cx="6819900" cy="6710362"/>
          </a:xfrm>
        </p:spPr>
        <p:txBody>
          <a:bodyPr/>
          <a:lstStyle/>
          <a:p>
            <a:pPr marL="0" indent="0" algn="ctr">
              <a:lnSpc>
                <a:spcPts val="2400"/>
              </a:lnSpc>
              <a:spcBef>
                <a:spcPts val="750"/>
              </a:spcBef>
              <a:spcAft>
                <a:spcPts val="750"/>
              </a:spcAft>
              <a:buFont typeface="Wingdings 3" pitchFamily="18" charset="2"/>
              <a:buNone/>
            </a:pPr>
            <a:r>
              <a:rPr lang="en-US" sz="2800" b="1" smtClean="0">
                <a:solidFill>
                  <a:srgbClr val="FF0000"/>
                </a:solidFill>
                <a:latin typeface="Times New Roman" pitchFamily="18" charset="0"/>
                <a:cs typeface="Times New Roman" pitchFamily="18" charset="0"/>
              </a:rPr>
              <a:t>Dàn ý cảm nhận khổ 3 Nhớ rừng</a:t>
            </a:r>
            <a:endParaRPr lang="en-US" sz="2000" smtClean="0">
              <a:solidFill>
                <a:srgbClr val="FF0000"/>
              </a:solidFill>
              <a:latin typeface="Calibri" pitchFamily="34" charset="0"/>
              <a:ea typeface="Calibri" pitchFamily="34" charset="0"/>
              <a:cs typeface="Times New Roman" pitchFamily="18" charset="0"/>
            </a:endParaRPr>
          </a:p>
          <a:p>
            <a:pPr marL="0" indent="0">
              <a:lnSpc>
                <a:spcPts val="1950"/>
              </a:lnSpc>
              <a:spcBef>
                <a:spcPct val="0"/>
              </a:spcBef>
              <a:buFont typeface="Wingdings 3" pitchFamily="18" charset="2"/>
              <a:buNone/>
            </a:pPr>
            <a:r>
              <a:rPr lang="vi-VN" sz="2800" b="1" smtClean="0">
                <a:solidFill>
                  <a:srgbClr val="0070C0"/>
                </a:solidFill>
                <a:latin typeface="Times New Roman" pitchFamily="18" charset="0"/>
                <a:cs typeface="Times New Roman" pitchFamily="18" charset="0"/>
              </a:rPr>
              <a:t>I</a:t>
            </a:r>
            <a:r>
              <a:rPr lang="en-US" sz="2800" b="1" smtClean="0">
                <a:solidFill>
                  <a:srgbClr val="0070C0"/>
                </a:solidFill>
                <a:latin typeface="Times New Roman" pitchFamily="18" charset="0"/>
                <a:cs typeface="Times New Roman" pitchFamily="18" charset="0"/>
              </a:rPr>
              <a:t>. Mở bài</a:t>
            </a:r>
            <a:endParaRPr lang="en-US" sz="2000" smtClean="0">
              <a:solidFill>
                <a:srgbClr val="0070C0"/>
              </a:solidFill>
              <a:latin typeface="Calibri" pitchFamily="34" charset="0"/>
              <a:cs typeface="Calibri" pitchFamily="34" charset="0"/>
            </a:endParaRPr>
          </a:p>
          <a:p>
            <a:pPr marL="0" indent="0">
              <a:lnSpc>
                <a:spcPct val="107000"/>
              </a:lnSpc>
              <a:spcBef>
                <a:spcPct val="0"/>
              </a:spcBef>
              <a:buSzPts val="1000"/>
              <a:buFont typeface="Symbol" pitchFamily="18" charset="2"/>
              <a:buChar char=""/>
            </a:pPr>
            <a:r>
              <a:rPr lang="en-US" sz="2800" smtClean="0">
                <a:solidFill>
                  <a:srgbClr val="000000"/>
                </a:solidFill>
                <a:latin typeface="Times New Roman" pitchFamily="18" charset="0"/>
                <a:cs typeface="Times New Roman" pitchFamily="18" charset="0"/>
              </a:rPr>
              <a:t>Giới thiệu sơ lược tác giả, tác phẩm.</a:t>
            </a:r>
            <a:endParaRPr lang="en-US" sz="2000" smtClean="0">
              <a:latin typeface="Calibri" pitchFamily="34" charset="0"/>
              <a:cs typeface="Calibri" pitchFamily="34" charset="0"/>
            </a:endParaRPr>
          </a:p>
          <a:p>
            <a:pPr marL="0" indent="0">
              <a:lnSpc>
                <a:spcPct val="107000"/>
              </a:lnSpc>
              <a:spcBef>
                <a:spcPct val="0"/>
              </a:spcBef>
              <a:buSzPts val="1000"/>
              <a:buFont typeface="Symbol" pitchFamily="18" charset="2"/>
              <a:buChar char=""/>
            </a:pPr>
            <a:r>
              <a:rPr lang="en-US" sz="2800" smtClean="0">
                <a:solidFill>
                  <a:srgbClr val="000000"/>
                </a:solidFill>
                <a:latin typeface="Times New Roman" pitchFamily="18" charset="0"/>
                <a:cs typeface="Times New Roman" pitchFamily="18" charset="0"/>
              </a:rPr>
              <a:t>Vị trí và nội dung đoạn trích: khổ thứ 3 nói về cảnh con hổ trong chốn giang sơn hùng vĩ.</a:t>
            </a:r>
            <a:endParaRPr lang="en-US" sz="2000" smtClean="0">
              <a:latin typeface="Calibri" pitchFamily="34" charset="0"/>
              <a:cs typeface="Calibri" pitchFamily="34" charset="0"/>
            </a:endParaRPr>
          </a:p>
          <a:p>
            <a:pPr marL="0" indent="0">
              <a:buFont typeface="Wingdings 3" pitchFamily="18" charset="2"/>
              <a:buNone/>
            </a:pPr>
            <a:endParaRPr lang="en-US" sz="2800" b="1"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89354239"/>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221456" y="77788"/>
            <a:ext cx="6819900" cy="6780212"/>
          </a:xfrm>
        </p:spPr>
        <p:txBody>
          <a:bodyPr/>
          <a:lstStyle/>
          <a:p>
            <a:pPr marL="0" indent="0">
              <a:lnSpc>
                <a:spcPts val="1950"/>
              </a:lnSpc>
              <a:spcBef>
                <a:spcPct val="0"/>
              </a:spcBef>
              <a:buFont typeface="Wingdings 3" pitchFamily="18" charset="2"/>
              <a:buNone/>
            </a:pPr>
            <a:r>
              <a:rPr lang="vi-VN" sz="2400" b="1" smtClean="0">
                <a:solidFill>
                  <a:srgbClr val="000000"/>
                </a:solidFill>
                <a:latin typeface="Times New Roman" pitchFamily="18" charset="0"/>
                <a:cs typeface="Times New Roman" pitchFamily="18" charset="0"/>
              </a:rPr>
              <a:t>II</a:t>
            </a:r>
            <a:r>
              <a:rPr lang="en-US" sz="2400" b="1" smtClean="0">
                <a:solidFill>
                  <a:srgbClr val="000000"/>
                </a:solidFill>
                <a:latin typeface="Times New Roman" pitchFamily="18" charset="0"/>
                <a:cs typeface="Times New Roman" pitchFamily="18" charset="0"/>
              </a:rPr>
              <a:t>. Thân bài</a:t>
            </a:r>
            <a:endParaRPr lang="vi-VN" sz="2400" b="1" smtClean="0">
              <a:latin typeface="Times New Roman" pitchFamily="18" charset="0"/>
              <a:cs typeface="Times New Roman" pitchFamily="18" charset="0"/>
            </a:endParaRPr>
          </a:p>
          <a:p>
            <a:pPr marL="0" indent="0">
              <a:lnSpc>
                <a:spcPts val="1950"/>
              </a:lnSpc>
              <a:spcBef>
                <a:spcPct val="0"/>
              </a:spcBef>
              <a:buFont typeface="Wingdings 3" pitchFamily="18" charset="2"/>
              <a:buNone/>
            </a:pPr>
            <a:endParaRPr lang="vi-VN" sz="2400" b="1" smtClean="0">
              <a:solidFill>
                <a:srgbClr val="000000"/>
              </a:solidFill>
              <a:latin typeface="Times New Roman" pitchFamily="18" charset="0"/>
              <a:cs typeface="Times New Roman" pitchFamily="18" charset="0"/>
            </a:endParaRPr>
          </a:p>
          <a:p>
            <a:pPr marL="0" indent="0">
              <a:lnSpc>
                <a:spcPts val="1950"/>
              </a:lnSpc>
              <a:spcBef>
                <a:spcPct val="0"/>
              </a:spcBef>
              <a:buFont typeface="Arial" charset="0"/>
              <a:buChar char="•"/>
            </a:pPr>
            <a:r>
              <a:rPr lang="en-US" sz="2400" smtClean="0">
                <a:solidFill>
                  <a:srgbClr val="000000"/>
                </a:solidFill>
                <a:latin typeface="Times New Roman" pitchFamily="18" charset="0"/>
                <a:cs typeface="Times New Roman" pitchFamily="18" charset="0"/>
              </a:rPr>
              <a:t>Đoạn thơ nói về bộ tranh tứ bình thiên nhiên hùng vĩ và đẹp </a:t>
            </a:r>
            <a:endParaRPr lang="vi-VN" sz="2400" smtClean="0">
              <a:solidFill>
                <a:srgbClr val="000000"/>
              </a:solidFill>
              <a:latin typeface="Times New Roman" pitchFamily="18" charset="0"/>
              <a:cs typeface="Times New Roman" pitchFamily="18" charset="0"/>
            </a:endParaRPr>
          </a:p>
          <a:p>
            <a:pPr marL="0" indent="0">
              <a:lnSpc>
                <a:spcPts val="1950"/>
              </a:lnSpc>
              <a:spcBef>
                <a:spcPct val="0"/>
              </a:spcBef>
              <a:buFont typeface="Wingdings 3" pitchFamily="18" charset="2"/>
              <a:buNone/>
            </a:pPr>
            <a:endParaRPr lang="vi-VN" sz="2400" smtClean="0">
              <a:solidFill>
                <a:srgbClr val="000000"/>
              </a:solidFill>
              <a:latin typeface="Times New Roman" pitchFamily="18" charset="0"/>
              <a:cs typeface="Times New Roman" pitchFamily="18" charset="0"/>
            </a:endParaRPr>
          </a:p>
          <a:p>
            <a:pPr marL="0" indent="0">
              <a:lnSpc>
                <a:spcPts val="1950"/>
              </a:lnSpc>
              <a:spcBef>
                <a:spcPct val="0"/>
              </a:spcBef>
              <a:buFont typeface="Wingdings 3" pitchFamily="18" charset="2"/>
              <a:buNone/>
            </a:pPr>
            <a:r>
              <a:rPr lang="en-US" sz="2400" smtClean="0">
                <a:solidFill>
                  <a:srgbClr val="000000"/>
                </a:solidFill>
                <a:latin typeface="Times New Roman" pitchFamily="18" charset="0"/>
                <a:cs typeface="Times New Roman" pitchFamily="18" charset="0"/>
              </a:rPr>
              <a:t>lộng lẫy:</a:t>
            </a:r>
            <a:endParaRPr lang="en-US" sz="2400" smtClean="0">
              <a:latin typeface="Times New Roman" pitchFamily="18" charset="0"/>
              <a:ea typeface="Calibri" pitchFamily="34" charset="0"/>
              <a:cs typeface="Times New Roman" pitchFamily="18" charset="0"/>
            </a:endParaRPr>
          </a:p>
          <a:p>
            <a:pPr marL="0" indent="0">
              <a:lnSpc>
                <a:spcPct val="107000"/>
              </a:lnSpc>
              <a:spcBef>
                <a:spcPct val="0"/>
              </a:spcBef>
              <a:buSzPts val="1000"/>
              <a:buFont typeface="Wingdings 3" pitchFamily="18" charset="2"/>
              <a:buNone/>
            </a:pPr>
            <a:r>
              <a:rPr lang="vi-VN" sz="2400" smtClean="0">
                <a:solidFill>
                  <a:srgbClr val="000000"/>
                </a:solidFill>
                <a:latin typeface="Times New Roman" pitchFamily="18" charset="0"/>
                <a:ea typeface="Calibri" pitchFamily="34" charset="0"/>
                <a:cs typeface="Times New Roman" pitchFamily="18" charset="0"/>
              </a:rPr>
              <a:t>     </a:t>
            </a:r>
            <a:r>
              <a:rPr lang="en-US" sz="2400" smtClean="0">
                <a:solidFill>
                  <a:srgbClr val="000000"/>
                </a:solidFill>
                <a:latin typeface="Times New Roman" pitchFamily="18" charset="0"/>
                <a:ea typeface="Calibri" pitchFamily="34" charset="0"/>
                <a:cs typeface="Times New Roman" pitchFamily="18" charset="0"/>
              </a:rPr>
              <a:t>“Nào đâu ... ánh trăng tan” ⇒ Cảnh đẹp diễm lệ khi con hổ đứng uống ánh trăng thật lãng mạn</a:t>
            </a:r>
            <a:endParaRPr lang="en-US" sz="2400" smtClean="0">
              <a:latin typeface="Times New Roman" pitchFamily="18" charset="0"/>
              <a:cs typeface="Calibri" pitchFamily="34" charset="0"/>
            </a:endParaRPr>
          </a:p>
          <a:p>
            <a:pPr marL="0" indent="0">
              <a:lnSpc>
                <a:spcPct val="107000"/>
              </a:lnSpc>
              <a:spcBef>
                <a:spcPct val="0"/>
              </a:spcBef>
              <a:buSzPts val="1000"/>
              <a:buFont typeface="Symbol" pitchFamily="18" charset="2"/>
              <a:buChar char=""/>
            </a:pPr>
            <a:r>
              <a:rPr lang="en-US" sz="2400" smtClean="0">
                <a:solidFill>
                  <a:srgbClr val="000000"/>
                </a:solidFill>
                <a:latin typeface="Times New Roman" pitchFamily="18" charset="0"/>
                <a:cs typeface="Times New Roman" pitchFamily="18" charset="0"/>
              </a:rPr>
              <a:t>“Đâu những ngày ...ta đổi mới” ⇒ Cảnh mưa rung chuyển đại ngàn, hổ lãng mạn ngắm giang sơn đổi mới.</a:t>
            </a:r>
            <a:endParaRPr lang="en-US" sz="2400" smtClean="0">
              <a:latin typeface="Times New Roman" pitchFamily="18" charset="0"/>
              <a:cs typeface="Calibri" pitchFamily="34" charset="0"/>
            </a:endParaRPr>
          </a:p>
          <a:p>
            <a:pPr marL="0" indent="0">
              <a:lnSpc>
                <a:spcPct val="107000"/>
              </a:lnSpc>
              <a:spcBef>
                <a:spcPct val="0"/>
              </a:spcBef>
              <a:buSzPts val="1000"/>
              <a:buFont typeface="Symbol" pitchFamily="18" charset="2"/>
              <a:buChar char=""/>
            </a:pPr>
            <a:r>
              <a:rPr lang="en-US" sz="2400" smtClean="0">
                <a:solidFill>
                  <a:srgbClr val="000000"/>
                </a:solidFill>
                <a:latin typeface="Times New Roman" pitchFamily="18" charset="0"/>
                <a:cs typeface="Times New Roman" pitchFamily="18" charset="0"/>
              </a:rPr>
              <a:t>“Đâu những bình minh...tưng bừng” ⇒ cảnh chan hòa ánh sáng, rộn rã tiếng chim ca hát cho giấc ngủ của chúa sơn lâm.</a:t>
            </a:r>
            <a:endParaRPr lang="en-US" sz="2400" smtClean="0">
              <a:latin typeface="Times New Roman" pitchFamily="18" charset="0"/>
              <a:cs typeface="Calibri" pitchFamily="34" charset="0"/>
            </a:endParaRPr>
          </a:p>
          <a:p>
            <a:pPr marL="0" indent="0">
              <a:lnSpc>
                <a:spcPct val="107000"/>
              </a:lnSpc>
              <a:spcBef>
                <a:spcPct val="0"/>
              </a:spcBef>
              <a:buSzPts val="1000"/>
              <a:buFont typeface="Symbol" pitchFamily="18" charset="2"/>
              <a:buChar char=""/>
            </a:pPr>
            <a:r>
              <a:rPr lang="en-US" sz="2400" smtClean="0">
                <a:solidFill>
                  <a:srgbClr val="000000"/>
                </a:solidFill>
                <a:latin typeface="Times New Roman" pitchFamily="18" charset="0"/>
                <a:cs typeface="Times New Roman" pitchFamily="18" charset="0"/>
              </a:rPr>
              <a:t>Cảnh tượng cuối cùng cho thấy hổ là loài mãnh thú đợi màn đêm buông xuống nó sẽ là chúa tể muôn loài.</a:t>
            </a:r>
            <a:endParaRPr lang="en-US" sz="2400" smtClean="0">
              <a:latin typeface="Times New Roman" pitchFamily="18" charset="0"/>
              <a:cs typeface="Calibri" pitchFamily="34" charset="0"/>
            </a:endParaRPr>
          </a:p>
          <a:p>
            <a:pPr marL="0" indent="0">
              <a:lnSpc>
                <a:spcPts val="1950"/>
              </a:lnSpc>
              <a:spcBef>
                <a:spcPct val="0"/>
              </a:spcBef>
              <a:spcAft>
                <a:spcPts val="1200"/>
              </a:spcAft>
            </a:pPr>
            <a:endParaRPr lang="vi-VN" sz="2400" smtClean="0">
              <a:solidFill>
                <a:srgbClr val="000000"/>
              </a:solidFill>
              <a:latin typeface="Times New Roman" pitchFamily="18" charset="0"/>
              <a:cs typeface="Times New Roman" pitchFamily="18" charset="0"/>
            </a:endParaRPr>
          </a:p>
          <a:p>
            <a:pPr marL="0" indent="0">
              <a:lnSpc>
                <a:spcPts val="1950"/>
              </a:lnSpc>
              <a:spcBef>
                <a:spcPct val="0"/>
              </a:spcBef>
              <a:spcAft>
                <a:spcPts val="1200"/>
              </a:spcAft>
            </a:pPr>
            <a:r>
              <a:rPr lang="en-US" sz="2400" smtClean="0">
                <a:solidFill>
                  <a:srgbClr val="000000"/>
                </a:solidFill>
                <a:latin typeface="Times New Roman" pitchFamily="18" charset="0"/>
                <a:cs typeface="Times New Roman" pitchFamily="18" charset="0"/>
              </a:rPr>
              <a:t>⇒ Một bộ tranh tứ bình đẹp lộng lẫy, cho thấy những cảnh thiên </a:t>
            </a:r>
            <a:endParaRPr lang="vi-VN" sz="2400" smtClean="0">
              <a:solidFill>
                <a:srgbClr val="000000"/>
              </a:solidFill>
              <a:latin typeface="Times New Roman" pitchFamily="18" charset="0"/>
              <a:cs typeface="Times New Roman" pitchFamily="18" charset="0"/>
            </a:endParaRPr>
          </a:p>
          <a:p>
            <a:pPr marL="0" indent="0">
              <a:lnSpc>
                <a:spcPts val="1950"/>
              </a:lnSpc>
              <a:spcBef>
                <a:spcPct val="0"/>
              </a:spcBef>
              <a:spcAft>
                <a:spcPts val="1200"/>
              </a:spcAft>
            </a:pPr>
            <a:r>
              <a:rPr lang="en-US" sz="2400" smtClean="0">
                <a:solidFill>
                  <a:srgbClr val="000000"/>
                </a:solidFill>
                <a:latin typeface="Times New Roman" pitchFamily="18" charset="0"/>
                <a:cs typeface="Times New Roman" pitchFamily="18" charset="0"/>
              </a:rPr>
              <a:t>nhiên hoang vắng đẹp rợn ngợp và con hổ với tư thế và tầm vóc uy </a:t>
            </a:r>
            <a:endParaRPr lang="vi-VN" sz="2400" smtClean="0">
              <a:solidFill>
                <a:srgbClr val="000000"/>
              </a:solidFill>
              <a:latin typeface="Times New Roman" pitchFamily="18" charset="0"/>
              <a:cs typeface="Times New Roman" pitchFamily="18" charset="0"/>
            </a:endParaRPr>
          </a:p>
          <a:p>
            <a:pPr marL="0" indent="0">
              <a:lnSpc>
                <a:spcPts val="1950"/>
              </a:lnSpc>
              <a:spcBef>
                <a:spcPct val="0"/>
              </a:spcBef>
              <a:spcAft>
                <a:spcPts val="1200"/>
              </a:spcAft>
            </a:pPr>
            <a:r>
              <a:rPr lang="en-US" sz="2400" smtClean="0">
                <a:solidFill>
                  <a:srgbClr val="000000"/>
                </a:solidFill>
                <a:latin typeface="Times New Roman" pitchFamily="18" charset="0"/>
                <a:cs typeface="Times New Roman" pitchFamily="18" charset="0"/>
              </a:rPr>
              <a:t>nghi, hoành tráng.</a:t>
            </a:r>
            <a:endParaRPr lang="en-US" sz="2400" smtClean="0">
              <a:latin typeface="Times New Roman" pitchFamily="18" charset="0"/>
              <a:cs typeface="Calibri" pitchFamily="34" charset="0"/>
            </a:endParaRPr>
          </a:p>
          <a:p>
            <a:pPr marL="0" indent="0">
              <a:buFont typeface="Wingdings 3" pitchFamily="18" charset="2"/>
              <a:buNone/>
            </a:pPr>
            <a:endParaRPr lang="en-US" sz="2800" b="1"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7063020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221456" y="77788"/>
            <a:ext cx="6819900" cy="6780212"/>
          </a:xfrm>
        </p:spPr>
        <p:txBody>
          <a:bodyPr/>
          <a:lstStyle/>
          <a:p>
            <a:pPr marL="0" indent="0">
              <a:lnSpc>
                <a:spcPts val="1950"/>
              </a:lnSpc>
              <a:spcBef>
                <a:spcPct val="0"/>
              </a:spcBef>
              <a:buFont typeface="Wingdings 3" pitchFamily="18" charset="2"/>
              <a:buNone/>
            </a:pPr>
            <a:endParaRPr lang="vi-VN" sz="4000" b="1" dirty="0" smtClean="0">
              <a:solidFill>
                <a:srgbClr val="FF0000"/>
              </a:solidFill>
              <a:latin typeface="Times New Roman" pitchFamily="18" charset="0"/>
              <a:cs typeface="Times New Roman" pitchFamily="18" charset="0"/>
            </a:endParaRPr>
          </a:p>
          <a:p>
            <a:pPr marL="0" indent="0">
              <a:lnSpc>
                <a:spcPts val="1950"/>
              </a:lnSpc>
              <a:spcBef>
                <a:spcPct val="0"/>
              </a:spcBef>
              <a:buFont typeface="Wingdings 3" pitchFamily="18" charset="2"/>
              <a:buNone/>
            </a:pPr>
            <a:r>
              <a:rPr lang="vi-VN" sz="4000" b="1" dirty="0" smtClean="0">
                <a:solidFill>
                  <a:srgbClr val="FF0000"/>
                </a:solidFill>
                <a:latin typeface="Times New Roman" pitchFamily="18" charset="0"/>
                <a:cs typeface="Times New Roman" pitchFamily="18" charset="0"/>
              </a:rPr>
              <a:t>III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Kết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bài</a:t>
            </a:r>
            <a:endParaRPr lang="vi-VN" sz="4000" b="1" dirty="0" smtClean="0">
              <a:solidFill>
                <a:srgbClr val="FF0000"/>
              </a:solidFill>
              <a:latin typeface="Times New Roman" pitchFamily="18" charset="0"/>
              <a:cs typeface="Times New Roman" pitchFamily="18" charset="0"/>
            </a:endParaRPr>
          </a:p>
          <a:p>
            <a:pPr marL="0" indent="0">
              <a:lnSpc>
                <a:spcPts val="1950"/>
              </a:lnSpc>
              <a:spcBef>
                <a:spcPct val="0"/>
              </a:spcBef>
              <a:buFont typeface="Wingdings 3" pitchFamily="18" charset="2"/>
              <a:buNone/>
            </a:pPr>
            <a:endParaRPr lang="en-US" sz="4000" dirty="0" smtClean="0">
              <a:solidFill>
                <a:srgbClr val="FF0000"/>
              </a:solidFill>
              <a:latin typeface="Calibri" pitchFamily="34" charset="0"/>
              <a:ea typeface="Calibri" pitchFamily="34" charset="0"/>
              <a:cs typeface="Times New Roman" pitchFamily="18" charset="0"/>
            </a:endParaRPr>
          </a:p>
          <a:p>
            <a:pPr marL="0" indent="0">
              <a:lnSpc>
                <a:spcPct val="107000"/>
              </a:lnSpc>
              <a:spcBef>
                <a:spcPct val="0"/>
              </a:spcBef>
              <a:buSzPts val="1000"/>
              <a:buFont typeface="Wingdings 3" pitchFamily="18" charset="2"/>
              <a:buNone/>
            </a:pPr>
            <a:r>
              <a:rPr lang="vi-VN"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Khẳng</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định</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giá</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trị</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của</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khổ</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thơ</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góp</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phần</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làm</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nên</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thành</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công</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cho</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tác</a:t>
            </a:r>
            <a:r>
              <a:rPr lang="en-US" sz="4000" dirty="0" smtClean="0">
                <a:solidFill>
                  <a:srgbClr val="000000"/>
                </a:solidFill>
                <a:latin typeface="Times New Roman" pitchFamily="18" charset="0"/>
                <a:cs typeface="Times New Roman" pitchFamily="18" charset="0"/>
              </a:rPr>
              <a:t> </a:t>
            </a:r>
            <a:r>
              <a:rPr lang="en-US" sz="4000" dirty="0" err="1" smtClean="0">
                <a:solidFill>
                  <a:srgbClr val="000000"/>
                </a:solidFill>
                <a:latin typeface="Times New Roman" pitchFamily="18" charset="0"/>
                <a:cs typeface="Times New Roman" pitchFamily="18" charset="0"/>
              </a:rPr>
              <a:t>phẩm</a:t>
            </a:r>
            <a:r>
              <a:rPr lang="en-US" sz="4000" dirty="0" smtClean="0">
                <a:solidFill>
                  <a:srgbClr val="000000"/>
                </a:solidFill>
                <a:latin typeface="Times New Roman" pitchFamily="18" charset="0"/>
                <a:cs typeface="Times New Roman" pitchFamily="18" charset="0"/>
              </a:rPr>
              <a:t>.</a:t>
            </a:r>
            <a:endParaRPr lang="en-US" sz="4000" dirty="0" smtClean="0">
              <a:latin typeface="Calibri" pitchFamily="34" charset="0"/>
              <a:cs typeface="Calibri" pitchFamily="34" charset="0"/>
            </a:endParaRPr>
          </a:p>
          <a:p>
            <a:pPr marL="0" indent="0">
              <a:buFont typeface="Wingdings 3" pitchFamily="18" charset="2"/>
              <a:buNone/>
            </a:pPr>
            <a:endParaRPr lang="en-US" sz="28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1536456"/>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221456" y="77788"/>
            <a:ext cx="6819900" cy="6780212"/>
          </a:xfrm>
        </p:spPr>
        <p:txBody>
          <a:bodyPr/>
          <a:lstStyle/>
          <a:p>
            <a:pPr marL="0" indent="0">
              <a:buFont typeface="Wingdings 3" pitchFamily="18" charset="2"/>
              <a:buNone/>
            </a:pPr>
            <a:endParaRPr lang="en-US" sz="2800" b="1" smtClean="0">
              <a:solidFill>
                <a:srgbClr val="FF0000"/>
              </a:solidFill>
              <a:latin typeface="Times New Roman" pitchFamily="18" charset="0"/>
              <a:cs typeface="Times New Roman" pitchFamily="18" charset="0"/>
            </a:endParaRPr>
          </a:p>
        </p:txBody>
      </p:sp>
      <p:pic>
        <p:nvPicPr>
          <p:cNvPr id="15363" name="Ảnh 3" descr="Nhớ rừ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0413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248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7639" y="542924"/>
            <a:ext cx="9036363" cy="523220"/>
          </a:xfrm>
          <a:prstGeom prst="rect">
            <a:avLst/>
          </a:prstGeom>
          <a:noFill/>
        </p:spPr>
        <p:txBody>
          <a:bodyPr wrap="square" rtlCol="0">
            <a:spAutoFit/>
          </a:bodyPr>
          <a:lstStyle/>
          <a:p>
            <a:r>
              <a:rPr lang="vi-VN" sz="2800" b="1" u="sng" dirty="0" smtClean="0">
                <a:solidFill>
                  <a:srgbClr val="3A21EF"/>
                </a:solidFill>
                <a:latin typeface="Times New Roman" panose="02020603050405020304" pitchFamily="18" charset="0"/>
                <a:cs typeface="Times New Roman" panose="02020603050405020304" pitchFamily="18" charset="0"/>
              </a:rPr>
              <a:t>I.</a:t>
            </a:r>
            <a:r>
              <a:rPr lang="en-US" sz="2800" b="1" u="sng" dirty="0" smtClean="0">
                <a:solidFill>
                  <a:srgbClr val="3A21EF"/>
                </a:solidFill>
                <a:latin typeface="Times New Roman" panose="02020603050405020304" pitchFamily="18" charset="0"/>
                <a:cs typeface="Times New Roman" panose="02020603050405020304" pitchFamily="18" charset="0"/>
              </a:rPr>
              <a:t> </a:t>
            </a:r>
            <a:r>
              <a:rPr lang="en-US" sz="2800" b="1" u="sng" dirty="0" err="1" smtClean="0">
                <a:solidFill>
                  <a:srgbClr val="3A21EF"/>
                </a:solidFill>
                <a:latin typeface="Times New Roman" panose="02020603050405020304" pitchFamily="18" charset="0"/>
                <a:cs typeface="Times New Roman" panose="02020603050405020304" pitchFamily="18" charset="0"/>
              </a:rPr>
              <a:t>Cảm</a:t>
            </a:r>
            <a:r>
              <a:rPr lang="en-US" sz="2800" b="1" u="sng" dirty="0" smtClean="0">
                <a:solidFill>
                  <a:srgbClr val="3A21EF"/>
                </a:solidFill>
                <a:latin typeface="Times New Roman" panose="02020603050405020304" pitchFamily="18" charset="0"/>
                <a:cs typeface="Times New Roman" panose="02020603050405020304" pitchFamily="18" charset="0"/>
              </a:rPr>
              <a:t> </a:t>
            </a:r>
            <a:r>
              <a:rPr lang="en-US" sz="2800" b="1" u="sng" dirty="0" err="1" smtClean="0">
                <a:solidFill>
                  <a:srgbClr val="3A21EF"/>
                </a:solidFill>
                <a:latin typeface="Times New Roman" panose="02020603050405020304" pitchFamily="18" charset="0"/>
                <a:cs typeface="Times New Roman" panose="02020603050405020304" pitchFamily="18" charset="0"/>
              </a:rPr>
              <a:t>nhận</a:t>
            </a:r>
            <a:r>
              <a:rPr lang="en-US" sz="2800" b="1" u="sng" dirty="0" smtClean="0">
                <a:solidFill>
                  <a:srgbClr val="3A21EF"/>
                </a:solidFill>
                <a:latin typeface="Times New Roman" panose="02020603050405020304" pitchFamily="18" charset="0"/>
                <a:cs typeface="Times New Roman" panose="02020603050405020304" pitchFamily="18" charset="0"/>
              </a:rPr>
              <a:t> </a:t>
            </a:r>
            <a:r>
              <a:rPr lang="en-US" sz="2800" b="1" u="sng" dirty="0" err="1" smtClean="0">
                <a:solidFill>
                  <a:srgbClr val="3A21EF"/>
                </a:solidFill>
                <a:latin typeface="Times New Roman" panose="02020603050405020304" pitchFamily="18" charset="0"/>
                <a:cs typeface="Times New Roman" panose="02020603050405020304" pitchFamily="18" charset="0"/>
              </a:rPr>
              <a:t>về</a:t>
            </a:r>
            <a:r>
              <a:rPr lang="en-US" sz="2800" b="1" u="sng" dirty="0" smtClean="0">
                <a:solidFill>
                  <a:srgbClr val="3A21EF"/>
                </a:solidFill>
                <a:latin typeface="Times New Roman" panose="02020603050405020304" pitchFamily="18" charset="0"/>
                <a:cs typeface="Times New Roman" panose="02020603050405020304" pitchFamily="18" charset="0"/>
              </a:rPr>
              <a:t> </a:t>
            </a:r>
            <a:r>
              <a:rPr lang="en-US" sz="2800" b="1" u="sng" dirty="0" err="1" smtClean="0">
                <a:solidFill>
                  <a:srgbClr val="3A21EF"/>
                </a:solidFill>
                <a:latin typeface="Times New Roman" panose="02020603050405020304" pitchFamily="18" charset="0"/>
                <a:cs typeface="Times New Roman" panose="02020603050405020304" pitchFamily="18" charset="0"/>
              </a:rPr>
              <a:t>một</a:t>
            </a:r>
            <a:r>
              <a:rPr lang="en-US" sz="2800" b="1" u="sng" dirty="0" smtClean="0">
                <a:solidFill>
                  <a:srgbClr val="3A21EF"/>
                </a:solidFill>
                <a:latin typeface="Times New Roman" panose="02020603050405020304" pitchFamily="18" charset="0"/>
                <a:cs typeface="Times New Roman" panose="02020603050405020304" pitchFamily="18" charset="0"/>
              </a:rPr>
              <a:t> </a:t>
            </a:r>
            <a:r>
              <a:rPr lang="vi-VN" sz="2800" b="1" u="sng" dirty="0" smtClean="0">
                <a:solidFill>
                  <a:srgbClr val="3A21EF"/>
                </a:solidFill>
                <a:latin typeface="Times New Roman" panose="02020603050405020304" pitchFamily="18" charset="0"/>
                <a:cs typeface="Times New Roman" panose="02020603050405020304" pitchFamily="18" charset="0"/>
              </a:rPr>
              <a:t>đoạn thơ, bài thơ</a:t>
            </a:r>
            <a:endParaRPr lang="en-US" sz="2800" b="1" dirty="0">
              <a:solidFill>
                <a:srgbClr val="3A21E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7728" y="1243027"/>
            <a:ext cx="8925059" cy="954107"/>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vi-VN" sz="2800" b="1" dirty="0" smtClean="0">
                <a:solidFill>
                  <a:srgbClr val="3A21EF"/>
                </a:solidFill>
                <a:latin typeface="Times New Roman" panose="02020603050405020304" pitchFamily="18" charset="0"/>
                <a:cs typeface="Times New Roman" panose="02020603050405020304" pitchFamily="18" charset="0"/>
              </a:rPr>
              <a:t>1) Khái niệm</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là trình bày những </a:t>
            </a:r>
            <a:r>
              <a:rPr lang="en-US" sz="2800" b="1" dirty="0" err="1" smtClean="0">
                <a:solidFill>
                  <a:srgbClr val="FF0000"/>
                </a:solidFill>
                <a:latin typeface="Times New Roman" panose="02020603050405020304" pitchFamily="18" charset="0"/>
                <a:cs typeface="Times New Roman" panose="02020603050405020304" pitchFamily="18" charset="0"/>
              </a:rPr>
              <a:t>cảm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thụ</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của mình về </a:t>
            </a:r>
            <a:r>
              <a:rPr lang="vi-VN" sz="2800" b="1" dirty="0" smtClean="0">
                <a:solidFill>
                  <a:srgbClr val="FF0000"/>
                </a:solidFill>
                <a:latin typeface="Times New Roman" panose="02020603050405020304" pitchFamily="18" charset="0"/>
                <a:cs typeface="Times New Roman" panose="02020603050405020304" pitchFamily="18" charset="0"/>
              </a:rPr>
              <a:t>nội dung</a:t>
            </a:r>
            <a:r>
              <a:rPr lang="vi-VN" sz="2800" b="1" dirty="0" smtClean="0">
                <a:solidFill>
                  <a:schemeClr val="tx1"/>
                </a:solidFill>
                <a:latin typeface="Times New Roman" panose="02020603050405020304" pitchFamily="18" charset="0"/>
                <a:cs typeface="Times New Roman" panose="02020603050405020304" pitchFamily="18" charset="0"/>
              </a:rPr>
              <a:t>,</a:t>
            </a:r>
            <a:r>
              <a:rPr lang="vi-VN" sz="2800" b="1" dirty="0" smtClean="0">
                <a:solidFill>
                  <a:srgbClr val="FF0000"/>
                </a:solidFill>
                <a:latin typeface="Times New Roman" panose="02020603050405020304" pitchFamily="18" charset="0"/>
                <a:cs typeface="Times New Roman" panose="02020603050405020304" pitchFamily="18" charset="0"/>
              </a:rPr>
              <a:t> nghệ thuật </a:t>
            </a:r>
            <a:r>
              <a:rPr lang="vi-VN" sz="2800" dirty="0" smtClean="0">
                <a:latin typeface="Times New Roman" panose="02020603050405020304" pitchFamily="18" charset="0"/>
                <a:cs typeface="Times New Roman" panose="02020603050405020304" pitchFamily="18" charset="0"/>
              </a:rPr>
              <a:t>của đoạn thơ, bài thơ.</a:t>
            </a:r>
          </a:p>
        </p:txBody>
      </p:sp>
      <p:sp>
        <p:nvSpPr>
          <p:cNvPr id="2" name="Rectangle 1"/>
          <p:cNvSpPr/>
          <p:nvPr/>
        </p:nvSpPr>
        <p:spPr>
          <a:xfrm>
            <a:off x="3494915" y="2560544"/>
            <a:ext cx="2373621" cy="523220"/>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vi-VN" sz="2800" b="1" dirty="0" smtClean="0">
                <a:solidFill>
                  <a:schemeClr val="tx1"/>
                </a:solidFill>
                <a:latin typeface="Times New Roman" panose="02020603050405020304" pitchFamily="18" charset="0"/>
                <a:cs typeface="Times New Roman" panose="02020603050405020304" pitchFamily="18" charset="0"/>
              </a:rPr>
              <a:t>2) Yêu cầu</a:t>
            </a:r>
            <a:r>
              <a:rPr lang="vi-VN"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Text Box 30"/>
          <p:cNvSpPr txBox="1">
            <a:spLocks noChangeArrowheads="1"/>
          </p:cNvSpPr>
          <p:nvPr/>
        </p:nvSpPr>
        <p:spPr bwMode="auto">
          <a:xfrm>
            <a:off x="682388" y="3525512"/>
            <a:ext cx="2485815" cy="2462213"/>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vi-VN" sz="2200" dirty="0" smtClean="0">
                <a:latin typeface="Times New Roman" panose="02020603050405020304" pitchFamily="18" charset="0"/>
                <a:ea typeface="Tahoma" panose="020B0604030504040204" pitchFamily="34" charset="0"/>
                <a:cs typeface="Times New Roman" panose="02020603050405020304" pitchFamily="18" charset="0"/>
              </a:rPr>
              <a:t>Nhận xét, đánh giá cụ thể, chính xác về </a:t>
            </a:r>
            <a:r>
              <a:rPr lang="vi-VN" sz="2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ngôn ngữ</a:t>
            </a:r>
            <a:r>
              <a:rPr lang="vi-VN" sz="2200" b="1" dirty="0" smtClean="0">
                <a:latin typeface="Times New Roman" panose="02020603050405020304" pitchFamily="18" charset="0"/>
                <a:ea typeface="Tahoma" panose="020B0604030504040204" pitchFamily="34" charset="0"/>
                <a:cs typeface="Times New Roman" panose="02020603050405020304" pitchFamily="18" charset="0"/>
              </a:rPr>
              <a:t>,</a:t>
            </a:r>
            <a:r>
              <a:rPr lang="vi-VN" sz="2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hình ảnh</a:t>
            </a:r>
            <a:r>
              <a:rPr lang="vi-VN" sz="2200" b="1" dirty="0" smtClean="0">
                <a:latin typeface="Times New Roman" panose="02020603050405020304" pitchFamily="18" charset="0"/>
                <a:ea typeface="Tahoma" panose="020B0604030504040204" pitchFamily="34" charset="0"/>
                <a:cs typeface="Times New Roman" panose="02020603050405020304" pitchFamily="18" charset="0"/>
              </a:rPr>
              <a:t>,</a:t>
            </a:r>
            <a:r>
              <a:rPr lang="vi-VN" sz="2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giọng điệu.</a:t>
            </a:r>
          </a:p>
          <a:p>
            <a:pPr>
              <a:spcBef>
                <a:spcPct val="50000"/>
              </a:spcBef>
            </a:pPr>
            <a:endParaRPr lang="vi-VN" sz="2200" dirty="0">
              <a:latin typeface="Times New Roman" panose="02020603050405020304" pitchFamily="18" charset="0"/>
              <a:ea typeface="Tahoma" panose="020B0604030504040204" pitchFamily="34" charset="0"/>
              <a:cs typeface="Times New Roman" panose="02020603050405020304" pitchFamily="18" charset="0"/>
            </a:endParaRPr>
          </a:p>
          <a:p>
            <a:pPr>
              <a:spcBef>
                <a:spcPct val="50000"/>
              </a:spcBef>
            </a:pPr>
            <a:endParaRPr lang="en-US" sz="2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 Box 32"/>
          <p:cNvSpPr txBox="1">
            <a:spLocks noChangeArrowheads="1"/>
          </p:cNvSpPr>
          <p:nvPr/>
        </p:nvSpPr>
        <p:spPr bwMode="auto">
          <a:xfrm>
            <a:off x="6159707" y="3556929"/>
            <a:ext cx="2288347" cy="2446824"/>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vi-VN" sz="2200" dirty="0" smtClean="0">
                <a:latin typeface="+mj-lt"/>
              </a:rPr>
              <a:t>Bố cục </a:t>
            </a:r>
            <a:r>
              <a:rPr lang="vi-VN" sz="2200" b="1" dirty="0" smtClean="0">
                <a:solidFill>
                  <a:srgbClr val="FF0000"/>
                </a:solidFill>
                <a:latin typeface="+mj-lt"/>
              </a:rPr>
              <a:t>rõ ràng</a:t>
            </a:r>
            <a:r>
              <a:rPr lang="vi-VN" sz="2200" b="1" dirty="0" smtClean="0">
                <a:latin typeface="+mj-lt"/>
              </a:rPr>
              <a:t>,</a:t>
            </a:r>
            <a:r>
              <a:rPr lang="vi-VN" sz="2200" b="1" dirty="0" smtClean="0">
                <a:solidFill>
                  <a:srgbClr val="FF0000"/>
                </a:solidFill>
                <a:latin typeface="+mj-lt"/>
              </a:rPr>
              <a:t> mạch lạc</a:t>
            </a:r>
            <a:r>
              <a:rPr lang="vi-VN" sz="2200" b="1" dirty="0" smtClean="0">
                <a:latin typeface="+mj-lt"/>
              </a:rPr>
              <a:t>,</a:t>
            </a:r>
            <a:r>
              <a:rPr lang="vi-VN" sz="2200" b="1" dirty="0" smtClean="0">
                <a:solidFill>
                  <a:srgbClr val="FF0000"/>
                </a:solidFill>
                <a:latin typeface="+mj-lt"/>
              </a:rPr>
              <a:t> </a:t>
            </a:r>
            <a:r>
              <a:rPr lang="vi-VN" sz="2200" dirty="0" smtClean="0">
                <a:latin typeface="+mj-lt"/>
              </a:rPr>
              <a:t>lời văn </a:t>
            </a:r>
            <a:r>
              <a:rPr lang="vi-VN" sz="2200" b="1" dirty="0" smtClean="0">
                <a:solidFill>
                  <a:srgbClr val="FF0000"/>
                </a:solidFill>
                <a:latin typeface="+mj-lt"/>
              </a:rPr>
              <a:t>gợi cảm</a:t>
            </a:r>
            <a:r>
              <a:rPr lang="vi-VN" sz="2200" dirty="0" smtClean="0">
                <a:latin typeface="+mj-lt"/>
              </a:rPr>
              <a:t>, thể hiện rung động chân thành của người viết.</a:t>
            </a:r>
            <a:endParaRPr lang="en-US" sz="2200" dirty="0">
              <a:latin typeface=".VnTime" panose="020B7200000000000000" pitchFamily="34" charset="0"/>
            </a:endParaRPr>
          </a:p>
          <a:p>
            <a:pPr>
              <a:spcBef>
                <a:spcPct val="50000"/>
              </a:spcBef>
            </a:pPr>
            <a:endParaRPr lang="vi-VN" sz="700" dirty="0" smtClean="0">
              <a:latin typeface=".VnTime" panose="020B7200000000000000" pitchFamily="34" charset="0"/>
            </a:endParaRPr>
          </a:p>
          <a:p>
            <a:pPr>
              <a:spcBef>
                <a:spcPct val="50000"/>
              </a:spcBef>
            </a:pPr>
            <a:endParaRPr lang="en-US" sz="700" dirty="0">
              <a:latin typeface=".VnTime" panose="020B7200000000000000" pitchFamily="34" charset="0"/>
            </a:endParaRPr>
          </a:p>
        </p:txBody>
      </p:sp>
      <p:sp>
        <p:nvSpPr>
          <p:cNvPr id="8" name="Line 33"/>
          <p:cNvSpPr>
            <a:spLocks noChangeShapeType="1"/>
          </p:cNvSpPr>
          <p:nvPr/>
        </p:nvSpPr>
        <p:spPr bwMode="auto">
          <a:xfrm flipH="1">
            <a:off x="2511278" y="3083765"/>
            <a:ext cx="1356791" cy="36341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33"/>
          <p:cNvSpPr>
            <a:spLocks noChangeShapeType="1"/>
          </p:cNvSpPr>
          <p:nvPr/>
        </p:nvSpPr>
        <p:spPr bwMode="auto">
          <a:xfrm>
            <a:off x="5093954" y="3083765"/>
            <a:ext cx="1388733" cy="3634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8295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5"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221456" y="77788"/>
            <a:ext cx="6819900" cy="6780212"/>
          </a:xfrm>
        </p:spPr>
        <p:txBody>
          <a:bodyPr/>
          <a:lstStyle/>
          <a:p>
            <a:pPr marL="0" indent="0">
              <a:lnSpc>
                <a:spcPct val="107000"/>
              </a:lnSpc>
              <a:spcBef>
                <a:spcPct val="0"/>
              </a:spcBef>
              <a:spcAft>
                <a:spcPts val="800"/>
              </a:spcAft>
              <a:buFont typeface="Wingdings 3" pitchFamily="18" charset="2"/>
              <a:buNone/>
            </a:pPr>
            <a:r>
              <a:rPr lang="vi-VN" sz="2800" b="1" smtClean="0">
                <a:solidFill>
                  <a:srgbClr val="FF0000"/>
                </a:solidFill>
                <a:latin typeface="Times New Roman" pitchFamily="18" charset="0"/>
                <a:ea typeface="Calibri" pitchFamily="34" charset="0"/>
                <a:cs typeface="Times New Roman" pitchFamily="18" charset="0"/>
              </a:rPr>
              <a:t>                                 </a:t>
            </a:r>
            <a:r>
              <a:rPr lang="vi-VN" sz="3600" b="1" i="1" smtClean="0">
                <a:solidFill>
                  <a:srgbClr val="FF0000"/>
                </a:solidFill>
                <a:latin typeface="Times New Roman" pitchFamily="18" charset="0"/>
                <a:ea typeface="Calibri" pitchFamily="34" charset="0"/>
                <a:cs typeface="Times New Roman" pitchFamily="18" charset="0"/>
              </a:rPr>
              <a:t>Bài tham khảo: </a:t>
            </a:r>
          </a:p>
          <a:p>
            <a:pPr marL="0" indent="0">
              <a:lnSpc>
                <a:spcPct val="107000"/>
              </a:lnSpc>
              <a:spcBef>
                <a:spcPct val="0"/>
              </a:spcBef>
              <a:spcAft>
                <a:spcPts val="800"/>
              </a:spcAft>
              <a:buFont typeface="Wingdings 3" pitchFamily="18" charset="2"/>
              <a:buNone/>
            </a:pPr>
            <a:r>
              <a:rPr lang="vi-VN" sz="2800" b="1" smtClean="0">
                <a:solidFill>
                  <a:srgbClr val="FF0000"/>
                </a:solidFill>
                <a:latin typeface="Times New Roman" pitchFamily="18" charset="0"/>
                <a:ea typeface="Calibri" pitchFamily="34" charset="0"/>
                <a:cs typeface="Times New Roman" pitchFamily="18" charset="0"/>
              </a:rPr>
              <a:t>    </a:t>
            </a:r>
            <a:r>
              <a:rPr lang="en-US" sz="2800" b="1" smtClean="0">
                <a:solidFill>
                  <a:srgbClr val="C00000"/>
                </a:solidFill>
                <a:latin typeface="Times New Roman" pitchFamily="18" charset="0"/>
                <a:ea typeface="Calibri" pitchFamily="34" charset="0"/>
                <a:cs typeface="Times New Roman" pitchFamily="18" charset="0"/>
              </a:rPr>
              <a:t>Cảm nhận khổ </a:t>
            </a:r>
            <a:r>
              <a:rPr lang="vi-VN" sz="2800" b="1" smtClean="0">
                <a:solidFill>
                  <a:srgbClr val="C00000"/>
                </a:solidFill>
                <a:latin typeface="Times New Roman" pitchFamily="18" charset="0"/>
                <a:ea typeface="Calibri" pitchFamily="34" charset="0"/>
                <a:cs typeface="Times New Roman" pitchFamily="18" charset="0"/>
              </a:rPr>
              <a:t>thơ thứ ba</a:t>
            </a:r>
            <a:r>
              <a:rPr lang="en-US" sz="2800" b="1" smtClean="0">
                <a:solidFill>
                  <a:srgbClr val="C00000"/>
                </a:solidFill>
                <a:latin typeface="Times New Roman" pitchFamily="18" charset="0"/>
                <a:ea typeface="Calibri" pitchFamily="34" charset="0"/>
                <a:cs typeface="Times New Roman" pitchFamily="18" charset="0"/>
              </a:rPr>
              <a:t> bài thơ </a:t>
            </a:r>
            <a:r>
              <a:rPr lang="en-US" sz="2800" b="1" i="1" smtClean="0">
                <a:solidFill>
                  <a:srgbClr val="C00000"/>
                </a:solidFill>
                <a:latin typeface="Times New Roman" pitchFamily="18" charset="0"/>
                <a:ea typeface="Calibri" pitchFamily="34" charset="0"/>
                <a:cs typeface="Times New Roman" pitchFamily="18" charset="0"/>
              </a:rPr>
              <a:t>Nhớ rừng </a:t>
            </a:r>
            <a:r>
              <a:rPr lang="vi-VN" sz="2800" b="1" smtClean="0">
                <a:solidFill>
                  <a:srgbClr val="C00000"/>
                </a:solidFill>
                <a:latin typeface="Times New Roman" pitchFamily="18" charset="0"/>
                <a:ea typeface="Calibri" pitchFamily="34" charset="0"/>
                <a:cs typeface="Times New Roman" pitchFamily="18" charset="0"/>
              </a:rPr>
              <a:t>(Thế Lữ)</a:t>
            </a:r>
            <a:endParaRPr lang="en-US" sz="2000" smtClean="0">
              <a:solidFill>
                <a:srgbClr val="C00000"/>
              </a:solidFill>
              <a:latin typeface="Calibri" pitchFamily="34" charset="0"/>
              <a:ea typeface="Calibri" pitchFamily="34" charset="0"/>
              <a:cs typeface="Times New Roman" pitchFamily="18" charset="0"/>
            </a:endParaRPr>
          </a:p>
          <a:p>
            <a:pPr marL="0" indent="0">
              <a:lnSpc>
                <a:spcPct val="107000"/>
              </a:lnSpc>
              <a:spcBef>
                <a:spcPct val="0"/>
              </a:spcBef>
              <a:spcAft>
                <a:spcPts val="800"/>
              </a:spcAft>
              <a:buFont typeface="Wingdings 3" pitchFamily="18" charset="2"/>
              <a:buNone/>
            </a:pPr>
            <a:r>
              <a:rPr lang="vi-VN" sz="2800" smtClean="0">
                <a:solidFill>
                  <a:srgbClr val="0000CC"/>
                </a:solidFill>
                <a:latin typeface="Times New Roman" pitchFamily="18" charset="0"/>
                <a:ea typeface="Calibri" pitchFamily="34" charset="0"/>
                <a:cs typeface="Times New Roman" pitchFamily="18" charset="0"/>
              </a:rPr>
              <a:t>    </a:t>
            </a:r>
            <a:r>
              <a:rPr lang="en-US" sz="2800" i="1" smtClean="0">
                <a:solidFill>
                  <a:srgbClr val="0000CC"/>
                </a:solidFill>
                <a:latin typeface="Times New Roman" pitchFamily="18" charset="0"/>
                <a:ea typeface="Calibri" pitchFamily="34" charset="0"/>
                <a:cs typeface="Times New Roman" pitchFamily="18" charset="0"/>
              </a:rPr>
              <a:t>Thế Lữ</a:t>
            </a:r>
            <a:r>
              <a:rPr lang="vi-VN" sz="2800" i="1" smtClean="0">
                <a:solidFill>
                  <a:srgbClr val="0000CC"/>
                </a:solidFill>
                <a:latin typeface="Times New Roman" pitchFamily="18" charset="0"/>
                <a:ea typeface="Calibri" pitchFamily="34" charset="0"/>
                <a:cs typeface="Times New Roman" pitchFamily="18" charset="0"/>
              </a:rPr>
              <a:t>,</a:t>
            </a:r>
            <a:r>
              <a:rPr lang="en-US" sz="2800" i="1" smtClean="0">
                <a:solidFill>
                  <a:srgbClr val="0000CC"/>
                </a:solidFill>
                <a:latin typeface="Times New Roman" pitchFamily="18" charset="0"/>
                <a:ea typeface="Calibri" pitchFamily="34" charset="0"/>
                <a:cs typeface="Times New Roman" pitchFamily="18" charset="0"/>
              </a:rPr>
              <a:t> tác giả nổi tiếng trong phong trào thơ mới và được nhiều người phong tặng là “đệ nhất thi sĩ”, bài thơ Nhớ rừng của ông in trong tập “Mấy vần thơ” xuất bản vào năm 1935 nói về sự tù túng, căm hờn, niềm khát khao được tự do của con người. Bài thơ còn toát lên bức tranh tứ bình vẻ đẹp tuyệt trần của thiên nhiên.</a:t>
            </a:r>
            <a:endParaRPr lang="en-US" sz="2000" i="1" smtClean="0">
              <a:solidFill>
                <a:srgbClr val="0000CC"/>
              </a:solidFill>
              <a:latin typeface="Calibri" pitchFamily="34" charset="0"/>
              <a:ea typeface="Calibri" pitchFamily="34" charset="0"/>
              <a:cs typeface="Times New Roman" pitchFamily="18" charset="0"/>
            </a:endParaRPr>
          </a:p>
          <a:p>
            <a:pPr marL="0" indent="0">
              <a:lnSpc>
                <a:spcPct val="107000"/>
              </a:lnSpc>
              <a:spcBef>
                <a:spcPct val="0"/>
              </a:spcBef>
              <a:spcAft>
                <a:spcPts val="800"/>
              </a:spcAft>
              <a:buFont typeface="Wingdings 3" pitchFamily="18" charset="2"/>
              <a:buNone/>
            </a:pPr>
            <a:r>
              <a:rPr lang="vi-VN" sz="2800" smtClean="0">
                <a:solidFill>
                  <a:srgbClr val="0000CC"/>
                </a:solidFill>
                <a:latin typeface="Times New Roman" pitchFamily="18" charset="0"/>
                <a:ea typeface="Calibri" pitchFamily="34" charset="0"/>
                <a:cs typeface="Times New Roman" pitchFamily="18" charset="0"/>
              </a:rPr>
              <a:t>                             </a:t>
            </a:r>
            <a:r>
              <a:rPr lang="vi-VN" sz="2800" b="1" i="1" smtClean="0">
                <a:solidFill>
                  <a:srgbClr val="FF0000"/>
                </a:solidFill>
                <a:latin typeface="Times New Roman" pitchFamily="18" charset="0"/>
                <a:ea typeface="Calibri" pitchFamily="34" charset="0"/>
                <a:cs typeface="Times New Roman" pitchFamily="18" charset="0"/>
              </a:rPr>
              <a:t>Chép khổ thơ</a:t>
            </a:r>
            <a:r>
              <a:rPr lang="en-US" sz="2800" b="1" i="1" smtClean="0">
                <a:solidFill>
                  <a:srgbClr val="FF0000"/>
                </a:solidFill>
                <a:latin typeface="Times New Roman" pitchFamily="18" charset="0"/>
                <a:ea typeface="Calibri" pitchFamily="34" charset="0"/>
                <a:cs typeface="Times New Roman" pitchFamily="18" charset="0"/>
              </a:rPr>
              <a:t> </a:t>
            </a:r>
            <a:endParaRPr lang="en-US" sz="2000" b="1" i="1" smtClean="0">
              <a:solidFill>
                <a:srgbClr val="FF0000"/>
              </a:solidFill>
              <a:latin typeface="Calibri" pitchFamily="34" charset="0"/>
              <a:ea typeface="Calibri" pitchFamily="34" charset="0"/>
              <a:cs typeface="Times New Roman" pitchFamily="18" charset="0"/>
            </a:endParaRPr>
          </a:p>
          <a:p>
            <a:pPr marL="0" indent="0">
              <a:buFont typeface="Wingdings 3" pitchFamily="18" charset="2"/>
              <a:buNone/>
            </a:pPr>
            <a:endParaRPr lang="en-US" sz="2800" b="1" smtClean="0">
              <a:solidFill>
                <a:srgbClr val="FF000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3789824390"/>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456" y="77788"/>
            <a:ext cx="6819900" cy="6780212"/>
          </a:xfrm>
        </p:spPr>
        <p:txBody>
          <a:bodyPr/>
          <a:lstStyle/>
          <a:p>
            <a:pPr marL="0" indent="0">
              <a:lnSpc>
                <a:spcPct val="107000"/>
              </a:lnSpc>
              <a:spcBef>
                <a:spcPts val="0"/>
              </a:spcBef>
              <a:spcAft>
                <a:spcPts val="800"/>
              </a:spcAft>
              <a:buFont typeface="Wingdings 3" pitchFamily="18" charset="2"/>
              <a:buNone/>
              <a:defRPr/>
            </a:pPr>
            <a:r>
              <a:rPr lang="vi-VN"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lẫm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ra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vi-VN"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Wingdings 3" pitchFamily="18" charset="2"/>
              <a:buNone/>
              <a:defRPr/>
            </a:pPr>
            <a:r>
              <a:rPr lang="vi-VN"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Hai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mọi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đêm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ngắm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tuyệt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800" dirty="0">
                <a:latin typeface="Times New Roman" panose="02020603050405020304" pitchFamily="18" charset="0"/>
                <a:ea typeface="Calibri" panose="020F0502020204030204" pitchFamily="34" charset="0"/>
                <a:cs typeface="Times New Roman" panose="02020603050405020304" pitchFamily="18" charset="0"/>
              </a:rPr>
              <a:t> no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rồi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thưởng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trăng</a:t>
            </a:r>
            <a:r>
              <a:rPr lang="en-US" sz="2800" dirty="0">
                <a:latin typeface="Times New Roman" panose="02020603050405020304" pitchFamily="18" charset="0"/>
                <a:ea typeface="Calibri" panose="020F0502020204030204" pitchFamily="34" charset="0"/>
                <a:cs typeface="Times New Roman" panose="02020603050405020304" pitchFamily="18" charset="0"/>
              </a:rPr>
              <a:t> tan”.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Wingdings 3" pitchFamily="18" charset="2"/>
              <a:buNone/>
              <a:defRPr/>
            </a:pPr>
            <a:r>
              <a:rPr lang="vi-VN" sz="20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600" dirty="0">
                <a:latin typeface="Times New Roman" panose="02020603050405020304" pitchFamily="18" charset="0"/>
                <a:ea typeface="Calibri" panose="020F0502020204030204" pitchFamily="34" charset="0"/>
                <a:cs typeface="Times New Roman" panose="02020603050405020304" pitchFamily="18" charset="0"/>
              </a:rPr>
              <a:t> qua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yên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cơn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mưa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600" dirty="0">
                <a:latin typeface="Times New Roman" panose="02020603050405020304" pitchFamily="18" charset="0"/>
                <a:ea typeface="Calibri" panose="020F0502020204030204" pitchFamily="34" charset="0"/>
                <a:cs typeface="Times New Roman" panose="02020603050405020304" pitchFamily="18" charset="0"/>
              </a:rPr>
              <a:t> rung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núi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600" dirty="0">
                <a:latin typeface="Times New Roman" panose="02020603050405020304" pitchFamily="18" charset="0"/>
                <a:ea typeface="Calibri" panose="020F0502020204030204" pitchFamily="34" charset="0"/>
                <a:cs typeface="Times New Roman" panose="02020603050405020304" pitchFamily="18" charset="0"/>
              </a:rPr>
              <a:t> ở 2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lâm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hề</a:t>
            </a:r>
            <a:r>
              <a:rPr lang="en-US" sz="2600" dirty="0">
                <a:latin typeface="Times New Roman" panose="02020603050405020304" pitchFamily="18" charset="0"/>
                <a:ea typeface="Calibri" panose="020F0502020204030204" pitchFamily="34" charset="0"/>
                <a:cs typeface="Times New Roman" panose="02020603050405020304" pitchFamily="18" charset="0"/>
              </a:rPr>
              <a:t> e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lặng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ngắm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lĩnh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defRPr/>
            </a:pPr>
            <a:endParaRPr lang="en-US" sz="20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itchFamily="18" charset="2"/>
              <a:buNone/>
              <a:defRPr/>
            </a:pP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87714354"/>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456" y="77788"/>
            <a:ext cx="6819900" cy="6780212"/>
          </a:xfrm>
        </p:spPr>
        <p:txBody>
          <a:bodyPr/>
          <a:lstStyle/>
          <a:p>
            <a:pPr marL="0">
              <a:lnSpc>
                <a:spcPct val="107000"/>
              </a:lnSpc>
              <a:spcBef>
                <a:spcPts val="0"/>
              </a:spcBef>
              <a:spcAft>
                <a:spcPts val="80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Kỷ</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sớm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nhộn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defRPr/>
            </a:pP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than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nuối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đớn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cụm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nuối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xót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khép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2400" dirty="0">
                <a:latin typeface="Times New Roman" panose="02020603050405020304" pitchFamily="18" charset="0"/>
                <a:ea typeface="Calibri" panose="020F0502020204030204" pitchFamily="34" charset="0"/>
                <a:cs typeface="Times New Roman" panose="02020603050405020304" pitchFamily="18" charset="0"/>
              </a:rPr>
              <a:t> khao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do.</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defRPr/>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trích</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dẫn</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sắc</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huy</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chẳng</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tâm</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nuối</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tiếc</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bất</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lực</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hổ</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mà</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còn</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bộc</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lộ</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khát</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vọng</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do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tha</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Tất</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ngòi</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bút</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thật</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tài</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hoa</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Wingdings 3" pitchFamily="18" charset="2"/>
              <a:buNone/>
              <a:defRPr/>
            </a:pPr>
            <a:endParaRPr lang="en-US" sz="20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itchFamily="18" charset="2"/>
              <a:buNone/>
              <a:defRPr/>
            </a:pP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91830017"/>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221456" y="77788"/>
            <a:ext cx="6819900" cy="6780212"/>
          </a:xfrm>
        </p:spPr>
        <p:txBody>
          <a:bodyPr/>
          <a:lstStyle/>
          <a:p>
            <a:pPr marL="0" indent="0">
              <a:lnSpc>
                <a:spcPts val="1950"/>
              </a:lnSpc>
              <a:spcBef>
                <a:spcPct val="0"/>
              </a:spcBef>
              <a:buFont typeface="Wingdings 3" pitchFamily="18" charset="2"/>
              <a:buNone/>
            </a:pPr>
            <a:endParaRPr lang="vi-VN" sz="4000" b="1" smtClean="0">
              <a:solidFill>
                <a:srgbClr val="FF0000"/>
              </a:solidFill>
              <a:latin typeface="Times New Roman" pitchFamily="18" charset="0"/>
              <a:cs typeface="Times New Roman" pitchFamily="18" charset="0"/>
            </a:endParaRPr>
          </a:p>
          <a:p>
            <a:pPr marL="0" indent="0">
              <a:lnSpc>
                <a:spcPts val="1950"/>
              </a:lnSpc>
              <a:spcBef>
                <a:spcPct val="0"/>
              </a:spcBef>
              <a:buFont typeface="Wingdings 3" pitchFamily="18" charset="2"/>
              <a:buNone/>
            </a:pPr>
            <a:r>
              <a:rPr lang="vi-VN" sz="4000" b="1" smtClean="0">
                <a:solidFill>
                  <a:srgbClr val="FF0000"/>
                </a:solidFill>
                <a:latin typeface="Times New Roman" pitchFamily="18" charset="0"/>
                <a:cs typeface="Times New Roman" pitchFamily="18" charset="0"/>
              </a:rPr>
              <a:t>                            </a:t>
            </a:r>
            <a:r>
              <a:rPr lang="vi-VN" sz="4400" b="1" smtClean="0">
                <a:solidFill>
                  <a:srgbClr val="FF0000"/>
                </a:solidFill>
                <a:latin typeface="Times New Roman" pitchFamily="18" charset="0"/>
                <a:cs typeface="Times New Roman" pitchFamily="18" charset="0"/>
              </a:rPr>
              <a:t>Dặn dò</a:t>
            </a:r>
          </a:p>
          <a:p>
            <a:pPr marL="0" indent="0">
              <a:lnSpc>
                <a:spcPct val="107000"/>
              </a:lnSpc>
              <a:spcBef>
                <a:spcPct val="0"/>
              </a:spcBef>
              <a:buSzPts val="1000"/>
              <a:buFont typeface="Wingdings 3" pitchFamily="18" charset="2"/>
              <a:buNone/>
            </a:pPr>
            <a:r>
              <a:rPr lang="vi-VN" sz="4000" smtClean="0">
                <a:solidFill>
                  <a:srgbClr val="000000"/>
                </a:solidFill>
                <a:latin typeface="Times New Roman" pitchFamily="18" charset="0"/>
                <a:cs typeface="Times New Roman" pitchFamily="18" charset="0"/>
              </a:rPr>
              <a:t> - Học thuộc lòng khổ thơ thứ ba</a:t>
            </a:r>
          </a:p>
          <a:p>
            <a:pPr marL="0" indent="0">
              <a:lnSpc>
                <a:spcPct val="107000"/>
              </a:lnSpc>
              <a:spcBef>
                <a:spcPct val="0"/>
              </a:spcBef>
              <a:buSzPts val="1000"/>
              <a:buFont typeface="Wingdings 3" pitchFamily="18" charset="2"/>
              <a:buNone/>
            </a:pPr>
            <a:r>
              <a:rPr lang="vi-VN" sz="4000" smtClean="0">
                <a:solidFill>
                  <a:srgbClr val="000000"/>
                </a:solidFill>
                <a:latin typeface="Times New Roman" pitchFamily="18" charset="0"/>
                <a:ea typeface="Calibri" pitchFamily="34" charset="0"/>
                <a:cs typeface="Times New Roman" pitchFamily="18" charset="0"/>
              </a:rPr>
              <a:t> - Viết bài văn ngắn nêu cảm nhận về khổ thơ.</a:t>
            </a:r>
            <a:endParaRPr lang="en-US" sz="4000" smtClean="0">
              <a:latin typeface="Calibri" pitchFamily="34" charset="0"/>
              <a:ea typeface="Calibri" pitchFamily="34" charset="0"/>
              <a:cs typeface="Times New Roman" pitchFamily="18" charset="0"/>
            </a:endParaRPr>
          </a:p>
          <a:p>
            <a:pPr marL="0" indent="0">
              <a:buFont typeface="Wingdings 3" pitchFamily="18" charset="2"/>
              <a:buNone/>
            </a:pPr>
            <a:endParaRPr lang="en-US" sz="2800" b="1"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3544266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869546"/>
            <a:ext cx="9144000" cy="6204045"/>
          </a:xfrm>
        </p:spPr>
        <p:txBody>
          <a:bodyPr/>
          <a:lstStyle/>
          <a:p>
            <a:pPr marL="812800" indent="-812800">
              <a:lnSpc>
                <a:spcPct val="80000"/>
              </a:lnSpc>
              <a:buFontTx/>
              <a:buNone/>
            </a:pPr>
            <a:r>
              <a:rPr lang="vi-VN" sz="2400" b="1" u="sng" dirty="0" smtClean="0">
                <a:solidFill>
                  <a:srgbClr val="FF0000"/>
                </a:solidFill>
                <a:latin typeface="Times New Roman" panose="02020603050405020304" pitchFamily="18" charset="0"/>
              </a:rPr>
              <a:t>1</a:t>
            </a:r>
            <a:r>
              <a:rPr lang="en-US" sz="2400" b="1" u="sng" dirty="0" smtClean="0">
                <a:solidFill>
                  <a:srgbClr val="FF0000"/>
                </a:solidFill>
                <a:latin typeface="Times New Roman" panose="02020603050405020304" pitchFamily="18" charset="0"/>
              </a:rPr>
              <a:t>. </a:t>
            </a:r>
            <a:r>
              <a:rPr lang="en-US" sz="2400" b="1" u="sng" dirty="0" err="1">
                <a:solidFill>
                  <a:srgbClr val="FF0000"/>
                </a:solidFill>
                <a:latin typeface="Times New Roman" panose="02020603050405020304" pitchFamily="18" charset="0"/>
              </a:rPr>
              <a:t>Đề</a:t>
            </a:r>
            <a:r>
              <a:rPr lang="en-US" sz="2400" b="1" u="sng" dirty="0">
                <a:solidFill>
                  <a:srgbClr val="FF0000"/>
                </a:solidFill>
                <a:latin typeface="Times New Roman" panose="02020603050405020304" pitchFamily="18" charset="0"/>
              </a:rPr>
              <a:t> </a:t>
            </a:r>
            <a:r>
              <a:rPr lang="en-US" sz="2400" b="1" u="sng" dirty="0" err="1">
                <a:solidFill>
                  <a:srgbClr val="FF0000"/>
                </a:solidFill>
                <a:latin typeface="Times New Roman" panose="02020603050405020304" pitchFamily="18" charset="0"/>
              </a:rPr>
              <a:t>bài</a:t>
            </a:r>
            <a:r>
              <a:rPr lang="en-US" sz="2400" b="1" u="sng" dirty="0">
                <a:solidFill>
                  <a:srgbClr val="FF0000"/>
                </a:solidFill>
                <a:latin typeface="Times New Roman" panose="02020603050405020304" pitchFamily="18" charset="0"/>
              </a:rPr>
              <a:t> </a:t>
            </a:r>
            <a:r>
              <a:rPr lang="en-US" sz="2400" b="1" u="sng" dirty="0" err="1">
                <a:solidFill>
                  <a:srgbClr val="FF0000"/>
                </a:solidFill>
                <a:latin typeface="Times New Roman" panose="02020603050405020304" pitchFamily="18" charset="0"/>
              </a:rPr>
              <a:t>nghị</a:t>
            </a:r>
            <a:r>
              <a:rPr lang="en-US" sz="2400" b="1" u="sng" dirty="0">
                <a:solidFill>
                  <a:srgbClr val="FF0000"/>
                </a:solidFill>
                <a:latin typeface="Times New Roman" panose="02020603050405020304" pitchFamily="18" charset="0"/>
              </a:rPr>
              <a:t> </a:t>
            </a:r>
            <a:r>
              <a:rPr lang="en-US" sz="2400" b="1" u="sng" dirty="0" err="1">
                <a:solidFill>
                  <a:srgbClr val="FF0000"/>
                </a:solidFill>
                <a:latin typeface="Times New Roman" panose="02020603050405020304" pitchFamily="18" charset="0"/>
              </a:rPr>
              <a:t>luận</a:t>
            </a:r>
            <a:r>
              <a:rPr lang="en-US" sz="2400" b="1" u="sng" dirty="0">
                <a:solidFill>
                  <a:srgbClr val="FF0000"/>
                </a:solidFill>
                <a:latin typeface="Times New Roman" panose="02020603050405020304" pitchFamily="18" charset="0"/>
              </a:rPr>
              <a:t> </a:t>
            </a:r>
            <a:r>
              <a:rPr lang="en-US" sz="2400" b="1" u="sng" dirty="0" err="1">
                <a:solidFill>
                  <a:srgbClr val="FF0000"/>
                </a:solidFill>
                <a:latin typeface="Times New Roman" panose="02020603050405020304" pitchFamily="18" charset="0"/>
              </a:rPr>
              <a:t>về</a:t>
            </a:r>
            <a:r>
              <a:rPr lang="en-US" sz="2400" b="1" u="sng" dirty="0">
                <a:solidFill>
                  <a:srgbClr val="FF0000"/>
                </a:solidFill>
                <a:latin typeface="Times New Roman" panose="02020603050405020304" pitchFamily="18" charset="0"/>
              </a:rPr>
              <a:t> </a:t>
            </a:r>
            <a:r>
              <a:rPr lang="vi-VN" sz="2400" b="1" u="sng" dirty="0" smtClean="0">
                <a:solidFill>
                  <a:srgbClr val="FF0000"/>
                </a:solidFill>
                <a:latin typeface="Times New Roman" panose="02020603050405020304" pitchFamily="18" charset="0"/>
              </a:rPr>
              <a:t>một đoạn thơ, bài thơ</a:t>
            </a:r>
            <a:r>
              <a:rPr lang="en-US" sz="2400" b="1" dirty="0" smtClean="0">
                <a:solidFill>
                  <a:srgbClr val="FF0000"/>
                </a:solidFill>
                <a:latin typeface="Times New Roman" panose="02020603050405020304" pitchFamily="18" charset="0"/>
              </a:rPr>
              <a:t>.</a:t>
            </a:r>
            <a:endParaRPr lang="en-US" sz="2400" b="1" dirty="0">
              <a:solidFill>
                <a:srgbClr val="FF0000"/>
              </a:solidFill>
              <a:latin typeface="Times New Roman" panose="02020603050405020304" pitchFamily="18" charset="0"/>
            </a:endParaRPr>
          </a:p>
        </p:txBody>
      </p:sp>
      <p:sp>
        <p:nvSpPr>
          <p:cNvPr id="19" name="TextBox 18"/>
          <p:cNvSpPr txBox="1"/>
          <p:nvPr/>
        </p:nvSpPr>
        <p:spPr>
          <a:xfrm>
            <a:off x="107639" y="123228"/>
            <a:ext cx="9036363" cy="523220"/>
          </a:xfrm>
          <a:prstGeom prst="rect">
            <a:avLst/>
          </a:prstGeom>
          <a:noFill/>
        </p:spPr>
        <p:txBody>
          <a:bodyPr wrap="square" rtlCol="0">
            <a:spAutoFit/>
          </a:bodyPr>
          <a:lstStyle/>
          <a:p>
            <a:r>
              <a:rPr lang="vi-VN" sz="2800" b="1" u="sng" dirty="0" smtClean="0">
                <a:solidFill>
                  <a:srgbClr val="FF0000"/>
                </a:solidFill>
                <a:latin typeface="Times New Roman" panose="02020603050405020304" pitchFamily="18" charset="0"/>
                <a:cs typeface="Times New Roman" panose="02020603050405020304" pitchFamily="18" charset="0"/>
              </a:rPr>
              <a:t>II. Cách làm bài</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vi-VN" sz="2800" b="1" u="sng" dirty="0" err="1">
                <a:solidFill>
                  <a:srgbClr val="FF0000"/>
                </a:solidFill>
                <a:latin typeface="Times New Roman" panose="02020603050405020304" pitchFamily="18" charset="0"/>
                <a:cs typeface="Times New Roman" panose="02020603050405020304" pitchFamily="18" charset="0"/>
              </a:rPr>
              <a:t>n</a:t>
            </a:r>
            <a:r>
              <a:rPr lang="en-US" sz="2800" b="1" u="sng" dirty="0" err="1" smtClean="0">
                <a:solidFill>
                  <a:srgbClr val="FF0000"/>
                </a:solidFill>
                <a:latin typeface="Times New Roman" panose="02020603050405020304" pitchFamily="18" charset="0"/>
                <a:cs typeface="Times New Roman" panose="02020603050405020304" pitchFamily="18" charset="0"/>
              </a:rPr>
              <a:t>ghị</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luận</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về</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một</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vi-VN" sz="2800" b="1" u="sng" dirty="0" smtClean="0">
                <a:solidFill>
                  <a:srgbClr val="FF0000"/>
                </a:solidFill>
                <a:latin typeface="Times New Roman" panose="02020603050405020304" pitchFamily="18" charset="0"/>
                <a:cs typeface="Times New Roman" panose="02020603050405020304" pitchFamily="18" charset="0"/>
              </a:rPr>
              <a:t>đoạn thơ, bài thơ</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Rectangle 28"/>
          <p:cNvSpPr>
            <a:spLocks noChangeArrowheads="1"/>
          </p:cNvSpPr>
          <p:nvPr/>
        </p:nvSpPr>
        <p:spPr bwMode="auto">
          <a:xfrm>
            <a:off x="0" y="1342649"/>
            <a:ext cx="9144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669925" indent="-325438" algn="l">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022350" indent="-350838" algn="l">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339850" indent="-315913" algn="l">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1681163" indent="-339725" algn="l">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None/>
            </a:pPr>
            <a:r>
              <a:rPr lang="en-US" sz="1900" b="0" u="sng" dirty="0" err="1">
                <a:solidFill>
                  <a:schemeClr val="tx2"/>
                </a:solidFill>
              </a:rPr>
              <a:t>Đề</a:t>
            </a:r>
            <a:r>
              <a:rPr lang="en-US" sz="1900" b="0" u="sng" dirty="0">
                <a:solidFill>
                  <a:schemeClr val="tx2"/>
                </a:solidFill>
              </a:rPr>
              <a:t> </a:t>
            </a:r>
            <a:r>
              <a:rPr lang="en-US" sz="2300" b="0" u="sng"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1</a:t>
            </a:r>
            <a:r>
              <a:rPr lang="en-US" sz="2300" b="0"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a:t>
            </a:r>
            <a:r>
              <a:rPr lang="en-US" sz="2300" b="0" dirty="0">
                <a:latin typeface="Times New Roman" panose="02020603050405020304" pitchFamily="18" charset="0"/>
                <a:ea typeface="Tahoma" panose="020B0604030504040204" pitchFamily="34" charset="0"/>
                <a:cs typeface="Times New Roman" panose="02020603050405020304" pitchFamily="18" charset="0"/>
              </a:rPr>
              <a:t> </a:t>
            </a:r>
            <a:r>
              <a:rPr lang="en-US" sz="2300" b="0" dirty="0" err="1" smtClean="0">
                <a:latin typeface="Times New Roman" panose="02020603050405020304" pitchFamily="18" charset="0"/>
                <a:ea typeface="Tahoma" panose="020B0604030504040204" pitchFamily="34" charset="0"/>
                <a:cs typeface="Times New Roman" panose="02020603050405020304" pitchFamily="18" charset="0"/>
              </a:rPr>
              <a:t>Cảm</a:t>
            </a:r>
            <a:r>
              <a:rPr lang="en-US" sz="2300" b="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300" b="0" dirty="0" err="1" smtClean="0">
                <a:latin typeface="Times New Roman" panose="02020603050405020304" pitchFamily="18" charset="0"/>
                <a:ea typeface="Tahoma" panose="020B0604030504040204" pitchFamily="34" charset="0"/>
                <a:cs typeface="Times New Roman" panose="02020603050405020304" pitchFamily="18" charset="0"/>
              </a:rPr>
              <a:t>nhận</a:t>
            </a:r>
            <a:r>
              <a:rPr lang="en-US" sz="2300" b="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300" b="0" dirty="0" err="1" smtClean="0">
                <a:latin typeface="Times New Roman" panose="02020603050405020304" pitchFamily="18" charset="0"/>
                <a:ea typeface="Tahoma" panose="020B0604030504040204" pitchFamily="34" charset="0"/>
                <a:cs typeface="Times New Roman" panose="02020603050405020304" pitchFamily="18" charset="0"/>
              </a:rPr>
              <a:t>đoạn</a:t>
            </a:r>
            <a:r>
              <a:rPr lang="en-US" sz="2300" b="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300" b="0" dirty="0" err="1">
                <a:latin typeface="Times New Roman" panose="02020603050405020304" pitchFamily="18" charset="0"/>
                <a:ea typeface="Tahoma" panose="020B0604030504040204" pitchFamily="34" charset="0"/>
                <a:cs typeface="Times New Roman" panose="02020603050405020304" pitchFamily="18" charset="0"/>
              </a:rPr>
              <a:t>thơ</a:t>
            </a:r>
            <a:r>
              <a:rPr lang="en-US" sz="2300" b="0" dirty="0">
                <a:latin typeface="Times New Roman" panose="02020603050405020304" pitchFamily="18" charset="0"/>
                <a:ea typeface="Tahoma" panose="020B0604030504040204" pitchFamily="34" charset="0"/>
                <a:cs typeface="Times New Roman" panose="02020603050405020304" pitchFamily="18" charset="0"/>
              </a:rPr>
              <a:t> </a:t>
            </a:r>
            <a:r>
              <a:rPr lang="en-US" sz="2300" b="0" dirty="0" err="1">
                <a:latin typeface="Times New Roman" panose="02020603050405020304" pitchFamily="18" charset="0"/>
                <a:ea typeface="Tahoma" panose="020B0604030504040204" pitchFamily="34" charset="0"/>
                <a:cs typeface="Times New Roman" panose="02020603050405020304" pitchFamily="18" charset="0"/>
              </a:rPr>
              <a:t>sau</a:t>
            </a:r>
            <a:r>
              <a:rPr lang="en-US" sz="2300" b="0" dirty="0">
                <a:latin typeface="Times New Roman" panose="02020603050405020304" pitchFamily="18" charset="0"/>
                <a:ea typeface="Tahoma" panose="020B0604030504040204" pitchFamily="34" charset="0"/>
                <a:cs typeface="Times New Roman" panose="02020603050405020304" pitchFamily="18" charset="0"/>
              </a:rPr>
              <a:t>: </a:t>
            </a:r>
            <a:r>
              <a:rPr lang="en-US" sz="2300" b="0" i="1" dirty="0" smtClean="0">
                <a:latin typeface="Times New Roman" panose="02020603050405020304" pitchFamily="18" charset="0"/>
                <a:ea typeface="Tahoma" panose="020B0604030504040204" pitchFamily="34" charset="0"/>
                <a:cs typeface="Times New Roman" panose="02020603050405020304" pitchFamily="18" charset="0"/>
              </a:rPr>
              <a:t>“</a:t>
            </a:r>
            <a:r>
              <a:rPr lang="en-US" sz="2300" i="1" dirty="0" err="1">
                <a:latin typeface="Times New Roman" panose="02020603050405020304" pitchFamily="18" charset="0"/>
                <a:ea typeface="Tahoma" panose="020B0604030504040204" pitchFamily="34" charset="0"/>
                <a:cs typeface="Times New Roman" panose="02020603050405020304" pitchFamily="18" charset="0"/>
              </a:rPr>
              <a:t>N</a:t>
            </a:r>
            <a:r>
              <a:rPr lang="en-US" sz="2300" b="0" i="1" dirty="0" err="1" smtClean="0">
                <a:latin typeface="Times New Roman" panose="02020603050405020304" pitchFamily="18" charset="0"/>
                <a:ea typeface="Tahoma" panose="020B0604030504040204" pitchFamily="34" charset="0"/>
                <a:cs typeface="Times New Roman" panose="02020603050405020304" pitchFamily="18" charset="0"/>
              </a:rPr>
              <a:t>ào</a:t>
            </a:r>
            <a:r>
              <a:rPr lang="en-US" sz="2300" b="0" i="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300" b="0" i="1" dirty="0" err="1">
                <a:latin typeface="Times New Roman" panose="02020603050405020304" pitchFamily="18" charset="0"/>
                <a:ea typeface="Tahoma" panose="020B0604030504040204" pitchFamily="34" charset="0"/>
                <a:cs typeface="Times New Roman" panose="02020603050405020304" pitchFamily="18" charset="0"/>
              </a:rPr>
              <a:t>đâu</a:t>
            </a:r>
            <a:r>
              <a:rPr lang="en-US" sz="2300" b="0" i="1" dirty="0">
                <a:latin typeface="Times New Roman" panose="02020603050405020304" pitchFamily="18" charset="0"/>
                <a:ea typeface="Tahoma" panose="020B0604030504040204" pitchFamily="34" charset="0"/>
                <a:cs typeface="Times New Roman" panose="02020603050405020304" pitchFamily="18" charset="0"/>
              </a:rPr>
              <a:t> </a:t>
            </a:r>
            <a:r>
              <a:rPr lang="en-US" sz="2300" b="0" i="1" dirty="0" err="1">
                <a:latin typeface="Times New Roman" panose="02020603050405020304" pitchFamily="18" charset="0"/>
                <a:ea typeface="Tahoma" panose="020B0604030504040204" pitchFamily="34" charset="0"/>
                <a:cs typeface="Times New Roman" panose="02020603050405020304" pitchFamily="18" charset="0"/>
              </a:rPr>
              <a:t>những</a:t>
            </a:r>
            <a:r>
              <a:rPr lang="en-US" sz="2300" b="0" i="1" dirty="0">
                <a:latin typeface="Times New Roman" panose="02020603050405020304" pitchFamily="18" charset="0"/>
                <a:ea typeface="Tahoma" panose="020B0604030504040204" pitchFamily="34" charset="0"/>
                <a:cs typeface="Times New Roman" panose="02020603050405020304" pitchFamily="18" charset="0"/>
              </a:rPr>
              <a:t> </a:t>
            </a:r>
            <a:r>
              <a:rPr lang="en-US" sz="2300" b="0" i="1" dirty="0" err="1">
                <a:latin typeface="Times New Roman" panose="02020603050405020304" pitchFamily="18" charset="0"/>
                <a:ea typeface="Tahoma" panose="020B0604030504040204" pitchFamily="34" charset="0"/>
                <a:cs typeface="Times New Roman" panose="02020603050405020304" pitchFamily="18" charset="0"/>
              </a:rPr>
              <a:t>đêm</a:t>
            </a:r>
            <a:r>
              <a:rPr lang="en-US" sz="2300" b="0" i="1" dirty="0">
                <a:latin typeface="Times New Roman" panose="02020603050405020304" pitchFamily="18" charset="0"/>
                <a:ea typeface="Tahoma" panose="020B0604030504040204" pitchFamily="34" charset="0"/>
                <a:cs typeface="Times New Roman" panose="02020603050405020304" pitchFamily="18" charset="0"/>
              </a:rPr>
              <a:t> </a:t>
            </a:r>
            <a:r>
              <a:rPr lang="en-US" sz="2300" b="0" i="1" dirty="0" err="1">
                <a:latin typeface="Times New Roman" panose="02020603050405020304" pitchFamily="18" charset="0"/>
                <a:ea typeface="Tahoma" panose="020B0604030504040204" pitchFamily="34" charset="0"/>
                <a:cs typeface="Times New Roman" panose="02020603050405020304" pitchFamily="18" charset="0"/>
              </a:rPr>
              <a:t>vàng</a:t>
            </a:r>
            <a:r>
              <a:rPr lang="en-US" sz="2300" b="0" i="1" dirty="0">
                <a:latin typeface="Times New Roman" panose="02020603050405020304" pitchFamily="18" charset="0"/>
                <a:ea typeface="Tahoma" panose="020B0604030504040204" pitchFamily="34" charset="0"/>
                <a:cs typeface="Times New Roman" panose="02020603050405020304" pitchFamily="18" charset="0"/>
              </a:rPr>
              <a:t>…nay </a:t>
            </a:r>
            <a:r>
              <a:rPr lang="en-US" sz="2300" b="0" i="1" dirty="0" err="1">
                <a:latin typeface="Times New Roman" panose="02020603050405020304" pitchFamily="18" charset="0"/>
                <a:ea typeface="Tahoma" panose="020B0604030504040204" pitchFamily="34" charset="0"/>
                <a:cs typeface="Times New Roman" panose="02020603050405020304" pitchFamily="18" charset="0"/>
              </a:rPr>
              <a:t>còn</a:t>
            </a:r>
            <a:r>
              <a:rPr lang="en-US" sz="2300" b="0" i="1" dirty="0">
                <a:latin typeface="Times New Roman" panose="02020603050405020304" pitchFamily="18" charset="0"/>
                <a:ea typeface="Tahoma" panose="020B0604030504040204" pitchFamily="34" charset="0"/>
                <a:cs typeface="Times New Roman" panose="02020603050405020304" pitchFamily="18" charset="0"/>
              </a:rPr>
              <a:t> </a:t>
            </a:r>
            <a:r>
              <a:rPr lang="en-US" sz="2300" b="0" i="1" dirty="0" err="1">
                <a:latin typeface="Times New Roman" panose="02020603050405020304" pitchFamily="18" charset="0"/>
                <a:ea typeface="Tahoma" panose="020B0604030504040204" pitchFamily="34" charset="0"/>
                <a:cs typeface="Times New Roman" panose="02020603050405020304" pitchFamily="18" charset="0"/>
              </a:rPr>
              <a:t>đâu</a:t>
            </a:r>
            <a:r>
              <a:rPr lang="en-US" sz="2300" b="0" i="1" dirty="0">
                <a:latin typeface="Times New Roman" panose="02020603050405020304" pitchFamily="18" charset="0"/>
                <a:ea typeface="Tahoma" panose="020B0604030504040204" pitchFamily="34" charset="0"/>
                <a:cs typeface="Times New Roman" panose="02020603050405020304" pitchFamily="18" charset="0"/>
              </a:rPr>
              <a:t>.”</a:t>
            </a:r>
            <a:r>
              <a:rPr lang="en-US" sz="2300" b="0" dirty="0">
                <a:latin typeface="Times New Roman" panose="02020603050405020304" pitchFamily="18" charset="0"/>
                <a:ea typeface="Tahoma" panose="020B0604030504040204" pitchFamily="34" charset="0"/>
                <a:cs typeface="Times New Roman" panose="02020603050405020304" pitchFamily="18" charset="0"/>
              </a:rPr>
              <a:t> (</a:t>
            </a:r>
            <a:r>
              <a:rPr lang="en-US" sz="2300" b="0" dirty="0" err="1">
                <a:latin typeface="Times New Roman" panose="02020603050405020304" pitchFamily="18" charset="0"/>
                <a:ea typeface="Tahoma" panose="020B0604030504040204" pitchFamily="34" charset="0"/>
                <a:cs typeface="Times New Roman" panose="02020603050405020304" pitchFamily="18" charset="0"/>
              </a:rPr>
              <a:t>Thế</a:t>
            </a:r>
            <a:r>
              <a:rPr lang="en-US" sz="2300" b="0" dirty="0">
                <a:latin typeface="Times New Roman" panose="02020603050405020304" pitchFamily="18" charset="0"/>
                <a:ea typeface="Tahoma" panose="020B0604030504040204" pitchFamily="34" charset="0"/>
                <a:cs typeface="Times New Roman" panose="02020603050405020304" pitchFamily="18" charset="0"/>
              </a:rPr>
              <a:t> </a:t>
            </a:r>
            <a:r>
              <a:rPr lang="en-US" sz="2300" b="0" dirty="0" err="1">
                <a:latin typeface="Times New Roman" panose="02020603050405020304" pitchFamily="18" charset="0"/>
                <a:ea typeface="Tahoma" panose="020B0604030504040204" pitchFamily="34" charset="0"/>
                <a:cs typeface="Times New Roman" panose="02020603050405020304" pitchFamily="18" charset="0"/>
              </a:rPr>
              <a:t>Lữ</a:t>
            </a:r>
            <a:r>
              <a:rPr lang="en-US" sz="2300" b="0" dirty="0">
                <a:latin typeface="Times New Roman" panose="02020603050405020304" pitchFamily="18" charset="0"/>
                <a:ea typeface="Tahoma" panose="020B0604030504040204" pitchFamily="34" charset="0"/>
                <a:cs typeface="Times New Roman" panose="02020603050405020304" pitchFamily="18" charset="0"/>
              </a:rPr>
              <a:t>, </a:t>
            </a:r>
            <a:r>
              <a:rPr lang="en-US" sz="2300" b="0" i="1" dirty="0" err="1">
                <a:latin typeface="Times New Roman" panose="02020603050405020304" pitchFamily="18" charset="0"/>
                <a:ea typeface="Tahoma" panose="020B0604030504040204" pitchFamily="34" charset="0"/>
                <a:cs typeface="Times New Roman" panose="02020603050405020304" pitchFamily="18" charset="0"/>
              </a:rPr>
              <a:t>Nhớ</a:t>
            </a:r>
            <a:r>
              <a:rPr lang="en-US" sz="2300" b="0" i="1" dirty="0">
                <a:latin typeface="Times New Roman" panose="02020603050405020304" pitchFamily="18" charset="0"/>
                <a:ea typeface="Tahoma" panose="020B0604030504040204" pitchFamily="34" charset="0"/>
                <a:cs typeface="Times New Roman" panose="02020603050405020304" pitchFamily="18" charset="0"/>
              </a:rPr>
              <a:t> </a:t>
            </a:r>
            <a:r>
              <a:rPr lang="en-US" sz="2300" b="0" i="1" dirty="0" err="1">
                <a:latin typeface="Times New Roman" panose="02020603050405020304" pitchFamily="18" charset="0"/>
                <a:ea typeface="Tahoma" panose="020B0604030504040204" pitchFamily="34" charset="0"/>
                <a:cs typeface="Times New Roman" panose="02020603050405020304" pitchFamily="18" charset="0"/>
              </a:rPr>
              <a:t>rừng</a:t>
            </a:r>
            <a:r>
              <a:rPr lang="en-US" sz="2300" b="0" dirty="0">
                <a:latin typeface="Times New Roman" panose="02020603050405020304" pitchFamily="18" charset="0"/>
                <a:ea typeface="Tahoma" panose="020B0604030504040204" pitchFamily="34" charset="0"/>
                <a:cs typeface="Times New Roman" panose="02020603050405020304" pitchFamily="18" charset="0"/>
              </a:rPr>
              <a:t>)</a:t>
            </a:r>
          </a:p>
          <a:p>
            <a:pPr>
              <a:buFont typeface="Wingdings" panose="05000000000000000000" pitchFamily="2" charset="2"/>
              <a:buNone/>
            </a:pPr>
            <a:endParaRPr lang="en-US" sz="2300" b="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Oval 1"/>
          <p:cNvSpPr/>
          <p:nvPr/>
        </p:nvSpPr>
        <p:spPr>
          <a:xfrm>
            <a:off x="579549" y="1342828"/>
            <a:ext cx="1210614" cy="52479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25520" y="1725770"/>
            <a:ext cx="101743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51172" y="1751529"/>
            <a:ext cx="1719331"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14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14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1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8"/>
          <p:cNvSpPr>
            <a:spLocks noChangeArrowheads="1"/>
          </p:cNvSpPr>
          <p:nvPr/>
        </p:nvSpPr>
        <p:spPr bwMode="auto">
          <a:xfrm>
            <a:off x="311625" y="3388722"/>
            <a:ext cx="2202976" cy="762000"/>
          </a:xfrm>
          <a:prstGeom prst="rect">
            <a:avLst/>
          </a:prstGeom>
          <a:solidFill>
            <a:schemeClr val="accent6">
              <a:lumMod val="60000"/>
              <a:lumOff val="40000"/>
            </a:schemeClr>
          </a:solidFill>
          <a:ln>
            <a:solidFill>
              <a:schemeClr val="accent6">
                <a:lumMod val="75000"/>
              </a:schemeClr>
            </a:solidFill>
          </a:ln>
          <a:effectLst/>
        </p:spPr>
        <p:txBody>
          <a:bodyPr wrap="none"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Phân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biệt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2" name="Rectangle 49"/>
          <p:cNvSpPr>
            <a:spLocks noChangeArrowheads="1"/>
          </p:cNvSpPr>
          <p:nvPr/>
        </p:nvSpPr>
        <p:spPr bwMode="auto">
          <a:xfrm>
            <a:off x="3206839" y="2629049"/>
            <a:ext cx="5776176" cy="914399"/>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vi-VN" sz="2000" b="1" dirty="0" smtClean="0">
              <a:latin typeface="Times New Roman" panose="02020603050405020304" pitchFamily="18" charset="0"/>
            </a:endParaRPr>
          </a:p>
          <a:p>
            <a:r>
              <a:rPr lang="vi-VN" sz="2000" b="1" dirty="0" smtClean="0">
                <a:solidFill>
                  <a:srgbClr val="3A21EF"/>
                </a:solidFill>
                <a:latin typeface="Times New Roman" panose="02020603050405020304" pitchFamily="18" charset="0"/>
              </a:rPr>
              <a:t>Phân tích: </a:t>
            </a:r>
            <a:r>
              <a:rPr lang="vi-VN" sz="2000" b="1" dirty="0" smtClean="0">
                <a:latin typeface="Times New Roman" panose="02020603050405020304" pitchFamily="18" charset="0"/>
              </a:rPr>
              <a:t>chia nhỏ đối tượng để xem xét, lí giải về </a:t>
            </a:r>
          </a:p>
          <a:p>
            <a:r>
              <a:rPr lang="vi-VN" sz="2000" b="1" dirty="0" smtClean="0">
                <a:latin typeface="Times New Roman" panose="02020603050405020304" pitchFamily="18" charset="0"/>
              </a:rPr>
              <a:t>nghệ thuật và nội dung ( yêu cầu nghiêng về phương </a:t>
            </a:r>
          </a:p>
          <a:p>
            <a:r>
              <a:rPr lang="vi-VN" sz="2000" b="1" dirty="0" smtClean="0">
                <a:latin typeface="Times New Roman" panose="02020603050405020304" pitchFamily="18" charset="0"/>
              </a:rPr>
              <a:t>pháp nghị luận </a:t>
            </a:r>
          </a:p>
          <a:p>
            <a:endParaRPr lang="en-US" sz="2000" b="1" dirty="0">
              <a:latin typeface="Times New Roman" panose="02020603050405020304" pitchFamily="18" charset="0"/>
            </a:endParaRPr>
          </a:p>
        </p:txBody>
      </p:sp>
      <p:sp>
        <p:nvSpPr>
          <p:cNvPr id="43" name="Rectangle 56"/>
          <p:cNvSpPr>
            <a:spLocks noChangeArrowheads="1"/>
          </p:cNvSpPr>
          <p:nvPr/>
        </p:nvSpPr>
        <p:spPr bwMode="auto">
          <a:xfrm>
            <a:off x="3257282" y="3731622"/>
            <a:ext cx="5486400" cy="381000"/>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r>
              <a:rPr lang="vi-VN" sz="2000" b="1" dirty="0" smtClean="0">
                <a:solidFill>
                  <a:srgbClr val="3A21EF"/>
                </a:solidFill>
                <a:latin typeface="Times New Roman" panose="02020603050405020304" pitchFamily="18" charset="0"/>
              </a:rPr>
              <a:t>Cảm nhận: </a:t>
            </a:r>
            <a:r>
              <a:rPr lang="vi-VN" sz="2000" b="1" dirty="0" smtClean="0">
                <a:latin typeface="Times New Roman" panose="02020603050405020304" pitchFamily="18" charset="0"/>
              </a:rPr>
              <a:t>ấn tượng, cảm thụ của người viết</a:t>
            </a:r>
            <a:endParaRPr lang="en-US" sz="2000" b="1" dirty="0">
              <a:latin typeface="Times New Roman" panose="02020603050405020304" pitchFamily="18" charset="0"/>
            </a:endParaRPr>
          </a:p>
        </p:txBody>
      </p:sp>
      <p:sp>
        <p:nvSpPr>
          <p:cNvPr id="44" name="Rectangle 57"/>
          <p:cNvSpPr>
            <a:spLocks noChangeArrowheads="1"/>
          </p:cNvSpPr>
          <p:nvPr/>
        </p:nvSpPr>
        <p:spPr bwMode="auto">
          <a:xfrm>
            <a:off x="3351727" y="4533866"/>
            <a:ext cx="5486400" cy="1170248"/>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r>
              <a:rPr lang="vi-VN" sz="2000" b="1" dirty="0" smtClean="0">
                <a:solidFill>
                  <a:srgbClr val="3A21EF"/>
                </a:solidFill>
                <a:latin typeface="Times New Roman" panose="02020603050405020304" pitchFamily="18" charset="0"/>
              </a:rPr>
              <a:t>Suy nghĩ</a:t>
            </a:r>
            <a:r>
              <a:rPr lang="en-US" sz="2000" b="1" dirty="0" smtClean="0">
                <a:solidFill>
                  <a:srgbClr val="3A21EF"/>
                </a:solidFill>
                <a:latin typeface="Times New Roman" panose="02020603050405020304" pitchFamily="18" charset="0"/>
              </a:rPr>
              <a:t> ( </a:t>
            </a:r>
            <a:r>
              <a:rPr lang="en-US" sz="2000" b="1" dirty="0" err="1" smtClean="0">
                <a:solidFill>
                  <a:srgbClr val="3A21EF"/>
                </a:solidFill>
                <a:latin typeface="Times New Roman" panose="02020603050405020304" pitchFamily="18" charset="0"/>
              </a:rPr>
              <a:t>nghị</a:t>
            </a:r>
            <a:r>
              <a:rPr lang="en-US" sz="2000" b="1" dirty="0" smtClean="0">
                <a:solidFill>
                  <a:srgbClr val="3A21EF"/>
                </a:solidFill>
                <a:latin typeface="Times New Roman" panose="02020603050405020304" pitchFamily="18" charset="0"/>
              </a:rPr>
              <a:t> </a:t>
            </a:r>
            <a:r>
              <a:rPr lang="en-US" sz="2000" b="1" dirty="0" err="1" smtClean="0">
                <a:solidFill>
                  <a:srgbClr val="3A21EF"/>
                </a:solidFill>
                <a:latin typeface="Times New Roman" panose="02020603050405020304" pitchFamily="18" charset="0"/>
              </a:rPr>
              <a:t>luân</a:t>
            </a:r>
            <a:r>
              <a:rPr lang="en-US" sz="2000" b="1" dirty="0" smtClean="0">
                <a:solidFill>
                  <a:srgbClr val="3A21EF"/>
                </a:solidFill>
                <a:latin typeface="Times New Roman" panose="02020603050405020304" pitchFamily="18" charset="0"/>
              </a:rPr>
              <a:t>)</a:t>
            </a:r>
            <a:r>
              <a:rPr lang="vi-VN" sz="2000" b="1" dirty="0" smtClean="0">
                <a:solidFill>
                  <a:srgbClr val="3A21EF"/>
                </a:solidFill>
                <a:latin typeface="Times New Roman" panose="02020603050405020304" pitchFamily="18" charset="0"/>
              </a:rPr>
              <a:t>: </a:t>
            </a:r>
            <a:r>
              <a:rPr lang="vi-VN" sz="2000" b="1" dirty="0" smtClean="0">
                <a:latin typeface="Times New Roman" panose="02020603050405020304" pitchFamily="18" charset="0"/>
              </a:rPr>
              <a:t>nhận định, phân tích, </a:t>
            </a:r>
            <a:endParaRPr lang="en-US" sz="2000" b="1" dirty="0" smtClean="0">
              <a:latin typeface="Times New Roman" panose="02020603050405020304" pitchFamily="18" charset="0"/>
            </a:endParaRPr>
          </a:p>
          <a:p>
            <a:r>
              <a:rPr lang="vi-VN" sz="2000" b="1" dirty="0" smtClean="0">
                <a:latin typeface="Times New Roman" panose="02020603050405020304" pitchFamily="18" charset="0"/>
              </a:rPr>
              <a:t>đánh giá của</a:t>
            </a:r>
            <a:r>
              <a:rPr lang="en-US" sz="2000" b="1" dirty="0" smtClean="0">
                <a:latin typeface="Times New Roman" panose="02020603050405020304" pitchFamily="18" charset="0"/>
              </a:rPr>
              <a:t> </a:t>
            </a:r>
            <a:r>
              <a:rPr lang="vi-VN" sz="2000" b="1" dirty="0" smtClean="0">
                <a:latin typeface="Times New Roman" panose="02020603050405020304" pitchFamily="18" charset="0"/>
              </a:rPr>
              <a:t>người viết</a:t>
            </a:r>
            <a:endParaRPr lang="en-US" sz="2000" b="1" dirty="0">
              <a:latin typeface="Times New Roman" panose="02020603050405020304" pitchFamily="18" charset="0"/>
            </a:endParaRPr>
          </a:p>
        </p:txBody>
      </p:sp>
      <p:sp>
        <p:nvSpPr>
          <p:cNvPr id="48" name="Line 61"/>
          <p:cNvSpPr>
            <a:spLocks noChangeShapeType="1"/>
          </p:cNvSpPr>
          <p:nvPr/>
        </p:nvSpPr>
        <p:spPr bwMode="auto">
          <a:xfrm flipV="1">
            <a:off x="2514600" y="2819368"/>
            <a:ext cx="685800" cy="632866"/>
          </a:xfrm>
          <a:prstGeom prst="line">
            <a:avLst/>
          </a:prstGeom>
          <a:noFill/>
          <a:ln w="28575">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62"/>
          <p:cNvSpPr>
            <a:spLocks noChangeShapeType="1"/>
          </p:cNvSpPr>
          <p:nvPr/>
        </p:nvSpPr>
        <p:spPr bwMode="auto">
          <a:xfrm flipV="1">
            <a:off x="2571482" y="3800305"/>
            <a:ext cx="685800" cy="0"/>
          </a:xfrm>
          <a:prstGeom prst="line">
            <a:avLst/>
          </a:prstGeom>
          <a:noFill/>
          <a:ln w="28575">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63"/>
          <p:cNvSpPr>
            <a:spLocks noChangeShapeType="1"/>
          </p:cNvSpPr>
          <p:nvPr/>
        </p:nvSpPr>
        <p:spPr bwMode="auto">
          <a:xfrm>
            <a:off x="2514600" y="4112801"/>
            <a:ext cx="762000" cy="759857"/>
          </a:xfrm>
          <a:prstGeom prst="line">
            <a:avLst/>
          </a:prstGeom>
          <a:noFill/>
          <a:ln w="28575">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54095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ox(in)">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ox(i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strVal val="#ppt_w*0.05"/>
                                          </p:val>
                                        </p:tav>
                                        <p:tav tm="100000">
                                          <p:val>
                                            <p:strVal val="#ppt_w"/>
                                          </p:val>
                                        </p:tav>
                                      </p:tavLst>
                                    </p:anim>
                                    <p:anim calcmode="lin" valueType="num">
                                      <p:cBhvr>
                                        <p:cTn id="23" dur="500" fill="hold"/>
                                        <p:tgtEl>
                                          <p:spTgt spid="49"/>
                                        </p:tgtEl>
                                        <p:attrNameLst>
                                          <p:attrName>ppt_h</p:attrName>
                                        </p:attrNameLst>
                                      </p:cBhvr>
                                      <p:tavLst>
                                        <p:tav tm="0">
                                          <p:val>
                                            <p:strVal val="#ppt_h"/>
                                          </p:val>
                                        </p:tav>
                                        <p:tav tm="100000">
                                          <p:val>
                                            <p:strVal val="#ppt_h"/>
                                          </p:val>
                                        </p:tav>
                                      </p:tavLst>
                                    </p:anim>
                                    <p:anim calcmode="lin" valueType="num">
                                      <p:cBhvr>
                                        <p:cTn id="24" dur="500" fill="hold"/>
                                        <p:tgtEl>
                                          <p:spTgt spid="49"/>
                                        </p:tgtEl>
                                        <p:attrNameLst>
                                          <p:attrName>ppt_x</p:attrName>
                                        </p:attrNameLst>
                                      </p:cBhvr>
                                      <p:tavLst>
                                        <p:tav tm="0">
                                          <p:val>
                                            <p:strVal val="#ppt_x-.2"/>
                                          </p:val>
                                        </p:tav>
                                        <p:tav tm="100000">
                                          <p:val>
                                            <p:strVal val="#ppt_x"/>
                                          </p:val>
                                        </p:tav>
                                      </p:tavLst>
                                    </p:anim>
                                    <p:anim calcmode="lin" valueType="num">
                                      <p:cBhvr>
                                        <p:cTn id="25" dur="500" fill="hold"/>
                                        <p:tgtEl>
                                          <p:spTgt spid="49"/>
                                        </p:tgtEl>
                                        <p:attrNameLst>
                                          <p:attrName>ppt_y</p:attrName>
                                        </p:attrNameLst>
                                      </p:cBhvr>
                                      <p:tavLst>
                                        <p:tav tm="0">
                                          <p:val>
                                            <p:strVal val="#ppt_y"/>
                                          </p:val>
                                        </p:tav>
                                        <p:tav tm="100000">
                                          <p:val>
                                            <p:strVal val="#ppt_y"/>
                                          </p:val>
                                        </p:tav>
                                      </p:tavLst>
                                    </p:anim>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strVal val="#ppt_w*0.05"/>
                                          </p:val>
                                        </p:tav>
                                        <p:tav tm="100000">
                                          <p:val>
                                            <p:strVal val="#ppt_w"/>
                                          </p:val>
                                        </p:tav>
                                      </p:tavLst>
                                    </p:anim>
                                    <p:anim calcmode="lin" valueType="num">
                                      <p:cBhvr>
                                        <p:cTn id="32" dur="500" fill="hold"/>
                                        <p:tgtEl>
                                          <p:spTgt spid="43"/>
                                        </p:tgtEl>
                                        <p:attrNameLst>
                                          <p:attrName>ppt_h</p:attrName>
                                        </p:attrNameLst>
                                      </p:cBhvr>
                                      <p:tavLst>
                                        <p:tav tm="0">
                                          <p:val>
                                            <p:strVal val="#ppt_h"/>
                                          </p:val>
                                        </p:tav>
                                        <p:tav tm="100000">
                                          <p:val>
                                            <p:strVal val="#ppt_h"/>
                                          </p:val>
                                        </p:tav>
                                      </p:tavLst>
                                    </p:anim>
                                    <p:anim calcmode="lin" valueType="num">
                                      <p:cBhvr>
                                        <p:cTn id="33" dur="500" fill="hold"/>
                                        <p:tgtEl>
                                          <p:spTgt spid="43"/>
                                        </p:tgtEl>
                                        <p:attrNameLst>
                                          <p:attrName>ppt_x</p:attrName>
                                        </p:attrNameLst>
                                      </p:cBhvr>
                                      <p:tavLst>
                                        <p:tav tm="0">
                                          <p:val>
                                            <p:strVal val="#ppt_x-.2"/>
                                          </p:val>
                                        </p:tav>
                                        <p:tav tm="100000">
                                          <p:val>
                                            <p:strVal val="#ppt_x"/>
                                          </p:val>
                                        </p:tav>
                                      </p:tavLst>
                                    </p:anim>
                                    <p:anim calcmode="lin" valueType="num">
                                      <p:cBhvr>
                                        <p:cTn id="34" dur="500" fill="hold"/>
                                        <p:tgtEl>
                                          <p:spTgt spid="43"/>
                                        </p:tgtEl>
                                        <p:attrNameLst>
                                          <p:attrName>ppt_y</p:attrName>
                                        </p:attrNameLst>
                                      </p:cBhvr>
                                      <p:tavLst>
                                        <p:tav tm="0">
                                          <p:val>
                                            <p:strVal val="#ppt_y"/>
                                          </p:val>
                                        </p:tav>
                                        <p:tav tm="100000">
                                          <p:val>
                                            <p:strVal val="#ppt_y"/>
                                          </p:val>
                                        </p:tav>
                                      </p:tavLst>
                                    </p:anim>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strVal val="#ppt_w*0.05"/>
                                          </p:val>
                                        </p:tav>
                                        <p:tav tm="100000">
                                          <p:val>
                                            <p:strVal val="#ppt_w"/>
                                          </p:val>
                                        </p:tav>
                                      </p:tavLst>
                                    </p:anim>
                                    <p:anim calcmode="lin" valueType="num">
                                      <p:cBhvr>
                                        <p:cTn id="41" dur="500" fill="hold"/>
                                        <p:tgtEl>
                                          <p:spTgt spid="50"/>
                                        </p:tgtEl>
                                        <p:attrNameLst>
                                          <p:attrName>ppt_h</p:attrName>
                                        </p:attrNameLst>
                                      </p:cBhvr>
                                      <p:tavLst>
                                        <p:tav tm="0">
                                          <p:val>
                                            <p:strVal val="#ppt_h"/>
                                          </p:val>
                                        </p:tav>
                                        <p:tav tm="100000">
                                          <p:val>
                                            <p:strVal val="#ppt_h"/>
                                          </p:val>
                                        </p:tav>
                                      </p:tavLst>
                                    </p:anim>
                                    <p:anim calcmode="lin" valueType="num">
                                      <p:cBhvr>
                                        <p:cTn id="42" dur="500" fill="hold"/>
                                        <p:tgtEl>
                                          <p:spTgt spid="50"/>
                                        </p:tgtEl>
                                        <p:attrNameLst>
                                          <p:attrName>ppt_x</p:attrName>
                                        </p:attrNameLst>
                                      </p:cBhvr>
                                      <p:tavLst>
                                        <p:tav tm="0">
                                          <p:val>
                                            <p:strVal val="#ppt_x-.2"/>
                                          </p:val>
                                        </p:tav>
                                        <p:tav tm="100000">
                                          <p:val>
                                            <p:strVal val="#ppt_x"/>
                                          </p:val>
                                        </p:tav>
                                      </p:tavLst>
                                    </p:anim>
                                    <p:anim calcmode="lin" valueType="num">
                                      <p:cBhvr>
                                        <p:cTn id="43" dur="500" fill="hold"/>
                                        <p:tgtEl>
                                          <p:spTgt spid="50"/>
                                        </p:tgtEl>
                                        <p:attrNameLst>
                                          <p:attrName>ppt_y</p:attrName>
                                        </p:attrNameLst>
                                      </p:cBhvr>
                                      <p:tavLst>
                                        <p:tav tm="0">
                                          <p:val>
                                            <p:strVal val="#ppt_y"/>
                                          </p:val>
                                        </p:tav>
                                        <p:tav tm="100000">
                                          <p:val>
                                            <p:strVal val="#ppt_y"/>
                                          </p:val>
                                        </p:tav>
                                      </p:tavLst>
                                    </p:anim>
                                    <p:animEffect transition="in" filter="fade">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strVal val="#ppt_w*0.05"/>
                                          </p:val>
                                        </p:tav>
                                        <p:tav tm="100000">
                                          <p:val>
                                            <p:strVal val="#ppt_w"/>
                                          </p:val>
                                        </p:tav>
                                      </p:tavLst>
                                    </p:anim>
                                    <p:anim calcmode="lin" valueType="num">
                                      <p:cBhvr>
                                        <p:cTn id="50" dur="500" fill="hold"/>
                                        <p:tgtEl>
                                          <p:spTgt spid="44"/>
                                        </p:tgtEl>
                                        <p:attrNameLst>
                                          <p:attrName>ppt_h</p:attrName>
                                        </p:attrNameLst>
                                      </p:cBhvr>
                                      <p:tavLst>
                                        <p:tav tm="0">
                                          <p:val>
                                            <p:strVal val="#ppt_h"/>
                                          </p:val>
                                        </p:tav>
                                        <p:tav tm="100000">
                                          <p:val>
                                            <p:strVal val="#ppt_h"/>
                                          </p:val>
                                        </p:tav>
                                      </p:tavLst>
                                    </p:anim>
                                    <p:anim calcmode="lin" valueType="num">
                                      <p:cBhvr>
                                        <p:cTn id="51" dur="500" fill="hold"/>
                                        <p:tgtEl>
                                          <p:spTgt spid="44"/>
                                        </p:tgtEl>
                                        <p:attrNameLst>
                                          <p:attrName>ppt_x</p:attrName>
                                        </p:attrNameLst>
                                      </p:cBhvr>
                                      <p:tavLst>
                                        <p:tav tm="0">
                                          <p:val>
                                            <p:strVal val="#ppt_x-.2"/>
                                          </p:val>
                                        </p:tav>
                                        <p:tav tm="100000">
                                          <p:val>
                                            <p:strVal val="#ppt_x"/>
                                          </p:val>
                                        </p:tav>
                                      </p:tavLst>
                                    </p:anim>
                                    <p:anim calcmode="lin" valueType="num">
                                      <p:cBhvr>
                                        <p:cTn id="52" dur="500" fill="hold"/>
                                        <p:tgtEl>
                                          <p:spTgt spid="44"/>
                                        </p:tgtEl>
                                        <p:attrNameLst>
                                          <p:attrName>ppt_y</p:attrName>
                                        </p:attrNameLst>
                                      </p:cBhvr>
                                      <p:tavLst>
                                        <p:tav tm="0">
                                          <p:val>
                                            <p:strVal val="#ppt_y"/>
                                          </p:val>
                                        </p:tav>
                                        <p:tav tm="100000">
                                          <p:val>
                                            <p:strVal val="#ppt_y"/>
                                          </p:val>
                                        </p:tav>
                                      </p:tavLst>
                                    </p:anim>
                                    <p:animEffect transition="in" filter="fade">
                                      <p:cBhvr>
                                        <p:cTn id="5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8"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765" b="12784"/>
          <a:stretch/>
        </p:blipFill>
        <p:spPr>
          <a:xfrm>
            <a:off x="1527007" y="544430"/>
            <a:ext cx="893324" cy="6381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2955"/>
            <a:ext cx="9379526" cy="1283361"/>
          </a:xfrm>
          <a:prstGeom prst="rect">
            <a:avLst/>
          </a:prstGeom>
        </p:spPr>
      </p:pic>
      <p:sp>
        <p:nvSpPr>
          <p:cNvPr id="2" name="Rectangle 1"/>
          <p:cNvSpPr/>
          <p:nvPr/>
        </p:nvSpPr>
        <p:spPr>
          <a:xfrm>
            <a:off x="2932197" y="1031570"/>
            <a:ext cx="4202896" cy="646331"/>
          </a:xfrm>
          <a:prstGeom prst="rect">
            <a:avLst/>
          </a:prstGeom>
        </p:spPr>
        <p:txBody>
          <a:bodyPr wrap="square">
            <a:spAutoFit/>
          </a:bodyPr>
          <a:lstStyle/>
          <a:p>
            <a:r>
              <a:rPr lang="vi-VN" sz="3600" b="1">
                <a:solidFill>
                  <a:srgbClr val="FFFF00"/>
                </a:solidFill>
                <a:latin typeface="Times New Roman" panose="02020603050405020304" pitchFamily="18" charset="0"/>
                <a:cs typeface="Times New Roman" panose="02020603050405020304" pitchFamily="18" charset="0"/>
              </a:rPr>
              <a:t>Tìm hiểu đề, tìm ý</a:t>
            </a:r>
            <a:endParaRPr lang="vi-VN" sz="3600" b="1" dirty="0">
              <a:solidFill>
                <a:srgbClr val="FFFF00"/>
              </a:solidFill>
              <a:latin typeface="+mj-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 y="2092855"/>
            <a:ext cx="9781309" cy="13004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0" y="3422255"/>
            <a:ext cx="9282545" cy="158899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772901"/>
            <a:ext cx="9379527" cy="1445689"/>
          </a:xfrm>
          <a:prstGeom prst="rect">
            <a:avLst/>
          </a:prstGeom>
        </p:spPr>
      </p:pic>
      <p:sp>
        <p:nvSpPr>
          <p:cNvPr id="6" name="Rectangle 5"/>
          <p:cNvSpPr/>
          <p:nvPr/>
        </p:nvSpPr>
        <p:spPr>
          <a:xfrm>
            <a:off x="3007113" y="2453135"/>
            <a:ext cx="5820958" cy="923330"/>
          </a:xfrm>
          <a:prstGeom prst="rect">
            <a:avLst/>
          </a:prstGeom>
        </p:spPr>
        <p:txBody>
          <a:bodyPr wrap="square">
            <a:spAutoFit/>
          </a:bodyPr>
          <a:lstStyle/>
          <a:p>
            <a:pPr>
              <a:lnSpc>
                <a:spcPct val="150000"/>
              </a:lnSpc>
            </a:pPr>
            <a:r>
              <a:rPr lang="vi-VN" sz="3600" b="1">
                <a:solidFill>
                  <a:srgbClr val="FFFF00"/>
                </a:solidFill>
                <a:latin typeface="Times New Roman" panose="02020603050405020304" pitchFamily="18" charset="0"/>
                <a:cs typeface="Times New Roman" panose="02020603050405020304" pitchFamily="18" charset="0"/>
              </a:rPr>
              <a:t>Lập dàn ý</a:t>
            </a:r>
          </a:p>
        </p:txBody>
      </p:sp>
      <p:sp>
        <p:nvSpPr>
          <p:cNvPr id="10" name="Rectangle 9"/>
          <p:cNvSpPr/>
          <p:nvPr/>
        </p:nvSpPr>
        <p:spPr>
          <a:xfrm>
            <a:off x="2932195" y="3893403"/>
            <a:ext cx="3551732" cy="923330"/>
          </a:xfrm>
          <a:prstGeom prst="rect">
            <a:avLst/>
          </a:prstGeom>
        </p:spPr>
        <p:txBody>
          <a:bodyPr wrap="square">
            <a:spAutoFit/>
          </a:bodyPr>
          <a:lstStyle/>
          <a:p>
            <a:pPr>
              <a:lnSpc>
                <a:spcPct val="150000"/>
              </a:lnSpc>
            </a:pPr>
            <a:r>
              <a:rPr lang="vi-VN" sz="3600" b="1">
                <a:solidFill>
                  <a:srgbClr val="FFFF00"/>
                </a:solidFill>
                <a:latin typeface="Times New Roman" panose="02020603050405020304" pitchFamily="18" charset="0"/>
                <a:cs typeface="Times New Roman" panose="02020603050405020304" pitchFamily="18" charset="0"/>
              </a:rPr>
              <a:t>Viết bài</a:t>
            </a:r>
          </a:p>
        </p:txBody>
      </p:sp>
      <p:sp>
        <p:nvSpPr>
          <p:cNvPr id="11" name="Rectangle 10"/>
          <p:cNvSpPr/>
          <p:nvPr/>
        </p:nvSpPr>
        <p:spPr>
          <a:xfrm>
            <a:off x="2826438" y="5211880"/>
            <a:ext cx="5006459" cy="923330"/>
          </a:xfrm>
          <a:prstGeom prst="rect">
            <a:avLst/>
          </a:prstGeom>
        </p:spPr>
        <p:txBody>
          <a:bodyPr wrap="square">
            <a:spAutoFit/>
          </a:bodyPr>
          <a:lstStyle/>
          <a:p>
            <a:pPr>
              <a:lnSpc>
                <a:spcPct val="150000"/>
              </a:lnSpc>
            </a:pPr>
            <a:r>
              <a:rPr lang="vi-VN" sz="3600" b="1">
                <a:solidFill>
                  <a:srgbClr val="FF0000"/>
                </a:solidFill>
                <a:latin typeface="Times New Roman" panose="02020603050405020304" pitchFamily="18" charset="0"/>
                <a:cs typeface="Times New Roman" panose="02020603050405020304" pitchFamily="18" charset="0"/>
              </a:rPr>
              <a:t>Đọc lại và sửa chữa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1539" y="154817"/>
            <a:ext cx="8993225" cy="477054"/>
          </a:xfrm>
          <a:prstGeom prst="rect">
            <a:avLst/>
          </a:prstGeom>
        </p:spPr>
        <p:txBody>
          <a:bodyPr wrap="square">
            <a:spAutoFit/>
          </a:bodyPr>
          <a:lstStyle/>
          <a:p>
            <a:r>
              <a:rPr lang="vi-VN" sz="2400" b="1" dirty="0">
                <a:solidFill>
                  <a:srgbClr val="FFFF00"/>
                </a:solidFill>
                <a:latin typeface="Times New Roman" panose="02020603050405020304" pitchFamily="18" charset="0"/>
                <a:cs typeface="Times New Roman" panose="02020603050405020304" pitchFamily="18" charset="0"/>
              </a:rPr>
              <a:t>2. Cách làm văn </a:t>
            </a:r>
            <a:r>
              <a:rPr lang="en-US" sz="2400" b="1" dirty="0" err="1" smtClean="0">
                <a:solidFill>
                  <a:srgbClr val="FFFF00"/>
                </a:solidFill>
                <a:latin typeface="Times New Roman" panose="02020603050405020304" pitchFamily="18" charset="0"/>
                <a:cs typeface="Times New Roman" panose="02020603050405020304" pitchFamily="18" charset="0"/>
              </a:rPr>
              <a:t>cảm</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nhận</a:t>
            </a:r>
            <a:r>
              <a:rPr lang="en-US" sz="2400" b="1" dirty="0" smtClean="0">
                <a:solidFill>
                  <a:srgbClr val="FFFF00"/>
                </a:solidFill>
                <a:latin typeface="Times New Roman" panose="02020603050405020304" pitchFamily="18" charset="0"/>
                <a:cs typeface="Times New Roman" panose="02020603050405020304" pitchFamily="18" charset="0"/>
              </a:rPr>
              <a:t> </a:t>
            </a:r>
            <a:r>
              <a:rPr lang="vi-VN" sz="2400" b="1" dirty="0" smtClean="0">
                <a:solidFill>
                  <a:srgbClr val="FFFF00"/>
                </a:solidFill>
                <a:latin typeface="Times New Roman" panose="02020603050405020304" pitchFamily="18" charset="0"/>
                <a:cs typeface="Times New Roman" panose="02020603050405020304" pitchFamily="18" charset="0"/>
              </a:rPr>
              <a:t>về </a:t>
            </a:r>
            <a:r>
              <a:rPr lang="vi-VN" sz="2400" b="1" dirty="0">
                <a:solidFill>
                  <a:srgbClr val="FFFF00"/>
                </a:solidFill>
                <a:latin typeface="Times New Roman" panose="02020603050405020304" pitchFamily="18" charset="0"/>
                <a:cs typeface="Times New Roman" panose="02020603050405020304" pitchFamily="18" charset="0"/>
              </a:rPr>
              <a:t>đoạn thơ, bài thơ.</a:t>
            </a:r>
          </a:p>
        </p:txBody>
      </p:sp>
      <p:sp>
        <p:nvSpPr>
          <p:cNvPr id="14" name="TextBox 13"/>
          <p:cNvSpPr txBox="1"/>
          <p:nvPr/>
        </p:nvSpPr>
        <p:spPr>
          <a:xfrm>
            <a:off x="1318404" y="708223"/>
            <a:ext cx="1310530" cy="646331"/>
          </a:xfrm>
          <a:prstGeom prst="rect">
            <a:avLst/>
          </a:prstGeom>
          <a:noFill/>
        </p:spPr>
        <p:txBody>
          <a:bodyPr wrap="square" rtlCol="0">
            <a:spAutoFit/>
          </a:bodyPr>
          <a:lstStyle/>
          <a:p>
            <a:pPr algn="ctr"/>
            <a:r>
              <a:rPr lang="en-US" sz="3600" b="1" dirty="0">
                <a:solidFill>
                  <a:srgbClr val="FFFF00"/>
                </a:solidFill>
                <a:latin typeface="Arial" panose="020B0604020202020204" pitchFamily="34" charset="0"/>
                <a:ea typeface="Tahoma" panose="020B0604030504040204" pitchFamily="34" charset="0"/>
                <a:cs typeface="Arial" panose="020B0604020202020204" pitchFamily="34" charset="0"/>
              </a:rPr>
              <a:t>B</a:t>
            </a:r>
            <a:r>
              <a:rPr lang="en-US" sz="3600" b="1" smtClean="0">
                <a:solidFill>
                  <a:srgbClr val="FFFF00"/>
                </a:solidFill>
                <a:latin typeface="Arial" panose="020B0604020202020204" pitchFamily="34" charset="0"/>
                <a:ea typeface="Tahoma" panose="020B0604030504040204" pitchFamily="34" charset="0"/>
                <a:cs typeface="Arial" panose="020B0604020202020204" pitchFamily="34" charset="0"/>
              </a:rPr>
              <a:t>1</a:t>
            </a:r>
            <a:endParaRPr lang="en-US" sz="3600" b="1" dirty="0">
              <a:solidFill>
                <a:srgbClr val="FFFF00"/>
              </a:solidFill>
              <a:latin typeface="Arial" panose="020B0604020202020204" pitchFamily="34" charset="0"/>
              <a:ea typeface="Tahoma" panose="020B0604030504040204" pitchFamily="34" charset="0"/>
              <a:cs typeface="Arial" panose="020B0604020202020204" pitchFamily="34" charset="0"/>
            </a:endParaRPr>
          </a:p>
        </p:txBody>
      </p:sp>
      <p:sp>
        <p:nvSpPr>
          <p:cNvPr id="16" name="TextBox 15"/>
          <p:cNvSpPr txBox="1"/>
          <p:nvPr/>
        </p:nvSpPr>
        <p:spPr>
          <a:xfrm>
            <a:off x="1187124" y="2296407"/>
            <a:ext cx="1366774" cy="646331"/>
          </a:xfrm>
          <a:prstGeom prst="rect">
            <a:avLst/>
          </a:prstGeom>
          <a:noFill/>
        </p:spPr>
        <p:txBody>
          <a:bodyPr wrap="square" rtlCol="0">
            <a:spAutoFit/>
          </a:bodyPr>
          <a:lstStyle/>
          <a:p>
            <a:pPr algn="ctr"/>
            <a:r>
              <a:rPr lang="en-US" sz="3600" b="1">
                <a:solidFill>
                  <a:srgbClr val="FFFF00"/>
                </a:solidFill>
                <a:latin typeface="Arial" panose="020B0604020202020204" pitchFamily="34" charset="0"/>
                <a:ea typeface="Tahoma" panose="020B0604030504040204" pitchFamily="34" charset="0"/>
                <a:cs typeface="Arial" panose="020B0604020202020204" pitchFamily="34" charset="0"/>
              </a:rPr>
              <a:t>B</a:t>
            </a:r>
            <a:r>
              <a:rPr lang="en-US" sz="3600" b="1" smtClean="0">
                <a:solidFill>
                  <a:srgbClr val="FFFF00"/>
                </a:solidFill>
                <a:latin typeface="Arial" panose="020B0604020202020204" pitchFamily="34" charset="0"/>
                <a:ea typeface="Tahoma" panose="020B0604030504040204" pitchFamily="34" charset="0"/>
                <a:cs typeface="Arial" panose="020B0604020202020204" pitchFamily="34" charset="0"/>
              </a:rPr>
              <a:t>2</a:t>
            </a:r>
            <a:endParaRPr lang="en-US" sz="3600" b="1" dirty="0">
              <a:solidFill>
                <a:srgbClr val="FFFF00"/>
              </a:solidFill>
              <a:latin typeface="Arial" panose="020B0604020202020204" pitchFamily="34" charset="0"/>
              <a:ea typeface="Tahoma" panose="020B0604030504040204" pitchFamily="34" charset="0"/>
              <a:cs typeface="Arial" panose="020B0604020202020204" pitchFamily="34" charset="0"/>
            </a:endParaRPr>
          </a:p>
        </p:txBody>
      </p:sp>
      <p:sp>
        <p:nvSpPr>
          <p:cNvPr id="17" name="TextBox 16"/>
          <p:cNvSpPr txBox="1"/>
          <p:nvPr/>
        </p:nvSpPr>
        <p:spPr>
          <a:xfrm>
            <a:off x="1251632" y="3772449"/>
            <a:ext cx="1302267" cy="646331"/>
          </a:xfrm>
          <a:prstGeom prst="rect">
            <a:avLst/>
          </a:prstGeom>
          <a:noFill/>
        </p:spPr>
        <p:txBody>
          <a:bodyPr wrap="square" rtlCol="0">
            <a:spAutoFit/>
          </a:bodyPr>
          <a:lstStyle/>
          <a:p>
            <a:pPr algn="ctr"/>
            <a:r>
              <a:rPr lang="en-US" sz="3600" b="1">
                <a:solidFill>
                  <a:srgbClr val="FFFF00"/>
                </a:solidFill>
                <a:latin typeface="Arial" panose="020B0604020202020204" pitchFamily="34" charset="0"/>
                <a:ea typeface="Tahoma" panose="020B0604030504040204" pitchFamily="34" charset="0"/>
                <a:cs typeface="Arial" panose="020B0604020202020204" pitchFamily="34" charset="0"/>
              </a:rPr>
              <a:t>B</a:t>
            </a:r>
            <a:r>
              <a:rPr lang="en-US" sz="3600" b="1" smtClean="0">
                <a:solidFill>
                  <a:srgbClr val="FFFF00"/>
                </a:solidFill>
                <a:latin typeface="Arial" panose="020B0604020202020204" pitchFamily="34" charset="0"/>
                <a:ea typeface="Tahoma" panose="020B0604030504040204" pitchFamily="34" charset="0"/>
                <a:cs typeface="Arial" panose="020B0604020202020204" pitchFamily="34" charset="0"/>
              </a:rPr>
              <a:t>3</a:t>
            </a:r>
            <a:endParaRPr lang="en-US" sz="3600" b="1" dirty="0">
              <a:solidFill>
                <a:srgbClr val="FFFF00"/>
              </a:solidFill>
              <a:latin typeface="Arial" panose="020B0604020202020204" pitchFamily="34" charset="0"/>
              <a:ea typeface="Tahoma" panose="020B0604030504040204" pitchFamily="34" charset="0"/>
              <a:cs typeface="Arial" panose="020B0604020202020204" pitchFamily="34" charset="0"/>
            </a:endParaRPr>
          </a:p>
        </p:txBody>
      </p:sp>
      <p:sp>
        <p:nvSpPr>
          <p:cNvPr id="18" name="TextBox 17"/>
          <p:cNvSpPr txBox="1"/>
          <p:nvPr/>
        </p:nvSpPr>
        <p:spPr>
          <a:xfrm>
            <a:off x="1239310" y="5212062"/>
            <a:ext cx="1262581"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ea typeface="Tahoma" panose="020B0604030504040204" pitchFamily="34" charset="0"/>
                <a:cs typeface="Arial" panose="020B0604020202020204" pitchFamily="34" charset="0"/>
              </a:rPr>
              <a:t>B</a:t>
            </a:r>
            <a:r>
              <a:rPr lang="en-US" sz="3600" b="1" smtClean="0">
                <a:solidFill>
                  <a:srgbClr val="FF0000"/>
                </a:solidFill>
                <a:latin typeface="Arial" panose="020B0604020202020204" pitchFamily="34" charset="0"/>
                <a:ea typeface="Tahoma" panose="020B0604030504040204" pitchFamily="34" charset="0"/>
                <a:cs typeface="Arial" panose="020B0604020202020204" pitchFamily="34" charset="0"/>
              </a:rPr>
              <a:t>4</a:t>
            </a:r>
            <a:endParaRPr lang="en-US" sz="3600" b="1"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8017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50967" y="1001713"/>
            <a:ext cx="127000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87161" y="2728321"/>
            <a:ext cx="1322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877702" y="2240994"/>
            <a:ext cx="1384821" cy="125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rot="20300763">
            <a:off x="5024622" y="3712588"/>
            <a:ext cx="1384822" cy="106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202667" y="3400180"/>
            <a:ext cx="1590617" cy="219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88899" y="1493949"/>
            <a:ext cx="1294703" cy="238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ounded Rectangle 41"/>
          <p:cNvSpPr/>
          <p:nvPr/>
        </p:nvSpPr>
        <p:spPr>
          <a:xfrm>
            <a:off x="2133600" y="163695"/>
            <a:ext cx="5638800" cy="3651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vi-VN" sz="1400" b="1" dirty="0" smtClean="0">
                <a:solidFill>
                  <a:srgbClr val="FF0000"/>
                </a:solidFill>
                <a:latin typeface="Times New Roman" pitchFamily="18" charset="0"/>
                <a:cs typeface="Times New Roman" pitchFamily="18" charset="0"/>
              </a:rPr>
              <a:t>DÀN Ý CHUNG CHO </a:t>
            </a:r>
            <a:r>
              <a:rPr lang="en-US" sz="1400" b="1" dirty="0" smtClean="0">
                <a:solidFill>
                  <a:srgbClr val="FF0000"/>
                </a:solidFill>
                <a:latin typeface="Times New Roman" pitchFamily="18" charset="0"/>
                <a:cs typeface="Times New Roman" pitchFamily="18" charset="0"/>
              </a:rPr>
              <a:t>BÀI CẢM NHẬN VỀ </a:t>
            </a:r>
            <a:r>
              <a:rPr lang="en-US" sz="1400" b="1" dirty="0">
                <a:solidFill>
                  <a:srgbClr val="FF0000"/>
                </a:solidFill>
                <a:latin typeface="Times New Roman" pitchFamily="18" charset="0"/>
                <a:cs typeface="Times New Roman" pitchFamily="18" charset="0"/>
              </a:rPr>
              <a:t>TÁC PHẨM THƠ</a:t>
            </a:r>
          </a:p>
        </p:txBody>
      </p:sp>
      <p:sp>
        <p:nvSpPr>
          <p:cNvPr id="43" name="Rounded Rectangle 42"/>
          <p:cNvSpPr/>
          <p:nvPr/>
        </p:nvSpPr>
        <p:spPr>
          <a:xfrm>
            <a:off x="1676490" y="735463"/>
            <a:ext cx="4453945" cy="138886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800" b="1" dirty="0" smtClean="0">
                <a:solidFill>
                  <a:srgbClr val="FF0000"/>
                </a:solidFill>
                <a:latin typeface="Times New Roman" pitchFamily="18" charset="0"/>
                <a:cs typeface="Times New Roman" pitchFamily="18" charset="0"/>
              </a:rPr>
              <a:t>MB</a:t>
            </a:r>
            <a:r>
              <a:rPr lang="vi-VN" sz="2800" b="1" dirty="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Giới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quát</a:t>
            </a:r>
            <a:r>
              <a:rPr lang="vi-VN" sz="2800" b="1" dirty="0" smtClean="0">
                <a:latin typeface="Times New Roman" pitchFamily="18" charset="0"/>
                <a:cs typeface="Times New Roman" pitchFamily="18" charset="0"/>
              </a:rPr>
              <a:t>:</a:t>
            </a:r>
          </a:p>
          <a:p>
            <a:pPr marL="171450" indent="-171450" fontAlgn="auto">
              <a:spcBef>
                <a:spcPts val="0"/>
              </a:spcBef>
              <a:spcAft>
                <a:spcPts val="0"/>
              </a:spcAft>
              <a:buFontTx/>
              <a:buChar char="-"/>
              <a:defRPr/>
            </a:pPr>
            <a:r>
              <a:rPr lang="vi-VN" sz="2800" dirty="0">
                <a:latin typeface="Times New Roman" pitchFamily="18" charset="0"/>
                <a:cs typeface="Times New Roman" pitchFamily="18" charset="0"/>
              </a:rPr>
              <a:t>G</a:t>
            </a:r>
            <a:r>
              <a:rPr lang="vi-VN" sz="2800" dirty="0" smtClean="0">
                <a:latin typeface="Times New Roman" pitchFamily="18" charset="0"/>
                <a:cs typeface="Times New Roman" pitchFamily="18" charset="0"/>
              </a:rPr>
              <a:t>iới thiệu tác giả, tác phẩm</a:t>
            </a:r>
          </a:p>
          <a:p>
            <a:pPr fontAlgn="auto">
              <a:spcBef>
                <a:spcPts val="0"/>
              </a:spcBef>
              <a:spcAft>
                <a:spcPts val="0"/>
              </a:spcAft>
              <a:defRPr/>
            </a:pPr>
            <a:r>
              <a:rPr lang="vi-VN" sz="2800" dirty="0" smtClean="0">
                <a:latin typeface="Times New Roman" pitchFamily="18" charset="0"/>
                <a:cs typeface="Times New Roman" pitchFamily="18" charset="0"/>
              </a:rPr>
              <a:t>-  Nêu</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chung</a:t>
            </a:r>
            <a:endParaRPr lang="en-US" sz="2800" dirty="0">
              <a:latin typeface="Times New Roman" pitchFamily="18" charset="0"/>
              <a:cs typeface="Times New Roman" pitchFamily="18" charset="0"/>
            </a:endParaRPr>
          </a:p>
        </p:txBody>
      </p:sp>
      <p:sp>
        <p:nvSpPr>
          <p:cNvPr id="47" name="Rectangle 46"/>
          <p:cNvSpPr/>
          <p:nvPr/>
        </p:nvSpPr>
        <p:spPr>
          <a:xfrm>
            <a:off x="1846945" y="2692792"/>
            <a:ext cx="3307643" cy="1603129"/>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en-US" sz="2800" b="1" dirty="0" smtClean="0">
                <a:solidFill>
                  <a:srgbClr val="FF0000"/>
                </a:solidFill>
                <a:latin typeface="Times New Roman" pitchFamily="18" charset="0"/>
                <a:cs typeface="Times New Roman" pitchFamily="18" charset="0"/>
              </a:rPr>
              <a:t>TB:</a:t>
            </a:r>
            <a:r>
              <a:rPr lang="vi-VN" sz="2800" b="1" dirty="0" smtClean="0">
                <a:solidFill>
                  <a:srgbClr val="FF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L</a:t>
            </a:r>
            <a:r>
              <a:rPr lang="en-US" sz="2800" b="1" dirty="0" err="1" smtClean="0">
                <a:latin typeface="Times New Roman" pitchFamily="18" charset="0"/>
                <a:cs typeface="Times New Roman" pitchFamily="18" charset="0"/>
              </a:rPr>
              <a:t>ần</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lượt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thụ</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ND-NT</a:t>
            </a:r>
          </a:p>
        </p:txBody>
      </p:sp>
      <p:sp>
        <p:nvSpPr>
          <p:cNvPr id="48" name="Rounded Rectangle 47"/>
          <p:cNvSpPr/>
          <p:nvPr/>
        </p:nvSpPr>
        <p:spPr>
          <a:xfrm>
            <a:off x="6039094" y="2396801"/>
            <a:ext cx="3116150" cy="42326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vi-VN" sz="2800" dirty="0" smtClean="0">
                <a:latin typeface="Times New Roman" pitchFamily="18" charset="0"/>
                <a:cs typeface="Times New Roman" pitchFamily="18" charset="0"/>
              </a:rPr>
              <a:t>Giới thiệu khái quát</a:t>
            </a:r>
            <a:endParaRPr lang="en-US" sz="2800" dirty="0">
              <a:latin typeface="Times New Roman" pitchFamily="18" charset="0"/>
              <a:cs typeface="Times New Roman" pitchFamily="18" charset="0"/>
            </a:endParaRPr>
          </a:p>
        </p:txBody>
      </p:sp>
      <p:sp>
        <p:nvSpPr>
          <p:cNvPr id="55" name="Rounded Rectangle 54"/>
          <p:cNvSpPr/>
          <p:nvPr/>
        </p:nvSpPr>
        <p:spPr>
          <a:xfrm>
            <a:off x="6039093" y="3279863"/>
            <a:ext cx="3104908" cy="96312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 các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thuật</a:t>
            </a:r>
            <a:endParaRPr lang="en-US" sz="2800" dirty="0">
              <a:latin typeface="Times New Roman" pitchFamily="18" charset="0"/>
              <a:cs typeface="Times New Roman" pitchFamily="18" charset="0"/>
            </a:endParaRPr>
          </a:p>
        </p:txBody>
      </p:sp>
      <p:sp>
        <p:nvSpPr>
          <p:cNvPr id="63" name="Rounded Rectangle 62"/>
          <p:cNvSpPr/>
          <p:nvPr/>
        </p:nvSpPr>
        <p:spPr>
          <a:xfrm>
            <a:off x="5983604" y="4498928"/>
            <a:ext cx="2581677" cy="40481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a:t>
            </a:r>
            <a:endParaRPr lang="en-US" sz="2800" dirty="0">
              <a:latin typeface="Times New Roman" pitchFamily="18" charset="0"/>
              <a:cs typeface="Times New Roman" pitchFamily="18" charset="0"/>
            </a:endParaRPr>
          </a:p>
        </p:txBody>
      </p:sp>
      <p:sp>
        <p:nvSpPr>
          <p:cNvPr id="70" name="Rounded Rectangle 69"/>
          <p:cNvSpPr/>
          <p:nvPr/>
        </p:nvSpPr>
        <p:spPr>
          <a:xfrm>
            <a:off x="1339284" y="4903560"/>
            <a:ext cx="3538416" cy="1029880"/>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defRPr/>
            </a:pPr>
            <a:r>
              <a:rPr lang="en-US" sz="2800" b="1" dirty="0">
                <a:solidFill>
                  <a:srgbClr val="FF0000"/>
                </a:solidFill>
                <a:latin typeface="Times New Roman" pitchFamily="18" charset="0"/>
                <a:cs typeface="Times New Roman" pitchFamily="18" charset="0"/>
              </a:rPr>
              <a:t>KB</a:t>
            </a:r>
            <a:r>
              <a:rPr lang="en-US" sz="2800" dirty="0">
                <a:solidFill>
                  <a:srgbClr val="FF0000"/>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endParaRPr lang="en-US" sz="2800" dirty="0" smtClean="0">
              <a:latin typeface="Times New Roman" pitchFamily="18" charset="0"/>
              <a:cs typeface="Times New Roman" pitchFamily="18" charset="0"/>
            </a:endParaRPr>
          </a:p>
          <a:p>
            <a:pPr>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khổ</a:t>
            </a:r>
            <a:r>
              <a:rPr lang="en-US" sz="2800" dirty="0" smtClean="0">
                <a:latin typeface="Times New Roman" pitchFamily="18" charset="0"/>
                <a:cs typeface="Times New Roman" pitchFamily="18" charset="0"/>
              </a:rPr>
              <a:t> </a:t>
            </a:r>
            <a:r>
              <a:rPr lang="en-US" sz="2800" smtClean="0">
                <a:latin typeface="Times New Roman" pitchFamily="18" charset="0"/>
                <a:cs typeface="Times New Roman" pitchFamily="18" charset="0"/>
              </a:rPr>
              <a:t>thơ</a:t>
            </a:r>
            <a:endParaRPr lang="en-US" sz="2800" dirty="0" smtClean="0">
              <a:latin typeface="Times New Roman" pitchFamily="18" charset="0"/>
              <a:cs typeface="Times New Roman" pitchFamily="18" charset="0"/>
            </a:endParaRPr>
          </a:p>
        </p:txBody>
      </p:sp>
      <p:pic>
        <p:nvPicPr>
          <p:cNvPr id="4168" name="Picture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0753" y="5377368"/>
            <a:ext cx="6778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003020" y="3370786"/>
            <a:ext cx="125950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47795" y="2144496"/>
            <a:ext cx="1088571" cy="12262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Cách</a:t>
            </a:r>
            <a:r>
              <a:rPr lang="en-US" b="1" dirty="0" smtClean="0"/>
              <a:t> </a:t>
            </a:r>
            <a:r>
              <a:rPr lang="en-US" b="1" dirty="0" err="1" smtClean="0"/>
              <a:t>trình</a:t>
            </a:r>
            <a:r>
              <a:rPr lang="en-US" b="1" dirty="0" smtClean="0"/>
              <a:t> </a:t>
            </a:r>
            <a:r>
              <a:rPr lang="en-US" b="1" dirty="0" err="1" smtClean="0"/>
              <a:t>bày</a:t>
            </a:r>
            <a:r>
              <a:rPr lang="en-US" b="1" dirty="0" smtClean="0"/>
              <a:t> </a:t>
            </a:r>
            <a:r>
              <a:rPr lang="en-US" b="1" dirty="0" err="1" smtClean="0"/>
              <a:t>cảm</a:t>
            </a:r>
            <a:r>
              <a:rPr lang="en-US" b="1" dirty="0" smtClean="0"/>
              <a:t> </a:t>
            </a:r>
            <a:r>
              <a:rPr lang="en-US" b="1" dirty="0" err="1" smtClean="0"/>
              <a:t>nhận</a:t>
            </a:r>
            <a:r>
              <a:rPr lang="en-US" b="1" dirty="0" smtClean="0"/>
              <a:t> </a:t>
            </a:r>
            <a:r>
              <a:rPr lang="en-US" b="1" dirty="0" err="1" smtClean="0"/>
              <a:t>khổ</a:t>
            </a:r>
            <a:r>
              <a:rPr lang="en-US" b="1" dirty="0" smtClean="0"/>
              <a:t> </a:t>
            </a:r>
            <a:r>
              <a:rPr lang="en-US" b="1" dirty="0" err="1" smtClean="0"/>
              <a:t>thơ</a:t>
            </a:r>
            <a:endParaRPr lang="en-US" b="1" dirty="0"/>
          </a:p>
        </p:txBody>
      </p:sp>
    </p:spTree>
    <p:extLst>
      <p:ext uri="{BB962C8B-B14F-4D97-AF65-F5344CB8AC3E}">
        <p14:creationId xmlns:p14="http://schemas.microsoft.com/office/powerpoint/2010/main" val="254096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barn(inVertical)">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inVertic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barn(inVertical)">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barn(inVertical)">
                                      <p:cBhvr>
                                        <p:cTn id="6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48" grpId="0" animBg="1"/>
      <p:bldP spid="55" grpId="0" animBg="1"/>
      <p:bldP spid="63"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7637" y="655767"/>
            <a:ext cx="8743950" cy="769441"/>
          </a:xfrm>
          <a:prstGeom prst="rect">
            <a:avLst/>
          </a:prstGeom>
          <a:noFill/>
        </p:spPr>
        <p:txBody>
          <a:bodyPr wrap="square" rtlCol="0">
            <a:spAutoFit/>
          </a:bodyPr>
          <a:lstStyle/>
          <a:p>
            <a:r>
              <a:rPr lang="vi-VN" sz="4400" b="1" dirty="0">
                <a:solidFill>
                  <a:srgbClr val="FF0000"/>
                </a:solidFill>
                <a:latin typeface="+mj-lt"/>
              </a:rPr>
              <a:t>Bước 3: Viết bài</a:t>
            </a:r>
            <a:endParaRPr lang="en-US" sz="4400" b="1" dirty="0">
              <a:solidFill>
                <a:srgbClr val="FF0000"/>
              </a:solidFill>
              <a:latin typeface="+mj-lt"/>
            </a:endParaRPr>
          </a:p>
        </p:txBody>
      </p:sp>
      <p:sp>
        <p:nvSpPr>
          <p:cNvPr id="5" name="Rectangle 5"/>
          <p:cNvSpPr txBox="1">
            <a:spLocks noChangeArrowheads="1"/>
          </p:cNvSpPr>
          <p:nvPr/>
        </p:nvSpPr>
        <p:spPr>
          <a:xfrm>
            <a:off x="107637" y="1492736"/>
            <a:ext cx="8743950" cy="43808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buFontTx/>
              <a:buNone/>
            </a:pPr>
            <a:r>
              <a:rPr lang="en-US" sz="3000" b="1" u="sng" dirty="0" smtClean="0">
                <a:solidFill>
                  <a:schemeClr val="tx1"/>
                </a:solidFill>
                <a:latin typeface="Times New Roman" panose="02020603050405020304" pitchFamily="18" charset="0"/>
              </a:rPr>
              <a:t>* </a:t>
            </a:r>
            <a:r>
              <a:rPr lang="en-US" sz="3000" b="1" u="sng" dirty="0" err="1" smtClean="0">
                <a:solidFill>
                  <a:schemeClr val="tx1"/>
                </a:solidFill>
                <a:latin typeface="Times New Roman" panose="02020603050405020304" pitchFamily="18" charset="0"/>
              </a:rPr>
              <a:t>Chú</a:t>
            </a:r>
            <a:r>
              <a:rPr lang="en-US" sz="3000" b="1" u="sng" dirty="0" smtClean="0">
                <a:solidFill>
                  <a:schemeClr val="tx1"/>
                </a:solidFill>
                <a:latin typeface="Times New Roman" panose="02020603050405020304" pitchFamily="18" charset="0"/>
              </a:rPr>
              <a:t> ý :</a:t>
            </a:r>
          </a:p>
          <a:p>
            <a:pPr algn="l">
              <a:lnSpc>
                <a:spcPct val="90000"/>
              </a:lnSpc>
              <a:buFontTx/>
              <a:buNone/>
            </a:pPr>
            <a:r>
              <a:rPr lang="en-US" sz="3000" b="1" dirty="0" smtClean="0">
                <a:solidFill>
                  <a:schemeClr val="tx1"/>
                </a:solidFill>
                <a:latin typeface="Times New Roman" panose="02020603050405020304" pitchFamily="18" charset="0"/>
              </a:rPr>
              <a:t>- </a:t>
            </a:r>
            <a:r>
              <a:rPr lang="vi-VN" sz="3000" b="1" dirty="0" smtClean="0">
                <a:solidFill>
                  <a:schemeClr val="tx1"/>
                </a:solidFill>
                <a:latin typeface="Times New Roman" panose="02020603050405020304" pitchFamily="18" charset="0"/>
              </a:rPr>
              <a:t>Diễn đạt mạch lạc, có liên kết.</a:t>
            </a:r>
            <a:endParaRPr lang="en-US" sz="3000" b="1" dirty="0" smtClean="0">
              <a:solidFill>
                <a:schemeClr val="tx1"/>
              </a:solidFill>
              <a:latin typeface="Times New Roman" panose="02020603050405020304" pitchFamily="18" charset="0"/>
            </a:endParaRPr>
          </a:p>
          <a:p>
            <a:pPr algn="l">
              <a:lnSpc>
                <a:spcPct val="90000"/>
              </a:lnSpc>
              <a:buFontTx/>
              <a:buChar char="-"/>
            </a:pPr>
            <a:r>
              <a:rPr lang="vi-VN" sz="3000" b="1" dirty="0" smtClean="0">
                <a:solidFill>
                  <a:schemeClr val="tx1"/>
                </a:solidFill>
                <a:latin typeface="Times New Roman" panose="02020603050405020304" pitchFamily="18" charset="0"/>
              </a:rPr>
              <a:t> Bố cục 3 phần rõ ràng: mở bài, thân bài, kết bài.</a:t>
            </a:r>
          </a:p>
          <a:p>
            <a:pPr algn="l">
              <a:lnSpc>
                <a:spcPct val="90000"/>
              </a:lnSpc>
              <a:buFontTx/>
              <a:buChar char="-"/>
            </a:pPr>
            <a:r>
              <a:rPr lang="vi-VN" sz="3000" b="1" dirty="0" smtClean="0">
                <a:solidFill>
                  <a:schemeClr val="tx1"/>
                </a:solidFill>
                <a:latin typeface="Times New Roman" panose="02020603050405020304" pitchFamily="18" charset="0"/>
              </a:rPr>
              <a:t> </a:t>
            </a:r>
            <a:r>
              <a:rPr lang="en-US" sz="3000" b="1" dirty="0" err="1" smtClean="0">
                <a:solidFill>
                  <a:schemeClr val="tx1"/>
                </a:solidFill>
                <a:latin typeface="Times New Roman" panose="02020603050405020304" pitchFamily="18" charset="0"/>
              </a:rPr>
              <a:t>Tách</a:t>
            </a:r>
            <a:r>
              <a:rPr lang="en-US" sz="3000" b="1" dirty="0" smtClean="0">
                <a:solidFill>
                  <a:schemeClr val="tx1"/>
                </a:solidFill>
                <a:latin typeface="Times New Roman" panose="02020603050405020304" pitchFamily="18" charset="0"/>
              </a:rPr>
              <a:t> </a:t>
            </a:r>
            <a:r>
              <a:rPr lang="en-US" sz="3000" b="1" dirty="0" err="1" smtClean="0">
                <a:solidFill>
                  <a:schemeClr val="tx1"/>
                </a:solidFill>
                <a:latin typeface="Times New Roman" panose="02020603050405020304" pitchFamily="18" charset="0"/>
              </a:rPr>
              <a:t>đoạn</a:t>
            </a:r>
            <a:r>
              <a:rPr lang="en-US" sz="3000" b="1" dirty="0" smtClean="0">
                <a:solidFill>
                  <a:schemeClr val="tx1"/>
                </a:solidFill>
                <a:latin typeface="Times New Roman" panose="02020603050405020304" pitchFamily="18" charset="0"/>
              </a:rPr>
              <a:t> </a:t>
            </a:r>
            <a:r>
              <a:rPr lang="en-US" sz="3000" b="1" dirty="0" err="1" smtClean="0">
                <a:solidFill>
                  <a:schemeClr val="tx1"/>
                </a:solidFill>
                <a:latin typeface="Times New Roman" panose="02020603050405020304" pitchFamily="18" charset="0"/>
              </a:rPr>
              <a:t>phần</a:t>
            </a:r>
            <a:r>
              <a:rPr lang="en-US" sz="3000" b="1" dirty="0" smtClean="0">
                <a:solidFill>
                  <a:schemeClr val="tx1"/>
                </a:solidFill>
                <a:latin typeface="Times New Roman" panose="02020603050405020304" pitchFamily="18" charset="0"/>
              </a:rPr>
              <a:t> </a:t>
            </a:r>
            <a:r>
              <a:rPr lang="en-US" sz="3000" b="1" dirty="0" err="1" smtClean="0">
                <a:solidFill>
                  <a:schemeClr val="tx1"/>
                </a:solidFill>
                <a:latin typeface="Times New Roman" panose="02020603050405020304" pitchFamily="18" charset="0"/>
              </a:rPr>
              <a:t>thân</a:t>
            </a:r>
            <a:r>
              <a:rPr lang="en-US" sz="3000" b="1" dirty="0" smtClean="0">
                <a:solidFill>
                  <a:schemeClr val="tx1"/>
                </a:solidFill>
                <a:latin typeface="Times New Roman" panose="02020603050405020304" pitchFamily="18" charset="0"/>
              </a:rPr>
              <a:t> </a:t>
            </a:r>
            <a:r>
              <a:rPr lang="en-US" sz="3000" b="1" dirty="0" err="1" smtClean="0">
                <a:solidFill>
                  <a:schemeClr val="tx1"/>
                </a:solidFill>
                <a:latin typeface="Times New Roman" panose="02020603050405020304" pitchFamily="18" charset="0"/>
              </a:rPr>
              <a:t>bài</a:t>
            </a:r>
            <a:endParaRPr lang="vi-VN" sz="3000" b="1" dirty="0" smtClean="0">
              <a:solidFill>
                <a:schemeClr val="tx1"/>
              </a:solidFill>
              <a:latin typeface="Times New Roman" panose="02020603050405020304" pitchFamily="18" charset="0"/>
            </a:endParaRPr>
          </a:p>
          <a:p>
            <a:pPr algn="l">
              <a:lnSpc>
                <a:spcPct val="90000"/>
              </a:lnSpc>
              <a:buFontTx/>
              <a:buChar char="-"/>
            </a:pPr>
            <a:r>
              <a:rPr lang="vi-VN" sz="3000" b="1" dirty="0">
                <a:solidFill>
                  <a:schemeClr val="tx1"/>
                </a:solidFill>
                <a:latin typeface="Times New Roman" panose="02020603050405020304" pitchFamily="18" charset="0"/>
              </a:rPr>
              <a:t> </a:t>
            </a:r>
            <a:r>
              <a:rPr lang="vi-VN" sz="3000" b="1" dirty="0" smtClean="0">
                <a:solidFill>
                  <a:schemeClr val="tx1"/>
                </a:solidFill>
                <a:latin typeface="Times New Roman" panose="02020603050405020304" pitchFamily="18" charset="0"/>
              </a:rPr>
              <a:t>Chú ý lỗi chính tả, trình bày cẩn thận, sạch đẹp.</a:t>
            </a:r>
            <a:endParaRPr lang="en-US" sz="3000" b="1" dirty="0" smtClean="0">
              <a:solidFill>
                <a:schemeClr val="tx1"/>
              </a:solidFill>
              <a:latin typeface="Times New Roman" panose="02020603050405020304" pitchFamily="18" charset="0"/>
            </a:endParaRPr>
          </a:p>
          <a:p>
            <a:pPr algn="l">
              <a:lnSpc>
                <a:spcPct val="90000"/>
              </a:lnSpc>
              <a:buFontTx/>
              <a:buChar char="-"/>
            </a:pPr>
            <a:endParaRPr lang="en-US" sz="3000" b="1" dirty="0">
              <a:latin typeface="Times New Roman" panose="02020603050405020304" pitchFamily="18" charset="0"/>
            </a:endParaRPr>
          </a:p>
        </p:txBody>
      </p:sp>
    </p:spTree>
    <p:extLst>
      <p:ext uri="{BB962C8B-B14F-4D97-AF65-F5344CB8AC3E}">
        <p14:creationId xmlns:p14="http://schemas.microsoft.com/office/powerpoint/2010/main" val="23252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edg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edge">
                                      <p:cBhvr>
                                        <p:cTn id="17" dur="2000"/>
                                        <p:tgtEl>
                                          <p:spTgt spid="5">
                                            <p:txEl>
                                              <p:pRg st="2" end="2"/>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edge">
                                      <p:cBhvr>
                                        <p:cTn id="20" dur="2000"/>
                                        <p:tgtEl>
                                          <p:spTgt spid="5">
                                            <p:txEl>
                                              <p:pRg st="3" end="3"/>
                                            </p:txEl>
                                          </p:spTgt>
                                        </p:tgtEl>
                                      </p:cBhvr>
                                    </p:animEffect>
                                  </p:childTnLst>
                                </p:cTn>
                              </p:par>
                              <p:par>
                                <p:cTn id="21" presetID="2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edge">
                                      <p:cBhvr>
                                        <p:cTn id="2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7637" y="945721"/>
            <a:ext cx="8743950" cy="707886"/>
          </a:xfrm>
          <a:prstGeom prst="rect">
            <a:avLst/>
          </a:prstGeom>
          <a:noFill/>
        </p:spPr>
        <p:txBody>
          <a:bodyPr wrap="square" rtlCol="0">
            <a:spAutoFit/>
          </a:bodyPr>
          <a:lstStyle/>
          <a:p>
            <a:r>
              <a:rPr lang="vi-VN" sz="4000" b="1" dirty="0" smtClean="0">
                <a:solidFill>
                  <a:srgbClr val="FF0000"/>
                </a:solidFill>
                <a:latin typeface="Times New Roman" panose="02020603050405020304" pitchFamily="18" charset="0"/>
                <a:cs typeface="Times New Roman" panose="02020603050405020304" pitchFamily="18" charset="0"/>
              </a:rPr>
              <a:t>Bước </a:t>
            </a:r>
            <a:r>
              <a:rPr lang="vi-VN" sz="4000" b="1" dirty="0">
                <a:solidFill>
                  <a:srgbClr val="FF0000"/>
                </a:solidFill>
                <a:latin typeface="Times New Roman" panose="02020603050405020304" pitchFamily="18" charset="0"/>
                <a:cs typeface="Times New Roman" panose="02020603050405020304" pitchFamily="18" charset="0"/>
              </a:rPr>
              <a:t>4: Đọc lại bài viết và sửa chữa</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1774127"/>
            <a:ext cx="9144000" cy="2185214"/>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en-US" sz="3600" dirty="0" smtClean="0">
                <a:latin typeface="Times New Roman" panose="02020603050405020304" pitchFamily="18" charset="0"/>
                <a:cs typeface="Times New Roman" panose="02020603050405020304" pitchFamily="18" charset="0"/>
              </a:rPr>
              <a:t>	</a:t>
            </a:r>
            <a:r>
              <a:rPr lang="vi-VN" sz="3200" dirty="0">
                <a:latin typeface="+mj-lt"/>
              </a:rPr>
              <a:t>- Đọc lại bài</a:t>
            </a:r>
            <a:endParaRPr lang="en-US" sz="3200" dirty="0">
              <a:latin typeface="+mj-lt"/>
            </a:endParaRPr>
          </a:p>
          <a:p>
            <a:pPr lvl="0"/>
            <a:r>
              <a:rPr lang="en-US" sz="3200" dirty="0">
                <a:latin typeface="+mj-lt"/>
              </a:rPr>
              <a:t>	</a:t>
            </a:r>
            <a:r>
              <a:rPr lang="vi-VN" sz="3200" dirty="0">
                <a:latin typeface="+mj-lt"/>
              </a:rPr>
              <a:t>- Bổ sung thiếu sót</a:t>
            </a:r>
            <a:endParaRPr lang="en-US" sz="3200" dirty="0">
              <a:latin typeface="+mj-lt"/>
            </a:endParaRPr>
          </a:p>
          <a:p>
            <a:pPr lvl="0"/>
            <a:r>
              <a:rPr lang="en-US" sz="3200" dirty="0">
                <a:latin typeface="+mj-lt"/>
              </a:rPr>
              <a:t>	</a:t>
            </a:r>
            <a:r>
              <a:rPr lang="vi-VN" sz="3200" dirty="0">
                <a:latin typeface="+mj-lt"/>
              </a:rPr>
              <a:t>- Sửa lỗi sai về: kiến thức, chính tả, ngữ pháp,...</a:t>
            </a:r>
            <a:endParaRPr lang="en-US" sz="3200" dirty="0">
              <a:latin typeface="+mj-lt"/>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09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7637" y="655767"/>
            <a:ext cx="8743950" cy="584775"/>
          </a:xfrm>
          <a:prstGeom prst="rect">
            <a:avLst/>
          </a:prstGeom>
          <a:noFill/>
        </p:spPr>
        <p:txBody>
          <a:bodyPr wrap="square" rtlCol="0">
            <a:spAutoFit/>
          </a:bodyPr>
          <a:lstStyle/>
          <a:p>
            <a:r>
              <a:rPr lang="vi-VN" sz="3200" b="1" dirty="0" smtClean="0">
                <a:solidFill>
                  <a:srgbClr val="FF0000"/>
                </a:solidFill>
                <a:latin typeface="+mj-lt"/>
              </a:rPr>
              <a:t>II. LUYỆN TẬP</a:t>
            </a:r>
            <a:endParaRPr lang="en-US" sz="3200" b="1" dirty="0">
              <a:solidFill>
                <a:srgbClr val="FF0000"/>
              </a:solidFill>
              <a:latin typeface="+mj-lt"/>
            </a:endParaRPr>
          </a:p>
        </p:txBody>
      </p:sp>
      <p:sp>
        <p:nvSpPr>
          <p:cNvPr id="5" name="Rectangle 5"/>
          <p:cNvSpPr txBox="1">
            <a:spLocks noChangeArrowheads="1"/>
          </p:cNvSpPr>
          <p:nvPr/>
        </p:nvSpPr>
        <p:spPr>
          <a:xfrm>
            <a:off x="0" y="1316346"/>
            <a:ext cx="9144000" cy="51777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vi-VN" sz="2800" b="1" dirty="0" smtClean="0">
                <a:solidFill>
                  <a:schemeClr val="tx1"/>
                </a:solidFill>
                <a:latin typeface="+mj-lt"/>
              </a:rPr>
              <a:t>Bài tập 1: </a:t>
            </a:r>
            <a:r>
              <a:rPr lang="vi-VN" sz="2800" dirty="0" smtClean="0">
                <a:solidFill>
                  <a:schemeClr val="tx1"/>
                </a:solidFill>
                <a:latin typeface="+mj-lt"/>
              </a:rPr>
              <a:t>Luyện viết phần mở bài và kết bài.</a:t>
            </a:r>
          </a:p>
          <a:p>
            <a:pPr algn="l"/>
            <a:r>
              <a:rPr lang="vi-VN" sz="2800" b="1" smtClean="0">
                <a:solidFill>
                  <a:schemeClr val="tx1"/>
                </a:solidFill>
                <a:latin typeface="Times New Roman" pitchFamily="18" charset="0"/>
                <a:cs typeface="Times New Roman" pitchFamily="18" charset="0"/>
              </a:rPr>
              <a:t>Bài </a:t>
            </a:r>
            <a:r>
              <a:rPr lang="vi-VN" sz="2800" b="1">
                <a:solidFill>
                  <a:schemeClr val="tx1"/>
                </a:solidFill>
                <a:latin typeface="Times New Roman" pitchFamily="18" charset="0"/>
                <a:cs typeface="Times New Roman" pitchFamily="18" charset="0"/>
              </a:rPr>
              <a:t>tập </a:t>
            </a:r>
            <a:r>
              <a:rPr lang="en-US" sz="2800" b="1" dirty="0">
                <a:solidFill>
                  <a:schemeClr val="tx1"/>
                </a:solidFill>
                <a:latin typeface="Times New Roman" pitchFamily="18" charset="0"/>
                <a:cs typeface="Times New Roman" pitchFamily="18" charset="0"/>
              </a:rPr>
              <a:t>2</a:t>
            </a:r>
            <a:r>
              <a:rPr lang="vi-VN"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Lập dàn ý chi tiết cho đề bài trên.</a:t>
            </a:r>
            <a:endParaRPr lang="vi-VN" sz="2800" dirty="0" smtClean="0">
              <a:solidFill>
                <a:schemeClr val="tx1"/>
              </a:solidFill>
              <a:latin typeface="Times New Roman" pitchFamily="18" charset="0"/>
              <a:cs typeface="Times New Roman" pitchFamily="18" charset="0"/>
            </a:endParaRPr>
          </a:p>
          <a:p>
            <a:pPr algn="l"/>
            <a:endParaRPr lang="vi-VN"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1235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11.xml><?xml version="1.0" encoding="utf-8"?>
<a:theme xmlns:a="http://schemas.openxmlformats.org/drawingml/2006/main" name="7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12.xml><?xml version="1.0" encoding="utf-8"?>
<a:theme xmlns:a="http://schemas.openxmlformats.org/drawingml/2006/main" name="8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13.xml><?xml version="1.0" encoding="utf-8"?>
<a:theme xmlns:a="http://schemas.openxmlformats.org/drawingml/2006/main" name="9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14.xml><?xml version="1.0" encoding="utf-8"?>
<a:theme xmlns:a="http://schemas.openxmlformats.org/drawingml/2006/main" name="10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15.xml><?xml version="1.0" encoding="utf-8"?>
<a:theme xmlns:a="http://schemas.openxmlformats.org/drawingml/2006/main" name="1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16.xml><?xml version="1.0" encoding="utf-8"?>
<a:theme xmlns:a="http://schemas.openxmlformats.org/drawingml/2006/main" name="1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5.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6.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7.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8.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9.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2542</TotalTime>
  <Words>1273</Words>
  <Application>Microsoft Office PowerPoint</Application>
  <PresentationFormat>On-screen Show (4:3)</PresentationFormat>
  <Paragraphs>114</Paragraphs>
  <Slides>23</Slides>
  <Notes>0</Notes>
  <HiddenSlides>0</HiddenSlides>
  <MMClips>0</MMClips>
  <ScaleCrop>false</ScaleCrop>
  <HeadingPairs>
    <vt:vector size="4" baseType="variant">
      <vt:variant>
        <vt:lpstr>Theme</vt:lpstr>
      </vt:variant>
      <vt:variant>
        <vt:i4>16</vt:i4>
      </vt:variant>
      <vt:variant>
        <vt:lpstr>Slide Titles</vt:lpstr>
      </vt:variant>
      <vt:variant>
        <vt:i4>23</vt:i4>
      </vt:variant>
    </vt:vector>
  </HeadingPairs>
  <TitlesOfParts>
    <vt:vector size="39" baseType="lpstr">
      <vt:lpstr>Office Theme</vt:lpstr>
      <vt:lpstr>1_Office Theme</vt:lpstr>
      <vt:lpstr>2_Office Theme</vt:lpstr>
      <vt:lpstr>Facet</vt:lpstr>
      <vt:lpstr>1_Facet</vt:lpstr>
      <vt:lpstr>2_Facet</vt:lpstr>
      <vt:lpstr>3_Facet</vt:lpstr>
      <vt:lpstr>4_Facet</vt:lpstr>
      <vt:lpstr>5_Facet</vt:lpstr>
      <vt:lpstr>6_Facet</vt:lpstr>
      <vt:lpstr>7_Facet</vt:lpstr>
      <vt:lpstr>8_Facet</vt:lpstr>
      <vt:lpstr>9_Facet</vt:lpstr>
      <vt:lpstr>10_Facet</vt:lpstr>
      <vt:lpstr>11_Facet</vt:lpstr>
      <vt:lpstr>12_Facet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sony</cp:lastModifiedBy>
  <cp:revision>222</cp:revision>
  <dcterms:created xsi:type="dcterms:W3CDTF">2016-05-09T09:09:25Z</dcterms:created>
  <dcterms:modified xsi:type="dcterms:W3CDTF">2022-02-25T11:57:57Z</dcterms:modified>
</cp:coreProperties>
</file>