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a" ContentType="audio/x-ms-wma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3" r:id="rId1"/>
    <p:sldMasterId id="2147484211" r:id="rId2"/>
  </p:sldMasterIdLst>
  <p:notesMasterIdLst>
    <p:notesMasterId r:id="rId15"/>
  </p:notesMasterIdLst>
  <p:sldIdLst>
    <p:sldId id="349" r:id="rId3"/>
    <p:sldId id="371" r:id="rId4"/>
    <p:sldId id="399" r:id="rId5"/>
    <p:sldId id="393" r:id="rId6"/>
    <p:sldId id="395" r:id="rId7"/>
    <p:sldId id="397" r:id="rId8"/>
    <p:sldId id="379" r:id="rId9"/>
    <p:sldId id="381" r:id="rId10"/>
    <p:sldId id="276" r:id="rId11"/>
    <p:sldId id="400" r:id="rId12"/>
    <p:sldId id="367" r:id="rId13"/>
    <p:sldId id="401" r:id="rId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Batang" pitchFamily="18" charset="-127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3B259B"/>
    <a:srgbClr val="006600"/>
    <a:srgbClr val="000000"/>
    <a:srgbClr val="654321"/>
    <a:srgbClr val="66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3" autoAdjust="0"/>
    <p:restoredTop sz="94660"/>
  </p:normalViewPr>
  <p:slideViewPr>
    <p:cSldViewPr>
      <p:cViewPr varScale="1">
        <p:scale>
          <a:sx n="78" d="100"/>
          <a:sy n="78" d="100"/>
        </p:scale>
        <p:origin x="1603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fld id="{27FE5DA5-CA39-421F-BCBB-F84AB9969E4A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9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kumimoji="0"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1226008-8797-44D2-9B00-D53498DDDB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F269-989D-4061-9C26-BA1458B8D146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E676F5-5210-4C23-97FC-CDCD683A24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15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CDDE5-DAC5-4018-9032-1F2191F9AAC7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CF6C8-5464-42C2-9553-23A7860A599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1181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98D44-D58D-48A2-9978-9CFBDADBFDC4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32D3B-60F9-4838-B1DE-A89D85A51C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76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777F269-989D-4061-9C26-BA1458B8D146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E676F5-5210-4C23-97FC-CDCD683A24E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612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B04F84-442E-45FB-B0F8-A3A18893ED20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DCE72A-ABBF-45C3-AB60-E7FB6EA59B1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7191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9853DB-E28E-4ECD-9D23-86DE19DE8065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08AC39-51AC-40EB-AF43-6982A2033A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6937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690FD4-F43E-4C58-B632-00C9F1491BC7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E6AD76-BA46-45B2-BF11-B493583960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379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59AB600-8059-4626-ADC7-A8538E695835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711983-1349-4352-B25C-347E56F9B38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932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E37AE-AEBE-4F5F-BB21-69C14439E32A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2E914E-BDA2-4EC5-B75C-ECD421F7654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622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2F267F-4F67-4BE1-A4C3-86D9DE32290E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2E23AB-9C6B-4893-A83E-5E8653C92B1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30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9FACB36-043D-4C74-A191-5D2250362C72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BABA64-C0C1-47F3-AE29-D8B83C6EB90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1806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04F84-442E-45FB-B0F8-A3A18893ED20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E72A-ABBF-45C3-AB60-E7FB6EA59B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886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A6C8312-8507-414F-8719-07617AED7E55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5742A1-F19A-4964-8532-765167E1F6E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1387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ACDDE5-DAC5-4018-9032-1F2191F9AAC7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7CF6C8-5464-42C2-9553-23A7860A599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332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198D44-D58D-48A2-9978-9CFBDADBFDC4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A32D3B-60F9-4838-B1DE-A89D85A51C9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264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/>
          <p:cNvCxnSpPr/>
          <p:nvPr/>
        </p:nvCxnSpPr>
        <p:spPr>
          <a:xfrm>
            <a:off x="906463" y="434340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Ctr="0"/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853DB-E28E-4ECD-9D23-86DE19DE8065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8AC39-51AC-40EB-AF43-6982A2033A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61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90FD4-F43E-4C58-B632-00C9F1491BC7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AD76-BA46-45B2-BF11-B493583960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41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AB600-8059-4626-ADC7-A8538E695835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11983-1349-4352-B25C-347E56F9B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777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E37AE-AEBE-4F5F-BB21-69C14439E32A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2E914E-BDA2-4EC5-B75C-ECD421F765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537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75" y="6400800"/>
            <a:ext cx="9140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/>
          <p:cNvSpPr/>
          <p:nvPr/>
        </p:nvSpPr>
        <p:spPr>
          <a:xfrm>
            <a:off x="0" y="6334125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F267F-4F67-4BE1-A4C3-86D9DE32290E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E23AB-9C6B-4893-A83E-5E8653C92B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7929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3038475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3030538" y="0"/>
            <a:ext cx="476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/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349250" y="6459538"/>
            <a:ext cx="1963738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09FACB36-043D-4C74-A191-5D2250362C72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538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5BABA64-C0C1-47F3-AE29-D8B83C6EB9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25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953000"/>
            <a:ext cx="9142413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0" y="4914900"/>
            <a:ext cx="9142413" cy="6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6C8312-8507-414F-8719-07617AED7E55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742A1-F19A-4964-8532-765167E1F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89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125"/>
            <a:ext cx="9144000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287338"/>
            <a:ext cx="7543800" cy="14493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846263"/>
            <a:ext cx="7543800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325" y="6459538"/>
            <a:ext cx="1854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5425" y="6459538"/>
            <a:ext cx="36163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738" y="6459538"/>
            <a:ext cx="984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350" y="1738313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63" r:id="rId2"/>
    <p:sldLayoutId id="2147484176" r:id="rId3"/>
    <p:sldLayoutId id="2147484164" r:id="rId4"/>
    <p:sldLayoutId id="2147484165" r:id="rId5"/>
    <p:sldLayoutId id="2147484166" r:id="rId6"/>
    <p:sldLayoutId id="2147484177" r:id="rId7"/>
    <p:sldLayoutId id="2147484178" r:id="rId8"/>
    <p:sldLayoutId id="2147484179" r:id="rId9"/>
    <p:sldLayoutId id="2147484167" r:id="rId10"/>
    <p:sldLayoutId id="2147484180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 kern="1200" spc="-50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48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8258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566738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749300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931863" indent="-182563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anose="020F0502020204030204" pitchFamily="34" charset="0"/>
        <a:buChar char="◦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7BE3E57-1147-47BF-A348-4AA7CCDBCEDC}" type="datetimeFigureOut">
              <a:rPr lang="en-US" smtClean="0"/>
              <a:pPr>
                <a:defRPr/>
              </a:pPr>
              <a:t>27/1/2022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6646BCD-5E91-4438-9D3C-0222731AD23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199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43089" y="608013"/>
            <a:ext cx="3048000" cy="915987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457200" y="1828800"/>
            <a:ext cx="8382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571500" indent="-571500" algn="ctr" eaLnBrk="1" hangingPunct="1">
              <a:lnSpc>
                <a:spcPct val="150000"/>
              </a:lnSpc>
              <a:buFontTx/>
              <a:buChar char="-"/>
            </a:pPr>
            <a:r>
              <a:rPr lang="en-US" altLang="en-US" sz="6000" b="1" dirty="0" err="1">
                <a:solidFill>
                  <a:srgbClr val="FF0000"/>
                </a:solidFill>
              </a:rPr>
              <a:t>Học</a:t>
            </a:r>
            <a:r>
              <a:rPr lang="vi-VN" altLang="en-US" sz="6000" b="1" dirty="0">
                <a:solidFill>
                  <a:srgbClr val="FF0000"/>
                </a:solidFill>
              </a:rPr>
              <a:t> </a:t>
            </a:r>
            <a:r>
              <a:rPr lang="en-US" altLang="en-US" sz="6000" b="1" dirty="0" err="1">
                <a:solidFill>
                  <a:srgbClr val="FF0000"/>
                </a:solidFill>
              </a:rPr>
              <a:t>hát</a:t>
            </a:r>
            <a:endParaRPr lang="vi-VN" altLang="en-US" sz="6000" b="1" dirty="0">
              <a:solidFill>
                <a:srgbClr val="FF0000"/>
              </a:solidFill>
            </a:endParaRPr>
          </a:p>
          <a:p>
            <a:pPr marL="571500" indent="-571500" algn="ctr" eaLnBrk="1" hangingPunct="1">
              <a:lnSpc>
                <a:spcPct val="150000"/>
              </a:lnSpc>
              <a:buFontTx/>
              <a:buChar char="-"/>
            </a:pPr>
            <a:r>
              <a:rPr lang="vi-VN" altLang="en-US" sz="6000" b="1" dirty="0">
                <a:solidFill>
                  <a:srgbClr val="FF0000"/>
                </a:solidFill>
              </a:rPr>
              <a:t>Tập đọc nhạc</a:t>
            </a:r>
            <a:endParaRPr lang="en-US" altLang="en-US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blinds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2F96B1-D488-4C00-922F-2492325D0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7" y="689797"/>
            <a:ext cx="8848725" cy="6070637"/>
          </a:xfrm>
          <a:prstGeom prst="rect">
            <a:avLst/>
          </a:prstGeom>
        </p:spPr>
      </p:pic>
      <p:pic>
        <p:nvPicPr>
          <p:cNvPr id="4" name="Picture 22" descr="1147863vfq6fp3e9x">
            <a:extLst>
              <a:ext uri="{FF2B5EF4-FFF2-40B4-BE49-F238E27FC236}">
                <a16:creationId xmlns:a16="http://schemas.microsoft.com/office/drawing/2014/main" id="{F3FD3920-9538-49D8-B134-32333DB274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98513" cy="12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8. TDN so 5">
            <a:hlinkClick r:id="" action="ppaction://media"/>
            <a:extLst>
              <a:ext uri="{FF2B5EF4-FFF2-40B4-BE49-F238E27FC236}">
                <a16:creationId xmlns:a16="http://schemas.microsoft.com/office/drawing/2014/main" id="{34AED701-C9A8-456E-92DD-0E7A8C6BD2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4800" y="94456"/>
            <a:ext cx="411163" cy="4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2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>
            <a:spLocks noChangeArrowheads="1"/>
          </p:cNvSpPr>
          <p:nvPr/>
        </p:nvSpPr>
        <p:spPr bwMode="auto">
          <a:xfrm>
            <a:off x="2971800" y="457200"/>
            <a:ext cx="29284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DÒ:</a:t>
            </a:r>
          </a:p>
        </p:txBody>
      </p:sp>
      <p:sp>
        <p:nvSpPr>
          <p:cNvPr id="4" name="Subtitle 2"/>
          <p:cNvSpPr>
            <a:spLocks/>
          </p:cNvSpPr>
          <p:nvPr/>
        </p:nvSpPr>
        <p:spPr bwMode="auto">
          <a:xfrm>
            <a:off x="762000" y="1475963"/>
            <a:ext cx="8077200" cy="2638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0" rIns="92075" bIns="46038"/>
          <a:lstStyle>
            <a:lvl1pPr marL="269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 marL="484188" indent="-457200" eaLnBrk="1" hangingPunct="1">
              <a:lnSpc>
                <a:spcPct val="150000"/>
              </a:lnSpc>
              <a:buFontTx/>
              <a:buChar char="-"/>
            </a:pP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Tập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bài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hát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Khát</a:t>
            </a:r>
            <a:r>
              <a:rPr kumimoji="0"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vọng</a:t>
            </a:r>
            <a:r>
              <a:rPr kumimoji="0"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mùa</a:t>
            </a:r>
            <a:r>
              <a:rPr kumimoji="0"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xuân</a:t>
            </a:r>
            <a:endParaRPr kumimoji="0" lang="en-US" altLang="en-US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484188" indent="-457200" eaLnBrk="1" hangingPunct="1">
              <a:lnSpc>
                <a:spcPct val="150000"/>
              </a:lnSpc>
              <a:buFontTx/>
              <a:buChar char="-"/>
            </a:pP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Tập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đọc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nhạc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bài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TĐN </a:t>
            </a:r>
            <a:r>
              <a:rPr kumimoji="0"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sô</a:t>
            </a:r>
            <a:r>
              <a:rPr kumimoji="0"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́ 5</a:t>
            </a:r>
          </a:p>
        </p:txBody>
      </p:sp>
      <p:pic>
        <p:nvPicPr>
          <p:cNvPr id="5" name="Picture 2" descr="MCj0238267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07" y="5358949"/>
            <a:ext cx="2171393" cy="1302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53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0F6994-3C5A-455E-8933-8B818B190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61950"/>
            <a:ext cx="8534400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8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8709"/>
            <a:ext cx="1752600" cy="905691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609600" y="914400"/>
            <a:ext cx="8382000" cy="1056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None/>
            </a:pPr>
            <a:r>
              <a:rPr lang="vi-VN" altLang="en-US" sz="4000" b="1" dirty="0">
                <a:solidFill>
                  <a:srgbClr val="C00000"/>
                </a:solidFill>
              </a:rPr>
              <a:t>I. </a:t>
            </a:r>
            <a:r>
              <a:rPr lang="en-US" altLang="en-US" sz="4000" b="1" dirty="0" err="1">
                <a:solidFill>
                  <a:srgbClr val="C00000"/>
                </a:solidFill>
              </a:rPr>
              <a:t>Học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hát</a:t>
            </a:r>
            <a:r>
              <a:rPr lang="en-US" altLang="en-US" sz="4000" b="1" dirty="0">
                <a:solidFill>
                  <a:srgbClr val="C00000"/>
                </a:solidFill>
              </a:rPr>
              <a:t>: </a:t>
            </a:r>
            <a:r>
              <a:rPr lang="en-US" altLang="en-US" sz="4000" b="1" dirty="0" err="1">
                <a:solidFill>
                  <a:srgbClr val="C00000"/>
                </a:solidFill>
              </a:rPr>
              <a:t>Khát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vọng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mùa</a:t>
            </a:r>
            <a:r>
              <a:rPr lang="en-US" altLang="en-US" sz="4000" b="1" dirty="0">
                <a:solidFill>
                  <a:srgbClr val="C00000"/>
                </a:solidFill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</a:rPr>
              <a:t>xuân</a:t>
            </a:r>
            <a:endParaRPr lang="en-US" altLang="en-US" sz="4000" b="1" dirty="0">
              <a:solidFill>
                <a:srgbClr val="C00000"/>
              </a:solidFill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575986"/>
      </p:ext>
    </p:extLst>
  </p:cSld>
  <p:clrMapOvr>
    <a:masterClrMapping/>
  </p:clrMapOvr>
  <p:transition spd="med">
    <p:blind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t vọng mùa xuân">
            <a:hlinkClick r:id="" action="ppaction://media"/>
            <a:extLst>
              <a:ext uri="{FF2B5EF4-FFF2-40B4-BE49-F238E27FC236}">
                <a16:creationId xmlns:a16="http://schemas.microsoft.com/office/drawing/2014/main" id="{6ED6797A-C4D8-44D3-A270-9B75422B0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33" y="685800"/>
            <a:ext cx="8398933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2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EBC3A58-E9EC-4CAD-A150-3C8AEA97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52413"/>
            <a:ext cx="373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Khaùt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voïng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muøa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xuaân</a:t>
            </a:r>
            <a:endParaRPr kumimoji="0" lang="en-US" altLang="en-US" dirty="0">
              <a:solidFill>
                <a:srgbClr val="FF0000"/>
              </a:solidFill>
              <a:latin typeface="VNI-Cooper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A0AF650-CA4A-4010-BFF1-16CA7983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9" y="1063886"/>
            <a:ext cx="8657101" cy="517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6. khat vong mua xuan">
            <a:hlinkClick r:id="" action="ppaction://media"/>
            <a:extLst>
              <a:ext uri="{FF2B5EF4-FFF2-40B4-BE49-F238E27FC236}">
                <a16:creationId xmlns:a16="http://schemas.microsoft.com/office/drawing/2014/main" id="{728E70D9-F614-45A3-975B-6B8660C0B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1495" y="198924"/>
            <a:ext cx="424468" cy="4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3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EBC3A58-E9EC-4CAD-A150-3C8AEA97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52413"/>
            <a:ext cx="373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Khaùt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voïng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muøa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xuaân</a:t>
            </a:r>
            <a:endParaRPr kumimoji="0" lang="en-US" altLang="en-US" dirty="0">
              <a:solidFill>
                <a:srgbClr val="FF0000"/>
              </a:solidFill>
              <a:latin typeface="VNI-Cooper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A0AF650-CA4A-4010-BFF1-16CA7983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9" y="1063886"/>
            <a:ext cx="8657101" cy="517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12">
            <a:extLst>
              <a:ext uri="{FF2B5EF4-FFF2-40B4-BE49-F238E27FC236}">
                <a16:creationId xmlns:a16="http://schemas.microsoft.com/office/drawing/2014/main" id="{6BDC5F13-FB7B-4F9E-BE7A-9D3DF13A0DA5}"/>
              </a:ext>
            </a:extLst>
          </p:cNvPr>
          <p:cNvGrpSpPr>
            <a:grpSpLocks/>
          </p:cNvGrpSpPr>
          <p:nvPr/>
        </p:nvGrpSpPr>
        <p:grpSpPr bwMode="auto">
          <a:xfrm>
            <a:off x="8229600" y="1371600"/>
            <a:ext cx="131762" cy="290513"/>
            <a:chOff x="672" y="240"/>
            <a:chExt cx="288" cy="288"/>
          </a:xfrm>
        </p:grpSpPr>
        <p:sp>
          <p:nvSpPr>
            <p:cNvPr id="8" name="Line 10">
              <a:extLst>
                <a:ext uri="{FF2B5EF4-FFF2-40B4-BE49-F238E27FC236}">
                  <a16:creationId xmlns:a16="http://schemas.microsoft.com/office/drawing/2014/main" id="{F38B8E2A-AF49-44D8-959A-2496BFFE14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84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1">
              <a:extLst>
                <a:ext uri="{FF2B5EF4-FFF2-40B4-BE49-F238E27FC236}">
                  <a16:creationId xmlns:a16="http://schemas.microsoft.com/office/drawing/2014/main" id="{A18FF1A2-6CCC-41D5-9399-6E111D22E3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40"/>
              <a:ext cx="144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2">
            <a:extLst>
              <a:ext uri="{FF2B5EF4-FFF2-40B4-BE49-F238E27FC236}">
                <a16:creationId xmlns:a16="http://schemas.microsoft.com/office/drawing/2014/main" id="{36E9C64A-F06C-4133-92E4-65C6FFC93774}"/>
              </a:ext>
            </a:extLst>
          </p:cNvPr>
          <p:cNvGrpSpPr>
            <a:grpSpLocks/>
          </p:cNvGrpSpPr>
          <p:nvPr/>
        </p:nvGrpSpPr>
        <p:grpSpPr bwMode="auto">
          <a:xfrm>
            <a:off x="7848600" y="2590800"/>
            <a:ext cx="131762" cy="290513"/>
            <a:chOff x="672" y="240"/>
            <a:chExt cx="288" cy="288"/>
          </a:xfrm>
        </p:grpSpPr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413FB586-FDFF-4805-967A-79B4A9C997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84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069AC5B4-C2DF-4438-A9E6-9CC4143C7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40"/>
              <a:ext cx="144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0BB943-7B68-454A-88D1-200AB8D9C3EE}"/>
              </a:ext>
            </a:extLst>
          </p:cNvPr>
          <p:cNvGrpSpPr>
            <a:grpSpLocks/>
          </p:cNvGrpSpPr>
          <p:nvPr/>
        </p:nvGrpSpPr>
        <p:grpSpPr bwMode="auto">
          <a:xfrm>
            <a:off x="7965664" y="3714167"/>
            <a:ext cx="131762" cy="290513"/>
            <a:chOff x="672" y="240"/>
            <a:chExt cx="288" cy="288"/>
          </a:xfrm>
        </p:grpSpPr>
        <p:sp>
          <p:nvSpPr>
            <p:cNvPr id="14" name="Line 10">
              <a:extLst>
                <a:ext uri="{FF2B5EF4-FFF2-40B4-BE49-F238E27FC236}">
                  <a16:creationId xmlns:a16="http://schemas.microsoft.com/office/drawing/2014/main" id="{CEDCEF92-9D94-4506-9A59-7DAC6202F8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84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B36EA7ED-0715-405C-9382-DB20565170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16" y="240"/>
              <a:ext cx="144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0">
            <a:extLst>
              <a:ext uri="{FF2B5EF4-FFF2-40B4-BE49-F238E27FC236}">
                <a16:creationId xmlns:a16="http://schemas.microsoft.com/office/drawing/2014/main" id="{7ABAB3C0-0FB8-410C-A463-75095559D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133600"/>
            <a:ext cx="3385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  <a:r>
              <a:rPr lang="vi-VN" altLang="en-US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53DD4250-0CB2-4774-987E-E0CC1EEB8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834" y="4473700"/>
            <a:ext cx="346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b2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BEA00784-6EB0-45A1-A802-194ACD7D1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4481" y="3266789"/>
            <a:ext cx="346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b1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5EED0952-CE97-44A2-B210-1DD3FEC09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253" y="2127068"/>
            <a:ext cx="3722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Batang" pitchFamily="18" charset="-127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a2</a:t>
            </a:r>
            <a:endParaRPr lang="en-US" alt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9EBC3A58-E9EC-4CAD-A150-3C8AEA97E2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5738" y="252413"/>
            <a:ext cx="373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Khaùt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voïng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muøa</a:t>
            </a:r>
            <a:r>
              <a:rPr kumimoji="0" lang="en-US" altLang="en-US" dirty="0">
                <a:solidFill>
                  <a:srgbClr val="FF0000"/>
                </a:solidFill>
                <a:latin typeface="VNI-Cooper" pitchFamily="2" charset="0"/>
              </a:rPr>
              <a:t> </a:t>
            </a:r>
            <a:r>
              <a:rPr kumimoji="0" lang="en-US" altLang="en-US" dirty="0" err="1">
                <a:solidFill>
                  <a:srgbClr val="FF0000"/>
                </a:solidFill>
                <a:latin typeface="VNI-Cooper" pitchFamily="2" charset="0"/>
              </a:rPr>
              <a:t>xuaân</a:t>
            </a:r>
            <a:endParaRPr kumimoji="0" lang="en-US" altLang="en-US" dirty="0">
              <a:solidFill>
                <a:srgbClr val="FF0000"/>
              </a:solidFill>
              <a:latin typeface="VNI-Cooper" pitchFamily="2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A0AF650-CA4A-4010-BFF1-16CA7983A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99" y="1063886"/>
            <a:ext cx="8657101" cy="5170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16. khat vong mua xuan">
            <a:hlinkClick r:id="" action="ppaction://media"/>
            <a:extLst>
              <a:ext uri="{FF2B5EF4-FFF2-40B4-BE49-F238E27FC236}">
                <a16:creationId xmlns:a16="http://schemas.microsoft.com/office/drawing/2014/main" id="{728E70D9-F614-45A3-975B-6B8660C0B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1495" y="198924"/>
            <a:ext cx="424468" cy="42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7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9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>
          <a:xfrm>
            <a:off x="457200" y="8709"/>
            <a:ext cx="1828800" cy="905691"/>
          </a:xfrm>
        </p:spPr>
        <p:txBody>
          <a:bodyPr anchor="ctr"/>
          <a:lstStyle/>
          <a:p>
            <a:pPr eaLnBrk="1" hangingPunct="1"/>
            <a:r>
              <a:rPr lang="en-US" altLang="en-US" sz="2800" b="1" u="sng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28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19:</a:t>
            </a:r>
          </a:p>
        </p:txBody>
      </p:sp>
      <p:sp>
        <p:nvSpPr>
          <p:cNvPr id="22531" name="Rectangle 6"/>
          <p:cNvSpPr txBox="1">
            <a:spLocks noChangeArrowheads="1"/>
          </p:cNvSpPr>
          <p:nvPr/>
        </p:nvSpPr>
        <p:spPr bwMode="auto">
          <a:xfrm>
            <a:off x="609600" y="914400"/>
            <a:ext cx="8382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857250" indent="-857250" eaLnBrk="1" hangingPunct="1">
              <a:buAutoNum type="romanUcPeriod"/>
            </a:pPr>
            <a:r>
              <a:rPr lang="en-US" altLang="en-US" sz="4000" b="1" dirty="0" err="1"/>
              <a:t>Học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hát</a:t>
            </a:r>
            <a:r>
              <a:rPr lang="en-US" altLang="en-US" sz="4000" b="1" dirty="0"/>
              <a:t>: </a:t>
            </a:r>
            <a:r>
              <a:rPr lang="en-US" altLang="en-US" sz="4000" b="1" dirty="0" err="1"/>
              <a:t>Khát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vọng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mùa</a:t>
            </a:r>
            <a:r>
              <a:rPr lang="en-US" altLang="en-US" sz="4000" b="1" dirty="0"/>
              <a:t> </a:t>
            </a:r>
            <a:r>
              <a:rPr lang="en-US" altLang="en-US" sz="4000" b="1" dirty="0" err="1"/>
              <a:t>xuân</a:t>
            </a:r>
            <a:endParaRPr lang="vi-VN" altLang="en-US" sz="4000" b="1" dirty="0"/>
          </a:p>
          <a:p>
            <a:pPr eaLnBrk="1" hangingPunct="1">
              <a:buNone/>
            </a:pPr>
            <a:r>
              <a:rPr lang="vi-VN" altLang="en-US" sz="4000" b="1" dirty="0">
                <a:solidFill>
                  <a:srgbClr val="C00000"/>
                </a:solidFill>
              </a:rPr>
              <a:t>II. Tập đọc nhạc: TĐN số </a:t>
            </a:r>
            <a:r>
              <a:rPr lang="en-US" altLang="en-US" sz="4000" b="1" dirty="0">
                <a:solidFill>
                  <a:srgbClr val="C0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70233746"/>
      </p:ext>
    </p:extLst>
  </p:cSld>
  <p:clrMapOvr>
    <a:masterClrMapping/>
  </p:clrMapOvr>
  <p:transition spd="med">
    <p:blinds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452FDF-11C6-4CAE-9576-D3773F4FD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22" y="685800"/>
            <a:ext cx="8382000" cy="5764798"/>
          </a:xfrm>
          <a:prstGeom prst="rect">
            <a:avLst/>
          </a:prstGeom>
        </p:spPr>
      </p:pic>
      <p:pic>
        <p:nvPicPr>
          <p:cNvPr id="12291" name="Picture 22" descr="1147863vfq6fp3e9x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798513" cy="1287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8. TDN so 5">
            <a:hlinkClick r:id="" action="ppaction://media"/>
            <a:extLst>
              <a:ext uri="{FF2B5EF4-FFF2-40B4-BE49-F238E27FC236}">
                <a16:creationId xmlns:a16="http://schemas.microsoft.com/office/drawing/2014/main" id="{1346A250-3224-4497-A79D-BB94A2C443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3681" y="442119"/>
            <a:ext cx="396082" cy="396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05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>
            <a:extLst>
              <a:ext uri="{FF2B5EF4-FFF2-40B4-BE49-F238E27FC236}">
                <a16:creationId xmlns:a16="http://schemas.microsoft.com/office/drawing/2014/main" id="{9D772A48-E309-43C5-91F6-392BF880F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altLang="en-US" sz="3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5" name="Rectangle 5">
            <a:extLst>
              <a:ext uri="{FF2B5EF4-FFF2-40B4-BE49-F238E27FC236}">
                <a16:creationId xmlns:a16="http://schemas.microsoft.com/office/drawing/2014/main" id="{AABD719D-1987-4DA4-AB69-AD1ABE01BF2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66800"/>
            <a:ext cx="4419600" cy="5791200"/>
          </a:xfrm>
        </p:spPr>
        <p:txBody>
          <a:bodyPr/>
          <a:lstStyle/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alt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endParaRPr lang="en-US" alt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Mi,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Son,</a:t>
            </a:r>
          </a:p>
          <a:p>
            <a:pPr>
              <a:buFontTx/>
              <a:buNone/>
            </a:pP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   La, Si,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Rế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endParaRPr lang="en-US" alt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altLang="en-US" sz="26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endParaRPr lang="en-US" alt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en-US" sz="26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7" name="Picture 7">
            <a:extLst>
              <a:ext uri="{FF2B5EF4-FFF2-40B4-BE49-F238E27FC236}">
                <a16:creationId xmlns:a16="http://schemas.microsoft.com/office/drawing/2014/main" id="{0D558956-D1C5-419D-B953-75ED6C1B4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769556"/>
            <a:ext cx="1276350" cy="6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>
            <a:extLst>
              <a:ext uri="{FF2B5EF4-FFF2-40B4-BE49-F238E27FC236}">
                <a16:creationId xmlns:a16="http://schemas.microsoft.com/office/drawing/2014/main" id="{F8CEADD7-2FAB-49C8-B78B-A3A8C9774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1694"/>
            <a:ext cx="147637" cy="4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50" name="Picture 10">
            <a:extLst>
              <a:ext uri="{FF2B5EF4-FFF2-40B4-BE49-F238E27FC236}">
                <a16:creationId xmlns:a16="http://schemas.microsoft.com/office/drawing/2014/main" id="{5918F862-8BC3-4FCE-BA0E-C2F29233A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43000"/>
            <a:ext cx="52578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</TotalTime>
  <Words>124</Words>
  <Application>Microsoft Office PowerPoint</Application>
  <PresentationFormat>On-screen Show (4:3)</PresentationFormat>
  <Paragraphs>31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Batang</vt:lpstr>
      <vt:lpstr>Arial</vt:lpstr>
      <vt:lpstr>Calibri</vt:lpstr>
      <vt:lpstr>Calibri Light</vt:lpstr>
      <vt:lpstr>Times New Roman</vt:lpstr>
      <vt:lpstr>VNI-Cooper</vt:lpstr>
      <vt:lpstr>Wingdings</vt:lpstr>
      <vt:lpstr>Retrospect</vt:lpstr>
      <vt:lpstr>1_Office Theme</vt:lpstr>
      <vt:lpstr>Tiết 19:</vt:lpstr>
      <vt:lpstr>Tiết 19:</vt:lpstr>
      <vt:lpstr>PowerPoint Presentation</vt:lpstr>
      <vt:lpstr>PowerPoint Presentation</vt:lpstr>
      <vt:lpstr>PowerPoint Presentation</vt:lpstr>
      <vt:lpstr>PowerPoint Presentation</vt:lpstr>
      <vt:lpstr>Tiết 19:</vt:lpstr>
      <vt:lpstr>PowerPoint Presentation</vt:lpstr>
      <vt:lpstr>Tìm hiểu bài</vt:lpstr>
      <vt:lpstr>PowerPoint Presentation</vt:lpstr>
      <vt:lpstr>PowerPoint Presentation</vt:lpstr>
      <vt:lpstr>PowerPoint Presentation</vt:lpstr>
    </vt:vector>
  </TitlesOfParts>
  <Company>Updatesofts Forums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và các em học sinh</dc:title>
  <dc:creator>Hanh Thuy</dc:creator>
  <cp:lastModifiedBy>Admin</cp:lastModifiedBy>
  <cp:revision>157</cp:revision>
  <dcterms:created xsi:type="dcterms:W3CDTF">2010-08-28T08:59:00Z</dcterms:created>
  <dcterms:modified xsi:type="dcterms:W3CDTF">2022-01-27T00:22:12Z</dcterms:modified>
</cp:coreProperties>
</file>