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3" r:id="rId1"/>
    <p:sldMasterId id="2147484351" r:id="rId2"/>
    <p:sldMasterId id="2147484363" r:id="rId3"/>
  </p:sldMasterIdLst>
  <p:notesMasterIdLst>
    <p:notesMasterId r:id="rId17"/>
  </p:notesMasterIdLst>
  <p:sldIdLst>
    <p:sldId id="349" r:id="rId4"/>
    <p:sldId id="403" r:id="rId5"/>
    <p:sldId id="421" r:id="rId6"/>
    <p:sldId id="404" r:id="rId7"/>
    <p:sldId id="379" r:id="rId8"/>
    <p:sldId id="394" r:id="rId9"/>
    <p:sldId id="405" r:id="rId10"/>
    <p:sldId id="422" r:id="rId11"/>
    <p:sldId id="398" r:id="rId12"/>
    <p:sldId id="423" r:id="rId13"/>
    <p:sldId id="412" r:id="rId14"/>
    <p:sldId id="414" r:id="rId15"/>
    <p:sldId id="367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Batang" pitchFamily="18" charset="-127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Batang" pitchFamily="18" charset="-127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Batang" pitchFamily="18" charset="-127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Batang" pitchFamily="18" charset="-127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Batang" pitchFamily="18" charset="-127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Batang" pitchFamily="18" charset="-127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Batang" pitchFamily="18" charset="-127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Batang" pitchFamily="18" charset="-127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Batang" pitchFamily="18" charset="-127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B259B"/>
    <a:srgbClr val="990000"/>
    <a:srgbClr val="006600"/>
    <a:srgbClr val="000000"/>
    <a:srgbClr val="654321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2" d="100"/>
          <a:sy n="82" d="100"/>
        </p:scale>
        <p:origin x="1483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27FE5DA5-CA39-421F-BCBB-F84AB9969E4A}" type="datetimeFigureOut">
              <a:rPr lang="en-US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1226008-8797-44D2-9B00-D53498DDDB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77F269-989D-4061-9C26-BA1458B8D146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E676F5-5210-4C23-97FC-CDCD683A24E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879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CDDE5-DAC5-4018-9032-1F2191F9AAC7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CF6C8-5464-42C2-9553-23A7860A599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960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198D44-D58D-48A2-9978-9CFBDADBFDC4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32D3B-60F9-4838-B1DE-A89D85A51C9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8009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77F269-989D-4061-9C26-BA1458B8D146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E676F5-5210-4C23-97FC-CDCD683A24E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652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B04F84-442E-45FB-B0F8-A3A18893ED20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DCE72A-ABBF-45C3-AB60-E7FB6EA59B1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100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9853DB-E28E-4ECD-9D23-86DE19DE8065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8AC39-51AC-40EB-AF43-6982A2033A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02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690FD4-F43E-4C58-B632-00C9F1491BC7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E6AD76-BA46-45B2-BF11-B4935839606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3523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9AB600-8059-4626-ADC7-A8538E695835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711983-1349-4352-B25C-347E56F9B38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213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AE37AE-AEBE-4F5F-BB21-69C14439E32A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914E-BDA2-4EC5-B75C-ECD421F765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469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2F267F-4F67-4BE1-A4C3-86D9DE32290E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E23AB-9C6B-4893-A83E-5E8653C92B1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5466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9FACB36-043D-4C74-A191-5D2250362C72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BABA64-C0C1-47F3-AE29-D8B83C6EB90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41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B04F84-442E-45FB-B0F8-A3A18893ED20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DCE72A-ABBF-45C3-AB60-E7FB6EA59B1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82409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6C8312-8507-414F-8719-07617AED7E55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742A1-F19A-4964-8532-765167E1F6E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264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CDDE5-DAC5-4018-9032-1F2191F9AAC7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CF6C8-5464-42C2-9553-23A7860A599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021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198D44-D58D-48A2-9978-9CFBDADBFDC4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32D3B-60F9-4838-B1DE-A89D85A51C9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72314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243DE-6A38-48B2-BFBE-CB56DB9460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AE5580-E161-4332-BFC1-B14D468AF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627F9-CE4B-4DAB-8ABB-823DA26A9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77F269-989D-4061-9C26-BA1458B8D146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27B4C-E697-4DCA-85D3-C39B794A3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7EC87-EBD6-4141-89ED-3CFE15CD1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E676F5-5210-4C23-97FC-CDCD683A24E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8161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0D26-D631-4E32-A5F9-4859690A4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E8EE1-85F1-45BC-997D-D94AAA4C6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E3BAA-16E6-4C8B-9979-7424B0783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B04F84-442E-45FB-B0F8-A3A18893ED20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B4CF5-2F7E-4ED4-98CB-41A4F7887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69BB7-AF17-499A-A689-AEE6FCC45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DCE72A-ABBF-45C3-AB60-E7FB6EA59B1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37231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91144-16C7-495E-A09C-093FEB5E4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EB14A-9377-4F54-AEC3-3519F4321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40C8F-64EC-4EF3-8024-4288757C9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9853DB-E28E-4ECD-9D23-86DE19DE8065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97F5D-8DFE-4E44-A920-4D2DD448F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DD6EE-9A50-4682-9FFB-F88309D4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8AC39-51AC-40EB-AF43-6982A2033A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7723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C09D9-B585-4863-ABDF-70F38F258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EC8E1-C18C-42DA-A9EB-B6ADDD1476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1B1E1B-35AF-46C0-80BE-AE233ED6F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1760C-8D2C-4663-ABDC-808D4B3BC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690FD4-F43E-4C58-B632-00C9F1491BC7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D1D8DD-A039-4A28-89CB-E93A24A26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F5F01-39A4-4AF2-91A5-5E9A8C09D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E6AD76-BA46-45B2-BF11-B4935839606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2254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32ABF-AB89-4D11-B457-0B8732D00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FD4D7C-D530-4A83-99B4-9E2B3CC20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7DE16A-FA60-435D-B3DB-8EF8FF8BE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ECDB28-7FDD-4996-9D10-BBCE0D5FB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2E756D-6BE5-45C9-AB4A-276D8279A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E96696-835A-43A6-B32E-38959CBD8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9AB600-8059-4626-ADC7-A8538E695835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965FCF-58C4-4783-BFA2-227564A46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C830E6-D188-4C9B-830A-50CBBFA7B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711983-1349-4352-B25C-347E56F9B38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00584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C23EC-3E4F-4353-A64A-BCF1BD3F7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4C66D7-7725-4A1D-B582-FC3AD3E40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AE37AE-AEBE-4F5F-BB21-69C14439E32A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FFE265-C392-4A02-8715-5FF4119BB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DAF92D-6FF2-4474-AF44-1475E03F3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914E-BDA2-4EC5-B75C-ECD421F765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2092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8102AF-53E7-48E3-BA78-118B3514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2F267F-4F67-4BE1-A4C3-86D9DE32290E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7D213E-441C-472A-8FE0-D8C4AA1DD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5EF48-10E2-4390-9A41-300CE3D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E23AB-9C6B-4893-A83E-5E8653C92B1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14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9853DB-E28E-4ECD-9D23-86DE19DE8065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8AC39-51AC-40EB-AF43-6982A2033A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7534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9A94-4EB9-4DDD-867B-CB44F5E1B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D1818-9049-4438-91D4-191EAFE97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C8F4DE-AD67-4D37-AAD1-4817E80AB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B8081-2D79-4794-9420-20BB75AAE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FACB36-043D-4C74-A191-5D2250362C72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9F93A-C60B-4C8D-B94A-59A9D7918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51B109-0574-4742-8557-41F683BDC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BABA64-C0C1-47F3-AE29-D8B83C6EB90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4919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371E7-7D8A-4AD3-9C84-83602552D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E3F9D8-9D9E-4E59-9261-94975A8847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00A107-355C-4E87-8D26-19EE647D0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8D0EB-8951-42EB-B20A-9E1F19E82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6C8312-8507-414F-8719-07617AED7E55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B40B4-8ACC-42A3-9AB3-6E366CBF1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00A1D-1DD8-4964-AC41-5BF3EC6AF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742A1-F19A-4964-8532-765167E1F6E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6966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293AF-1003-4077-B99B-8B6E80B42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7C5462-972D-49DA-8DB4-27771DDC0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B4BF1-1AFA-4E8C-9FD7-B594B0C78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CDDE5-DAC5-4018-9032-1F2191F9AAC7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6DA4B-C169-46D3-B871-A3906654E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B5524-814D-4A4B-82B6-5CDF2D63F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CF6C8-5464-42C2-9553-23A7860A599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92998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93F771-ABCE-4BD2-9D0A-7700D2E209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3BFDB2-AA49-4D3E-9A36-372750D34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4581F-72A5-454A-8FB9-471C26E34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198D44-D58D-48A2-9978-9CFBDADBFDC4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DB934-8B2C-4367-B66D-31F4373BA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46654-3A2E-4A05-926C-0972DBF0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32D3B-60F9-4838-B1DE-A89D85A51C9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3343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690FD4-F43E-4C58-B632-00C9F1491BC7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E6AD76-BA46-45B2-BF11-B4935839606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59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9AB600-8059-4626-ADC7-A8538E695835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711983-1349-4352-B25C-347E56F9B38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475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AE37AE-AEBE-4F5F-BB21-69C14439E32A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914E-BDA2-4EC5-B75C-ECD421F765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2F267F-4F67-4BE1-A4C3-86D9DE32290E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E23AB-9C6B-4893-A83E-5E8653C92B1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2583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9FACB36-043D-4C74-A191-5D2250362C72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BABA64-C0C1-47F3-AE29-D8B83C6EB90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48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6C8312-8507-414F-8719-07617AED7E55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742A1-F19A-4964-8532-765167E1F6E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50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7BE3E57-1147-47BF-A348-4AA7CCDBCEDC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646BCD-5E91-4438-9D3C-0222731AD2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38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4" r:id="rId1"/>
    <p:sldLayoutId id="2147484305" r:id="rId2"/>
    <p:sldLayoutId id="2147484306" r:id="rId3"/>
    <p:sldLayoutId id="2147484307" r:id="rId4"/>
    <p:sldLayoutId id="2147484308" r:id="rId5"/>
    <p:sldLayoutId id="2147484309" r:id="rId6"/>
    <p:sldLayoutId id="2147484310" r:id="rId7"/>
    <p:sldLayoutId id="2147484311" r:id="rId8"/>
    <p:sldLayoutId id="2147484312" r:id="rId9"/>
    <p:sldLayoutId id="2147484313" r:id="rId10"/>
    <p:sldLayoutId id="214748431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7BE3E57-1147-47BF-A348-4AA7CCDBCEDC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646BCD-5E91-4438-9D3C-0222731AD2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80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3" r:id="rId2"/>
    <p:sldLayoutId id="2147484354" r:id="rId3"/>
    <p:sldLayoutId id="2147484355" r:id="rId4"/>
    <p:sldLayoutId id="2147484356" r:id="rId5"/>
    <p:sldLayoutId id="2147484357" r:id="rId6"/>
    <p:sldLayoutId id="2147484358" r:id="rId7"/>
    <p:sldLayoutId id="2147484359" r:id="rId8"/>
    <p:sldLayoutId id="2147484360" r:id="rId9"/>
    <p:sldLayoutId id="2147484361" r:id="rId10"/>
    <p:sldLayoutId id="214748436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AAA46-BC66-4F42-AC49-D0E06A1CF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E3A797-D88E-4FF6-A38F-F64CB7A4F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FC07C-A81C-491A-979A-B86ECC77F3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7BE3E57-1147-47BF-A348-4AA7CCDBCEDC}" type="datetimeFigureOut">
              <a:rPr lang="en-US" smtClean="0"/>
              <a:pPr>
                <a:defRPr/>
              </a:pPr>
              <a:t>27/11/2021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48B99-CFC4-4D56-93C7-EA48107633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847C8-5FA8-489B-82BB-6E83214C6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6646BCD-5E91-4438-9D3C-0222731AD2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997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 idx="4294967295"/>
          </p:nvPr>
        </p:nvSpPr>
        <p:spPr>
          <a:xfrm>
            <a:off x="914400" y="609600"/>
            <a:ext cx="1447800" cy="457200"/>
          </a:xfrm>
        </p:spPr>
        <p:txBody>
          <a:bodyPr anchor="ctr"/>
          <a:lstStyle/>
          <a:p>
            <a:pPr eaLnBrk="1" hangingPunct="1"/>
            <a:r>
              <a:rPr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</p:txBody>
      </p:sp>
      <p:sp>
        <p:nvSpPr>
          <p:cNvPr id="22531" name="Rectangle 6"/>
          <p:cNvSpPr txBox="1">
            <a:spLocks noChangeArrowheads="1"/>
          </p:cNvSpPr>
          <p:nvPr/>
        </p:nvSpPr>
        <p:spPr bwMode="auto">
          <a:xfrm>
            <a:off x="228600" y="1295400"/>
            <a:ext cx="83820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50000"/>
              </a:lnSpc>
              <a:buNone/>
            </a:pPr>
            <a:r>
              <a:rPr lang="en-US" altLang="en-US" sz="8800" b="1" dirty="0">
                <a:solidFill>
                  <a:srgbClr val="0070C0"/>
                </a:solidFill>
              </a:rPr>
              <a:t>ÔN TẬP</a:t>
            </a:r>
          </a:p>
        </p:txBody>
      </p:sp>
    </p:spTree>
  </p:cSld>
  <p:clrMapOvr>
    <a:masterClrMapping/>
  </p:clrMapOvr>
  <p:transition spd="med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219E1F-4494-4195-B704-1C17D984D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40" y="533400"/>
            <a:ext cx="8194720" cy="489585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AE9A9FA-F585-4833-BC0B-D55E9B9CD7FA}"/>
              </a:ext>
            </a:extLst>
          </p:cNvPr>
          <p:cNvSpPr/>
          <p:nvPr/>
        </p:nvSpPr>
        <p:spPr>
          <a:xfrm>
            <a:off x="1676400" y="1524000"/>
            <a:ext cx="304800" cy="609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3CD149-89D8-48B4-8A4B-61723A50EF78}"/>
              </a:ext>
            </a:extLst>
          </p:cNvPr>
          <p:cNvSpPr/>
          <p:nvPr/>
        </p:nvSpPr>
        <p:spPr>
          <a:xfrm>
            <a:off x="1676400" y="3209925"/>
            <a:ext cx="304800" cy="609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9070BC-BA86-442E-BE75-8E84A077D001}"/>
              </a:ext>
            </a:extLst>
          </p:cNvPr>
          <p:cNvSpPr/>
          <p:nvPr/>
        </p:nvSpPr>
        <p:spPr>
          <a:xfrm>
            <a:off x="1646903" y="4729010"/>
            <a:ext cx="304800" cy="609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2EE455-D880-42B4-8618-ECA032E9833D}"/>
              </a:ext>
            </a:extLst>
          </p:cNvPr>
          <p:cNvSpPr/>
          <p:nvPr/>
        </p:nvSpPr>
        <p:spPr>
          <a:xfrm>
            <a:off x="7391400" y="3276600"/>
            <a:ext cx="304800" cy="6096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254775-85F5-476E-9AFB-A5E16415FD90}"/>
              </a:ext>
            </a:extLst>
          </p:cNvPr>
          <p:cNvSpPr/>
          <p:nvPr/>
        </p:nvSpPr>
        <p:spPr>
          <a:xfrm>
            <a:off x="7403690" y="4704122"/>
            <a:ext cx="304800" cy="6096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368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>
            <a:spLocks noChangeArrowheads="1"/>
          </p:cNvSpPr>
          <p:nvPr/>
        </p:nvSpPr>
        <p:spPr bwMode="auto">
          <a:xfrm>
            <a:off x="1333500" y="1676400"/>
            <a:ext cx="73152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None/>
            </a:pPr>
            <a:r>
              <a:rPr lang="en-US" altLang="en-US" sz="4000" b="1" dirty="0"/>
              <a:t>1. </a:t>
            </a:r>
            <a:r>
              <a:rPr lang="en-US" altLang="en-US" sz="4000" b="1" dirty="0" err="1"/>
              <a:t>Ôn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tập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bài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hát</a:t>
            </a:r>
            <a:endParaRPr lang="en-US" altLang="en-US" sz="4000" b="1" dirty="0"/>
          </a:p>
          <a:p>
            <a:pPr eaLnBrk="1" hangingPunct="1">
              <a:buNone/>
            </a:pPr>
            <a:r>
              <a:rPr lang="en-US" altLang="en-US" sz="4000" b="1" dirty="0"/>
              <a:t>2. </a:t>
            </a:r>
            <a:r>
              <a:rPr lang="en-US" altLang="en-US" sz="4000" b="1" dirty="0" err="1"/>
              <a:t>Ôn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tập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nhạc</a:t>
            </a:r>
            <a:r>
              <a:rPr lang="en-US" altLang="en-US" sz="4000" b="1" dirty="0"/>
              <a:t> lí</a:t>
            </a:r>
          </a:p>
          <a:p>
            <a:pPr eaLnBrk="1" hangingPunct="1">
              <a:buNone/>
            </a:pPr>
            <a:r>
              <a:rPr lang="en-US" altLang="en-US" sz="4000" b="1" dirty="0"/>
              <a:t>3. </a:t>
            </a:r>
            <a:r>
              <a:rPr lang="en-US" altLang="en-US" sz="4000" b="1" dirty="0" err="1"/>
              <a:t>Ôn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tập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Tập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đọc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nhạc</a:t>
            </a:r>
            <a:endParaRPr lang="en-US" altLang="en-US" sz="4000" b="1" dirty="0"/>
          </a:p>
          <a:p>
            <a:pPr eaLnBrk="1" hangingPunct="1">
              <a:buNone/>
            </a:pPr>
            <a:r>
              <a:rPr lang="en-US" altLang="en-US" sz="4000" b="1" dirty="0">
                <a:solidFill>
                  <a:srgbClr val="C00000"/>
                </a:solidFill>
              </a:rPr>
              <a:t>4. </a:t>
            </a:r>
            <a:r>
              <a:rPr lang="en-US" altLang="en-US" sz="4000" b="1" dirty="0" err="1">
                <a:solidFill>
                  <a:srgbClr val="C00000"/>
                </a:solidFill>
              </a:rPr>
              <a:t>Âm</a:t>
            </a:r>
            <a:r>
              <a:rPr lang="en-US" altLang="en-US" sz="4000" b="1" dirty="0">
                <a:solidFill>
                  <a:srgbClr val="C00000"/>
                </a:solidFill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</a:rPr>
              <a:t>nhạc</a:t>
            </a:r>
            <a:r>
              <a:rPr lang="en-US" altLang="en-US" sz="4000" b="1" dirty="0">
                <a:solidFill>
                  <a:srgbClr val="C00000"/>
                </a:solidFill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</a:rPr>
              <a:t>thường</a:t>
            </a:r>
            <a:r>
              <a:rPr lang="en-US" altLang="en-US" sz="4000" b="1" dirty="0">
                <a:solidFill>
                  <a:srgbClr val="C00000"/>
                </a:solidFill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</a:rPr>
              <a:t>thức</a:t>
            </a:r>
            <a:endParaRPr lang="en-US" altLang="en-US" sz="4000" b="1" dirty="0">
              <a:solidFill>
                <a:srgbClr val="C00000"/>
              </a:solidFill>
            </a:endParaRPr>
          </a:p>
          <a:p>
            <a:pPr eaLnBrk="1" hangingPunct="1">
              <a:buNone/>
            </a:pPr>
            <a:endParaRPr lang="en-US" altLang="en-US" sz="4000" b="1" dirty="0">
              <a:solidFill>
                <a:srgbClr val="C0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E407B6-9A83-4460-959E-13F2578D789C}"/>
              </a:ext>
            </a:extLst>
          </p:cNvPr>
          <p:cNvSpPr txBox="1">
            <a:spLocks/>
          </p:cNvSpPr>
          <p:nvPr/>
        </p:nvSpPr>
        <p:spPr>
          <a:xfrm>
            <a:off x="609600" y="304800"/>
            <a:ext cx="1447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kumimoji="0"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</p:txBody>
      </p:sp>
    </p:spTree>
    <p:extLst>
      <p:ext uri="{BB962C8B-B14F-4D97-AF65-F5344CB8AC3E}">
        <p14:creationId xmlns:p14="http://schemas.microsoft.com/office/powerpoint/2010/main" val="2776612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" y="304800"/>
            <a:ext cx="8869680" cy="5185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Nhạc</a:t>
            </a:r>
            <a:r>
              <a:rPr 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sĩ</a:t>
            </a:r>
            <a:r>
              <a:rPr 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Phan </a:t>
            </a:r>
            <a:r>
              <a:rPr lang="en-US" sz="2800" b="1" u="sng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Huỳnh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Điểu</a:t>
            </a:r>
            <a:r>
              <a:rPr 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hát</a:t>
            </a:r>
            <a:r>
              <a:rPr 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Bóng</a:t>
            </a:r>
            <a:r>
              <a:rPr 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cây</a:t>
            </a:r>
            <a:r>
              <a:rPr 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kơ-nia</a:t>
            </a:r>
            <a:endParaRPr lang="en-US" sz="2800" b="1" u="sng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1924 –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mất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2015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Ca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khúc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Bóng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cây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kơ-nia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bé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ngoan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kèn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tí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hon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được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̀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nước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trao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tặng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giải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thưởng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Hô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̀ Chí Minh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vê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̀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học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Nghê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̣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thuật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Bài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hát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Bóng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cây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kơ-nia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được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nhạc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̃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1971</a:t>
            </a:r>
          </a:p>
        </p:txBody>
      </p:sp>
    </p:spTree>
    <p:extLst>
      <p:ext uri="{BB962C8B-B14F-4D97-AF65-F5344CB8AC3E}">
        <p14:creationId xmlns:p14="http://schemas.microsoft.com/office/powerpoint/2010/main" val="3308717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7"/>
          <p:cNvSpPr>
            <a:spLocks noChangeArrowheads="1"/>
          </p:cNvSpPr>
          <p:nvPr/>
        </p:nvSpPr>
        <p:spPr bwMode="auto">
          <a:xfrm>
            <a:off x="3107763" y="1143000"/>
            <a:ext cx="29284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en-US" sz="3600" b="1" u="sng" dirty="0">
                <a:solidFill>
                  <a:srgbClr val="C00000"/>
                </a:solidFill>
                <a:latin typeface="Times New Roman" panose="02020603050405020304" pitchFamily="18" charset="0"/>
              </a:rPr>
              <a:t>DẶN DÒ:</a:t>
            </a:r>
          </a:p>
        </p:txBody>
      </p:sp>
      <p:sp>
        <p:nvSpPr>
          <p:cNvPr id="4" name="Subtitle 2"/>
          <p:cNvSpPr>
            <a:spLocks/>
          </p:cNvSpPr>
          <p:nvPr/>
        </p:nvSpPr>
        <p:spPr bwMode="auto">
          <a:xfrm>
            <a:off x="747760" y="2743200"/>
            <a:ext cx="80772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0" rIns="92075" bIns="46038"/>
          <a:lstStyle>
            <a:lvl1pPr marL="26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Batang" pitchFamily="18" charset="-127"/>
                <a:cs typeface="Times New Roman" panose="02020603050405020304" pitchFamily="18" charset="0"/>
              </a:defRPr>
            </a:lvl9pPr>
          </a:lstStyle>
          <a:p>
            <a:pPr marL="484188" indent="-457200" eaLnBrk="1" hangingPunct="1">
              <a:lnSpc>
                <a:spcPct val="150000"/>
              </a:lnSpc>
              <a:buFontTx/>
              <a:buChar char="-"/>
            </a:pPr>
            <a:r>
              <a:rPr kumimoji="0"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Chép</a:t>
            </a:r>
            <a:r>
              <a:rPr kumimoji="0"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kumimoji="0"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bài</a:t>
            </a:r>
            <a:r>
              <a:rPr kumimoji="0"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TĐN </a:t>
            </a:r>
            <a:r>
              <a:rPr kumimoji="0"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số</a:t>
            </a:r>
            <a:r>
              <a:rPr kumimoji="0"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3 </a:t>
            </a:r>
            <a:r>
              <a:rPr kumimoji="0"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vào</a:t>
            </a:r>
            <a:r>
              <a:rPr kumimoji="0"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vở</a:t>
            </a:r>
            <a:r>
              <a:rPr kumimoji="0"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kumimoji="0"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theo</a:t>
            </a:r>
            <a:r>
              <a:rPr kumimoji="0"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mẫu</a:t>
            </a:r>
            <a:r>
              <a:rPr kumimoji="0"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  <a:p>
            <a:pPr marL="484188" indent="-457200" eaLnBrk="1" hangingPunct="1">
              <a:lnSpc>
                <a:spcPct val="150000"/>
              </a:lnSpc>
              <a:buFontTx/>
              <a:buChar char="-"/>
            </a:pPr>
            <a:r>
              <a:rPr kumimoji="0"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Làm</a:t>
            </a:r>
            <a:r>
              <a:rPr kumimoji="0"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bài</a:t>
            </a:r>
            <a:r>
              <a:rPr kumimoji="0"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KT </a:t>
            </a:r>
            <a:r>
              <a:rPr kumimoji="0"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thường</a:t>
            </a:r>
            <a:r>
              <a:rPr kumimoji="0"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xuyên</a:t>
            </a:r>
            <a:r>
              <a:rPr kumimoji="0"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trên</a:t>
            </a:r>
            <a:r>
              <a:rPr kumimoji="0"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K12 online</a:t>
            </a:r>
          </a:p>
          <a:p>
            <a:pPr marL="484188" indent="-457200" eaLnBrk="1" hangingPunct="1">
              <a:lnSpc>
                <a:spcPct val="150000"/>
              </a:lnSpc>
              <a:buFontTx/>
              <a:buChar char="-"/>
            </a:pPr>
            <a:endParaRPr kumimoji="0" lang="en-US" altLang="en-US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Picture 2" descr="MCj023826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60" y="5943600"/>
            <a:ext cx="152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537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>
            <a:spLocks noChangeArrowheads="1"/>
          </p:cNvSpPr>
          <p:nvPr/>
        </p:nvSpPr>
        <p:spPr bwMode="auto">
          <a:xfrm>
            <a:off x="457200" y="990600"/>
            <a:ext cx="8458200" cy="525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None/>
            </a:pPr>
            <a:r>
              <a:rPr lang="en-US" altLang="en-US" sz="4000" b="1" dirty="0"/>
              <a:t>1. </a:t>
            </a:r>
            <a:r>
              <a:rPr lang="en-US" altLang="en-US" sz="4000" b="1" dirty="0" err="1"/>
              <a:t>Ôn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tập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bài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hát</a:t>
            </a:r>
            <a:endParaRPr lang="en-US" altLang="en-US" sz="4000" b="1" dirty="0"/>
          </a:p>
          <a:p>
            <a:pPr eaLnBrk="1" hangingPunct="1">
              <a:buNone/>
            </a:pPr>
            <a:endParaRPr lang="en-US" altLang="en-US" sz="4000" b="1" dirty="0">
              <a:solidFill>
                <a:schemeClr val="accent2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1CD54D2-3D0C-40B5-82B7-8ABCF1F443F4}"/>
              </a:ext>
            </a:extLst>
          </p:cNvPr>
          <p:cNvSpPr txBox="1">
            <a:spLocks/>
          </p:cNvSpPr>
          <p:nvPr/>
        </p:nvSpPr>
        <p:spPr>
          <a:xfrm>
            <a:off x="990600" y="187120"/>
            <a:ext cx="1447800" cy="852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kumimoji="0"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</p:txBody>
      </p:sp>
    </p:spTree>
    <p:extLst>
      <p:ext uri="{BB962C8B-B14F-4D97-AF65-F5344CB8AC3E}">
        <p14:creationId xmlns:p14="http://schemas.microsoft.com/office/powerpoint/2010/main" val="1230189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>
            <a:spLocks noChangeArrowheads="1"/>
          </p:cNvSpPr>
          <p:nvPr/>
        </p:nvSpPr>
        <p:spPr bwMode="auto">
          <a:xfrm>
            <a:off x="228600" y="801982"/>
            <a:ext cx="8458200" cy="525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lvl="1" indent="0" algn="ctr" eaLnBrk="1" hangingPunct="1">
              <a:lnSpc>
                <a:spcPct val="150000"/>
              </a:lnSpc>
              <a:buNone/>
            </a:pPr>
            <a:r>
              <a:rPr lang="en-US" altLang="en-US" sz="3600" b="1" dirty="0" err="1">
                <a:solidFill>
                  <a:srgbClr val="C00000"/>
                </a:solidFill>
              </a:rPr>
              <a:t>Bài</a:t>
            </a:r>
            <a:r>
              <a:rPr lang="en-US" altLang="en-US" sz="3600" b="1" dirty="0">
                <a:solidFill>
                  <a:srgbClr val="C00000"/>
                </a:solidFill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</a:rPr>
              <a:t>hát</a:t>
            </a:r>
            <a:r>
              <a:rPr lang="en-US" altLang="en-US" sz="3600" b="1" dirty="0">
                <a:solidFill>
                  <a:srgbClr val="C00000"/>
                </a:solidFill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</a:rPr>
              <a:t>Tuổi</a:t>
            </a:r>
            <a:r>
              <a:rPr lang="en-US" altLang="en-US" sz="3600" b="1" dirty="0">
                <a:solidFill>
                  <a:srgbClr val="C00000"/>
                </a:solidFill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</a:rPr>
              <a:t>hồng</a:t>
            </a:r>
            <a:endParaRPr lang="en-US" altLang="en-US" sz="3600" b="1" dirty="0">
              <a:solidFill>
                <a:srgbClr val="C00000"/>
              </a:solidFill>
            </a:endParaRPr>
          </a:p>
          <a:p>
            <a:pPr marL="1314450" lvl="1" indent="-571500" eaLnBrk="1" hangingPunct="1">
              <a:lnSpc>
                <a:spcPct val="150000"/>
              </a:lnSpc>
              <a:buFontTx/>
              <a:buChar char="-"/>
            </a:pPr>
            <a:r>
              <a:rPr lang="en-US" altLang="en-US" sz="3200" b="1" dirty="0" err="1"/>
              <a:t>Tác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gia</a:t>
            </a:r>
            <a:r>
              <a:rPr lang="en-US" altLang="en-US" sz="3200" b="1" dirty="0"/>
              <a:t>̉: </a:t>
            </a:r>
            <a:r>
              <a:rPr lang="en-US" altLang="en-US" sz="3200" b="1" dirty="0" err="1"/>
              <a:t>Trương</a:t>
            </a:r>
            <a:r>
              <a:rPr lang="en-US" altLang="en-US" sz="3200" b="1" dirty="0"/>
              <a:t> Quang </a:t>
            </a:r>
            <a:r>
              <a:rPr lang="en-US" altLang="en-US" sz="3200" b="1" dirty="0" err="1"/>
              <a:t>Lục</a:t>
            </a:r>
            <a:endParaRPr lang="en-US" altLang="en-US" sz="3200" b="1" dirty="0"/>
          </a:p>
          <a:p>
            <a:pPr marL="1314450" lvl="1" indent="-571500" algn="just" eaLnBrk="1" hangingPunct="1">
              <a:lnSpc>
                <a:spcPct val="150000"/>
              </a:lnSpc>
              <a:buFontTx/>
              <a:buChar char="-"/>
            </a:pPr>
            <a:r>
              <a:rPr lang="en-US" altLang="en-US" sz="3200" b="1" dirty="0" err="1"/>
              <a:t>Nội</a:t>
            </a:r>
            <a:r>
              <a:rPr lang="en-US" altLang="en-US" sz="3200" b="1" dirty="0"/>
              <a:t> dung: </a:t>
            </a:r>
            <a:r>
              <a:rPr lang="en-US" altLang="en-US" sz="3200" b="1" dirty="0" err="1"/>
              <a:t>Diễn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tả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niềm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vui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của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các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em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học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sinh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khi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được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đến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trường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với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những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ước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mơ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tươi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đẹp</a:t>
            </a:r>
            <a:endParaRPr lang="en-US" altLang="en-US" sz="4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83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>
            <a:spLocks noChangeArrowheads="1"/>
          </p:cNvSpPr>
          <p:nvPr/>
        </p:nvSpPr>
        <p:spPr bwMode="auto">
          <a:xfrm>
            <a:off x="1447800" y="1295400"/>
            <a:ext cx="74676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None/>
            </a:pPr>
            <a:r>
              <a:rPr lang="en-US" altLang="en-US" sz="4000" b="1" dirty="0"/>
              <a:t>1. </a:t>
            </a:r>
            <a:r>
              <a:rPr lang="en-US" altLang="en-US" sz="4000" b="1" dirty="0" err="1"/>
              <a:t>Ôn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tập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bài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hát</a:t>
            </a:r>
            <a:endParaRPr lang="en-US" altLang="en-US" sz="4000" b="1" dirty="0"/>
          </a:p>
          <a:p>
            <a:pPr eaLnBrk="1" hangingPunct="1">
              <a:buNone/>
            </a:pPr>
            <a:r>
              <a:rPr lang="en-US" altLang="en-US" sz="4000" b="1" dirty="0">
                <a:solidFill>
                  <a:srgbClr val="C00000"/>
                </a:solidFill>
              </a:rPr>
              <a:t>2. </a:t>
            </a:r>
            <a:r>
              <a:rPr lang="en-US" altLang="en-US" sz="4000" b="1" dirty="0" err="1">
                <a:solidFill>
                  <a:srgbClr val="C00000"/>
                </a:solidFill>
              </a:rPr>
              <a:t>Ôn</a:t>
            </a:r>
            <a:r>
              <a:rPr lang="en-US" altLang="en-US" sz="4000" b="1" dirty="0">
                <a:solidFill>
                  <a:srgbClr val="C00000"/>
                </a:solidFill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</a:rPr>
              <a:t>tập</a:t>
            </a:r>
            <a:r>
              <a:rPr lang="en-US" altLang="en-US" sz="4000" b="1" dirty="0">
                <a:solidFill>
                  <a:srgbClr val="C00000"/>
                </a:solidFill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</a:rPr>
              <a:t>nhạc</a:t>
            </a:r>
            <a:r>
              <a:rPr lang="en-US" altLang="en-US" sz="4000" b="1" dirty="0">
                <a:solidFill>
                  <a:srgbClr val="C00000"/>
                </a:solidFill>
              </a:rPr>
              <a:t> lí</a:t>
            </a:r>
          </a:p>
          <a:p>
            <a:pPr lvl="1" indent="0" eaLnBrk="1" hangingPunct="1">
              <a:buNone/>
            </a:pPr>
            <a:r>
              <a:rPr lang="en-US" altLang="en-US" sz="3600" b="1" dirty="0">
                <a:solidFill>
                  <a:srgbClr val="C00000"/>
                </a:solidFill>
              </a:rPr>
              <a:t>a. </a:t>
            </a:r>
            <a:r>
              <a:rPr lang="en-US" altLang="en-US" sz="3600" b="1" dirty="0" err="1">
                <a:solidFill>
                  <a:srgbClr val="C00000"/>
                </a:solidFill>
              </a:rPr>
              <a:t>Giọng</a:t>
            </a:r>
            <a:r>
              <a:rPr lang="en-US" altLang="en-US" sz="3600" b="1" dirty="0">
                <a:solidFill>
                  <a:srgbClr val="C00000"/>
                </a:solidFill>
              </a:rPr>
              <a:t> song </a:t>
            </a:r>
            <a:r>
              <a:rPr lang="en-US" altLang="en-US" sz="3600" b="1" dirty="0" err="1">
                <a:solidFill>
                  <a:srgbClr val="C00000"/>
                </a:solidFill>
              </a:rPr>
              <a:t>song</a:t>
            </a:r>
            <a:endParaRPr lang="en-US" altLang="en-US" sz="3600" b="1" dirty="0">
              <a:solidFill>
                <a:srgbClr val="C00000"/>
              </a:solidFill>
            </a:endParaRPr>
          </a:p>
          <a:p>
            <a:pPr lvl="1" indent="0" eaLnBrk="1" hangingPunct="1">
              <a:buNone/>
            </a:pPr>
            <a:r>
              <a:rPr lang="en-US" altLang="en-US" sz="3600" b="1" dirty="0">
                <a:solidFill>
                  <a:srgbClr val="C00000"/>
                </a:solidFill>
              </a:rPr>
              <a:t>b. </a:t>
            </a:r>
            <a:r>
              <a:rPr lang="en-US" altLang="en-US" sz="3600" b="1" dirty="0" err="1">
                <a:solidFill>
                  <a:srgbClr val="C00000"/>
                </a:solidFill>
              </a:rPr>
              <a:t>Giọng</a:t>
            </a:r>
            <a:r>
              <a:rPr lang="en-US" altLang="en-US" sz="3600" b="1" dirty="0">
                <a:solidFill>
                  <a:srgbClr val="C00000"/>
                </a:solidFill>
              </a:rPr>
              <a:t> La </a:t>
            </a:r>
            <a:r>
              <a:rPr lang="en-US" altLang="en-US" sz="3600" b="1" dirty="0" err="1">
                <a:solidFill>
                  <a:srgbClr val="C00000"/>
                </a:solidFill>
              </a:rPr>
              <a:t>thứ</a:t>
            </a:r>
            <a:r>
              <a:rPr lang="en-US" altLang="en-US" sz="3600" b="1" dirty="0">
                <a:solidFill>
                  <a:srgbClr val="C00000"/>
                </a:solidFill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</a:rPr>
              <a:t>hoà</a:t>
            </a:r>
            <a:r>
              <a:rPr lang="en-US" altLang="en-US" sz="3600" b="1" dirty="0">
                <a:solidFill>
                  <a:srgbClr val="C00000"/>
                </a:solidFill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</a:rPr>
              <a:t>thanh</a:t>
            </a:r>
            <a:endParaRPr lang="en-US" alt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789DD8F-7D38-470C-9B56-143749C76C32}"/>
              </a:ext>
            </a:extLst>
          </p:cNvPr>
          <p:cNvSpPr txBox="1">
            <a:spLocks/>
          </p:cNvSpPr>
          <p:nvPr/>
        </p:nvSpPr>
        <p:spPr>
          <a:xfrm>
            <a:off x="609600" y="304800"/>
            <a:ext cx="1447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kumimoji="0"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</p:txBody>
      </p:sp>
    </p:spTree>
    <p:extLst>
      <p:ext uri="{BB962C8B-B14F-4D97-AF65-F5344CB8AC3E}">
        <p14:creationId xmlns:p14="http://schemas.microsoft.com/office/powerpoint/2010/main" val="403631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CE6A1A2C-E337-4907-B05A-549522609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6633"/>
            <a:ext cx="8382000" cy="324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buNone/>
            </a:pPr>
            <a:r>
              <a:rPr lang="en-US" altLang="en-US" sz="4400" b="1" dirty="0">
                <a:solidFill>
                  <a:srgbClr val="0070C0"/>
                </a:solidFill>
              </a:rPr>
              <a:t>a. </a:t>
            </a:r>
            <a:r>
              <a:rPr lang="en-US" altLang="en-US" sz="4400" b="1" dirty="0" err="1">
                <a:solidFill>
                  <a:srgbClr val="0070C0"/>
                </a:solidFill>
              </a:rPr>
              <a:t>Giọng</a:t>
            </a:r>
            <a:r>
              <a:rPr lang="en-US" altLang="en-US" sz="4400" b="1" dirty="0">
                <a:solidFill>
                  <a:srgbClr val="0070C0"/>
                </a:solidFill>
              </a:rPr>
              <a:t> song </a:t>
            </a:r>
            <a:r>
              <a:rPr lang="en-US" altLang="en-US" sz="4400" b="1" dirty="0" err="1">
                <a:solidFill>
                  <a:srgbClr val="0070C0"/>
                </a:solidFill>
              </a:rPr>
              <a:t>song</a:t>
            </a:r>
            <a:endParaRPr lang="en-US" altLang="en-US" sz="4400" b="1" dirty="0">
              <a:solidFill>
                <a:srgbClr val="0070C0"/>
              </a:solidFill>
            </a:endParaRPr>
          </a:p>
          <a:p>
            <a:pPr algn="ctr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en-US" sz="4000" b="1" dirty="0" err="1"/>
              <a:t>Giọng</a:t>
            </a:r>
            <a:r>
              <a:rPr lang="en-US" altLang="en-US" sz="4000" b="1" dirty="0"/>
              <a:t> song </a:t>
            </a:r>
            <a:r>
              <a:rPr lang="en-US" altLang="en-US" sz="4000" b="1" dirty="0" err="1"/>
              <a:t>song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là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một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giọng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trưởng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và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một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giọng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thứ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có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chung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hoá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biểu</a:t>
            </a:r>
            <a:endParaRPr lang="en-US" altLang="en-US" sz="4000" b="1" dirty="0"/>
          </a:p>
          <a:p>
            <a:pPr eaLnBrk="1" hangingPunct="1">
              <a:lnSpc>
                <a:spcPct val="150000"/>
              </a:lnSpc>
              <a:buNone/>
            </a:pPr>
            <a:endParaRPr lang="en-US" altLang="en-US" sz="4000" b="1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33F07A-D218-4887-BC97-ABD2480CB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581401"/>
            <a:ext cx="8077200" cy="143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597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EADA38E1-9F83-481E-A3C9-9C2A24D5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9916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buNone/>
            </a:pPr>
            <a:r>
              <a:rPr lang="en-US" altLang="en-US" sz="4400" b="1" dirty="0">
                <a:solidFill>
                  <a:srgbClr val="0070C0"/>
                </a:solidFill>
              </a:rPr>
              <a:t>b. </a:t>
            </a:r>
            <a:r>
              <a:rPr lang="en-US" altLang="en-US" sz="4400" b="1" dirty="0" err="1">
                <a:solidFill>
                  <a:srgbClr val="0070C0"/>
                </a:solidFill>
              </a:rPr>
              <a:t>Giọng</a:t>
            </a:r>
            <a:r>
              <a:rPr lang="en-US" altLang="en-US" sz="4400" b="1" dirty="0">
                <a:solidFill>
                  <a:srgbClr val="0070C0"/>
                </a:solidFill>
              </a:rPr>
              <a:t> La </a:t>
            </a:r>
            <a:r>
              <a:rPr lang="en-US" altLang="en-US" sz="4400" b="1" dirty="0" err="1">
                <a:solidFill>
                  <a:srgbClr val="0070C0"/>
                </a:solidFill>
              </a:rPr>
              <a:t>thứ</a:t>
            </a:r>
            <a:r>
              <a:rPr lang="en-US" altLang="en-US" sz="4400" b="1" dirty="0">
                <a:solidFill>
                  <a:srgbClr val="0070C0"/>
                </a:solidFill>
              </a:rPr>
              <a:t> </a:t>
            </a:r>
            <a:r>
              <a:rPr lang="en-US" altLang="en-US" sz="4400" b="1" dirty="0" err="1">
                <a:solidFill>
                  <a:srgbClr val="0070C0"/>
                </a:solidFill>
              </a:rPr>
              <a:t>hoà</a:t>
            </a:r>
            <a:r>
              <a:rPr lang="en-US" altLang="en-US" sz="4400" b="1" dirty="0">
                <a:solidFill>
                  <a:srgbClr val="0070C0"/>
                </a:solidFill>
              </a:rPr>
              <a:t> </a:t>
            </a:r>
            <a:r>
              <a:rPr lang="en-US" altLang="en-US" sz="4400" b="1" dirty="0" err="1">
                <a:solidFill>
                  <a:srgbClr val="0070C0"/>
                </a:solidFill>
              </a:rPr>
              <a:t>thanh</a:t>
            </a:r>
            <a:endParaRPr lang="en-US" altLang="en-US" sz="4400" b="1" dirty="0">
              <a:solidFill>
                <a:srgbClr val="0070C0"/>
              </a:solidFill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en-US" altLang="en-US" sz="4400" b="1" dirty="0" err="1"/>
              <a:t>Giọng</a:t>
            </a:r>
            <a:r>
              <a:rPr lang="en-US" altLang="en-US" sz="4400" b="1" dirty="0"/>
              <a:t> La </a:t>
            </a:r>
            <a:r>
              <a:rPr lang="en-US" altLang="en-US" sz="4400" b="1" dirty="0" err="1"/>
              <a:t>thứ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hoà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thanh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là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giọng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có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âm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bậc</a:t>
            </a:r>
            <a:r>
              <a:rPr lang="en-US" altLang="en-US" sz="4400" b="1" dirty="0"/>
              <a:t> VII </a:t>
            </a:r>
            <a:r>
              <a:rPr lang="en-US" altLang="en-US" sz="4400" b="1" dirty="0" err="1"/>
              <a:t>tăng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lên</a:t>
            </a:r>
            <a:r>
              <a:rPr lang="en-US" altLang="en-US" sz="4400" b="1" dirty="0"/>
              <a:t> ½ </a:t>
            </a:r>
            <a:r>
              <a:rPr lang="en-US" altLang="en-US" sz="4400" b="1" dirty="0" err="1"/>
              <a:t>cung</a:t>
            </a:r>
            <a:r>
              <a:rPr lang="en-US" altLang="en-US" sz="4400" b="1" dirty="0"/>
              <a:t> so </a:t>
            </a:r>
            <a:r>
              <a:rPr lang="en-US" altLang="en-US" sz="4400" b="1" dirty="0" err="1"/>
              <a:t>với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giọng</a:t>
            </a:r>
            <a:r>
              <a:rPr lang="en-US" altLang="en-US" sz="4400" b="1" dirty="0"/>
              <a:t> la </a:t>
            </a:r>
            <a:r>
              <a:rPr lang="en-US" altLang="en-US" sz="4400" b="1" dirty="0" err="1"/>
              <a:t>thứ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tự</a:t>
            </a:r>
            <a:r>
              <a:rPr lang="en-US" altLang="en-US" sz="4400" b="1" dirty="0"/>
              <a:t> </a:t>
            </a:r>
            <a:r>
              <a:rPr lang="en-US" altLang="en-US" sz="4400" b="1" dirty="0" err="1"/>
              <a:t>nhiên</a:t>
            </a:r>
            <a:endParaRPr lang="en-US" altLang="en-US" sz="4400" b="1" dirty="0"/>
          </a:p>
          <a:p>
            <a:pPr eaLnBrk="1" hangingPunct="1">
              <a:lnSpc>
                <a:spcPct val="150000"/>
              </a:lnSpc>
              <a:buNone/>
            </a:pPr>
            <a:endParaRPr lang="en-US" altLang="en-US" sz="4400" dirty="0">
              <a:solidFill>
                <a:srgbClr val="0070C0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4000" b="1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D6630D-2263-44B5-9FD0-3231849A3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251" y="4724400"/>
            <a:ext cx="8355497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97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>
            <a:spLocks noChangeArrowheads="1"/>
          </p:cNvSpPr>
          <p:nvPr/>
        </p:nvSpPr>
        <p:spPr bwMode="auto">
          <a:xfrm>
            <a:off x="1066800" y="1447800"/>
            <a:ext cx="7543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None/>
            </a:pPr>
            <a:r>
              <a:rPr lang="en-US" altLang="en-US" sz="4000" b="1" dirty="0"/>
              <a:t>1. </a:t>
            </a:r>
            <a:r>
              <a:rPr lang="en-US" altLang="en-US" sz="4000" b="1" dirty="0" err="1"/>
              <a:t>Ôn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tập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bài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hát</a:t>
            </a:r>
            <a:endParaRPr lang="en-US" altLang="en-US" sz="4000" b="1" dirty="0"/>
          </a:p>
          <a:p>
            <a:pPr eaLnBrk="1" hangingPunct="1">
              <a:buNone/>
            </a:pPr>
            <a:r>
              <a:rPr lang="en-US" altLang="en-US" sz="4000" b="1" dirty="0"/>
              <a:t>2. </a:t>
            </a:r>
            <a:r>
              <a:rPr lang="en-US" altLang="en-US" sz="4000" b="1" dirty="0" err="1"/>
              <a:t>Ôn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tập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nhạc</a:t>
            </a:r>
            <a:r>
              <a:rPr lang="en-US" altLang="en-US" sz="4000" b="1" dirty="0"/>
              <a:t> lí</a:t>
            </a:r>
          </a:p>
          <a:p>
            <a:pPr eaLnBrk="1" hangingPunct="1">
              <a:buNone/>
            </a:pPr>
            <a:r>
              <a:rPr lang="en-US" altLang="en-US" sz="4000" b="1" dirty="0">
                <a:solidFill>
                  <a:srgbClr val="C00000"/>
                </a:solidFill>
              </a:rPr>
              <a:t>3. </a:t>
            </a:r>
            <a:r>
              <a:rPr lang="en-US" altLang="en-US" sz="4000" b="1" dirty="0" err="1">
                <a:solidFill>
                  <a:srgbClr val="C00000"/>
                </a:solidFill>
              </a:rPr>
              <a:t>Ôn</a:t>
            </a:r>
            <a:r>
              <a:rPr lang="en-US" altLang="en-US" sz="4000" b="1" dirty="0">
                <a:solidFill>
                  <a:srgbClr val="C00000"/>
                </a:solidFill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</a:rPr>
              <a:t>tập</a:t>
            </a:r>
            <a:r>
              <a:rPr lang="en-US" altLang="en-US" sz="4000" b="1" dirty="0">
                <a:solidFill>
                  <a:srgbClr val="C00000"/>
                </a:solidFill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</a:rPr>
              <a:t>Tập</a:t>
            </a:r>
            <a:r>
              <a:rPr lang="en-US" altLang="en-US" sz="4000" b="1" dirty="0">
                <a:solidFill>
                  <a:srgbClr val="C00000"/>
                </a:solidFill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</a:rPr>
              <a:t>đọc</a:t>
            </a:r>
            <a:r>
              <a:rPr lang="en-US" altLang="en-US" sz="4000" b="1" dirty="0">
                <a:solidFill>
                  <a:srgbClr val="C00000"/>
                </a:solidFill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</a:rPr>
              <a:t>nhạc</a:t>
            </a:r>
            <a:endParaRPr lang="en-US" altLang="en-US" sz="4000" b="1" dirty="0">
              <a:solidFill>
                <a:srgbClr val="C00000"/>
              </a:solidFill>
            </a:endParaRPr>
          </a:p>
          <a:p>
            <a:pPr eaLnBrk="1" hangingPunct="1">
              <a:buNone/>
            </a:pPr>
            <a:endParaRPr lang="en-US" altLang="en-US" sz="4000" b="1" dirty="0">
              <a:solidFill>
                <a:srgbClr val="C0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F9AB91C-D319-49E4-9E5E-2E383A769204}"/>
              </a:ext>
            </a:extLst>
          </p:cNvPr>
          <p:cNvSpPr txBox="1">
            <a:spLocks/>
          </p:cNvSpPr>
          <p:nvPr/>
        </p:nvSpPr>
        <p:spPr>
          <a:xfrm>
            <a:off x="609600" y="304800"/>
            <a:ext cx="14478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kumimoji="0"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</p:txBody>
      </p:sp>
    </p:spTree>
    <p:extLst>
      <p:ext uri="{BB962C8B-B14F-4D97-AF65-F5344CB8AC3E}">
        <p14:creationId xmlns:p14="http://schemas.microsoft.com/office/powerpoint/2010/main" val="1797780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>
            <a:spLocks noChangeArrowheads="1"/>
          </p:cNvSpPr>
          <p:nvPr/>
        </p:nvSpPr>
        <p:spPr bwMode="auto">
          <a:xfrm>
            <a:off x="76200" y="609600"/>
            <a:ext cx="8763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lvl="1" indent="0" algn="ctr" eaLnBrk="1" hangingPunct="1">
              <a:lnSpc>
                <a:spcPct val="150000"/>
              </a:lnSpc>
              <a:buNone/>
            </a:pPr>
            <a:r>
              <a:rPr lang="en-US" altLang="en-US" sz="3200" b="1" dirty="0">
                <a:solidFill>
                  <a:srgbClr val="C00000"/>
                </a:solidFill>
              </a:rPr>
              <a:t>TĐN </a:t>
            </a:r>
            <a:r>
              <a:rPr lang="en-US" altLang="en-US" sz="3200" b="1" dirty="0" err="1">
                <a:solidFill>
                  <a:srgbClr val="C00000"/>
                </a:solidFill>
              </a:rPr>
              <a:t>sô</a:t>
            </a:r>
            <a:r>
              <a:rPr lang="en-US" altLang="en-US" sz="3200" b="1" dirty="0">
                <a:solidFill>
                  <a:srgbClr val="C00000"/>
                </a:solidFill>
              </a:rPr>
              <a:t>́ 3 – </a:t>
            </a:r>
            <a:r>
              <a:rPr lang="en-US" altLang="en-US" sz="3200" b="1" dirty="0" err="1">
                <a:solidFill>
                  <a:srgbClr val="C00000"/>
                </a:solidFill>
              </a:rPr>
              <a:t>Hãy</a:t>
            </a:r>
            <a:r>
              <a:rPr lang="en-US" altLang="en-US" sz="3200" b="1" dirty="0">
                <a:solidFill>
                  <a:srgbClr val="C00000"/>
                </a:solidFill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</a:rPr>
              <a:t>hót</a:t>
            </a:r>
            <a:r>
              <a:rPr lang="en-US" altLang="en-US" sz="3200" b="1" dirty="0">
                <a:solidFill>
                  <a:srgbClr val="C00000"/>
                </a:solidFill>
              </a:rPr>
              <a:t>, </a:t>
            </a:r>
            <a:r>
              <a:rPr lang="en-US" altLang="en-US" sz="3200" b="1" dirty="0" err="1">
                <a:solidFill>
                  <a:srgbClr val="C00000"/>
                </a:solidFill>
              </a:rPr>
              <a:t>chú</a:t>
            </a:r>
            <a:r>
              <a:rPr lang="en-US" altLang="en-US" sz="3200" b="1" dirty="0">
                <a:solidFill>
                  <a:srgbClr val="C00000"/>
                </a:solidFill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</a:rPr>
              <a:t>chim</a:t>
            </a:r>
            <a:r>
              <a:rPr lang="en-US" altLang="en-US" sz="3200" b="1" dirty="0">
                <a:solidFill>
                  <a:srgbClr val="C00000"/>
                </a:solidFill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</a:rPr>
              <a:t>nhỏ</a:t>
            </a:r>
            <a:r>
              <a:rPr lang="en-US" altLang="en-US" sz="3200" b="1" dirty="0">
                <a:solidFill>
                  <a:srgbClr val="C00000"/>
                </a:solidFill>
              </a:rPr>
              <a:t> hay </a:t>
            </a:r>
            <a:r>
              <a:rPr lang="en-US" altLang="en-US" sz="3200" b="1" dirty="0" err="1">
                <a:solidFill>
                  <a:srgbClr val="C00000"/>
                </a:solidFill>
              </a:rPr>
              <a:t>hót</a:t>
            </a:r>
            <a:endParaRPr lang="en-US" altLang="en-US" sz="3200" b="1" dirty="0">
              <a:solidFill>
                <a:srgbClr val="C00000"/>
              </a:solidFill>
            </a:endParaRPr>
          </a:p>
          <a:p>
            <a:pPr lvl="1" indent="0" algn="ctr" eaLnBrk="1" hangingPunct="1">
              <a:lnSpc>
                <a:spcPct val="150000"/>
              </a:lnSpc>
              <a:buNone/>
            </a:pPr>
            <a:endParaRPr lang="en-US" altLang="en-US" sz="3200" b="1" dirty="0">
              <a:solidFill>
                <a:srgbClr val="C00000"/>
              </a:solidFill>
            </a:endParaRPr>
          </a:p>
          <a:p>
            <a:pPr lvl="1" indent="0" eaLnBrk="1" hangingPunct="1">
              <a:lnSpc>
                <a:spcPct val="150000"/>
              </a:lnSpc>
              <a:buNone/>
            </a:pPr>
            <a:r>
              <a:rPr lang="en-US" altLang="en-US" sz="3200" b="1" dirty="0" err="1"/>
              <a:t>Nhịp</a:t>
            </a:r>
            <a:r>
              <a:rPr lang="en-US" altLang="en-US" sz="3200" b="1" dirty="0"/>
              <a:t>: </a:t>
            </a:r>
            <a:r>
              <a:rPr lang="en-US" altLang="en-US" sz="3200" b="1" dirty="0">
                <a:sym typeface="MS Reference Specialty" panose="05000500000000000000" pitchFamily="2" charset="2"/>
              </a:rPr>
              <a:t></a:t>
            </a:r>
          </a:p>
          <a:p>
            <a:pPr lvl="1" indent="0" eaLnBrk="1" hangingPunct="1">
              <a:lnSpc>
                <a:spcPct val="150000"/>
              </a:lnSpc>
              <a:buNone/>
            </a:pPr>
            <a:r>
              <a:rPr lang="en-US" altLang="en-US" sz="3200" b="1" dirty="0" err="1">
                <a:sym typeface="MS Reference Specialty" panose="05000500000000000000" pitchFamily="2" charset="2"/>
              </a:rPr>
              <a:t>Tiết</a:t>
            </a:r>
            <a:r>
              <a:rPr lang="en-US" altLang="en-US" sz="3200" b="1" dirty="0">
                <a:sym typeface="MS Reference Specialty" panose="05000500000000000000" pitchFamily="2" charset="2"/>
              </a:rPr>
              <a:t> </a:t>
            </a:r>
            <a:r>
              <a:rPr lang="en-US" altLang="en-US" sz="3200" b="1" dirty="0" err="1">
                <a:sym typeface="MS Reference Specialty" panose="05000500000000000000" pitchFamily="2" charset="2"/>
              </a:rPr>
              <a:t>tấu</a:t>
            </a:r>
            <a:r>
              <a:rPr lang="en-US" altLang="en-US" sz="3200" b="1" dirty="0">
                <a:sym typeface="MS Reference Specialty" panose="05000500000000000000" pitchFamily="2" charset="2"/>
              </a:rPr>
              <a:t>: </a:t>
            </a:r>
          </a:p>
          <a:p>
            <a:pPr eaLnBrk="1" hangingPunct="1">
              <a:lnSpc>
                <a:spcPct val="150000"/>
              </a:lnSpc>
              <a:buNone/>
            </a:pPr>
            <a:endParaRPr lang="en-US" altLang="en-US" sz="4000" b="1" dirty="0">
              <a:solidFill>
                <a:srgbClr val="C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70E2ED-4C94-468D-9880-CB412BEF3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849" y="4114800"/>
            <a:ext cx="8321351" cy="80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31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3ED39E0B-FB6B-4427-9DB5-DD58FA4CA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10" y="1096714"/>
            <a:ext cx="8534400" cy="82183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8631DBE-4D4D-4EF3-ABFB-CAC50A260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997" y="2209800"/>
            <a:ext cx="8534399" cy="109864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2C3C25B-6DCE-4B44-A7F5-DABCD04CAF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475" y="2209800"/>
            <a:ext cx="87153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18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4_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2322</TotalTime>
  <Words>270</Words>
  <Application>Microsoft Office PowerPoint</Application>
  <PresentationFormat>On-screen Show (4:3)</PresentationFormat>
  <Paragraphs>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Batang</vt:lpstr>
      <vt:lpstr>Arial</vt:lpstr>
      <vt:lpstr>Calibri</vt:lpstr>
      <vt:lpstr>Calibri Light</vt:lpstr>
      <vt:lpstr>Times New Roman</vt:lpstr>
      <vt:lpstr>Wingdings</vt:lpstr>
      <vt:lpstr>Retrospect</vt:lpstr>
      <vt:lpstr>4_Retrospect</vt:lpstr>
      <vt:lpstr>Office Theme</vt:lpstr>
      <vt:lpstr>Tiết 12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Updatesofts Forums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và các em học sinh</dc:title>
  <dc:creator>Hanh Thuy</dc:creator>
  <cp:lastModifiedBy>Admin</cp:lastModifiedBy>
  <cp:revision>185</cp:revision>
  <dcterms:created xsi:type="dcterms:W3CDTF">2010-08-28T08:59:00Z</dcterms:created>
  <dcterms:modified xsi:type="dcterms:W3CDTF">2021-11-27T02:14:52Z</dcterms:modified>
</cp:coreProperties>
</file>