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64" r:id="rId6"/>
    <p:sldId id="270" r:id="rId7"/>
    <p:sldId id="269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65B"/>
    <a:srgbClr val="EB5D4A"/>
    <a:srgbClr val="F6D282"/>
    <a:srgbClr val="F8DB9A"/>
    <a:srgbClr val="EFAE1D"/>
    <a:srgbClr val="EE78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11" Type="http://schemas.microsoft.com/office/2007/relationships/media" Target="../media/media1.mp3"/><Relationship Id="rId5" Type="http://schemas.openxmlformats.org/officeDocument/2006/relationships/image" Target="../media/image8.svg"/><Relationship Id="rId10" Type="http://schemas.openxmlformats.org/officeDocument/2006/relationships/image" Target="../media/image1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7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9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85.svg"/><Relationship Id="rId5" Type="http://schemas.openxmlformats.org/officeDocument/2006/relationships/image" Target="../media/image83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6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15658">
            <a:off x="8355664" y="1021504"/>
            <a:ext cx="14031222" cy="849526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91398" y="2623045"/>
            <a:ext cx="10287000" cy="433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686"/>
              </a:lnSpc>
            </a:pPr>
            <a:r>
              <a:rPr lang="en-US" sz="7200" b="1" spc="116" dirty="0">
                <a:solidFill>
                  <a:srgbClr val="FFF9F9"/>
                </a:solidFill>
                <a:latin typeface="Times New Roman" pitchFamily="18" charset="0"/>
                <a:cs typeface="Times New Roman" pitchFamily="18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53103" y="3878638"/>
            <a:ext cx="4906197" cy="56099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819822" y="798366"/>
            <a:ext cx="3920208" cy="364935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0349" y="647700"/>
            <a:ext cx="4467302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0"/>
              </a:lnSpc>
            </a:pPr>
            <a:r>
              <a:rPr lang="en-US" sz="5400" b="1" spc="-70" dirty="0">
                <a:solidFill>
                  <a:srgbClr val="EB5D4A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506">
            <a:off x="-801152" y="8642493"/>
            <a:ext cx="20267146" cy="64117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577642">
            <a:off x="16731259" y="7702159"/>
            <a:ext cx="823428" cy="8084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577642">
            <a:off x="13316507" y="912448"/>
            <a:ext cx="770385" cy="7563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577642">
            <a:off x="1454094" y="2555511"/>
            <a:ext cx="770385" cy="75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8644">
            <a:off x="485380" y="100423"/>
            <a:ext cx="770385" cy="756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F1C11C-DE50-4477-80D7-1D2432AEB0B8}"/>
              </a:ext>
            </a:extLst>
          </p:cNvPr>
          <p:cNvSpPr txBox="1"/>
          <p:nvPr/>
        </p:nvSpPr>
        <p:spPr>
          <a:xfrm>
            <a:off x="3538689" y="1847128"/>
            <a:ext cx="112106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 em hãy biểu diễn bài </a:t>
            </a:r>
            <a:r>
              <a:rPr lang="nl-NL" sz="4000" b="1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</a:t>
            </a:r>
            <a:r>
              <a:rPr lang="nl-NL" sz="4000" b="1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nl-NL" sz="4000" b="1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HÒ BA LÍ” </a:t>
            </a:r>
            <a:r>
              <a:rPr lang="nl-NL" sz="40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 hình thức nhóm hoặc cá </a:t>
            </a:r>
            <a:r>
              <a:rPr lang="nl-NL" sz="4000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nhân.</a:t>
            </a:r>
            <a:endParaRPr lang="en-US" sz="4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="" xmlns:a16="http://schemas.microsoft.com/office/drawing/2014/main" id="{67FA92F5-C060-490C-BC50-33A249F3C3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6557" y="5172075"/>
            <a:ext cx="16091727" cy="4706830"/>
          </a:xfrm>
          <a:prstGeom prst="rect">
            <a:avLst/>
          </a:prstGeom>
        </p:spPr>
      </p:pic>
      <p:pic>
        <p:nvPicPr>
          <p:cNvPr id="4" name="KARAOKE - ĐI CẮT LÚA (MELODY) - CHỦ ĐỀ 4 - KHÚC HÁT QUÊ HƯƠNG - SGK ÂM NHẠC 6 - CHÂN TRỜI SÁNG TẠO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FC76B9A1-3141-4EC3-ADA6-B6F2E598210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646525" y="327263"/>
            <a:ext cx="1616075" cy="1616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3000" y="1104900"/>
            <a:ext cx="15816471" cy="3677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6000" b="1" i="1" u="sng" kern="0" cap="all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TIẾT </a:t>
            </a:r>
            <a:r>
              <a:rPr lang="pt-BR" sz="6000" b="1" i="1" u="sng" kern="0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28</a:t>
            </a:r>
            <a:r>
              <a:rPr lang="pt-BR" sz="6000" b="1" i="1" u="sng" kern="0" cap="all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6000" b="1" kern="0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HỌC HÁT: </a:t>
            </a:r>
            <a:r>
              <a:rPr lang="pt-BR" sz="9600" b="1" kern="0" cap="all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KỈ NiỆM XƯA</a:t>
            </a:r>
            <a:endParaRPr lang="pt-BR" sz="9600" b="1" kern="0" dirty="0">
              <a:solidFill>
                <a:srgbClr val="FF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3506">
            <a:off x="-820202" y="8198174"/>
            <a:ext cx="20267146" cy="6411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028" flipH="1">
            <a:off x="5002567" y="5900401"/>
            <a:ext cx="4407955" cy="41434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948093" y="6523410"/>
            <a:ext cx="3386729" cy="3343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577642">
            <a:off x="16847584" y="624472"/>
            <a:ext cx="823428" cy="8084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577642">
            <a:off x="286941" y="387955"/>
            <a:ext cx="770385" cy="756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8644">
            <a:off x="14259331" y="5850847"/>
            <a:ext cx="770385" cy="7563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1264805" y="6913795"/>
            <a:ext cx="483605" cy="4748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17017497" y="7763514"/>
            <a:ext cx="483605" cy="4748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ỚP 9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8180" y="8770744"/>
            <a:ext cx="20267146" cy="2926689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="" xmlns:a16="http://schemas.microsoft.com/office/drawing/2014/main" id="{66F6D22A-0946-48B9-8072-B5B238183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375774" y="6574116"/>
            <a:ext cx="3380264" cy="32512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AD493F6-74FC-4405-894D-EE4ACF9DB609}"/>
              </a:ext>
            </a:extLst>
          </p:cNvPr>
          <p:cNvGrpSpPr/>
          <p:nvPr/>
        </p:nvGrpSpPr>
        <p:grpSpPr>
          <a:xfrm>
            <a:off x="990601" y="0"/>
            <a:ext cx="16687800" cy="6624280"/>
            <a:chOff x="268445" y="1741937"/>
            <a:chExt cx="8765052" cy="6624280"/>
          </a:xfrm>
        </p:grpSpPr>
        <p:sp>
          <p:nvSpPr>
            <p:cNvPr id="25" name="TextBox 5">
              <a:extLst>
                <a:ext uri="{FF2B5EF4-FFF2-40B4-BE49-F238E27FC236}">
                  <a16:creationId xmlns="" xmlns:a16="http://schemas.microsoft.com/office/drawing/2014/main" id="{3CA79575-17BE-4EDD-B859-0EEBA2C93932}"/>
                </a:ext>
              </a:extLst>
            </p:cNvPr>
            <p:cNvSpPr txBox="1"/>
            <p:nvPr/>
          </p:nvSpPr>
          <p:spPr>
            <a:xfrm>
              <a:off x="268445" y="3380237"/>
              <a:ext cx="8765052" cy="49859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ct val="150000"/>
                </a:lnSpc>
              </a:pP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i="1" dirty="0" smtClean="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5400" b="1" i="1" dirty="0" smtClean="0">
                  <a:latin typeface="Times New Roman" pitchFamily="18" charset="0"/>
                  <a:cs typeface="Times New Roman" pitchFamily="18" charset="0"/>
                </a:rPr>
                <a:t>KỈ NIỆM XƯA</a:t>
              </a:r>
              <a:r>
                <a:rPr lang="en-US" sz="5400" b="1" i="1" dirty="0" smtClean="0">
                  <a:latin typeface="Times New Roman" pitchFamily="18" charset="0"/>
                  <a:cs typeface="Times New Roman" pitchFamily="18" charset="0"/>
                </a:rPr>
                <a:t>”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xứ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điệu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)?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? </a:t>
              </a:r>
            </a:p>
          </p:txBody>
        </p:sp>
        <p:sp>
          <p:nvSpPr>
            <p:cNvPr id="26" name="TextBox 4">
              <a:extLst>
                <a:ext uri="{FF2B5EF4-FFF2-40B4-BE49-F238E27FC236}">
                  <a16:creationId xmlns="" xmlns:a16="http://schemas.microsoft.com/office/drawing/2014/main" id="{A3E9E9C6-C540-46E7-8165-4AC9793F5984}"/>
                </a:ext>
              </a:extLst>
            </p:cNvPr>
            <p:cNvSpPr txBox="1"/>
            <p:nvPr/>
          </p:nvSpPr>
          <p:spPr>
            <a:xfrm>
              <a:off x="628652" y="1741937"/>
              <a:ext cx="7848600" cy="3046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6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6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6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6600" b="1" i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quan</a:t>
              </a:r>
              <a:r>
                <a:rPr lang="en-US" sz="6600" b="1" i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sát</a:t>
              </a:r>
              <a:r>
                <a:rPr lang="en-US" sz="6600" b="1" i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văn</a:t>
              </a:r>
              <a:r>
                <a:rPr lang="en-US" sz="6600" b="1" i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bản</a:t>
              </a:r>
              <a:r>
                <a:rPr lang="en-US" sz="6600" b="1" i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để</a:t>
              </a:r>
              <a:r>
                <a:rPr lang="en-US" sz="6600" b="1" i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trả</a:t>
              </a:r>
              <a:r>
                <a:rPr lang="en-US" sz="6600" b="1" i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lời</a:t>
              </a:r>
              <a:r>
                <a:rPr lang="en-US" sz="6600" b="1" i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các</a:t>
              </a:r>
              <a:r>
                <a:rPr lang="en-US" sz="6600" b="1" i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câu</a:t>
              </a:r>
              <a:r>
                <a:rPr lang="en-US" sz="6600" b="1" i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hỏi</a:t>
              </a:r>
              <a:r>
                <a:rPr lang="en-US" sz="6600" b="1" i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6600" b="1" i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sau</a:t>
              </a:r>
              <a:endPara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8" name="AutoShape 4" descr="E:\L%E1%BB%9AP 9\5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E:\L%E1%BB%9AP 9\5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>
                <a:solidFill>
                  <a:srgbClr val="FF0000"/>
                </a:solidFill>
              </a:rPr>
              <a:t>Tập</a:t>
            </a:r>
            <a:r>
              <a:rPr lang="en-US" sz="8000" b="1" u="sng" dirty="0" smtClean="0">
                <a:solidFill>
                  <a:srgbClr val="FF0000"/>
                </a:solidFill>
              </a:rPr>
              <a:t> </a:t>
            </a:r>
            <a:r>
              <a:rPr lang="en-US" sz="8000" b="1" u="sng" dirty="0" err="1" smtClean="0">
                <a:solidFill>
                  <a:srgbClr val="FF0000"/>
                </a:solidFill>
              </a:rPr>
              <a:t>hát</a:t>
            </a:r>
            <a:r>
              <a:rPr lang="en-US" sz="8000" b="1" u="sng" dirty="0" smtClean="0">
                <a:solidFill>
                  <a:srgbClr val="FF0000"/>
                </a:solidFill>
              </a:rPr>
              <a:t> </a:t>
            </a:r>
            <a:r>
              <a:rPr lang="en-US" sz="8000" b="1" u="sng" dirty="0" err="1" smtClean="0">
                <a:solidFill>
                  <a:srgbClr val="FF0000"/>
                </a:solidFill>
              </a:rPr>
              <a:t>từng</a:t>
            </a:r>
            <a:r>
              <a:rPr lang="en-US" sz="8000" b="1" u="sng" dirty="0" smtClean="0">
                <a:solidFill>
                  <a:srgbClr val="FF0000"/>
                </a:solidFill>
              </a:rPr>
              <a:t> </a:t>
            </a:r>
            <a:r>
              <a:rPr lang="en-US" sz="8000" b="1" u="sng" dirty="0" err="1" smtClean="0">
                <a:solidFill>
                  <a:srgbClr val="FF0000"/>
                </a:solidFill>
              </a:rPr>
              <a:t>câu</a:t>
            </a:r>
            <a:endParaRPr lang="en-US" sz="8000" b="1" u="sng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33500"/>
            <a:ext cx="15925799" cy="868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19350" y="1224388"/>
            <a:ext cx="13449300" cy="2387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80"/>
              </a:lnSpc>
              <a:spcBef>
                <a:spcPct val="0"/>
              </a:spcBef>
            </a:pPr>
            <a:r>
              <a:rPr lang="en-US" sz="7200" b="1" u="none" spc="175" dirty="0">
                <a:solidFill>
                  <a:srgbClr val="EB5D4A"/>
                </a:solidFill>
                <a:latin typeface="Times New Roman" pitchFamily="18" charset="0"/>
                <a:cs typeface="Times New Roman" pitchFamily="18" charset="0"/>
              </a:rPr>
              <a:t>CẢM ƠN CÁC EM </a:t>
            </a:r>
          </a:p>
          <a:p>
            <a:pPr marL="0" lvl="0" indent="0" algn="ctr">
              <a:lnSpc>
                <a:spcPts val="9680"/>
              </a:lnSpc>
              <a:spcBef>
                <a:spcPct val="0"/>
              </a:spcBef>
            </a:pPr>
            <a:r>
              <a:rPr lang="en-US" sz="7200" b="1" u="none" spc="175" dirty="0">
                <a:solidFill>
                  <a:srgbClr val="EB5D4A"/>
                </a:solidFill>
                <a:latin typeface="Times New Roman" pitchFamily="18" charset="0"/>
                <a:cs typeface="Times New Roman" pitchFamily="18" charset="0"/>
              </a:rPr>
              <a:t>ĐÃ LẮNG NGHE BÀI GIẢNG!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2109">
            <a:off x="-849129" y="8402691"/>
            <a:ext cx="20589288" cy="42163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577642">
            <a:off x="16547514" y="6414524"/>
            <a:ext cx="681355" cy="668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97502">
            <a:off x="16932483" y="319183"/>
            <a:ext cx="770385" cy="7563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577642">
            <a:off x="1660340" y="975349"/>
            <a:ext cx="533173" cy="5234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78644">
            <a:off x="5393007" y="7773159"/>
            <a:ext cx="770385" cy="75637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CCB25557-B464-4161-8501-ECD462C113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646274" y="4338730"/>
            <a:ext cx="3421721" cy="543915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019FA8F6-106A-43E5-BD12-79C903EE6F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3449" y="5310927"/>
            <a:ext cx="4351801" cy="4976073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105</Words>
  <Application>Microsoft Office PowerPoint</Application>
  <PresentationFormat>Custom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2006-08-16T00:00:00Z</dcterms:created>
  <dcterms:modified xsi:type="dcterms:W3CDTF">2022-03-21T08:24:05Z</dcterms:modified>
  <dc:identifier>DAEqAOaa3fc</dc:identifier>
</cp:coreProperties>
</file>