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77" r:id="rId4"/>
    <p:sldId id="278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59" d="100"/>
          <a:sy n="59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4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1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2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9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1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5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2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7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5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2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7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2400"/>
            <a:ext cx="9144000" cy="902230"/>
          </a:xfrm>
        </p:spPr>
        <p:txBody>
          <a:bodyPr>
            <a:normAutofit fontScale="90000"/>
          </a:bodyPr>
          <a:lstStyle/>
          <a:p>
            <a:r>
              <a:rPr lang="en-US" smtClean="0"/>
              <a:t>Chủ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đồ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937620"/>
              </p:ext>
            </p:extLst>
          </p:nvPr>
        </p:nvGraphicFramePr>
        <p:xfrm>
          <a:off x="795866" y="1901297"/>
          <a:ext cx="1093893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933"/>
                <a:gridCol w="4114801"/>
                <a:gridCol w="1270000"/>
                <a:gridCol w="477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Tên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bài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Số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tiết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Hình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thức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err="1" smtClean="0"/>
                        <a:t>Biểu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đồ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tranh</a:t>
                      </a:r>
                      <a:r>
                        <a:rPr lang="en-US" sz="2800" baseline="0" dirty="0" smtClean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0,5 </a:t>
                      </a:r>
                      <a:r>
                        <a:rPr lang="en-US" sz="280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tự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r>
                        <a:rPr lang="en-US" sz="2800" baseline="0" dirty="0" smtClean="0"/>
                        <a:t>, 0,5 </a:t>
                      </a:r>
                      <a:r>
                        <a:rPr lang="en-US" sz="2800" baseline="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dạy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Biểu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đồ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cột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</a:t>
                      </a:r>
                      <a:r>
                        <a:rPr lang="en-US" sz="280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tự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r>
                        <a:rPr lang="en-US" sz="2800" baseline="0" dirty="0" smtClean="0"/>
                        <a:t>, 1 </a:t>
                      </a:r>
                      <a:r>
                        <a:rPr lang="en-US" sz="2800" baseline="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dạy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Biểu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đồ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cột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kép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</a:t>
                      </a:r>
                      <a:r>
                        <a:rPr lang="en-US" sz="280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tự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r>
                        <a:rPr lang="en-US" sz="2800" baseline="0" dirty="0" smtClean="0"/>
                        <a:t>, 1 </a:t>
                      </a:r>
                      <a:r>
                        <a:rPr lang="en-US" sz="2800" baseline="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dạy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3260" y="634069"/>
            <a:ext cx="9144000" cy="889931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-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75765" y="2188030"/>
            <a:ext cx="9968754" cy="31840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120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61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037"/>
            <a:ext cx="6729888" cy="6035023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320799" y="0"/>
            <a:ext cx="9144000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6229351" y="2140015"/>
            <a:ext cx="5676900" cy="3975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ưa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thích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chuối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16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ưa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thích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mận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….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ưa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thích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cam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….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ưa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thích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ổi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…..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89" y="363536"/>
            <a:ext cx="8088309" cy="1006075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076699" y="0"/>
            <a:ext cx="3797299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362" y="1371599"/>
            <a:ext cx="8090481" cy="16155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90" y="2997264"/>
            <a:ext cx="8022090" cy="1365186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257784" y="4609974"/>
            <a:ext cx="4663440" cy="1557410"/>
            <a:chOff x="1887399" y="4091564"/>
            <a:chExt cx="8241010" cy="155741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887400" y="564897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887399" y="534417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898809" y="502104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898808" y="471624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893102" y="43963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893101" y="40915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/>
          <p:nvPr/>
        </p:nvCxnSpPr>
        <p:spPr>
          <a:xfrm rot="5400000">
            <a:off x="256030" y="5449951"/>
            <a:ext cx="201168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693518" y="5539453"/>
            <a:ext cx="625485" cy="9397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616461" y="6475534"/>
            <a:ext cx="727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32153" y="5239746"/>
            <a:ext cx="625485" cy="12460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742342" y="6482142"/>
            <a:ext cx="69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953493" y="4912321"/>
            <a:ext cx="621792" cy="155453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904534" y="6482142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56385" y="4613858"/>
            <a:ext cx="625485" cy="18583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247356" y="6478295"/>
            <a:ext cx="475488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4336" y="6516404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270467" y="5308627"/>
            <a:ext cx="1780059" cy="350176"/>
          </a:xfrm>
          <a:prstGeom prst="rect">
            <a:avLst/>
          </a:prstGeom>
        </p:spPr>
      </p:pic>
      <p:sp>
        <p:nvSpPr>
          <p:cNvPr id="31" name="Subtitle 2"/>
          <p:cNvSpPr txBox="1">
            <a:spLocks/>
          </p:cNvSpPr>
          <p:nvPr/>
        </p:nvSpPr>
        <p:spPr>
          <a:xfrm>
            <a:off x="8016223" y="2619791"/>
            <a:ext cx="4093832" cy="41664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a)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b)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lượng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tang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mỗi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…..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c)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2021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nhiều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1997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  <a:p>
            <a:pPr algn="l">
              <a:lnSpc>
                <a:spcPct val="100000"/>
              </a:lnSpc>
            </a:pP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60 – 30 = …..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Hay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2021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gấp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đôi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1997.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1207" y="4434931"/>
            <a:ext cx="331313" cy="2103120"/>
          </a:xfrm>
          <a:prstGeom prst="rect">
            <a:avLst/>
          </a:prstGeom>
        </p:spPr>
      </p:pic>
      <p:sp>
        <p:nvSpPr>
          <p:cNvPr id="32" name="Right Arrow 31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0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4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30" grpId="0"/>
      <p:bldP spid="31" grpId="0" build="p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7276" y="687435"/>
            <a:ext cx="5432610" cy="554037"/>
          </a:xfrm>
        </p:spPr>
        <p:txBody>
          <a:bodyPr>
            <a:normAutofit fontScale="85000" lnSpcReduction="10000"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Subtitle 2"/>
          <p:cNvSpPr txBox="1">
            <a:spLocks/>
          </p:cNvSpPr>
          <p:nvPr/>
        </p:nvSpPr>
        <p:spPr>
          <a:xfrm>
            <a:off x="1815949" y="1832926"/>
            <a:ext cx="8823024" cy="2484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theo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sẽ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về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–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SGK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trang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117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em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hay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sách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giáo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khoa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trả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lời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câu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hỏi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ở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chỗ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9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276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Office Theme</vt:lpstr>
      <vt:lpstr>Chủ đề biểu đồ.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91</cp:revision>
  <dcterms:created xsi:type="dcterms:W3CDTF">2021-10-06T11:30:01Z</dcterms:created>
  <dcterms:modified xsi:type="dcterms:W3CDTF">2021-10-14T05:23:06Z</dcterms:modified>
</cp:coreProperties>
</file>