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7"/>
  </p:notesMasterIdLst>
  <p:sldIdLst>
    <p:sldId id="267" r:id="rId3"/>
    <p:sldId id="269" r:id="rId4"/>
    <p:sldId id="347" r:id="rId5"/>
    <p:sldId id="348" r:id="rId6"/>
    <p:sldId id="349" r:id="rId7"/>
    <p:sldId id="343" r:id="rId8"/>
    <p:sldId id="350" r:id="rId9"/>
    <p:sldId id="351" r:id="rId10"/>
    <p:sldId id="352" r:id="rId11"/>
    <p:sldId id="353" r:id="rId12"/>
    <p:sldId id="354" r:id="rId13"/>
    <p:sldId id="357" r:id="rId14"/>
    <p:sldId id="301" r:id="rId15"/>
    <p:sldId id="29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F9D4A5-9CCC-4F72-AC96-620AC0E94982}" type="datetimeFigureOut">
              <a:rPr lang="en-US"/>
              <a:pPr>
                <a:defRPr/>
              </a:pPr>
              <a:t>08/11/2021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394E5D-FF39-4062-8214-19C68FCBA6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E576F-10EC-4246-B8E8-1721B8001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63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CEF69-DF15-44C7-BD56-8211DD24F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56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93229-233F-4D04-A7D6-87E0FD115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05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E0E3B7FF-ECD8-4357-9AEB-93D7C939F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23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5C122-036E-436D-852D-DF7EB68B0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2209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B491-5809-4602-B7D1-B2CE029AB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4536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5B80B-8826-4A07-B29B-065DE0A5C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504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D4837-78A0-4C0F-939A-5AD9C573D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73477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D6018-DB2E-430D-9AB3-D92463DCA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0008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AA8FB-AB8E-4B89-834C-AF7A3F54D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4582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3BD3E-1A51-4B33-8DC1-8AC777E95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7908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58E3E-5B73-4AE9-8F4F-5CB4ACA71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528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4AA5B-8CF9-4EC9-ADFF-616DC429C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8015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14D3D-DDA3-4DB6-8391-106B36C85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48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B1EE8-C506-45BE-9E52-CDD8F0AC1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3771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37D20-A459-485C-8A14-05CC5A588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2997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FC434-EE0E-4167-96CF-938FE96E0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6025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BA882-0363-4532-A4CA-6F46FFDA9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5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40B72-F791-4790-A6CC-9AEBAC9A0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56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D43CA-10A2-4429-8EE1-B0EB52C3B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66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2602B-8102-4717-9223-88209B22A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2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D54C8-0E32-4E14-A208-DE670C9F5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6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1CC23-E314-45BD-8E4C-A3144A146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80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86D9D-ADBB-42CE-9986-C712D94CE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37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E7B122F-BFEC-4C72-82C1-70F4210FAE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fld id="{1356AE0C-F34C-4781-B596-594B5199FC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  <p:sldLayoutId id="2147485025" r:id="rId12"/>
    <p:sldLayoutId id="2147485026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3.m4a"/><Relationship Id="rId7" Type="http://schemas.openxmlformats.org/officeDocument/2006/relationships/image" Target="../media/image8.jpe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4.m4a"/><Relationship Id="rId7" Type="http://schemas.openxmlformats.org/officeDocument/2006/relationships/image" Target="../media/image12.jpe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media5.m4a"/><Relationship Id="rId7" Type="http://schemas.openxmlformats.org/officeDocument/2006/relationships/image" Target="../media/image16.jpe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11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video" Target="file:///F:\Giao%20an%20du%20thi%20cap%20quan0506\TRAN%20HUU%20TRANG\CN9_B5_%20Thuc%20hanh%20noi%20day%20dan%20dien\chanham.avi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zalea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503613"/>
            <a:ext cx="39671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8"/>
          <p:cNvSpPr>
            <a:spLocks noChangeArrowheads="1" noChangeShapeType="1" noTextEdit="1"/>
          </p:cNvSpPr>
          <p:nvPr/>
        </p:nvSpPr>
        <p:spPr bwMode="auto">
          <a:xfrm>
            <a:off x="776288" y="823913"/>
            <a:ext cx="7815262" cy="2381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735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CHÀO MỪNG </a:t>
            </a:r>
          </a:p>
          <a:p>
            <a:pPr algn="ctr"/>
            <a:r>
              <a:rPr lang="en-US" sz="2735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 EM ĐẾN VỚI TIẾT HỌC</a:t>
            </a:r>
          </a:p>
          <a:p>
            <a:pPr algn="ctr"/>
            <a:r>
              <a:rPr lang="en-US" sz="2735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HÔM NAY 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191000" y="4675188"/>
            <a:ext cx="4075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FF00"/>
                </a:solidFill>
                <a:latin typeface="Times New Roman" panose="02020603050405020304" pitchFamily="18" charset="0"/>
              </a:rPr>
              <a:t>Môn Công nghệ 9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690938" y="6030913"/>
            <a:ext cx="515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</a:rPr>
              <a:t>GV:Nguyễn Thị Ánh Tuyết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188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20" grpId="0"/>
      <p:bldP spid="92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>
            <a:spLocks noChangeArrowheads="1"/>
          </p:cNvSpPr>
          <p:nvPr/>
        </p:nvSpPr>
        <p:spPr bwMode="auto">
          <a:xfrm>
            <a:off x="444500" y="131763"/>
            <a:ext cx="275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Bước 3 : Nối dây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5562600" y="6367463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Mối nối phân nhánh</a:t>
            </a:r>
          </a:p>
        </p:txBody>
      </p:sp>
      <p:pic>
        <p:nvPicPr>
          <p:cNvPr id="4" name="Picture 8" descr="H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841375"/>
            <a:ext cx="3898900" cy="517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990600"/>
            <a:ext cx="28606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914400" y="636905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Mối nối thẳng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2"/>
    </mc:Choice>
    <mc:Fallback xmlns="">
      <p:transition spd="slow" advTm="17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4725"/>
            <a:ext cx="3365500" cy="380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11" descr="Parchment"/>
          <p:cNvSpPr txBox="1">
            <a:spLocks noChangeArrowheads="1"/>
          </p:cNvSpPr>
          <p:nvPr/>
        </p:nvSpPr>
        <p:spPr bwMode="auto">
          <a:xfrm>
            <a:off x="6629400" y="2816225"/>
            <a:ext cx="233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khuyên hở</a:t>
            </a:r>
          </a:p>
        </p:txBody>
      </p:sp>
      <p:pic>
        <p:nvPicPr>
          <p:cNvPr id="16389" name="Picture 12" descr="NOIDAY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974725"/>
            <a:ext cx="1916112" cy="1795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3" descr="NOIDAY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974725"/>
            <a:ext cx="2297112" cy="1795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15" descr="KHUYEN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3581400"/>
            <a:ext cx="2166938" cy="1360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16" descr="dauno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3581400"/>
            <a:ext cx="2097087" cy="13604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Text Box 9" descr="Newsprint"/>
          <p:cNvSpPr txBox="1">
            <a:spLocks noChangeArrowheads="1"/>
          </p:cNvSpPr>
          <p:nvPr/>
        </p:nvSpPr>
        <p:spPr bwMode="auto">
          <a:xfrm>
            <a:off x="4224338" y="2803525"/>
            <a:ext cx="213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khuyên kín</a:t>
            </a: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444500" y="107950"/>
            <a:ext cx="275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Bước 3 : Nối dây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857750" y="5427663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Mối nối dùng phụ kiện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61975" y="54864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Mối nối phân nhánh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3"/>
    </mc:Choice>
    <mc:Fallback xmlns="">
      <p:transition spd="slow" advTm="24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8" grpId="0"/>
      <p:bldP spid="16393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/>
          <p:cNvGrpSpPr>
            <a:grpSpLocks/>
          </p:cNvGrpSpPr>
          <p:nvPr/>
        </p:nvGrpSpPr>
        <p:grpSpPr bwMode="auto">
          <a:xfrm>
            <a:off x="419100" y="938213"/>
            <a:ext cx="7848600" cy="5794375"/>
            <a:chOff x="419100" y="938212"/>
            <a:chExt cx="7848600" cy="5795123"/>
          </a:xfrm>
        </p:grpSpPr>
        <p:pic>
          <p:nvPicPr>
            <p:cNvPr id="1638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938212"/>
              <a:ext cx="7848600" cy="574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752600" y="3429321"/>
              <a:ext cx="5181600" cy="381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0" y="6352286"/>
              <a:ext cx="5486400" cy="381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nhánh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419100" y="424709"/>
            <a:ext cx="412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 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nối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19100" y="29368"/>
            <a:ext cx="412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nối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7"/>
    </mc:Choice>
    <mc:Fallback xmlns="">
      <p:transition spd="slow" advTm="2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638800" cy="2554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u="sng" dirty="0">
                <a:solidFill>
                  <a:srgbClr val="990000"/>
                </a:solidFill>
              </a:rPr>
              <a:t>DẶN DÒ: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/>
              <a:t> </a:t>
            </a:r>
            <a:r>
              <a:rPr lang="en-US" sz="4000" b="1" dirty="0" err="1">
                <a:solidFill>
                  <a:schemeClr val="accent5">
                    <a:lumMod val="25000"/>
                  </a:schemeClr>
                </a:solidFill>
              </a:rPr>
              <a:t>Học</a:t>
            </a:r>
            <a:r>
              <a:rPr lang="en-US" sz="4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25000"/>
                  </a:schemeClr>
                </a:solidFill>
              </a:rPr>
              <a:t>chủ</a:t>
            </a:r>
            <a:r>
              <a:rPr lang="en-US" sz="4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25000"/>
                  </a:schemeClr>
                </a:solidFill>
              </a:rPr>
              <a:t>đề</a:t>
            </a:r>
            <a:r>
              <a:rPr lang="en-US" sz="4000" b="1" dirty="0">
                <a:solidFill>
                  <a:schemeClr val="accent5">
                    <a:lumMod val="25000"/>
                  </a:schemeClr>
                </a:solidFill>
              </a:rPr>
              <a:t> 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17411" name="Picture 6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3716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"/>
    </mc:Choice>
    <mc:Fallback xmlns="">
      <p:transition spd="slow" advTm="6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zalea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96716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5994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 ƠN CÁC EM ĐÃ CHÚ Ý LẮNG NGHE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altLang="en-US">
              <a:solidFill>
                <a:srgbClr val="FF0000"/>
              </a:solidFill>
              <a:latin typeface="VNI-Cooper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9"/>
    </mc:Choice>
    <mc:Fallback xmlns="">
      <p:transition spd="slow" advTm="10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r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0" y="0"/>
            <a:ext cx="7620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 descr="blumen-pflanzen04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88">
            <a:off x="7772400" y="52578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bar01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95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 descr="blumen-pflanzen04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88">
            <a:off x="0" y="-609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2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 descr="bar01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0"/>
            <a:ext cx="795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600200" y="3425825"/>
            <a:ext cx="578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Chủ đề 5 : THỰC HÀNH NỐI DÂY DẪN ĐIỆN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88950" y="2144713"/>
            <a:ext cx="1895475" cy="3592512"/>
            <a:chOff x="331276" y="2252619"/>
            <a:chExt cx="1895856" cy="3593812"/>
          </a:xfrm>
        </p:grpSpPr>
        <p:pic>
          <p:nvPicPr>
            <p:cNvPr id="718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94158">
              <a:off x="-217232" y="2801127"/>
              <a:ext cx="2992871" cy="1895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TextBox 5"/>
            <p:cNvSpPr txBox="1">
              <a:spLocks noChangeArrowheads="1"/>
            </p:cNvSpPr>
            <p:nvPr/>
          </p:nvSpPr>
          <p:spPr bwMode="auto">
            <a:xfrm>
              <a:off x="448605" y="5446252"/>
              <a:ext cx="1736722" cy="40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Kìm vạn năng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98738" y="1930400"/>
            <a:ext cx="2032000" cy="3806825"/>
            <a:chOff x="2441152" y="2038906"/>
            <a:chExt cx="2031796" cy="3807458"/>
          </a:xfrm>
        </p:grpSpPr>
        <p:pic>
          <p:nvPicPr>
            <p:cNvPr id="717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53376" y="2726682"/>
              <a:ext cx="3407347" cy="203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Box 8"/>
            <p:cNvSpPr txBox="1">
              <a:spLocks noChangeArrowheads="1"/>
            </p:cNvSpPr>
            <p:nvPr/>
          </p:nvSpPr>
          <p:spPr bwMode="auto">
            <a:xfrm>
              <a:off x="2519044" y="5446252"/>
              <a:ext cx="1692922" cy="4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Kìm mỏ nhọn</a:t>
              </a:r>
            </a:p>
          </p:txBody>
        </p:sp>
      </p:grpSp>
      <p:grpSp>
        <p:nvGrpSpPr>
          <p:cNvPr id="8198" name="Group 12"/>
          <p:cNvGrpSpPr>
            <a:grpSpLocks/>
          </p:cNvGrpSpPr>
          <p:nvPr/>
        </p:nvGrpSpPr>
        <p:grpSpPr bwMode="auto">
          <a:xfrm>
            <a:off x="4800600" y="2057400"/>
            <a:ext cx="2117725" cy="3679825"/>
            <a:chOff x="4728331" y="2164906"/>
            <a:chExt cx="2117725" cy="3681645"/>
          </a:xfrm>
        </p:grpSpPr>
        <p:pic>
          <p:nvPicPr>
            <p:cNvPr id="7177" name="Picture 12" descr="kim-tuot-day-proskit_8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8" r="7143"/>
            <a:stretch>
              <a:fillRect/>
            </a:stretch>
          </p:blipFill>
          <p:spPr bwMode="auto">
            <a:xfrm>
              <a:off x="4728331" y="2164906"/>
              <a:ext cx="2117725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Box 9"/>
            <p:cNvSpPr txBox="1">
              <a:spLocks noChangeArrowheads="1"/>
            </p:cNvSpPr>
            <p:nvPr/>
          </p:nvSpPr>
          <p:spPr bwMode="auto">
            <a:xfrm>
              <a:off x="5015187" y="5446252"/>
              <a:ext cx="1635384" cy="40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Kìm tuốt dây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640638" y="1844675"/>
            <a:ext cx="950912" cy="3892550"/>
            <a:chOff x="7608902" y="1951881"/>
            <a:chExt cx="952006" cy="3894617"/>
          </a:xfrm>
        </p:grpSpPr>
        <p:pic>
          <p:nvPicPr>
            <p:cNvPr id="7175" name="Picture 9" descr="gwo129551164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61" b="40088"/>
            <a:stretch>
              <a:fillRect/>
            </a:stretch>
          </p:blipFill>
          <p:spPr bwMode="auto">
            <a:xfrm rot="5219233">
              <a:off x="6327220" y="3338218"/>
              <a:ext cx="3581400" cy="80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Box 16"/>
            <p:cNvSpPr txBox="1">
              <a:spLocks noChangeArrowheads="1"/>
            </p:cNvSpPr>
            <p:nvPr/>
          </p:nvSpPr>
          <p:spPr bwMode="auto">
            <a:xfrm>
              <a:off x="7608902" y="5446252"/>
              <a:ext cx="952006" cy="4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Tua vít</a:t>
              </a: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28650" y="381000"/>
            <a:ext cx="2373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32"/>
    </mc:Choice>
    <mc:Fallback xmlns="">
      <p:transition spd="slow" advTm="25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029200" y="3657600"/>
            <a:ext cx="2971800" cy="2835275"/>
            <a:chOff x="5029200" y="3657600"/>
            <a:chExt cx="2971800" cy="2835275"/>
          </a:xfrm>
        </p:grpSpPr>
        <p:pic>
          <p:nvPicPr>
            <p:cNvPr id="8204" name="Picture 19" descr="xxc13383438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657600"/>
              <a:ext cx="2971800" cy="230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30"/>
            <p:cNvSpPr txBox="1">
              <a:spLocks noChangeArrowheads="1"/>
            </p:cNvSpPr>
            <p:nvPr/>
          </p:nvSpPr>
          <p:spPr bwMode="auto">
            <a:xfrm>
              <a:off x="5257800" y="6096000"/>
              <a:ext cx="26638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Băng keo cách điện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600" y="3733800"/>
            <a:ext cx="3048000" cy="2747963"/>
            <a:chOff x="609600" y="3733800"/>
            <a:chExt cx="3048000" cy="2747238"/>
          </a:xfrm>
        </p:grpSpPr>
        <p:pic>
          <p:nvPicPr>
            <p:cNvPr id="8202" name="Picture 21" descr="ANd9GcTvXj1JQGWG2gyNFE0_tes3410w9J0zL4JzrP1oWIk5z0LvyAP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733800"/>
              <a:ext cx="3048000" cy="226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1"/>
            <p:cNvSpPr txBox="1">
              <a:spLocks noChangeArrowheads="1"/>
            </p:cNvSpPr>
            <p:nvPr/>
          </p:nvSpPr>
          <p:spPr bwMode="auto">
            <a:xfrm>
              <a:off x="1676400" y="6084163"/>
              <a:ext cx="1219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 ráp</a:t>
              </a:r>
            </a:p>
          </p:txBody>
        </p:sp>
      </p:grpSp>
      <p:grpSp>
        <p:nvGrpSpPr>
          <p:cNvPr id="9220" name="Group 1"/>
          <p:cNvGrpSpPr>
            <a:grpSpLocks/>
          </p:cNvGrpSpPr>
          <p:nvPr/>
        </p:nvGrpSpPr>
        <p:grpSpPr bwMode="auto">
          <a:xfrm>
            <a:off x="381000" y="533400"/>
            <a:ext cx="3886200" cy="2682875"/>
            <a:chOff x="381000" y="533400"/>
            <a:chExt cx="3886200" cy="2682875"/>
          </a:xfrm>
        </p:grpSpPr>
        <p:pic>
          <p:nvPicPr>
            <p:cNvPr id="8200" name="Picture 26" descr="IMG_06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5" t="65117" r="8043"/>
            <a:stretch>
              <a:fillRect/>
            </a:stretch>
          </p:blipFill>
          <p:spPr bwMode="auto">
            <a:xfrm>
              <a:off x="381000" y="533400"/>
              <a:ext cx="3886200" cy="227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 Box 32"/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182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 đôi mềm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96000" y="304800"/>
            <a:ext cx="2417763" cy="3222625"/>
            <a:chOff x="6096000" y="304800"/>
            <a:chExt cx="2417763" cy="3222486"/>
          </a:xfrm>
        </p:grpSpPr>
        <p:pic>
          <p:nvPicPr>
            <p:cNvPr id="8198" name="Picture 27" descr="V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1" r="23495"/>
            <a:stretch>
              <a:fillRect/>
            </a:stretch>
          </p:blipFill>
          <p:spPr bwMode="auto">
            <a:xfrm>
              <a:off x="6324600" y="304800"/>
              <a:ext cx="18002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 Box 33"/>
            <p:cNvSpPr txBox="1">
              <a:spLocks noChangeArrowheads="1"/>
            </p:cNvSpPr>
            <p:nvPr/>
          </p:nvSpPr>
          <p:spPr bwMode="auto">
            <a:xfrm>
              <a:off x="6096000" y="2819400"/>
              <a:ext cx="24177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 điện lõi 1 sợi (dây đơn cứng)</a:t>
              </a: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30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92100" y="106363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152400" y="763588"/>
            <a:ext cx="8839200" cy="3275012"/>
            <a:chOff x="-13138" y="77788"/>
            <a:chExt cx="9372600" cy="3275012"/>
          </a:xfrm>
        </p:grpSpPr>
        <p:pic>
          <p:nvPicPr>
            <p:cNvPr id="9225" name="Picture 4" descr="DSC043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38" y="77788"/>
              <a:ext cx="4495800" cy="327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4" descr="DSC043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162050"/>
              <a:ext cx="4038600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3" descr="DSC043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85800"/>
              <a:ext cx="4038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17"/>
            <p:cNvSpPr txBox="1">
              <a:spLocks noChangeArrowheads="1"/>
            </p:cNvSpPr>
            <p:nvPr/>
          </p:nvSpPr>
          <p:spPr bwMode="auto">
            <a:xfrm>
              <a:off x="291662" y="2819400"/>
              <a:ext cx="441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 nối thẳng (mối nối nối tiếp)</a:t>
              </a:r>
            </a:p>
          </p:txBody>
        </p:sp>
        <p:sp>
          <p:nvSpPr>
            <p:cNvPr id="9229" name="Text Box 18"/>
            <p:cNvSpPr txBox="1">
              <a:spLocks noChangeArrowheads="1"/>
            </p:cNvSpPr>
            <p:nvPr/>
          </p:nvSpPr>
          <p:spPr bwMode="auto">
            <a:xfrm>
              <a:off x="4939862" y="2819400"/>
              <a:ext cx="441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 nối rẽ (mối nối phân nhánh)</a:t>
              </a:r>
            </a:p>
          </p:txBody>
        </p:sp>
      </p:grp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0" y="4194175"/>
            <a:ext cx="9144000" cy="2663825"/>
            <a:chOff x="0" y="3838794"/>
            <a:chExt cx="9144000" cy="2862158"/>
          </a:xfrm>
        </p:grpSpPr>
        <p:pic>
          <p:nvPicPr>
            <p:cNvPr id="9221" name="Picture 7" descr="DSC043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886200"/>
              <a:ext cx="31242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9" descr="DSC043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838794"/>
              <a:ext cx="29718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10" descr="DSC0433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62442"/>
              <a:ext cx="31242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9"/>
            <p:cNvSpPr txBox="1">
              <a:spLocks noChangeArrowheads="1"/>
            </p:cNvSpPr>
            <p:nvPr/>
          </p:nvSpPr>
          <p:spPr bwMode="auto">
            <a:xfrm>
              <a:off x="762000" y="6300842"/>
              <a:ext cx="8229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 nối dùng phụ kiện (mối nối trong hộp nối dây)</a:t>
              </a: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6"/>
    </mc:Choice>
    <mc:Fallback xmlns="">
      <p:transition spd="slow" advTm="29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23938" y="4956175"/>
            <a:ext cx="4591050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SGK/ 24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SGK/ 24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SGK/ 24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SGK/ 24</a:t>
            </a: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457200" y="863600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I. DỤNG CỤ, VẬT LIỆU VÀ THIẾT BỊ : SGK / 23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468313" y="1270000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II. NỘI DUNG VÀ TRÌNH TỰ THỰC HÀNH</a:t>
            </a:r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609600" y="17224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</a:rPr>
              <a:t>1. Một số kiến thức bổ trợ</a:t>
            </a:r>
          </a:p>
        </p:txBody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685800" y="2208213"/>
            <a:ext cx="358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</a:rPr>
              <a:t>a. Các loại mối nối dây dẫn điện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954088" y="4518025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</a:rPr>
              <a:t>b. Yêu cầu mối nối dây dẫn điện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028700" y="2692400"/>
            <a:ext cx="6596063" cy="132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bulông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..)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679575" y="161925"/>
            <a:ext cx="578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Chủ đề 5 : THỰC HÀNH NỐI DÂY DẪN ĐIỆN</a:t>
            </a: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719138" y="4068763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* Chú ý : Trước khi nối phải ngắt nguồn điện</a:t>
            </a:r>
          </a:p>
        </p:txBody>
      </p:sp>
      <p:pic>
        <p:nvPicPr>
          <p:cNvPr id="12" name="Graphic 2" descr="Penc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679575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3"/>
    </mc:Choice>
    <mc:Fallback xmlns="">
      <p:transition spd="slow" advTm="98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20" grpId="0"/>
      <p:bldP spid="21" grpId="0"/>
      <p:bldP spid="22" grpId="0"/>
      <p:bldP spid="23" grpId="0"/>
      <p:bldP spid="24" grpId="0"/>
      <p:bldP spid="2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457200" y="863600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I. DỤNG CỤ, VẬT LIỆU VÀ THIẾT BỊ : SGK / 23</a:t>
            </a:r>
          </a:p>
        </p:txBody>
      </p:sp>
      <p:sp>
        <p:nvSpPr>
          <p:cNvPr id="4" name="TextBox 31"/>
          <p:cNvSpPr txBox="1">
            <a:spLocks noChangeArrowheads="1"/>
          </p:cNvSpPr>
          <p:nvPr/>
        </p:nvSpPr>
        <p:spPr bwMode="auto">
          <a:xfrm>
            <a:off x="468313" y="1270000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II. NỘI DUNG VÀ TRÌNH TỰ THỰC HÀNH</a:t>
            </a: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609600" y="17224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</a:rPr>
              <a:t>1. Một số kiến thức bổ trợ</a:t>
            </a:r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617538" y="2198688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</a:rPr>
              <a:t>2. Quy trình chung nối dây dẫn điện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0600" y="3249672"/>
            <a:ext cx="458946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16113" y="211138"/>
            <a:ext cx="578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Chủ đề 5 : THỰC HÀNH NỐI DÂY DẪN ĐIỆN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85503" y="3782488"/>
            <a:ext cx="458946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90600" y="4341095"/>
            <a:ext cx="458946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17587" y="4963872"/>
            <a:ext cx="45894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17588" y="5578628"/>
            <a:ext cx="458946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2" descr="Penc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95588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6154" y="2716796"/>
            <a:ext cx="3429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Theo </a:t>
            </a:r>
            <a:r>
              <a:rPr lang="en-US" altLang="vi-VN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00"/>
    </mc:Choice>
    <mc:Fallback xmlns="">
      <p:transition spd="slow" advTm="4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0" name="Picture 22" descr="KEMTU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77200" cy="4572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1524000" y="6096000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Tuốt vỏ cách điện bằng kìm tuốt dây </a:t>
            </a: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444500" y="131763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Bước 1 : Tuốt vỏ cách điện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5"/>
    </mc:Choice>
    <mc:Fallback xmlns="">
      <p:transition spd="slow" advTm="11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303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>
            <a:spLocks noChangeArrowheads="1"/>
          </p:cNvSpPr>
          <p:nvPr/>
        </p:nvSpPr>
        <p:spPr bwMode="auto">
          <a:xfrm>
            <a:off x="444500" y="131763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Bước 2 : Làm sạch lõi</a:t>
            </a:r>
          </a:p>
        </p:txBody>
      </p:sp>
      <p:pic>
        <p:nvPicPr>
          <p:cNvPr id="3" name="chanham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419975" cy="426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828800" y="6019800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sạch lõi bằng giấy ráp ( giấy nhám )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21"/>
    </mc:Choice>
    <mc:Fallback xmlns="">
      <p:transition spd="slow" advTm="33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0|25.2|11.6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9|4.2|3.6|3.8|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428</Words>
  <Application>Microsoft Office PowerPoint</Application>
  <PresentationFormat>On-screen Show (4:3)</PresentationFormat>
  <Paragraphs>67</Paragraphs>
  <Slides>14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VNI-Cooper</vt:lpstr>
      <vt:lpstr>Wingdings</vt:lpstr>
      <vt:lpstr>Default Design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gv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Van Canh</dc:creator>
  <cp:lastModifiedBy>Binh</cp:lastModifiedBy>
  <cp:revision>339</cp:revision>
  <dcterms:created xsi:type="dcterms:W3CDTF">2010-04-22T23:11:41Z</dcterms:created>
  <dcterms:modified xsi:type="dcterms:W3CDTF">2021-11-08T02:32:39Z</dcterms:modified>
</cp:coreProperties>
</file>