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handoutMasterIdLst>
    <p:handoutMasterId r:id="rId8"/>
  </p:handoutMasterIdLst>
  <p:sldIdLst>
    <p:sldId id="289" r:id="rId5"/>
    <p:sldId id="290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576" userDrawn="1">
          <p15:clr>
            <a:srgbClr val="A4A3A4"/>
          </p15:clr>
        </p15:guide>
        <p15:guide id="8" orient="horz" pos="3744" userDrawn="1">
          <p15:clr>
            <a:srgbClr val="A4A3A4"/>
          </p15:clr>
        </p15:guide>
        <p15:guide id="9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2" autoAdjust="0"/>
    <p:restoredTop sz="93725" autoAdjust="0"/>
  </p:normalViewPr>
  <p:slideViewPr>
    <p:cSldViewPr snapToGrid="0" showGuides="1">
      <p:cViewPr varScale="1">
        <p:scale>
          <a:sx n="69" d="100"/>
          <a:sy n="69" d="100"/>
        </p:scale>
        <p:origin x="1050" y="72"/>
      </p:cViewPr>
      <p:guideLst>
        <p:guide orient="horz" pos="1344"/>
        <p:guide pos="576"/>
        <p:guide orient="horz" pos="3744"/>
        <p:guide pos="3840"/>
      </p:guideLst>
    </p:cSldViewPr>
  </p:slideViewPr>
  <p:outlineViewPr>
    <p:cViewPr>
      <p:scale>
        <a:sx n="33" d="100"/>
        <a:sy n="33" d="100"/>
      </p:scale>
      <p:origin x="0" y="-59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299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5DC31D-6BBA-1E40-9A7E-1FE0A421F3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09E10C-1649-9148-9887-C4B5DF38CE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5657-3F36-724B-A332-D448C4527D30}" type="datetimeFigureOut">
              <a:t>10/11/2021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9E7DC-2FE3-FA48-929A-C3D3179E1E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40692-4B9B-A444-A85B-911AF05DE3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0D8CC-6079-CB40-AF25-90B118481B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6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0ADDF-D82C-4780-9143-87E5F529D8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8649" y="813816"/>
            <a:ext cx="6400800" cy="64008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2B550A-AB53-4D15-A89E-6EEBB5151B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1449" y="1655064"/>
            <a:ext cx="7315200" cy="1143000"/>
          </a:xfrm>
        </p:spPr>
        <p:txBody>
          <a:bodyPr/>
          <a:lstStyle>
            <a:lvl1pPr algn="ctr">
              <a:defRPr sz="8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CDE1EB1-91FE-4CB8-81BD-5BBBFC22C6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8650" y="3027707"/>
            <a:ext cx="6858000" cy="64008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86028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E11DAB-71A2-44C9-B830-25E19DC58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F9B5FD0-EA88-4EA1-89FF-A0346C36D9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2203704"/>
            <a:ext cx="6400800" cy="420624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71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E24C-B229-452F-B387-BA3429761C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20" y="946654"/>
            <a:ext cx="6857998" cy="653547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CEFA7B-7934-4EAA-8C20-7D9B03B9E5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1" y="1981933"/>
            <a:ext cx="6858000" cy="423367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3050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3E35BBCA-FB90-42AF-995A-AA6CE87BD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b="13643"/>
          <a:stretch>
            <a:fillRect/>
          </a:stretch>
        </p:blipFill>
        <p:spPr>
          <a:xfrm>
            <a:off x="914400" y="466648"/>
            <a:ext cx="10563726" cy="6391353"/>
          </a:xfrm>
          <a:custGeom>
            <a:avLst/>
            <a:gdLst>
              <a:gd name="connsiteX0" fmla="*/ 0 w 10563726"/>
              <a:gd name="connsiteY0" fmla="*/ 0 h 6391353"/>
              <a:gd name="connsiteX1" fmla="*/ 10563726 w 10563726"/>
              <a:gd name="connsiteY1" fmla="*/ 0 h 6391353"/>
              <a:gd name="connsiteX2" fmla="*/ 10563726 w 10563726"/>
              <a:gd name="connsiteY2" fmla="*/ 6391353 h 6391353"/>
              <a:gd name="connsiteX3" fmla="*/ 0 w 10563726"/>
              <a:gd name="connsiteY3" fmla="*/ 6391353 h 639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3726" h="6391353">
                <a:moveTo>
                  <a:pt x="0" y="0"/>
                </a:moveTo>
                <a:lnTo>
                  <a:pt x="10563726" y="0"/>
                </a:lnTo>
                <a:lnTo>
                  <a:pt x="10563726" y="6391353"/>
                </a:lnTo>
                <a:lnTo>
                  <a:pt x="0" y="6391353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F399BE-6A96-4D58-AF62-861F9AE20C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7" y="1460692"/>
            <a:ext cx="7772402" cy="6858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AE12991-70DA-442D-98F3-6739146463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1" y="2724912"/>
            <a:ext cx="7772402" cy="36576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778D16-894A-4379-8B5B-DC24234515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1" y="2240375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5106A418-68CC-4D3D-9032-696498842F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93C440-01C8-4E08-A98E-D76F10D08B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913064"/>
            <a:ext cx="6858002" cy="427939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560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7AA20A23-A33B-4A1B-9162-707282E535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b="15602"/>
          <a:stretch>
            <a:fillRect/>
          </a:stretch>
        </p:blipFill>
        <p:spPr>
          <a:xfrm>
            <a:off x="1066800" y="523184"/>
            <a:ext cx="10058400" cy="6334817"/>
          </a:xfrm>
          <a:custGeom>
            <a:avLst/>
            <a:gdLst>
              <a:gd name="connsiteX0" fmla="*/ 0 w 10058400"/>
              <a:gd name="connsiteY0" fmla="*/ 0 h 6334817"/>
              <a:gd name="connsiteX1" fmla="*/ 10058400 w 10058400"/>
              <a:gd name="connsiteY1" fmla="*/ 0 h 6334817"/>
              <a:gd name="connsiteX2" fmla="*/ 10058400 w 10058400"/>
              <a:gd name="connsiteY2" fmla="*/ 6334817 h 6334817"/>
              <a:gd name="connsiteX3" fmla="*/ 0 w 10058400"/>
              <a:gd name="connsiteY3" fmla="*/ 6334817 h 633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58400" h="6334817">
                <a:moveTo>
                  <a:pt x="0" y="0"/>
                </a:moveTo>
                <a:lnTo>
                  <a:pt x="10058400" y="0"/>
                </a:lnTo>
                <a:lnTo>
                  <a:pt x="10058400" y="6334817"/>
                </a:lnTo>
                <a:lnTo>
                  <a:pt x="0" y="6334817"/>
                </a:lnTo>
                <a:close/>
              </a:path>
            </a:pathLst>
          </a:cu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136F446-5EA3-48C4-AA8D-AB9850B03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7" y="1460692"/>
            <a:ext cx="7772402" cy="685800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6B70600-CFB5-4805-BC68-5AE22166B5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2" y="2951305"/>
            <a:ext cx="7772400" cy="3456432"/>
          </a:xfrm>
        </p:spPr>
        <p:txBody>
          <a:bodyPr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9C8060D-32CA-4A3C-9EAF-A2D3801AB8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1" y="2240375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225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7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CC92641-A8C8-41F9-8E1C-7C929693C6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20" y="946654"/>
            <a:ext cx="6857998" cy="653547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7CC55B6-E9DA-4B68-A0D8-957F46B465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1" y="2062956"/>
            <a:ext cx="6858000" cy="423367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63045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15">
            <a:extLst>
              <a:ext uri="{FF2B5EF4-FFF2-40B4-BE49-F238E27FC236}">
                <a16:creationId xmlns:a16="http://schemas.microsoft.com/office/drawing/2014/main" id="{C6103AFC-AC4C-4756-AEEE-B0D669AC8C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b="44880"/>
          <a:stretch>
            <a:fillRect/>
          </a:stretch>
        </p:blipFill>
        <p:spPr>
          <a:xfrm>
            <a:off x="878302" y="469222"/>
            <a:ext cx="10424160" cy="6388778"/>
          </a:xfrm>
          <a:custGeom>
            <a:avLst/>
            <a:gdLst>
              <a:gd name="connsiteX0" fmla="*/ 0 w 10424160"/>
              <a:gd name="connsiteY0" fmla="*/ 0 h 6388778"/>
              <a:gd name="connsiteX1" fmla="*/ 10424160 w 10424160"/>
              <a:gd name="connsiteY1" fmla="*/ 0 h 6388778"/>
              <a:gd name="connsiteX2" fmla="*/ 10424160 w 10424160"/>
              <a:gd name="connsiteY2" fmla="*/ 6388778 h 6388778"/>
              <a:gd name="connsiteX3" fmla="*/ 0 w 10424160"/>
              <a:gd name="connsiteY3" fmla="*/ 6388778 h 6388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24160" h="6388778">
                <a:moveTo>
                  <a:pt x="0" y="0"/>
                </a:moveTo>
                <a:lnTo>
                  <a:pt x="10424160" y="0"/>
                </a:lnTo>
                <a:lnTo>
                  <a:pt x="10424160" y="6388778"/>
                </a:lnTo>
                <a:lnTo>
                  <a:pt x="0" y="6388778"/>
                </a:lnTo>
                <a:close/>
              </a:path>
            </a:pathLst>
          </a:cu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4604EF9-570E-48F5-BA06-DEB9EB7F7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0" y="1460692"/>
            <a:ext cx="6857998" cy="6858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B30880-FB83-4FD8-B7A4-675D68A479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1" y="2438570"/>
            <a:ext cx="6858000" cy="395020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8381839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9775E2-26ED-4CEF-94F6-7C85D113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46654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32AB5-76E2-49F4-96EE-B419AF1F0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294859"/>
            <a:ext cx="10058400" cy="372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7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  <p15:guide id="2" pos="576" userDrawn="1">
          <p15:clr>
            <a:srgbClr val="F26B43"/>
          </p15:clr>
        </p15:guide>
        <p15:guide id="3" pos="7104" userDrawn="1">
          <p15:clr>
            <a:srgbClr val="F26B43"/>
          </p15:clr>
        </p15:guide>
        <p15:guide id="4" orient="horz" pos="3744" userDrawn="1">
          <p15:clr>
            <a:srgbClr val="F26B43"/>
          </p15:clr>
        </p15:guide>
        <p15:guide id="5" pos="2760" userDrawn="1">
          <p15:clr>
            <a:srgbClr val="F26B43"/>
          </p15:clr>
        </p15:guide>
        <p15:guide id="6" pos="4944" userDrawn="1">
          <p15:clr>
            <a:srgbClr val="F26B43"/>
          </p15:clr>
        </p15:guide>
        <p15:guide id="7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2.svg"/><Relationship Id="rId4" Type="http://schemas.openxmlformats.org/officeDocument/2006/relationships/image" Target="../media/image6.png"/><Relationship Id="rId9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E3D5-B129-455A-8D61-5DE355CF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512D6-1B42-4E1C-AEE3-478A340AC1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14475" y="1655064"/>
            <a:ext cx="9458325" cy="114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Khai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báo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và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sử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dụng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biến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B348B4-1179-40C0-B903-717D79F0A3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+mj-lt"/>
              </a:rPr>
              <a:t>September </a:t>
            </a:r>
            <a:r>
              <a:rPr lang="en-US" smtClean="0"/>
              <a:t>20</a:t>
            </a:r>
            <a:r>
              <a:rPr lang="en-US" smtClean="0">
                <a:latin typeface="+mj-lt"/>
              </a:rPr>
              <a:t>, 2021</a:t>
            </a:r>
            <a:endParaRPr lang="en-US" dirty="0">
              <a:latin typeface="+mj-lt"/>
            </a:endParaRPr>
          </a:p>
          <a:p>
            <a:endParaRPr lang="en-US" dirty="0"/>
          </a:p>
        </p:txBody>
      </p:sp>
      <p:pic>
        <p:nvPicPr>
          <p:cNvPr id="12" name="Graphic 11" descr="Illustration of a pencil character ">
            <a:extLst>
              <a:ext uri="{FF2B5EF4-FFF2-40B4-BE49-F238E27FC236}">
                <a16:creationId xmlns:a16="http://schemas.microsoft.com/office/drawing/2014/main" id="{937FAC84-23F1-401F-A313-68AD63D60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077964">
            <a:off x="1811566" y="4144103"/>
            <a:ext cx="1155788" cy="1971643"/>
          </a:xfrm>
          <a:prstGeom prst="rect">
            <a:avLst/>
          </a:prstGeom>
        </p:spPr>
      </p:pic>
      <p:pic>
        <p:nvPicPr>
          <p:cNvPr id="8" name="Graphic 7" descr="Illustration of a blue bag of school supplies character ">
            <a:extLst>
              <a:ext uri="{FF2B5EF4-FFF2-40B4-BE49-F238E27FC236}">
                <a16:creationId xmlns:a16="http://schemas.microsoft.com/office/drawing/2014/main" id="{F3A63EAE-D921-4D74-B1C8-6D0E847DFD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2560" y="4391095"/>
            <a:ext cx="2483858" cy="1709233"/>
          </a:xfrm>
          <a:prstGeom prst="rect">
            <a:avLst/>
          </a:prstGeom>
        </p:spPr>
      </p:pic>
      <p:pic>
        <p:nvPicPr>
          <p:cNvPr id="10" name="Graphic 9" descr="Illustration of a purple book character ">
            <a:extLst>
              <a:ext uri="{FF2B5EF4-FFF2-40B4-BE49-F238E27FC236}">
                <a16:creationId xmlns:a16="http://schemas.microsoft.com/office/drawing/2014/main" id="{8A4FC9B1-AAE5-49E7-9209-B1CD7DC8CD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6269620" y="4059938"/>
            <a:ext cx="1775353" cy="2059055"/>
          </a:xfrm>
          <a:prstGeom prst="rect">
            <a:avLst/>
          </a:prstGeom>
        </p:spPr>
      </p:pic>
      <p:pic>
        <p:nvPicPr>
          <p:cNvPr id="6" name="Graphic 5" descr="Illustration of a globe character ">
            <a:extLst>
              <a:ext uri="{FF2B5EF4-FFF2-40B4-BE49-F238E27FC236}">
                <a16:creationId xmlns:a16="http://schemas.microsoft.com/office/drawing/2014/main" id="{A1CF0450-3738-4D52-BF18-A90C1F16AC6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08175" y="4442979"/>
            <a:ext cx="2213723" cy="1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6520-2640-4559-BAB1-ADE3A738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1" y="1495426"/>
            <a:ext cx="6400800" cy="685800"/>
          </a:xfrm>
        </p:spPr>
        <p:txBody>
          <a:bodyPr/>
          <a:lstStyle/>
          <a:p>
            <a:r>
              <a:rPr lang="en-US" sz="2400" b="1" smtClean="0">
                <a:solidFill>
                  <a:srgbClr val="0070C0"/>
                </a:solidFill>
              </a:rPr>
              <a:t>Mục đích, yêu cầu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55DC304-4CC2-4AA6-99F0-241F19673C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9048750" y="0"/>
            <a:ext cx="3212409" cy="6858000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Graphic 9" descr="Illustration of a blue bag of school supplies character ">
            <a:extLst>
              <a:ext uri="{FF2B5EF4-FFF2-40B4-BE49-F238E27FC236}">
                <a16:creationId xmlns:a16="http://schemas.microsoft.com/office/drawing/2014/main" id="{6F5EC1ED-E527-4E5A-A0D8-3D0719060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29727" y="2203705"/>
            <a:ext cx="2762730" cy="242206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95375" y="2346579"/>
            <a:ext cx="8010524" cy="3196971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8796520-2640-4559-BAB1-ADE3A7386530}"/>
              </a:ext>
            </a:extLst>
          </p:cNvPr>
          <p:cNvSpPr txBox="1">
            <a:spLocks/>
          </p:cNvSpPr>
          <p:nvPr/>
        </p:nvSpPr>
        <p:spPr>
          <a:xfrm>
            <a:off x="1533526" y="323851"/>
            <a:ext cx="7696201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BTH </a:t>
            </a:r>
            <a:r>
              <a:rPr lang="en-US" sz="3200" dirty="0" err="1" smtClean="0">
                <a:solidFill>
                  <a:srgbClr val="FF0000"/>
                </a:solidFill>
              </a:rPr>
              <a:t>số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3 </a:t>
            </a:r>
            <a:r>
              <a:rPr lang="en-US" sz="3200" dirty="0" smtClean="0">
                <a:solidFill>
                  <a:srgbClr val="FF0000"/>
                </a:solidFill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</a:rPr>
              <a:t>Khai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báo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và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sử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dụng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0000"/>
                </a:solidFill>
              </a:rPr>
              <a:t>biến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Google Shape;326;p21"/>
          <p:cNvSpPr txBox="1">
            <a:spLocks/>
          </p:cNvSpPr>
          <p:nvPr/>
        </p:nvSpPr>
        <p:spPr>
          <a:xfrm>
            <a:off x="9782177" y="5873477"/>
            <a:ext cx="36741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Char char="●"/>
              <a:defRPr sz="30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Didact Gothic"/>
              <a:buChar char="○"/>
              <a:defRPr sz="2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Didact Gothic"/>
              <a:buChar char="■"/>
              <a:defRPr sz="2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○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■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○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■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indent="0">
              <a:buFont typeface="Didact Gothic"/>
              <a:buNone/>
            </a:pPr>
            <a:r>
              <a:rPr lang="vi-VN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Đặng Văn Bình</a:t>
            </a:r>
          </a:p>
          <a:p>
            <a:pPr marL="0" indent="0">
              <a:buFont typeface="Didact Gothic"/>
              <a:buNone/>
            </a:pPr>
            <a:r>
              <a:rPr lang="vi-VN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Email:</a:t>
            </a:r>
            <a:r>
              <a: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dangvanbinh40@gmail.com</a:t>
            </a:r>
            <a:endParaRPr lang="vi-VN" sz="120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Didact Gothic"/>
              <a:buNone/>
            </a:pPr>
            <a:r>
              <a:rPr lang="vi-VN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Phone: 0975.189.601</a:t>
            </a:r>
            <a:endParaRPr lang="vi-VN" sz="12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E16C4-8E88-4788-939C-687DC13F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1020" y="1714500"/>
            <a:ext cx="6857998" cy="653547"/>
          </a:xfrm>
        </p:spPr>
        <p:txBody>
          <a:bodyPr>
            <a:noAutofit/>
          </a:bodyPr>
          <a:lstStyle/>
          <a:p>
            <a:pPr algn="ctr"/>
            <a:r>
              <a:rPr lang="en-US" smtClean="0"/>
              <a:t>Tiết học kết thúc</a:t>
            </a:r>
            <a:br>
              <a:rPr lang="en-US" smtClean="0"/>
            </a:br>
            <a:r>
              <a:rPr lang="en-US" smtClean="0"/>
              <a:t>chúc các em học tốt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916BCB-384D-4A08-BEE7-8E8B4C216B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652070" y="1714500"/>
            <a:ext cx="3429001" cy="3429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phic 9" descr="Illustration of a green pencil sharpener character ">
            <a:extLst>
              <a:ext uri="{FF2B5EF4-FFF2-40B4-BE49-F238E27FC236}">
                <a16:creationId xmlns:a16="http://schemas.microsoft.com/office/drawing/2014/main" id="{A5A4FC33-D142-4E28-8346-35D781135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580274" y="2306953"/>
            <a:ext cx="1572594" cy="2244095"/>
          </a:xfrm>
          <a:prstGeom prst="rect">
            <a:avLst/>
          </a:prstGeom>
        </p:spPr>
      </p:pic>
      <p:sp>
        <p:nvSpPr>
          <p:cNvPr id="7" name="Google Shape;326;p21"/>
          <p:cNvSpPr txBox="1">
            <a:spLocks/>
          </p:cNvSpPr>
          <p:nvPr/>
        </p:nvSpPr>
        <p:spPr>
          <a:xfrm>
            <a:off x="9735140" y="5854427"/>
            <a:ext cx="36741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Char char="●"/>
              <a:defRPr sz="30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Didact Gothic"/>
              <a:buChar char="○"/>
              <a:defRPr sz="2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Didact Gothic"/>
              <a:buChar char="■"/>
              <a:defRPr sz="2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○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■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○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■"/>
              <a:defRPr sz="18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indent="0">
              <a:buFont typeface="Didact Gothic"/>
              <a:buNone/>
            </a:pPr>
            <a:r>
              <a:rPr lang="vi-VN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Đặng Văn Bình</a:t>
            </a:r>
          </a:p>
          <a:p>
            <a:pPr marL="0" indent="0">
              <a:buFont typeface="Didact Gothic"/>
              <a:buNone/>
            </a:pPr>
            <a:r>
              <a:rPr lang="vi-VN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Email:</a:t>
            </a:r>
            <a:r>
              <a: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dangvanbinh40@gmail.com</a:t>
            </a:r>
            <a:endParaRPr lang="vi-VN" sz="120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Didact Gothic"/>
              <a:buNone/>
            </a:pPr>
            <a:r>
              <a:rPr lang="vi-VN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Phone: 0975.189.601</a:t>
            </a:r>
            <a:endParaRPr lang="vi-VN" sz="12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45015601_win32">
  <a:themeElements>
    <a:clrScheme name="back to school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Custom 30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enHousePresentation_Elementary_Win32_JB_v2" id="{76CC1F8F-1616-4FD5-B5D9-5288357CAB76}" vid="{CCFA5B03-57D1-4BF3-98DD-85D1A7F0AA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04EE7CA-01E4-4C36-A155-A254FEC02701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4EED2D-C894-47C4-9CDD-55EC03B2713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0F07EB6-DDE3-49D2-9047-A171C0D29C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431A9B-4B87-4F2F-AB9E-CAE6A6729B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tf45015601_win32</Template>
  <TotalTime>0</TotalTime>
  <Words>69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Didact Gothic</vt:lpstr>
      <vt:lpstr>Kristen ITC</vt:lpstr>
      <vt:lpstr>Quire Sans</vt:lpstr>
      <vt:lpstr>Times New Roman</vt:lpstr>
      <vt:lpstr>tf45015601_win32</vt:lpstr>
      <vt:lpstr>Bài thực hành số 3 </vt:lpstr>
      <vt:lpstr>Mục đích, yêu cầu</vt:lpstr>
      <vt:lpstr>Tiết học kết thúc chúc các em học tốt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2021-09-10T15:20:41Z</dcterms:created>
  <dcterms:modified xsi:type="dcterms:W3CDTF">2021-11-10T01:36:31Z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