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257" r:id="rId3"/>
    <p:sldId id="258" r:id="rId4"/>
    <p:sldId id="269" r:id="rId5"/>
    <p:sldId id="272" r:id="rId6"/>
    <p:sldId id="275" r:id="rId7"/>
    <p:sldId id="273" r:id="rId8"/>
    <p:sldId id="282" r:id="rId9"/>
    <p:sldId id="287" r:id="rId10"/>
    <p:sldId id="288" r:id="rId11"/>
    <p:sldId id="283" r:id="rId12"/>
    <p:sldId id="289" r:id="rId13"/>
    <p:sldId id="290" r:id="rId14"/>
    <p:sldId id="274" r:id="rId15"/>
    <p:sldId id="277" r:id="rId16"/>
    <p:sldId id="278" r:id="rId17"/>
    <p:sldId id="280" r:id="rId18"/>
    <p:sldId id="291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3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45" y="121920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      Trường THCS Nguyễn Văn Trỗi</a:t>
            </a:r>
            <a:endParaRPr lang="en-US"/>
          </a:p>
        </p:txBody>
      </p:sp>
      <p:pic>
        <p:nvPicPr>
          <p:cNvPr id="2050" name="Picture 4" descr="h truong"/>
          <p:cNvPicPr>
            <a:picLocks noGrp="1" noChangeAspect="1"/>
          </p:cNvPicPr>
          <p:nvPr>
            <p:ph idx="1"/>
          </p:nvPr>
        </p:nvPicPr>
        <p:blipFill>
          <a:blip r:embed="rId2">
            <a:lum bright="29999" contrast="26000"/>
          </a:blip>
          <a:stretch>
            <a:fillRect/>
          </a:stretch>
        </p:blipFill>
        <p:spPr>
          <a:xfrm>
            <a:off x="1416050" y="1240790"/>
            <a:ext cx="9360535" cy="5617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blipFill rotWithShape="1">
                <a:blip r:embed="rId3"/>
                <a:stretch>
                  <a:fillRect l="-2" t="-5" r="3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7951" y="92206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latin typeface="Cambria Math" panose="02040503050406030204" pitchFamily="18" charset="0"/>
                                        </a:rPr>
                                        <m:t>𝟕𝟎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blipFill rotWithShape="1">
                <a:blip r:embed="rId4"/>
                <a:stretch>
                  <a:fillRect l="-2" t="-47" r="3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blipFill rotWithShape="1">
                <a:blip r:embed="rId5"/>
                <a:stretch>
                  <a:fillRect l="-2" t="-38" r="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" t="-31" r="2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𝟏𝟐𝟖</m:t>
                          </m:r>
                        </m:e>
                      </m:d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3" t="-60" r="5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6" t="-20" r="22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8" t="-48" r="26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/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blipFill rotWithShape="1">
                <a:blip r:embed="rId3"/>
                <a:stretch>
                  <a:fillRect l="-2" t="-33" r="2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blipFill rotWithShape="1">
                <a:blip r:embed="rId4"/>
                <a:stretch>
                  <a:fillRect l="-1" t="-26" r="4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3268" y="2702586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268" y="414745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/>
                  <a:t>Tìm số tự nhiên 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7200" b="1"/>
                  <a:t> thỏa mãn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" t="-26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/>
          <p:cNvSpPr/>
          <p:nvPr/>
        </p:nvSpPr>
        <p:spPr>
          <a:xfrm>
            <a:off x="167951" y="1007703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blipFill rotWithShape="1">
                <a:blip r:embed="rId3"/>
                <a:stretch>
                  <a:fillRect l="-1" t="-46" r="1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45031" y="913433"/>
            <a:ext cx="86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" t="-66" r="11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" t="-62" r="11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" t="-58" r="8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" t="-54" r="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𝟏𝟔𝟗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" t="-50" r="2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𝟏𝟔𝟗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" t="-46" r="16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" t="-42" r="3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/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blipFill rotWithShape="1">
                <a:blip r:embed="rId3"/>
                <a:stretch>
                  <a:fillRect l="-7" t="-11" r="6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05271" y="642230"/>
            <a:ext cx="111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7" t="-42" r="6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9" t="-54" r="10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0" t="-65" r="8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5" t="-76" r="17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7" t="-5" r="14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𝟐𝟎𝟐𝟐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1" t="-16" r="14" b="7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𝟑𝟑𝟕</m:t>
                      </m:r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6" t="-27" r="22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731" y="1259833"/>
            <a:ext cx="11048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Sử dụng máy tính cầm tay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A person holding a cell phon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595"/>
            <a:ext cx="5590476" cy="40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close-up of a calculato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283"/>
            <a:ext cx="3098703" cy="5942717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4068734" y="321906"/>
            <a:ext cx="6382139" cy="2509934"/>
          </a:xfrm>
          <a:prstGeom prst="wedgeRoundRectCallout">
            <a:avLst>
              <a:gd name="adj1" fmla="val 51096"/>
              <a:gd name="adj2" fmla="val 807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ác định nút ON/OFF; nút số từ 0 đến 9, nút dấu +, -, x, :, =; nút DEL; AC; ngoặc trái; ngoặc phải; nút lũy thừa.</a:t>
            </a:r>
            <a:endParaRPr lang="en-US" sz="3200" b="1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60" y="2462262"/>
            <a:ext cx="4394855" cy="439485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3834881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34881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+ - x 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450975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450975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OFF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067069" y="4918007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DEL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5450975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Ngoặc trái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Ngoặc phải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067069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0 -&gt; 9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86039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06706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Lũy thừa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8701" y="3463211"/>
            <a:ext cx="41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Ẩn hiện các nút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314575" y="2981325"/>
            <a:ext cx="619125" cy="5810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1760885" y="5410204"/>
            <a:ext cx="1098429" cy="916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/>
          <p:cNvSpPr/>
          <p:nvPr/>
        </p:nvSpPr>
        <p:spPr>
          <a:xfrm>
            <a:off x="149689" y="3039159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/>
          <p:cNvSpPr/>
          <p:nvPr/>
        </p:nvSpPr>
        <p:spPr>
          <a:xfrm>
            <a:off x="2220478" y="4970502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/>
          <p:cNvSpPr/>
          <p:nvPr/>
        </p:nvSpPr>
        <p:spPr>
          <a:xfrm>
            <a:off x="272038" y="4982943"/>
            <a:ext cx="1571638" cy="1360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/>
          <p:cNvSpPr/>
          <p:nvPr/>
        </p:nvSpPr>
        <p:spPr>
          <a:xfrm>
            <a:off x="260297" y="6326547"/>
            <a:ext cx="611866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/>
          <p:cNvSpPr/>
          <p:nvPr/>
        </p:nvSpPr>
        <p:spPr>
          <a:xfrm>
            <a:off x="2199085" y="6326547"/>
            <a:ext cx="722473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/>
          <p:cNvSpPr/>
          <p:nvPr/>
        </p:nvSpPr>
        <p:spPr>
          <a:xfrm>
            <a:off x="1781129" y="4944254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/>
          <p:cNvSpPr/>
          <p:nvPr/>
        </p:nvSpPr>
        <p:spPr>
          <a:xfrm>
            <a:off x="2303283" y="4948146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/>
          <p:cNvSpPr/>
          <p:nvPr/>
        </p:nvSpPr>
        <p:spPr>
          <a:xfrm>
            <a:off x="1548111" y="3953331"/>
            <a:ext cx="425548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/>
          <p:cNvSpPr/>
          <p:nvPr/>
        </p:nvSpPr>
        <p:spPr>
          <a:xfrm>
            <a:off x="1074429" y="4628831"/>
            <a:ext cx="949844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Nhập các biểu thức toán học sau và đọc kết quả thu được.</a:t>
            </a:r>
            <a:endParaRPr lang="en-US" sz="3200" b="1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0" y="1708675"/>
            <a:ext cx="2859314" cy="1982637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71" y="2863264"/>
            <a:ext cx="2918858" cy="181765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67" y="4758759"/>
            <a:ext cx="2918857" cy="1847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01"/>
            <a:ext cx="9304826" cy="4831499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Nhập các biểu thức toán học sau và đọc kết quả thu được.</a:t>
            </a:r>
            <a:endParaRPr lang="en-US" sz="3200" b="1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𝟒𝟐𝟑𝟕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𝟏𝟗𝟐𝟖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𝟐𝟓𝟎𝟎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" t="-66" r="5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blipFill rotWithShape="1">
                <a:blip r:embed="rId4"/>
                <a:stretch>
                  <a:fillRect l="-1" t="-23" r="5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23527" y="2662035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527" y="3715019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b)</a:t>
            </a:r>
          </a:p>
        </p:txBody>
      </p:sp>
      <p:sp>
        <p:nvSpPr>
          <p:cNvPr id="7" name="Oval 6"/>
          <p:cNvSpPr/>
          <p:nvPr/>
        </p:nvSpPr>
        <p:spPr>
          <a:xfrm>
            <a:off x="186612" y="1223281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979" y="1102671"/>
            <a:ext cx="10979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Sử dụng máy tính cầm tay, tính: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1" y="5161907"/>
            <a:ext cx="4813235" cy="1696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896" y="5161907"/>
            <a:ext cx="4813237" cy="169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2237839"/>
            <a:ext cx="10167139" cy="3773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46" y="914400"/>
            <a:ext cx="1155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Bảng sau thể hiện số liệu thống kê danh mục mua văn phòng phẩm của một cơ quan.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071" y="6150114"/>
            <a:ext cx="115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Tính tổng số tiền mua văn phòng phẩm của cơ quan.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70588" y="1250301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201091" y="1250301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564949" y="1250301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495453" y="1250301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8" name="Picture 7" descr="A picture containing text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1" y="2701214"/>
            <a:ext cx="9947818" cy="3984171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84630" y="0"/>
            <a:ext cx="10436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Bài 5. THỨ TỰ THỰC HIỆN PHÉP TÍNH</a:t>
            </a:r>
            <a:endParaRPr lang="en-US" sz="4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1271" y="0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GIAO VIỆC VỀ NHÀ</a:t>
            </a:r>
          </a:p>
        </p:txBody>
      </p:sp>
      <p:pic>
        <p:nvPicPr>
          <p:cNvPr id="4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3220556"/>
            <a:ext cx="6923314" cy="3637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46" y="914400"/>
            <a:ext cx="1155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/>
              <a:t>Hoàn thành phần vận dụng</a:t>
            </a:r>
          </a:p>
          <a:p>
            <a:pPr marL="571500" indent="-571500">
              <a:buFontTx/>
              <a:buChar char="-"/>
            </a:pPr>
            <a:r>
              <a:rPr lang="en-US" sz="3600" b="1"/>
              <a:t>Hoàn thành bổ sung các phần hoạt động nhóm, phần thực hành và phiếu bài tập vào vở.</a:t>
            </a:r>
          </a:p>
          <a:p>
            <a:pPr marL="571500" indent="-571500">
              <a:buFontTx/>
              <a:buChar char="-"/>
            </a:pPr>
            <a:r>
              <a:rPr lang="en-US" sz="3600" b="1"/>
              <a:t>Làm bài tập 1, 2, 3 (SGK T20-21) và chuẩn bị bài tiết sau.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12" name="Picture 11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" y="1936523"/>
            <a:ext cx="8994712" cy="4722223"/>
          </a:xfrm>
          <a:prstGeom prst="rect">
            <a:avLst/>
          </a:prstGeom>
        </p:spPr>
      </p:pic>
      <p:sp>
        <p:nvSpPr>
          <p:cNvPr id="13" name="Speech Bubble: Oval 12"/>
          <p:cNvSpPr/>
          <p:nvPr/>
        </p:nvSpPr>
        <p:spPr>
          <a:xfrm>
            <a:off x="1926871" y="1889600"/>
            <a:ext cx="1868129" cy="130769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0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Speech Bubble: Oval 13"/>
          <p:cNvSpPr/>
          <p:nvPr/>
        </p:nvSpPr>
        <p:spPr>
          <a:xfrm>
            <a:off x="4686923" y="1889601"/>
            <a:ext cx="1868129" cy="1307691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Speech Bubble: Oval 14"/>
          <p:cNvSpPr/>
          <p:nvPr/>
        </p:nvSpPr>
        <p:spPr>
          <a:xfrm>
            <a:off x="7119555" y="2061639"/>
            <a:ext cx="1868129" cy="130769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1384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An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838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Bình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406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Chi</a:t>
            </a:r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/>
                  <a:t>Tính: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blipFill rotWithShape="1">
                <a:blip r:embed="rId4"/>
                <a:stretch>
                  <a:fillRect l="-475" t="-1862" r="-462" b="-1823"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38" y="418900"/>
            <a:ext cx="4394855" cy="4394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8" name="Picture 7" descr="A picture containing text, doll, toy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75" y="2363808"/>
            <a:ext cx="2690966" cy="464129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0" y="4241502"/>
            <a:ext cx="7863656" cy="1615938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2267338" y="538490"/>
            <a:ext cx="6929533" cy="2565919"/>
          </a:xfrm>
          <a:prstGeom prst="cloudCallout">
            <a:avLst>
              <a:gd name="adj1" fmla="val 48512"/>
              <a:gd name="adj2" fmla="val 58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Vì sao lại có các kết quả khác nhau như vậy?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785" y="1754355"/>
            <a:ext cx="11588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1. Thứ tự thực hiện phép tính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Logo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3048476"/>
            <a:ext cx="7619047" cy="38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picture containing 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" y="1735495"/>
            <a:ext cx="3572177" cy="237821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2" y="1735495"/>
            <a:ext cx="3665608" cy="238690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4" y="1726804"/>
            <a:ext cx="3588001" cy="2395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33702" y="1109026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Bài làm của bạn 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9940" y="1150720"/>
            <a:ext cx="465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Bài làm của bạn Bình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336" y="1192414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Bài làm của bạn Chi</a:t>
            </a:r>
          </a:p>
        </p:txBody>
      </p:sp>
      <p:pic>
        <p:nvPicPr>
          <p:cNvPr id="16" name="Picture 15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0" y="5036456"/>
            <a:ext cx="1907337" cy="134862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6" y="4908363"/>
            <a:ext cx="1497028" cy="1510699"/>
          </a:xfrm>
          <a:prstGeom prst="rect">
            <a:avLst/>
          </a:prstGeom>
        </p:spPr>
      </p:pic>
      <p:pic>
        <p:nvPicPr>
          <p:cNvPr id="19" name="Picture 18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65" y="5036456"/>
            <a:ext cx="1907337" cy="13486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8009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1200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5634" y="4113711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6" name="Picture 5" descr="Text, lette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" y="1406615"/>
            <a:ext cx="11565823" cy="4730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/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blipFill rotWithShape="1">
                <a:blip r:embed="rId3"/>
                <a:stretch>
                  <a:fillRect l="-2" t="-1" r="1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blipFill rotWithShape="1">
                <a:blip r:embed="rId4"/>
                <a:stretch>
                  <a:fillRect l="-1" t="-57" r="2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3268" y="241333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268" y="385820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979" y="110267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/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blipFill rotWithShape="1">
                <a:blip r:embed="rId3"/>
                <a:stretch>
                  <a:fillRect l="-2" t="-1" r="1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8068" y="2407622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979" y="110267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Tính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6002" y="3440942"/>
                <a:ext cx="63852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𝟏𝟐𝟗𝟔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2" y="3440942"/>
                <a:ext cx="6385248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" t="-55" r="1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6647" y="4454981"/>
                <a:ext cx="4242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𝟏𝟑𝟔𝟖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4454981"/>
                <a:ext cx="424232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8" t="-49" r="6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𝟏𝟐𝟗𝟔</m:t>
                      </m:r>
                    </m:oMath>
                  </m:oMathPara>
                </a14:m>
                <a:endParaRPr lang="en-US" sz="5400" b="1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3" t="-43" r="5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      Trường THCS Nguyễn Văn Trỗi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Toãn Thái</dc:creator>
  <cp:lastModifiedBy>Dang Quang Trung</cp:lastModifiedBy>
  <cp:revision>7</cp:revision>
  <dcterms:created xsi:type="dcterms:W3CDTF">2021-07-09T18:13:00Z</dcterms:created>
  <dcterms:modified xsi:type="dcterms:W3CDTF">2021-09-12T12:09:56Z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421DE11289F34781A3AFD0F444A53A1C</vt:lpwstr>
  </property>
  <property fmtid="{D5CDD505-2E9C-101B-9397-08002B2CF9AE}" pid="3" name="KSOProductBuildVer">
    <vt:lpwstr>1033-11.2.0.10294</vt:lpwstr>
  </property>
</Properties>
</file>