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3" r:id="rId4"/>
    <p:sldId id="258" r:id="rId5"/>
    <p:sldId id="259" r:id="rId6"/>
    <p:sldId id="260" r:id="rId7"/>
    <p:sldId id="272" r:id="rId8"/>
    <p:sldId id="274" r:id="rId9"/>
    <p:sldId id="275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12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E135-2C7F-4E01-AC9A-839175A13BD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614E-FA5F-4A5B-8518-6FE63D6AB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E135-2C7F-4E01-AC9A-839175A13BD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614E-FA5F-4A5B-8518-6FE63D6AB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E135-2C7F-4E01-AC9A-839175A13BD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614E-FA5F-4A5B-8518-6FE63D6AB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E135-2C7F-4E01-AC9A-839175A13BD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614E-FA5F-4A5B-8518-6FE63D6AB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E135-2C7F-4E01-AC9A-839175A13BD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614E-FA5F-4A5B-8518-6FE63D6AB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E135-2C7F-4E01-AC9A-839175A13BD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614E-FA5F-4A5B-8518-6FE63D6AB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E135-2C7F-4E01-AC9A-839175A13BD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614E-FA5F-4A5B-8518-6FE63D6AB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E135-2C7F-4E01-AC9A-839175A13BD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614E-FA5F-4A5B-8518-6FE63D6AB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E135-2C7F-4E01-AC9A-839175A13BD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614E-FA5F-4A5B-8518-6FE63D6AB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E135-2C7F-4E01-AC9A-839175A13BD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614E-FA5F-4A5B-8518-6FE63D6AB4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AE135-2C7F-4E01-AC9A-839175A13BD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7614E-FA5F-4A5B-8518-6FE63D6AB44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5AAE135-2C7F-4E01-AC9A-839175A13BDF}" type="datetimeFigureOut">
              <a:rPr lang="en-US" smtClean="0"/>
              <a:t>9/21/2021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257614E-FA5F-4A5B-8518-6FE63D6AB4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English 7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Unit 1 </a:t>
            </a:r>
          </a:p>
          <a:p>
            <a:r>
              <a:rPr lang="en-US" dirty="0"/>
              <a:t>Lesson 2</a:t>
            </a:r>
          </a:p>
          <a:p>
            <a:r>
              <a:rPr lang="en-US" dirty="0"/>
              <a:t>BACK TO SCHOOL</a:t>
            </a:r>
          </a:p>
        </p:txBody>
      </p:sp>
    </p:spTree>
    <p:extLst>
      <p:ext uri="{BB962C8B-B14F-4D97-AF65-F5344CB8AC3E}">
        <p14:creationId xmlns:p14="http://schemas.microsoft.com/office/powerpoint/2010/main" val="225209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While- reading (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hành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read the text in the book and write the keys on their papers.( with time limit) (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văn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ý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giấy</a:t>
            </a:r>
            <a:r>
              <a:rPr lang="en-US" dirty="0"/>
              <a:t> </a:t>
            </a:r>
            <a:r>
              <a:rPr lang="en-US" dirty="0" err="1"/>
              <a:t>nháp</a:t>
            </a:r>
            <a:r>
              <a:rPr lang="en-US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743176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exchange (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Expected keys</a:t>
            </a:r>
          </a:p>
          <a:p>
            <a:r>
              <a:rPr lang="en-US" dirty="0"/>
              <a:t>a. She is from Hue.</a:t>
            </a:r>
          </a:p>
          <a:p>
            <a:r>
              <a:rPr lang="en-US" dirty="0"/>
              <a:t>b. She is staying with her uncle and aunt.</a:t>
            </a:r>
          </a:p>
          <a:p>
            <a:r>
              <a:rPr lang="en-US" dirty="0"/>
              <a:t>c. No, she doesn’t have many.</a:t>
            </a:r>
          </a:p>
          <a:p>
            <a:r>
              <a:rPr lang="en-US" dirty="0"/>
              <a:t>d. Her new school is bigger than her old school. </a:t>
            </a:r>
          </a:p>
          <a:p>
            <a:r>
              <a:rPr lang="en-US" dirty="0"/>
              <a:t>e. Because she misses her friends in Hue.</a:t>
            </a:r>
          </a:p>
        </p:txBody>
      </p:sp>
    </p:spTree>
    <p:extLst>
      <p:ext uri="{BB962C8B-B14F-4D97-AF65-F5344CB8AC3E}">
        <p14:creationId xmlns:p14="http://schemas.microsoft.com/office/powerpoint/2010/main" val="289877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Students write a short passage about them using words such as school, friends, play games, fun, stay, new friends ,etc. (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đoạn</a:t>
            </a:r>
            <a:r>
              <a:rPr lang="en-US" dirty="0"/>
              <a:t> </a:t>
            </a:r>
            <a:r>
              <a:rPr lang="en-US" dirty="0" err="1"/>
              <a:t>ngắn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gợi</a:t>
            </a:r>
            <a:r>
              <a:rPr lang="en-US" dirty="0"/>
              <a:t> ý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…)</a:t>
            </a:r>
          </a:p>
          <a:p>
            <a:endParaRPr lang="en-US" dirty="0"/>
          </a:p>
          <a:p>
            <a:r>
              <a:rPr lang="en-US" dirty="0"/>
              <a:t>Teacher gives sample sentences in a context.</a:t>
            </a:r>
          </a:p>
        </p:txBody>
      </p:sp>
    </p:spTree>
    <p:extLst>
      <p:ext uri="{BB962C8B-B14F-4D97-AF65-F5344CB8AC3E}">
        <p14:creationId xmlns:p14="http://schemas.microsoft.com/office/powerpoint/2010/main" val="86231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đọc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584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271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39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64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49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696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674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Look and describe the picture shortly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78486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25487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6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 </a:t>
            </a:r>
            <a:r>
              <a:rPr lang="en-US" dirty="0" err="1"/>
              <a:t>lướt</a:t>
            </a:r>
            <a:r>
              <a:rPr lang="en-US" dirty="0"/>
              <a:t> qua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tin </a:t>
            </a:r>
            <a:r>
              <a:rPr lang="en-US" dirty="0" err="1"/>
              <a:t>chính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42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ideas ( </a:t>
            </a:r>
            <a:r>
              <a:rPr lang="en-US" dirty="0" err="1"/>
              <a:t>gợi</a:t>
            </a:r>
            <a:r>
              <a:rPr lang="en-US" dirty="0"/>
              <a:t> ý 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a girl in the picture. </a:t>
            </a:r>
          </a:p>
          <a:p>
            <a:r>
              <a:rPr lang="en-US" dirty="0"/>
              <a:t>The girls in the picture are her friends.</a:t>
            </a:r>
          </a:p>
          <a:p>
            <a:r>
              <a:rPr lang="en-US" dirty="0"/>
              <a:t>Now, she goes to a new school.</a:t>
            </a:r>
          </a:p>
        </p:txBody>
      </p:sp>
    </p:spTree>
    <p:extLst>
      <p:ext uri="{BB962C8B-B14F-4D97-AF65-F5344CB8AC3E}">
        <p14:creationId xmlns:p14="http://schemas.microsoft.com/office/powerpoint/2010/main" val="208866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 listening/reading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Task1: Students listen to the reading and write the main point of it.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154239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1.parents = father and mother- </a:t>
            </a:r>
            <a:r>
              <a:rPr lang="en-US" dirty="0" err="1"/>
              <a:t>cha,mẹ</a:t>
            </a:r>
            <a:endParaRPr lang="en-US" dirty="0"/>
          </a:p>
          <a:p>
            <a:r>
              <a:rPr lang="en-US" dirty="0"/>
              <a:t>2.uncle(n)= father’s brother- </a:t>
            </a:r>
            <a:r>
              <a:rPr lang="en-US" dirty="0" err="1"/>
              <a:t>chú</a:t>
            </a:r>
            <a:r>
              <a:rPr lang="en-US" dirty="0"/>
              <a:t>, </a:t>
            </a:r>
            <a:r>
              <a:rPr lang="en-US" dirty="0" err="1"/>
              <a:t>bác</a:t>
            </a:r>
            <a:endParaRPr lang="en-US" dirty="0"/>
          </a:p>
          <a:p>
            <a:r>
              <a:rPr lang="en-US" dirty="0"/>
              <a:t>3.different (a) – difference(n) – differently (</a:t>
            </a:r>
            <a:r>
              <a:rPr lang="en-US" dirty="0" err="1"/>
              <a:t>adv</a:t>
            </a:r>
            <a:r>
              <a:rPr lang="en-US" dirty="0"/>
              <a:t>) –make a difference –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biệt</a:t>
            </a:r>
            <a:r>
              <a:rPr lang="en-US" dirty="0"/>
              <a:t>, </a:t>
            </a:r>
            <a:r>
              <a:rPr lang="en-US" dirty="0" err="1"/>
              <a:t>tạo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biệt</a:t>
            </a:r>
            <a:endParaRPr lang="en-US" dirty="0"/>
          </a:p>
          <a:p>
            <a:r>
              <a:rPr lang="en-US" dirty="0"/>
              <a:t>4.comparatives :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ngắn</a:t>
            </a:r>
            <a:r>
              <a:rPr lang="en-US" dirty="0"/>
              <a:t> :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âm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viết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, ta </a:t>
            </a:r>
            <a:r>
              <a:rPr lang="en-US" dirty="0" err="1"/>
              <a:t>thêm</a:t>
            </a:r>
            <a:r>
              <a:rPr lang="en-US" dirty="0"/>
              <a:t> ER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Khi</a:t>
            </a:r>
            <a:r>
              <a:rPr lang="en-US" dirty="0"/>
              <a:t> 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/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ta </a:t>
            </a:r>
            <a:r>
              <a:rPr lang="en-US" dirty="0" err="1"/>
              <a:t>thêm</a:t>
            </a:r>
            <a:r>
              <a:rPr lang="en-US" dirty="0"/>
              <a:t> (than)</a:t>
            </a:r>
          </a:p>
          <a:p>
            <a:r>
              <a:rPr lang="en-US" dirty="0"/>
              <a:t>-big – bigger (than) … </a:t>
            </a:r>
          </a:p>
          <a:p>
            <a:r>
              <a:rPr lang="en-US" dirty="0"/>
              <a:t>Old- older</a:t>
            </a:r>
          </a:p>
          <a:p>
            <a:r>
              <a:rPr lang="en-US" dirty="0"/>
              <a:t>5. lots of.. = a lot of..= many  - </a:t>
            </a:r>
            <a:r>
              <a:rPr lang="en-US" dirty="0" err="1"/>
              <a:t>nhiều</a:t>
            </a:r>
            <a:r>
              <a:rPr lang="en-US" dirty="0"/>
              <a:t> &gt;&lt; not any… -</a:t>
            </a:r>
            <a:r>
              <a:rPr lang="en-US" dirty="0" err="1"/>
              <a:t>không</a:t>
            </a:r>
            <a:r>
              <a:rPr lang="en-US" dirty="0"/>
              <a:t> </a:t>
            </a:r>
          </a:p>
          <a:p>
            <a:r>
              <a:rPr lang="en-US" dirty="0"/>
              <a:t>6. happy (a) – </a:t>
            </a:r>
            <a:r>
              <a:rPr lang="en-US" dirty="0" err="1"/>
              <a:t>vui</a:t>
            </a:r>
            <a:r>
              <a:rPr lang="en-US" dirty="0"/>
              <a:t>  unhappy (a) –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vui</a:t>
            </a:r>
            <a:r>
              <a:rPr lang="en-US" dirty="0"/>
              <a:t> </a:t>
            </a:r>
          </a:p>
          <a:p>
            <a:r>
              <a:rPr lang="en-US" dirty="0"/>
              <a:t>7.miss(v) – </a:t>
            </a:r>
            <a:r>
              <a:rPr lang="en-US" dirty="0" err="1"/>
              <a:t>nhớ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59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1.simple present tense : (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) </a:t>
            </a:r>
          </a:p>
          <a:p>
            <a:r>
              <a:rPr lang="en-US" dirty="0"/>
              <a:t>third personal singular + v-</a:t>
            </a:r>
            <a:r>
              <a:rPr lang="en-US" dirty="0" err="1"/>
              <a:t>o,s,ch,x,sh</a:t>
            </a:r>
            <a:r>
              <a:rPr lang="en-US" dirty="0"/>
              <a:t>, z + </a:t>
            </a:r>
            <a:r>
              <a:rPr lang="en-US" dirty="0" err="1"/>
              <a:t>es</a:t>
            </a:r>
            <a:r>
              <a:rPr lang="en-US" dirty="0"/>
              <a:t> (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–</a:t>
            </a:r>
            <a:r>
              <a:rPr lang="en-US" dirty="0" err="1"/>
              <a:t>o,s,sh,ch,z,x</a:t>
            </a:r>
            <a:r>
              <a:rPr lang="en-US" dirty="0"/>
              <a:t>,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chủ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3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ít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thêm</a:t>
            </a:r>
            <a:r>
              <a:rPr lang="en-US" dirty="0"/>
              <a:t> – ES)</a:t>
            </a:r>
          </a:p>
          <a:p>
            <a:r>
              <a:rPr lang="en-US" dirty="0"/>
              <a:t>Yes/no question </a:t>
            </a:r>
          </a:p>
          <a:p>
            <a:r>
              <a:rPr lang="en-US" dirty="0"/>
              <a:t>2. present </a:t>
            </a:r>
            <a:r>
              <a:rPr lang="en-US" dirty="0" err="1"/>
              <a:t>continuos</a:t>
            </a:r>
            <a:r>
              <a:rPr lang="en-US" dirty="0"/>
              <a:t> tense: (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) </a:t>
            </a:r>
          </a:p>
          <a:p>
            <a:r>
              <a:rPr lang="en-US" dirty="0"/>
              <a:t>            am/is/are + V-</a:t>
            </a:r>
            <a:r>
              <a:rPr lang="en-US" dirty="0" err="1"/>
              <a:t>ing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862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1.simple present tense : (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) 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1"/>
            <a:ext cx="6172199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539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present </a:t>
            </a:r>
            <a:r>
              <a:rPr lang="en-US" dirty="0" err="1"/>
              <a:t>continuos</a:t>
            </a:r>
            <a:r>
              <a:rPr lang="en-US" dirty="0"/>
              <a:t> tense: ( </a:t>
            </a:r>
            <a:r>
              <a:rPr lang="en-US" dirty="0" err="1"/>
              <a:t>ôn</a:t>
            </a:r>
            <a:r>
              <a:rPr lang="en-US" dirty="0"/>
              <a:t> </a:t>
            </a:r>
            <a:r>
              <a:rPr lang="en-US" dirty="0" err="1"/>
              <a:t>thì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tại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diễn</a:t>
            </a:r>
            <a:r>
              <a:rPr lang="en-US" dirty="0"/>
              <a:t>) </a:t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066800"/>
            <a:ext cx="5486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629400" y="2209800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391400" y="1447800"/>
            <a:ext cx="1295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Khẳng</a:t>
            </a:r>
            <a:r>
              <a:rPr lang="en-US" dirty="0"/>
              <a:t> </a:t>
            </a:r>
            <a:r>
              <a:rPr lang="en-US" dirty="0" err="1"/>
              <a:t>định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629400" y="33528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7391400" y="2590800"/>
            <a:ext cx="12954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Phủ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629400" y="41910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sosceles Triangle 11"/>
          <p:cNvSpPr/>
          <p:nvPr/>
        </p:nvSpPr>
        <p:spPr>
          <a:xfrm>
            <a:off x="7010400" y="3581400"/>
            <a:ext cx="1676400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Nghi</a:t>
            </a:r>
            <a:r>
              <a:rPr lang="en-US" dirty="0"/>
              <a:t> </a:t>
            </a:r>
            <a:r>
              <a:rPr lang="en-US" dirty="0" err="1"/>
              <a:t>vấn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7082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142</TotalTime>
  <Words>523</Words>
  <Application>Microsoft Office PowerPoint</Application>
  <PresentationFormat>On-screen Show (4:3)</PresentationFormat>
  <Paragraphs>52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Verdana</vt:lpstr>
      <vt:lpstr>Wingdings 2</vt:lpstr>
      <vt:lpstr>Aspect</vt:lpstr>
      <vt:lpstr>English 7 </vt:lpstr>
      <vt:lpstr>Look and describe the picture shortly</vt:lpstr>
      <vt:lpstr>Học sinh đọc lướt qua bài trong sách và tìm thông tin chính</vt:lpstr>
      <vt:lpstr>Expected ideas ( gợi ý )</vt:lpstr>
      <vt:lpstr>Pre- listening/reading</vt:lpstr>
      <vt:lpstr>Vocabulary </vt:lpstr>
      <vt:lpstr>Grammar review</vt:lpstr>
      <vt:lpstr>1.simple present tense : ( ôn thì hiện tại đơn)  </vt:lpstr>
      <vt:lpstr>2. present continuos tense: ( ôn thì hiện tại tiếp diễn)  </vt:lpstr>
      <vt:lpstr>While- reading ( thực hành đọc)</vt:lpstr>
      <vt:lpstr>Key exchange ( đáp án )</vt:lpstr>
      <vt:lpstr>Further practice</vt:lpstr>
      <vt:lpstr>CONSOLIDATION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7</dc:title>
  <dc:creator>HP</dc:creator>
  <cp:lastModifiedBy>Dang Quang Trung</cp:lastModifiedBy>
  <cp:revision>14</cp:revision>
  <dcterms:created xsi:type="dcterms:W3CDTF">2021-08-19T07:44:00Z</dcterms:created>
  <dcterms:modified xsi:type="dcterms:W3CDTF">2021-09-21T11:29:15Z</dcterms:modified>
</cp:coreProperties>
</file>