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7" r:id="rId1"/>
    <p:sldMasterId id="2147483809" r:id="rId2"/>
  </p:sldMasterIdLst>
  <p:notesMasterIdLst>
    <p:notesMasterId r:id="rId20"/>
  </p:notesMasterIdLst>
  <p:sldIdLst>
    <p:sldId id="263" r:id="rId3"/>
    <p:sldId id="261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5" r:id="rId18"/>
    <p:sldId id="279" r:id="rId19"/>
  </p:sldIdLst>
  <p:sldSz cx="12192000" cy="6858000"/>
  <p:notesSz cx="6858000" cy="9144000"/>
  <p:embeddedFontLst>
    <p:embeddedFont>
      <p:font typeface="Aachen" panose="02020500000000000000" charset="0"/>
      <p:bold r:id="rId21"/>
    </p:embeddedFon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onstantia" panose="02030602050306030303" pitchFamily="18" charset="0"/>
      <p:regular r:id="rId41"/>
      <p:bold r:id="rId42"/>
      <p:italic r:id="rId43"/>
      <p:boldItalic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61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65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A9343-CF26-4A0E-B2FB-AE8BD88E8E5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B6DC1-64EC-4CA0-A9B0-8D7627204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B09C53-712D-4811-A26F-705867849901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9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44DCFD-48C0-4DE8-B9EB-577940D3F8DD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D48BB5-5745-4BC8-AB6F-311745C370D6}" type="slidenum">
              <a:rPr lang="en-US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9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3063EB-EC75-4F09-86F3-EA1E8E10FBFC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3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D3D5CE-E7AA-4EBE-875F-94BE6431105A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3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F83B11-68C6-414E-89E1-FCA043902C26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60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7B6D89-0AB1-4932-B06C-561BD0BB7244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4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626361-EEC9-4E09-B54A-FE3BFF439EC5}" type="slidenum">
              <a:rPr lang="en-US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06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665561-C5EA-4CFC-9448-D66B755C03B8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1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D4C54F-C570-4A7D-B5A4-499952DED3D6}" type="slidenum">
              <a:rPr lang="en-US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F38A23-D80E-4342-8E72-4299EA1C2EB2}" type="slidenum">
              <a:rPr lang="en-US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8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5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4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3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0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5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2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246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4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4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95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82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84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6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29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3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8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9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6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9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6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99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1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9.png"/><Relationship Id="rId2" Type="http://schemas.microsoft.com/office/2007/relationships/media" Target="../media/media7.mp3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8.mp3"/><Relationship Id="rId7" Type="http://schemas.openxmlformats.org/officeDocument/2006/relationships/image" Target="../media/image40.png"/><Relationship Id="rId2" Type="http://schemas.microsoft.com/office/2007/relationships/media" Target="../media/media8.mp3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zLf2phgdXM" TargetMode="External"/><Relationship Id="rId2" Type="http://schemas.openxmlformats.org/officeDocument/2006/relationships/hyperlink" Target="https://youtu.be/OjfHqL6XWyM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youtu.be/fOGyDVy22t8" TargetMode="External"/><Relationship Id="rId4" Type="http://schemas.openxmlformats.org/officeDocument/2006/relationships/hyperlink" Target="https://youtu.be/f8NsIRhM3j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p3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BA294-E222-4C29-A9D9-2DDFD2A2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919385" y="5866207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7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4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876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885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66"/>
                </a:solidFill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66"/>
                </a:solidFill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524000" y="14478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Đoạn b                                       Câu 2</a:t>
            </a:r>
          </a:p>
        </p:txBody>
      </p:sp>
      <p:pic>
        <p:nvPicPr>
          <p:cNvPr id="2" name="Chúng em cần hòa bình lớp 7 câu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252" y="72765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9105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3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1"/>
            <a:ext cx="86868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c4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1"/>
            <a:ext cx="8686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0"/>
            <a:ext cx="9144000" cy="895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524000" y="9144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Đoạn b</a:t>
            </a:r>
          </a:p>
        </p:txBody>
      </p:sp>
      <p:pic>
        <p:nvPicPr>
          <p:cNvPr id="2" name="Chúng em cần hòa bình lớp 7 câu 3,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016" y="73537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6445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7858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400" b="1">
                <a:cs typeface="Times New Roman" panose="02020603050405020304" pitchFamily="18" charset="0"/>
              </a:rPr>
              <a:t>Nhạc và lời: Hoàng Long – Hoàng Lâ</a:t>
            </a:r>
            <a:r>
              <a:rPr lang="en-US" altLang="en-US" sz="1400" b="1">
                <a:latin typeface="Tahoma" panose="020B0604030504040204" pitchFamily="34" charset="0"/>
              </a:rPr>
              <a:t>n </a:t>
            </a:r>
          </a:p>
        </p:txBody>
      </p:sp>
      <p:pic>
        <p:nvPicPr>
          <p:cNvPr id="6" name="Picture 38" descr="1a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89916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1b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44926"/>
            <a:ext cx="89995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húng em cần hòa bình lớp 7 có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725" y="762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NG EM CẦN HÒA BÌNH -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198" y="341169"/>
            <a:ext cx="10386195" cy="58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/>
          </p:cNvSpPr>
          <p:nvPr>
            <p:ph type="body" idx="1"/>
          </p:nvPr>
        </p:nvSpPr>
        <p:spPr>
          <a:xfrm>
            <a:off x="1828800" y="685800"/>
            <a:ext cx="4876800" cy="503238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 nói lên điều </a:t>
            </a:r>
            <a:r>
              <a:rPr lang="en-US" altLang="en-US" smtClean="0"/>
              <a:t>gì?</a:t>
            </a:r>
          </a:p>
        </p:txBody>
      </p:sp>
      <p:sp>
        <p:nvSpPr>
          <p:cNvPr id="376835" name="Rectangle 3"/>
          <p:cNvSpPr>
            <a:spLocks/>
          </p:cNvSpPr>
          <p:nvPr/>
        </p:nvSpPr>
        <p:spPr bwMode="auto">
          <a:xfrm>
            <a:off x="1828800" y="1066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altLang="en-US" sz="2600">
                <a:cs typeface="Times New Roman" panose="02020603050405020304" pitchFamily="18" charset="0"/>
              </a:rPr>
              <a:t>Nội dung bài nói lên ước vọng của tuổi thơ mong muốn một cuộc sống hòa bình trên toàn Thế giới.</a:t>
            </a:r>
          </a:p>
        </p:txBody>
      </p:sp>
      <p:sp>
        <p:nvSpPr>
          <p:cNvPr id="376836" name="Text Box 4"/>
          <p:cNvSpPr txBox="1">
            <a:spLocks noChangeArrowheads="1"/>
          </p:cNvSpPr>
          <p:nvPr/>
        </p:nvSpPr>
        <p:spPr bwMode="auto">
          <a:xfrm>
            <a:off x="2057400" y="1981200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66"/>
                </a:solidFill>
                <a:cs typeface="Times New Roman" panose="02020603050405020304" pitchFamily="18" charset="0"/>
              </a:rPr>
              <a:t>"Không có gì quý hơn độc lập, tự do !" </a:t>
            </a:r>
          </a:p>
        </p:txBody>
      </p:sp>
      <p:pic>
        <p:nvPicPr>
          <p:cNvPr id="376837" name="Picture 5" descr="20729576_images1386939_BacHo_C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743200"/>
            <a:ext cx="508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8" name="Text Box 6"/>
          <p:cNvSpPr txBox="1">
            <a:spLocks noChangeArrowheads="1"/>
          </p:cNvSpPr>
          <p:nvPr/>
        </p:nvSpPr>
        <p:spPr bwMode="auto">
          <a:xfrm>
            <a:off x="8915400" y="5334001"/>
            <a:ext cx="1600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CC00"/>
                </a:solidFill>
                <a:cs typeface="Times New Roman" panose="02020603050405020304" pitchFamily="18" charset="0"/>
              </a:rPr>
              <a:t>Hồ Chí Minh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CC00"/>
                </a:solidFill>
                <a:cs typeface="Times New Roman" panose="02020603050405020304" pitchFamily="18" charset="0"/>
              </a:rPr>
              <a:t>(1890-1969)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707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7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37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4" grpId="0" build="p"/>
      <p:bldP spid="376835" grpId="0"/>
      <p:bldP spid="376836" grpId="0"/>
      <p:bldP spid="3768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ac 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50"/>
            <a:ext cx="57150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Măng 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4909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52600" y="3962401"/>
            <a:ext cx="8915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66"/>
                </a:solidFill>
                <a:cs typeface="Times New Roman" panose="02020603050405020304" pitchFamily="18" charset="0"/>
              </a:rPr>
              <a:t>Năm điều Bác Hồ dạy Thiếu niên nhi đồng</a:t>
            </a:r>
          </a:p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1. Yêu Tổ quốc, yêu đồng bào. </a:t>
            </a:r>
          </a:p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2. Học tập tốt, lao động tốt. </a:t>
            </a:r>
          </a:p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3. Đoàn kết tốt, kỷ luật tốt. </a:t>
            </a:r>
          </a:p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4. Giữ gìn vệ sinh thật tốt. </a:t>
            </a:r>
          </a:p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5. Khiêm tốn, thật thà, dũng cảm.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331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FB3E7EB-0168-49A2-8EF8-85743876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1483" y="3530749"/>
            <a:ext cx="9964408" cy="1066800"/>
          </a:xfrm>
        </p:spPr>
        <p:txBody>
          <a:bodyPr>
            <a:noAutofit/>
          </a:bodyPr>
          <a:lstStyle/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6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4" y="1579564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DẶN DÒ</a:t>
            </a:r>
          </a:p>
        </p:txBody>
      </p:sp>
      <p:sp>
        <p:nvSpPr>
          <p:cNvPr id="16389" name="Text Box 5">
            <a:hlinkClick r:id="rId3" action="ppaction://hlinksldjump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  <p:pic>
        <p:nvPicPr>
          <p:cNvPr id="8" name="Picture 7" descr="images (4)">
            <a:extLst>
              <a:ext uri="{FF2B5EF4-FFF2-40B4-BE49-F238E27FC236}">
                <a16:creationId xmlns:a16="http://schemas.microsoft.com/office/drawing/2014/main" id="{7E630E1F-1823-4EA5-8A75-75DB50C3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9822543" y="334664"/>
            <a:ext cx="1798190" cy="24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8229600" cy="1143000"/>
          </a:xfrm>
        </p:spPr>
        <p:txBody>
          <a:bodyPr/>
          <a:lstStyle/>
          <a:p>
            <a:r>
              <a:rPr lang="en-US" altLang="en-US" smtClean="0"/>
              <a:t>Tài liệu tham khảo: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99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mtClean="0"/>
              <a:t>Các em truy cập đoạn link sau để nghe bài hát chuẩn chúng cần hòa bình:</a:t>
            </a:r>
          </a:p>
        </p:txBody>
      </p:sp>
      <p:sp>
        <p:nvSpPr>
          <p:cNvPr id="4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3124200" y="2301875"/>
            <a:ext cx="6172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https://youtu.be/OjfHqL6XWyM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95500" y="2743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>
                <a:latin typeface="Constantia" panose="02030602050306030303" pitchFamily="18" charset="0"/>
              </a:rPr>
              <a:t>Các em truy cập đoạn link sau để nghe các bài hát của nhạc sỹ Hoàng Long – Hoàng Lân:</a:t>
            </a:r>
          </a:p>
        </p:txBody>
      </p:sp>
      <p:sp>
        <p:nvSpPr>
          <p:cNvPr id="6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3411539" y="3700464"/>
            <a:ext cx="5368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https://youtu.be/EzLf2phgdXM</a:t>
            </a:r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3433763" y="4367213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https://youtu.be/f8NsIRhM3jY</a:t>
            </a:r>
          </a:p>
        </p:txBody>
      </p:sp>
      <p:sp>
        <p:nvSpPr>
          <p:cNvPr id="8" name="Rectangle 7">
            <a:hlinkClick r:id="rId5"/>
          </p:cNvPr>
          <p:cNvSpPr>
            <a:spLocks noChangeArrowheads="1"/>
          </p:cNvSpPr>
          <p:nvPr/>
        </p:nvSpPr>
        <p:spPr bwMode="auto">
          <a:xfrm>
            <a:off x="3433764" y="4962525"/>
            <a:ext cx="5280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https://youtu.be/fOGyDVy22t8</a:t>
            </a:r>
          </a:p>
        </p:txBody>
      </p:sp>
    </p:spTree>
    <p:extLst>
      <p:ext uri="{BB962C8B-B14F-4D97-AF65-F5344CB8AC3E}">
        <p14:creationId xmlns:p14="http://schemas.microsoft.com/office/powerpoint/2010/main" val="26310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4258461" y="140794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5138" y="598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-4567238" y="32448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>
              <a:latin typeface=".VnTime" pitchFamily="34" charset="0"/>
            </a:endParaRPr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1774826" y="6338888"/>
            <a:ext cx="8893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  <a:cs typeface="Times New Roman" panose="02020603050405020304" pitchFamily="18" charset="0"/>
              </a:rPr>
              <a:t>Nhìn vào bức tranh trên cho ta thấy điều gì?</a:t>
            </a:r>
          </a:p>
        </p:txBody>
      </p:sp>
      <p:pic>
        <p:nvPicPr>
          <p:cNvPr id="30724" name="Picture 16" descr="phuc2i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28588"/>
            <a:ext cx="4445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7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23826"/>
            <a:ext cx="42799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9" descr="images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13100"/>
            <a:ext cx="441166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 descr="th?id=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41148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75" name="Rectangle 11"/>
          <p:cNvSpPr>
            <a:spLocks/>
          </p:cNvSpPr>
          <p:nvPr/>
        </p:nvSpPr>
        <p:spPr bwMode="auto">
          <a:xfrm>
            <a:off x="3657600" y="5715000"/>
            <a:ext cx="4800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marL="495300" indent="-495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rgbClr val="0000CC"/>
                </a:solidFill>
              </a:rPr>
              <a:t>Cuộc sống hoà bình, hạnh phúc.</a:t>
            </a:r>
          </a:p>
        </p:txBody>
      </p:sp>
      <p:sp>
        <p:nvSpPr>
          <p:cNvPr id="344076" name="Rectangle 12"/>
          <p:cNvSpPr>
            <a:spLocks/>
          </p:cNvSpPr>
          <p:nvPr/>
        </p:nvSpPr>
        <p:spPr bwMode="auto">
          <a:xfrm>
            <a:off x="4114800" y="2667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marL="495300" indent="-495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rgbClr val="0000CC"/>
                </a:solidFill>
              </a:rPr>
              <a:t>Sự tàn khốc của chiến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1516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44075" grpId="0"/>
      <p:bldP spid="3440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7858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400" b="1">
                <a:cs typeface="Times New Roman" panose="02020603050405020304" pitchFamily="18" charset="0"/>
              </a:rPr>
              <a:t>Nhạc và lời: Hoàng Long – Hoàng Lâ</a:t>
            </a:r>
            <a:r>
              <a:rPr lang="en-US" altLang="en-US" sz="1400" b="1">
                <a:latin typeface="Tahoma" panose="020B0604030504040204" pitchFamily="34" charset="0"/>
              </a:rPr>
              <a:t>n </a:t>
            </a:r>
          </a:p>
        </p:txBody>
      </p:sp>
      <p:pic>
        <p:nvPicPr>
          <p:cNvPr id="31747" name="Picture 38" descr="1a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89916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9" descr="1b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44926"/>
            <a:ext cx="89995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úng em cần hòa bình lớp 7 có lờ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725" y="7620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9578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2000251"/>
            <a:ext cx="25352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23914"/>
            <a:ext cx="20558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6" y="738188"/>
            <a:ext cx="349091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1" y="1219201"/>
            <a:ext cx="38449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763714"/>
            <a:ext cx="41386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2057400"/>
            <a:ext cx="47085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836864"/>
            <a:ext cx="28289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3309938"/>
            <a:ext cx="34988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808414"/>
            <a:ext cx="31845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89364"/>
            <a:ext cx="33147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6" y="3810001"/>
            <a:ext cx="31527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5029201"/>
            <a:ext cx="31019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29201"/>
            <a:ext cx="32908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5126039"/>
            <a:ext cx="257492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Rectangle 19"/>
          <p:cNvSpPr>
            <a:spLocks/>
          </p:cNvSpPr>
          <p:nvPr/>
        </p:nvSpPr>
        <p:spPr bwMode="auto">
          <a:xfrm>
            <a:off x="1600200" y="685800"/>
            <a:ext cx="419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0000CC"/>
                </a:solidFill>
              </a:rPr>
              <a:t>I. Tác giả, tác phẩm: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7858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400" b="1"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1524000" y="1309688"/>
            <a:ext cx="2438400" cy="5014912"/>
            <a:chOff x="48" y="768"/>
            <a:chExt cx="1536" cy="3159"/>
          </a:xfrm>
        </p:grpSpPr>
        <p:grpSp>
          <p:nvGrpSpPr>
            <p:cNvPr id="32788" name="Group 21"/>
            <p:cNvGrpSpPr>
              <a:grpSpLocks/>
            </p:cNvGrpSpPr>
            <p:nvPr/>
          </p:nvGrpSpPr>
          <p:grpSpPr bwMode="auto">
            <a:xfrm>
              <a:off x="48" y="963"/>
              <a:ext cx="1440" cy="2733"/>
              <a:chOff x="48" y="963"/>
              <a:chExt cx="1440" cy="2733"/>
            </a:xfrm>
          </p:grpSpPr>
          <p:pic>
            <p:nvPicPr>
              <p:cNvPr id="32791" name="Picture 17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36" t="8333" r="27374" b="16667"/>
              <a:stretch>
                <a:fillRect/>
              </a:stretch>
            </p:blipFill>
            <p:spPr bwMode="auto">
              <a:xfrm>
                <a:off x="48" y="2341"/>
                <a:ext cx="1440" cy="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2" name="Picture 18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21" t="8102" r="12347" b="16898"/>
              <a:stretch>
                <a:fillRect/>
              </a:stretch>
            </p:blipFill>
            <p:spPr bwMode="auto">
              <a:xfrm>
                <a:off x="48" y="963"/>
                <a:ext cx="1440" cy="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789" name="Text Box 22"/>
            <p:cNvSpPr txBox="1">
              <a:spLocks noChangeArrowheads="1"/>
            </p:cNvSpPr>
            <p:nvPr/>
          </p:nvSpPr>
          <p:spPr bwMode="auto">
            <a:xfrm>
              <a:off x="48" y="3696"/>
              <a:ext cx="15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Nhạc sĩ Hoàng Long</a:t>
              </a:r>
            </a:p>
          </p:txBody>
        </p:sp>
        <p:sp>
          <p:nvSpPr>
            <p:cNvPr id="32790" name="Text Box 23"/>
            <p:cNvSpPr txBox="1">
              <a:spLocks noChangeArrowheads="1"/>
            </p:cNvSpPr>
            <p:nvPr/>
          </p:nvSpPr>
          <p:spPr bwMode="auto">
            <a:xfrm>
              <a:off x="48" y="768"/>
              <a:ext cx="15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Nhạc sĩ Hoàng Lân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2606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1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2133600"/>
            <a:ext cx="87772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0"/>
            <a:ext cx="9144000" cy="895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1524000" y="14478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Đoạn a                                      Câu 1</a:t>
            </a:r>
          </a:p>
        </p:txBody>
      </p:sp>
      <p:pic>
        <p:nvPicPr>
          <p:cNvPr id="2" name="Chúng em cần hòa bình lớp 7 câu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034" y="76459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670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c2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8686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0"/>
            <a:ext cx="9144000" cy="895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1524000" y="14478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Đoạn a                                      Câu 2</a:t>
            </a:r>
          </a:p>
        </p:txBody>
      </p:sp>
      <p:pic>
        <p:nvPicPr>
          <p:cNvPr id="2" name="Chúng em cần hòa bình lớp 7 câu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252" y="76459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411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1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143000"/>
            <a:ext cx="87772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c2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1900"/>
            <a:ext cx="8686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885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66"/>
                </a:solidFill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66"/>
                </a:solidFill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39941" name="Text Box 14"/>
          <p:cNvSpPr txBox="1">
            <a:spLocks noChangeArrowheads="1"/>
          </p:cNvSpPr>
          <p:nvPr/>
        </p:nvSpPr>
        <p:spPr bwMode="auto">
          <a:xfrm>
            <a:off x="1600200" y="7620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Đoạn a                                      </a:t>
            </a:r>
          </a:p>
        </p:txBody>
      </p:sp>
      <p:pic>
        <p:nvPicPr>
          <p:cNvPr id="2" name="Chúng em cần hòa bình lớp 7 câu 1,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725" y="74691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5904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3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686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524000" y="1"/>
            <a:ext cx="9144000" cy="885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66"/>
                </a:solidFill>
                <a:cs typeface="Times New Roman" panose="02020603050405020304" pitchFamily="18" charset="0"/>
              </a:rPr>
              <a:t>Tiết 9      Học hát: Chúng em cần hòa bình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66"/>
                </a:solidFill>
                <a:cs typeface="Times New Roman" panose="02020603050405020304" pitchFamily="18" charset="0"/>
              </a:rPr>
              <a:t>Nhạc và lời: Hoàng Long – Hoàng Lân 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524000" y="14478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cs typeface="Times New Roman" panose="02020603050405020304" pitchFamily="18" charset="0"/>
              </a:rPr>
              <a:t>Đoạn b                                     Câu 1</a:t>
            </a:r>
          </a:p>
        </p:txBody>
      </p:sp>
      <p:pic>
        <p:nvPicPr>
          <p:cNvPr id="2" name="Chúng em cần hòa bình lớp 7 câu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616" y="7461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77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E245FCB2-4A7A-4434-88DC-DC030147F486}"/>
  <p:tag name="ISPRING_SLIDE_ID_2" val="{939F326D-FFAD-420E-BF77-0652D9F35E2C}"/>
  <p:tag name="GENSWF_ADVANCE_TIME" val="37.27"/>
  <p:tag name="TIMING" val="|36.837|0.221|0.1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F58ADC0C-6444-4E67-A785-B09DA5F2E11E}"/>
  <p:tag name="GENSWF_ADVANCE_TIME" val="15.23"/>
  <p:tag name="TIMING" val="|15.227|0.001|0.001"/>
  <p:tag name="ISPRING_SLIDE_ID_2" val="{9D366FBE-9533-42EB-AD1F-AAC732D8DE2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A86ADE47-1E26-47A4-8ECB-A99DC581CF7D}"/>
  <p:tag name="GENSWF_ADVANCE_TIME" val="15.71"/>
  <p:tag name="ISPRING_SLIDE_ID_2" val="{FCDB34DC-0FFC-4C02-B6BF-37166A1DD02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FA45039D-729E-4248-8310-34B23AC3827F}"/>
  <p:tag name="ISPRING_SLIDE_ID_2" val="{EB881CC6-572E-4441-BAD7-B4FB62A79335}"/>
  <p:tag name="GENSWF_ADVANCE_TIME" val="144.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67EE105-8424-4779-A976-8D44B269933B}"/>
  <p:tag name="GENSWF_ADVANCE_TIME" val="64.406"/>
  <p:tag name="TIMING" val="|64.39|0.001|0.001|0.001|0.001|0.001|0.001|0.001|0.001|0.001|0.001|0.001|0.001|0.001|0.001|0.001"/>
  <p:tag name="ISPRING_SLIDE_ID_2" val="{6E26BEBF-5BEC-4592-B80E-E6925169993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516E8D27-E838-4B1D-8218-04909CB7A6A8}"/>
  <p:tag name="GENSWF_ADVANCE_TIME" val="13.5"/>
  <p:tag name="ISPRING_SLIDE_ID_2" val="{D87C1973-5E36-4650-BC8A-9A6EC5543F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6DE57CBF-F9A4-4103-A6FF-AA6A932C4040}"/>
  <p:tag name="ISPRING_SLIDE_ID_2" val="{675B58AA-4D7E-4901-B6C0-B0150F995323}"/>
  <p:tag name="GENSWF_ADVANCE_TIME" val="14.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493FEE73-2D90-492A-BF1B-47253127151E}"/>
  <p:tag name="ISPRING_SLIDE_ID_2" val="{9250B267-D392-42C0-ABD5-CF0C24F45779}"/>
  <p:tag name="GENSWF_ADVANCE_TIME" val="23.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F18AF5F3-54E6-4E95-9A78-19D076506470}"/>
  <p:tag name="GENSWF_ADVANCE_TIME" val="17.54"/>
  <p:tag name="ISPRING_SLIDE_ID_2" val="{32E3BA36-79CB-4BCE-A0D4-7A18B7DC39C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3E6D0CAE-0FCE-47BF-AB68-72397BB33D8C}"/>
  <p:tag name="ISPRING_SLIDE_ID_2" val="{D35D3C2E-9245-4B7B-90FF-E5946C0E5AF7}"/>
  <p:tag name="GENSWF_ADVANCE_TIME" val="15.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2AEF1E40-5272-46E4-97F4-4C83D409267D}"/>
  <p:tag name="GENSWF_ADVANCE_TIME" val="30.886"/>
  <p:tag name="ISPRING_SLIDE_ID_2" val="{71F5D313-2FCB-4E66-835A-F512F8FBE945}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1202</TotalTime>
  <Words>450</Words>
  <Application>Microsoft Office PowerPoint</Application>
  <PresentationFormat>Widescreen</PresentationFormat>
  <Paragraphs>73</Paragraphs>
  <Slides>17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Times New Roman</vt:lpstr>
      <vt:lpstr>Aachen</vt:lpstr>
      <vt:lpstr>.VnTime</vt:lpstr>
      <vt:lpstr>Calibri</vt:lpstr>
      <vt:lpstr>Corbel</vt:lpstr>
      <vt:lpstr>Century Gothic</vt:lpstr>
      <vt:lpstr>Wingdings 3</vt:lpstr>
      <vt:lpstr>Tahoma</vt:lpstr>
      <vt:lpstr>Constantia</vt:lpstr>
      <vt:lpstr>Wingdings 2</vt:lpstr>
      <vt:lpstr>Frame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Tài liệu tham khảo: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Hoàng Minh Trí</dc:title>
  <dc:creator>MyComputer</dc:creator>
  <cp:lastModifiedBy>Admin</cp:lastModifiedBy>
  <cp:revision>183</cp:revision>
  <dcterms:created xsi:type="dcterms:W3CDTF">2021-09-04T12:43:39Z</dcterms:created>
  <dcterms:modified xsi:type="dcterms:W3CDTF">2021-11-08T15:10:05Z</dcterms:modified>
</cp:coreProperties>
</file>