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97" r:id="rId1"/>
    <p:sldMasterId id="2147483809" r:id="rId2"/>
    <p:sldMasterId id="2147483826" r:id="rId3"/>
  </p:sldMasterIdLst>
  <p:notesMasterIdLst>
    <p:notesMasterId r:id="rId16"/>
  </p:notesMasterIdLst>
  <p:sldIdLst>
    <p:sldId id="263" r:id="rId4"/>
    <p:sldId id="261" r:id="rId5"/>
    <p:sldId id="269" r:id="rId6"/>
    <p:sldId id="270" r:id="rId7"/>
    <p:sldId id="271" r:id="rId8"/>
    <p:sldId id="272" r:id="rId9"/>
    <p:sldId id="347" r:id="rId10"/>
    <p:sldId id="349" r:id="rId11"/>
    <p:sldId id="352" r:id="rId12"/>
    <p:sldId id="274" r:id="rId13"/>
    <p:sldId id="273" r:id="rId14"/>
    <p:sldId id="265" r:id="rId15"/>
  </p:sldIdLst>
  <p:sldSz cx="12192000" cy="6858000"/>
  <p:notesSz cx="6858000" cy="9144000"/>
  <p:embeddedFontLst>
    <p:embeddedFont>
      <p:font typeface=".VnHelvetInsH" panose="020B7200000000000000" pitchFamily="34" charset="0"/>
      <p:regular r:id="rId17"/>
    </p:embeddedFont>
    <p:embeddedFont>
      <p:font typeface=".VnTime" panose="020B7200000000000000" pitchFamily="34" charset="0"/>
      <p:regular r:id="rId18"/>
      <p:bold r:id="rId19"/>
      <p:italic r:id="rId20"/>
      <p:boldItalic r:id="rId21"/>
    </p:embeddedFont>
    <p:embeddedFont>
      <p:font typeface="Aachen" panose="02020500000000000000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Corbel" panose="020B050302020402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VNI-Times" pitchFamily="2" charset="0"/>
      <p:regular r:id="rId37"/>
      <p:bold r:id="rId38"/>
      <p:italic r:id="rId39"/>
      <p:boldItalic r:id="rId40"/>
    </p:embeddedFont>
    <p:embeddedFont>
      <p:font typeface="Wingdings 2" panose="05020102010507070707" pitchFamily="18" charset="2"/>
      <p:regular r:id="rId41"/>
    </p:embeddedFont>
    <p:embeddedFont>
      <p:font typeface="Wingdings 3" panose="05040102010807070707" pitchFamily="18" charset="2"/>
      <p:regular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61"/>
            <p14:sldId id="269"/>
            <p14:sldId id="270"/>
            <p14:sldId id="271"/>
            <p14:sldId id="272"/>
            <p14:sldId id="347"/>
            <p14:sldId id="349"/>
            <p14:sldId id="352"/>
            <p14:sldId id="274"/>
            <p14:sldId id="273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4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font" Target="fonts/font2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A9343-CF26-4A0E-B2FB-AE8BD88E8E55}" type="datetimeFigureOut">
              <a:rPr lang="en-US" smtClean="0"/>
              <a:t>29/11/2021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B6DC1-64EC-4CA0-A9B0-8D76272048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6F83B11-68C6-414E-89E1-FCA043902C26}" type="slidenum">
              <a:rPr lang="en-US" altLang="en-US">
                <a:latin typeface="Calibri" panose="020F0502020204030204" pitchFamily="34" charset="0"/>
              </a:rPr>
              <a:pPr eaLnBrk="1" hangingPunct="1"/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06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45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746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1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831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506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6445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55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520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02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2465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086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952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642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746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952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482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1841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6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729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35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D0C5F2-67CC-463E-A6A8-C26203B7386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13367F-3A27-4917-9B01-F644C2F94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D78735-5016-4FE2-8B54-5D99EB2A2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F4052-9FED-48E1-929D-11EDCE0E54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386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42A09B-9386-4D22-8018-269B7AB84A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CD1372D-027F-42F3-9036-CA8457E96B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F78647-6310-4BBF-9BED-436FF7A6CA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521F5-0A6A-4481-A372-44C40AA309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65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387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58B555-56C1-4B10-84B9-5718E6A900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13E79A-ED4A-47B1-A367-0B61534D0E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5358DD-97F1-43BE-9D60-158B85A42F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BA7EE-8E48-41BC-9B27-792CD08B74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9161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9FD526-1224-45CC-891F-EF387E2DFF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5A91AC-9127-47E5-AC81-F4E1A944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C3325C-14B6-4693-98EA-B1C897A117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F8C4A-DE36-44F4-88A2-8271C454A0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7852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516F10-C8AB-4951-BA75-26E4C618E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95DFA-711F-4B0F-BB2D-963A595FEE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BBD318-CE0D-4737-9477-C34C2E82F6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457505-AA9D-4DC9-B5A0-7167645FE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835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41D37AD-28E0-4AF8-AC23-CA25F53F16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4746B7-8918-4E37-9BF8-0E191D65AD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0D348D-F593-4A73-95D9-F2C279D80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5B6E21-A75B-4D94-816B-4590B1C50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722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D60D27-2AE2-4E25-A0FB-2482E0E66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ED3854B-BA46-4640-AB3E-F9071299BA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026F59-5AF9-4CEB-8AB3-7E8BA5448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41D17-DC7A-48A4-9ABB-F2EA9767D4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91404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C9537-9EFA-4555-8EF9-CB2718B1DC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7AF4E-D3C4-4DAB-B9DC-B2396BE433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37C138-7404-4747-963A-30765735C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93163D-0666-4A08-BF4A-14BAF0B4B2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293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A150F8-5458-45F7-AE85-682FF03883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649F5-9A8C-4B26-BB65-4140BB9276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729D58-562F-42EC-B451-B1979DBE08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FA4A9F-E193-4B9B-B080-C08CA5D073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317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BE0577-1C87-4DAC-AB77-392146AC1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B41CD1-961B-4566-A279-C0FE7EE31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DE4336-EF66-4DBD-B422-9A3929D39A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8426F8-C850-4BE4-A614-082570C4E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753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5CCEA86-D18A-4268-BC3F-1234AFFE7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5D75D8-F017-4753-A57F-6852B3CB76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2518F8-3716-4A20-87FD-F35DC8BBC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1930A-E481-475C-A041-52101320F1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34888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2912FE-A5E6-45D2-89C2-56749966F5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D11D294-8187-4904-AF91-7F7B956A43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7D6DFB-3080-4F8C-BA35-8CEAEE688E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3260C-2032-4374-B19D-B1A25360E7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04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69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6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69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26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998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76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2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81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6B18E37-5980-4785-9320-B848E64A9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7A30D1-8887-4F09-B981-C6720ED4C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2036" name="Rectangle 4">
            <a:extLst>
              <a:ext uri="{FF2B5EF4-FFF2-40B4-BE49-F238E27FC236}">
                <a16:creationId xmlns:a16="http://schemas.microsoft.com/office/drawing/2014/main" id="{D2CE08E7-D98A-42B7-B8F1-A0918900AB2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7" name="Rectangle 5">
            <a:extLst>
              <a:ext uri="{FF2B5EF4-FFF2-40B4-BE49-F238E27FC236}">
                <a16:creationId xmlns:a16="http://schemas.microsoft.com/office/drawing/2014/main" id="{A3BB3A99-5C50-4450-B777-681F5B26DD2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2038" name="Rectangle 6">
            <a:extLst>
              <a:ext uri="{FF2B5EF4-FFF2-40B4-BE49-F238E27FC236}">
                <a16:creationId xmlns:a16="http://schemas.microsoft.com/office/drawing/2014/main" id="{3BAB75F4-23AF-4B63-A7D8-F67A4F5FC6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B07214-97F6-431B-AD3B-5ED83A8C13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97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7BA294-E222-4C29-A9D9-2DDFD2A2B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301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919385" y="5866207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7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úc hát chim sơn ca âm nhạc lớp 7 Karaoke - học hát lớp 7">
            <a:hlinkClick r:id="" action="ppaction://media"/>
            <a:extLst>
              <a:ext uri="{FF2B5EF4-FFF2-40B4-BE49-F238E27FC236}">
                <a16:creationId xmlns:a16="http://schemas.microsoft.com/office/drawing/2014/main" id="{A75EB098-211E-4C50-A5EB-D0A0DF51F1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9367" y="436100"/>
            <a:ext cx="10278791" cy="57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2B8D31-823F-4D34-89C1-92056D302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4100" y="725072"/>
            <a:ext cx="7848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Em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haõy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cho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bieát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noäi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dung</a:t>
            </a:r>
          </a:p>
          <a:p>
            <a:pPr algn="ctr" eaLnBrk="1" hangingPunct="1"/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baøi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VNI-Times" pitchFamily="2" charset="0"/>
              </a:rPr>
              <a:t>haùt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 “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Khóc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h¸t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chim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.VnTime" panose="020B7200000000000000" pitchFamily="34" charset="0"/>
              </a:rPr>
              <a:t>S¬n</a:t>
            </a:r>
            <a:r>
              <a:rPr lang="en-US" altLang="en-US" sz="3600" b="1" i="1" dirty="0">
                <a:solidFill>
                  <a:srgbClr val="FF0000"/>
                </a:solidFill>
                <a:latin typeface=".VnTime" panose="020B7200000000000000" pitchFamily="34" charset="0"/>
              </a:rPr>
              <a:t> ca</a:t>
            </a:r>
            <a:r>
              <a:rPr lang="en-US" altLang="en-US" sz="4400" dirty="0">
                <a:solidFill>
                  <a:srgbClr val="FF0000"/>
                </a:solidFill>
                <a:latin typeface="VNI-Times" pitchFamily="2" charset="0"/>
              </a:rPr>
              <a:t>”.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0E492-5EE6-4624-BE5C-3A602436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536825"/>
            <a:ext cx="71628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4000" b="1">
                <a:solidFill>
                  <a:schemeClr val="bg2"/>
                </a:solidFill>
                <a:latin typeface=".VnTime" panose="020B7200000000000000" pitchFamily="34" charset="0"/>
              </a:rPr>
              <a:t>    </a:t>
            </a:r>
            <a:r>
              <a:rPr lang="en-US" altLang="en-US" sz="4000" b="1">
                <a:latin typeface=".VnTime" panose="020B7200000000000000" pitchFamily="34" charset="0"/>
              </a:rPr>
              <a:t>T¸c gi¶ mong cho tiÕng h¸t cña c¸c em vang kh¾p mäi n¬i ®Ó mäi ng­êi cïng chung sèng trong t×nh th©n ¸i, ®oµn kÕt.</a:t>
            </a:r>
          </a:p>
        </p:txBody>
      </p:sp>
    </p:spTree>
    <p:extLst>
      <p:ext uri="{BB962C8B-B14F-4D97-AF65-F5344CB8AC3E}">
        <p14:creationId xmlns:p14="http://schemas.microsoft.com/office/powerpoint/2010/main" val="2649872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EFB3E7EB-0168-49A2-8EF8-8574387682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34198" y="3283055"/>
            <a:ext cx="8244867" cy="984145"/>
          </a:xfrm>
        </p:spPr>
        <p:txBody>
          <a:bodyPr>
            <a:noAutofit/>
          </a:bodyPr>
          <a:lstStyle/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Tập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lại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Khúc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hát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chim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sơn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ca</a:t>
            </a:r>
          </a:p>
          <a:p>
            <a:pPr defTabSz="914400">
              <a:spcBef>
                <a:spcPct val="50000"/>
              </a:spcBef>
              <a:buFontTx/>
              <a:buChar char="•"/>
            </a:pPr>
            <a:r>
              <a:rPr lang="en-US" sz="2800" dirty="0">
                <a:solidFill>
                  <a:srgbClr val="002060"/>
                </a:solidFill>
              </a:rPr>
              <a:t> 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Xem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trước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bài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tiết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</a:t>
            </a:r>
          </a:p>
        </p:txBody>
      </p:sp>
      <p:pic>
        <p:nvPicPr>
          <p:cNvPr id="16387" name="Picture 3" descr="BDRLC082">
            <a:extLst>
              <a:ext uri="{FF2B5EF4-FFF2-40B4-BE49-F238E27FC236}">
                <a16:creationId xmlns:a16="http://schemas.microsoft.com/office/drawing/2014/main" id="{571100AC-A724-4103-8B07-08CBE6AB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74638"/>
            <a:ext cx="2667000" cy="2392362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0849762-8CFB-418C-B29D-8BC9595E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4" y="1579564"/>
            <a:ext cx="1787525" cy="579437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FFFF00"/>
                </a:solidFill>
              </a:rPr>
              <a:t>DẶN DÒ</a:t>
            </a:r>
          </a:p>
        </p:txBody>
      </p:sp>
      <p:sp>
        <p:nvSpPr>
          <p:cNvPr id="16389" name="Text Box 5">
            <a:hlinkClick r:id="" action="ppaction://noaction"/>
            <a:extLst>
              <a:ext uri="{FF2B5EF4-FFF2-40B4-BE49-F238E27FC236}">
                <a16:creationId xmlns:a16="http://schemas.microsoft.com/office/drawing/2014/main" id="{037FE8AA-43DF-4B9D-BB49-A93DD95D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867401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en-US"/>
          </a:p>
        </p:txBody>
      </p:sp>
      <p:sp>
        <p:nvSpPr>
          <p:cNvPr id="16390" name="Text Box 6">
            <a:extLst>
              <a:ext uri="{FF2B5EF4-FFF2-40B4-BE49-F238E27FC236}">
                <a16:creationId xmlns:a16="http://schemas.microsoft.com/office/drawing/2014/main" id="{D2A0D7F6-8055-42A6-9368-9CCF1CB12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1925" y="65897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  <p:pic>
        <p:nvPicPr>
          <p:cNvPr id="8" name="Picture 7" descr="images (4)">
            <a:extLst>
              <a:ext uri="{FF2B5EF4-FFF2-40B4-BE49-F238E27FC236}">
                <a16:creationId xmlns:a16="http://schemas.microsoft.com/office/drawing/2014/main" id="{7E630E1F-1823-4EA5-8A75-75DB50C3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006">
            <a:off x="9822543" y="334664"/>
            <a:ext cx="1798190" cy="248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163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4258461" y="140794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45138" y="5986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>
            <a:hlinkClick r:id="rId4" action="ppaction://hlinksldjump"/>
            <a:extLst>
              <a:ext uri="{FF2B5EF4-FFF2-40B4-BE49-F238E27FC236}">
                <a16:creationId xmlns:a16="http://schemas.microsoft.com/office/drawing/2014/main" id="{26AA51CC-3012-432F-A5B6-331531BE3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963" y="4552950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8" name="Text Box 16">
            <a:hlinkClick r:id="" action="ppaction://noaction"/>
            <a:extLst>
              <a:ext uri="{FF2B5EF4-FFF2-40B4-BE49-F238E27FC236}">
                <a16:creationId xmlns:a16="http://schemas.microsoft.com/office/drawing/2014/main" id="{0B6A58AE-0156-4E5D-9028-1FBFF379F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163" y="3195638"/>
            <a:ext cx="6477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4DEE7DE9-C0C6-4E62-962C-AA1BC0526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954" y="1736648"/>
            <a:ext cx="9644948" cy="241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en-US" altLang="en-US" sz="3600" b="1" u="sng" dirty="0">
                <a:latin typeface="Times New Roman" panose="02020603050405020304" pitchFamily="18" charset="0"/>
              </a:rPr>
              <a:t>TIẾT 12</a:t>
            </a:r>
          </a:p>
          <a:p>
            <a:pPr lvl="2"/>
            <a:endParaRPr lang="en-US" altLang="en-US" sz="3200" b="1" dirty="0">
              <a:latin typeface="Times New Roman" panose="02020603050405020304" pitchFamily="18" charset="0"/>
            </a:endParaRPr>
          </a:p>
          <a:p>
            <a:pPr lvl="2">
              <a:buFontTx/>
              <a:buChar char="-"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HỌC HÁT : KHÚC HÁT CHIM SƠN CA</a:t>
            </a:r>
          </a:p>
          <a:p>
            <a:pPr marL="3657600" lvl="8" indent="0"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                     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lời</a:t>
            </a:r>
            <a:r>
              <a:rPr lang="en-US" altLang="en-US" sz="2800" b="1" dirty="0">
                <a:latin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Đỗ</a:t>
            </a: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</a:rPr>
              <a:t>Hoà</a:t>
            </a:r>
            <a:r>
              <a:rPr lang="en-US" altLang="en-US" sz="2800" b="1" dirty="0">
                <a:latin typeface="Times New Roman" panose="02020603050405020304" pitchFamily="18" charset="0"/>
              </a:rPr>
              <a:t> An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C43C53E5-B1C1-44E1-9D49-70F4376B2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7875563" y="618490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A3D310-7440-4EAD-ADAA-F3C6B53C6171}" type="slidenum">
              <a:rPr lang="en-US" altLang="en-US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9670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BE9D-08AD-46E0-BBAB-664872D19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610042"/>
            <a:ext cx="8911687" cy="12808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thiệu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b="1" dirty="0">
                <a:solidFill>
                  <a:srgbClr val="FF3300"/>
                </a:solidFill>
                <a:latin typeface=".VnTime" panose="020B7200000000000000" pitchFamily="34" charset="0"/>
              </a:rPr>
              <a:t>§ç Hoµ An</a:t>
            </a:r>
            <a:br>
              <a:rPr lang="en-US" altLang="en-US" sz="3200" b="1" dirty="0">
                <a:solidFill>
                  <a:srgbClr val="FF3300"/>
                </a:solidFill>
                <a:latin typeface=".VnTime" panose="020B7200000000000000" pitchFamily="34" charset="0"/>
              </a:rPr>
            </a:br>
            <a:br>
              <a:rPr lang="en-US" altLang="en-US" sz="4400" b="1" dirty="0">
                <a:solidFill>
                  <a:srgbClr val="FF3300"/>
                </a:solidFill>
                <a:latin typeface=".VnTime" panose="020B7200000000000000" pitchFamily="34" charset="0"/>
              </a:rPr>
            </a:br>
            <a:b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6FA4EB-3061-44ED-B61F-E7B6F97594D2}"/>
              </a:ext>
            </a:extLst>
          </p:cNvPr>
          <p:cNvSpPr txBox="1"/>
          <p:nvPr/>
        </p:nvSpPr>
        <p:spPr>
          <a:xfrm>
            <a:off x="1533379" y="1671788"/>
            <a:ext cx="659774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.VnTime" panose="020B7200000000000000" pitchFamily="34" charset="0"/>
              </a:rPr>
              <a:t>+ </a:t>
            </a:r>
            <a:r>
              <a:rPr lang="en-US" altLang="en-US" sz="2000" b="1" dirty="0" err="1">
                <a:latin typeface=".VnTime" panose="020B7200000000000000" pitchFamily="34" charset="0"/>
              </a:rPr>
              <a:t>Tªn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khai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sinh</a:t>
            </a:r>
            <a:r>
              <a:rPr lang="en-US" altLang="en-US" sz="2000" b="1" dirty="0">
                <a:latin typeface=".VnTime" panose="020B7200000000000000" pitchFamily="34" charset="0"/>
              </a:rPr>
              <a:t> lµ : §ç </a:t>
            </a:r>
            <a:r>
              <a:rPr lang="en-US" altLang="en-US" sz="2000" b="1" dirty="0" err="1">
                <a:latin typeface=".VnTime" panose="020B7200000000000000" pitchFamily="34" charset="0"/>
              </a:rPr>
              <a:t>V¨n</a:t>
            </a:r>
            <a:r>
              <a:rPr lang="en-US" altLang="en-US" sz="2000" b="1" dirty="0">
                <a:latin typeface=".VnTime" panose="020B7200000000000000" pitchFamily="34" charset="0"/>
              </a:rPr>
              <a:t> §</a:t>
            </a:r>
            <a:r>
              <a:rPr lang="en-US" altLang="en-US" sz="2000" b="1" dirty="0" err="1">
                <a:latin typeface=".VnTime" panose="020B7200000000000000" pitchFamily="34" charset="0"/>
              </a:rPr>
              <a:t>ång</a:t>
            </a:r>
            <a:r>
              <a:rPr lang="en-US" altLang="en-US" sz="2000" b="1" dirty="0">
                <a:latin typeface=".VnTime" panose="020B7200000000000000" pitchFamily="34" charset="0"/>
              </a:rPr>
              <a:t>, </a:t>
            </a:r>
            <a:r>
              <a:rPr lang="en-US" altLang="en-US" sz="2000" b="1" dirty="0" err="1">
                <a:latin typeface=".VnTime" panose="020B7200000000000000" pitchFamily="34" charset="0"/>
              </a:rPr>
              <a:t>sinh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n¨m</a:t>
            </a:r>
            <a:r>
              <a:rPr lang="en-US" altLang="en-US" sz="2000" b="1" dirty="0">
                <a:latin typeface=".VnTime" panose="020B7200000000000000" pitchFamily="34" charset="0"/>
              </a:rPr>
              <a:t> 1951, </a:t>
            </a:r>
            <a:r>
              <a:rPr lang="en-US" altLang="en-US" sz="2000" b="1" dirty="0" err="1">
                <a:latin typeface=".VnTime" panose="020B7200000000000000" pitchFamily="34" charset="0"/>
              </a:rPr>
              <a:t>qu</a:t>
            </a:r>
            <a:r>
              <a:rPr lang="en-US" altLang="en-US" sz="2000" b="1" dirty="0">
                <a:latin typeface=".VnTime" panose="020B7200000000000000" pitchFamily="34" charset="0"/>
              </a:rPr>
              <a:t>ª ë </a:t>
            </a:r>
            <a:r>
              <a:rPr lang="en-US" altLang="en-US" sz="2000" b="1" dirty="0" err="1">
                <a:latin typeface=".VnTime" panose="020B7200000000000000" pitchFamily="34" charset="0"/>
              </a:rPr>
              <a:t>Phó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Thä</a:t>
            </a:r>
            <a:r>
              <a:rPr lang="en-US" altLang="en-US" sz="2000" b="1" dirty="0">
                <a:latin typeface=".VnTime" panose="020B7200000000000000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dirty="0">
                <a:latin typeface=".VnTime" panose="020B7200000000000000" pitchFamily="34" charset="0"/>
              </a:rPr>
              <a:t>+ </a:t>
            </a:r>
            <a:r>
              <a:rPr lang="en-US" altLang="en-US" sz="2000" b="1" dirty="0">
                <a:latin typeface=".VnTime" panose="020B7200000000000000" pitchFamily="34" charset="0"/>
              </a:rPr>
              <a:t>¤ng ®· </a:t>
            </a:r>
            <a:r>
              <a:rPr lang="en-US" altLang="en-US" sz="2000" b="1" dirty="0" err="1">
                <a:latin typeface=".VnTime" panose="020B7200000000000000" pitchFamily="34" charset="0"/>
              </a:rPr>
              <a:t>tèt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nghiÖp</a:t>
            </a:r>
            <a:r>
              <a:rPr lang="en-US" altLang="en-US" sz="2000" b="1" dirty="0">
                <a:latin typeface=".VnTime" panose="020B7200000000000000" pitchFamily="34" charset="0"/>
              </a:rPr>
              <a:t> Nh¹c </a:t>
            </a:r>
            <a:r>
              <a:rPr lang="en-US" altLang="en-US" sz="2000" b="1" dirty="0" err="1">
                <a:latin typeface=".VnTime" panose="020B7200000000000000" pitchFamily="34" charset="0"/>
              </a:rPr>
              <a:t>ViÖn</a:t>
            </a:r>
            <a:r>
              <a:rPr lang="en-US" altLang="en-US" sz="2000" b="1" dirty="0">
                <a:latin typeface=".VnTime" panose="020B7200000000000000" pitchFamily="34" charset="0"/>
              </a:rPr>
              <a:t> Hµ </a:t>
            </a:r>
            <a:r>
              <a:rPr lang="en-US" altLang="en-US" sz="2000" b="1" dirty="0" err="1">
                <a:latin typeface=".VnTime" panose="020B7200000000000000" pitchFamily="34" charset="0"/>
              </a:rPr>
              <a:t>Néi</a:t>
            </a:r>
            <a:r>
              <a:rPr lang="en-US" altLang="en-US" sz="2000" b="1" dirty="0">
                <a:latin typeface=".VnTime" panose="020B7200000000000000" pitchFamily="34" charset="0"/>
              </a:rPr>
              <a:t> khoa ¡c-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coóc</a:t>
            </a:r>
            <a:r>
              <a:rPr lang="en-US" altLang="en-US" sz="2000" b="1" dirty="0">
                <a:latin typeface=".VnTime" panose="020B7200000000000000" pitchFamily="34" charset="0"/>
              </a:rPr>
              <a:t>-®ª-«ng, </a:t>
            </a:r>
            <a:r>
              <a:rPr lang="en-US" altLang="en-US" sz="2000" b="1" dirty="0" err="1">
                <a:latin typeface=".VnTime" panose="020B7200000000000000" pitchFamily="34" charset="0"/>
              </a:rPr>
              <a:t>n¨m</a:t>
            </a:r>
            <a:r>
              <a:rPr lang="en-US" altLang="en-US" sz="2000" b="1" dirty="0">
                <a:latin typeface=".VnTime" panose="020B7200000000000000" pitchFamily="34" charset="0"/>
              </a:rPr>
              <a:t> 20 </a:t>
            </a:r>
            <a:r>
              <a:rPr lang="en-US" altLang="en-US" sz="2000" b="1" dirty="0" err="1">
                <a:latin typeface=".VnTime" panose="020B7200000000000000" pitchFamily="34" charset="0"/>
              </a:rPr>
              <a:t>tuæi</a:t>
            </a:r>
            <a:r>
              <a:rPr lang="en-US" altLang="en-US" sz="2000" b="1" dirty="0">
                <a:latin typeface=".VnTime" panose="020B7200000000000000" pitchFamily="34" charset="0"/>
              </a:rPr>
              <a:t> ra</a:t>
            </a:r>
            <a:r>
              <a:rPr lang="vi-VN" altLang="en-US" sz="2000" b="1" dirty="0">
                <a:latin typeface=".VnTime" panose="020B7200000000000000" pitchFamily="34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000" b="1" dirty="0">
                <a:latin typeface=".VnTime" panose="020B7200000000000000" pitchFamily="34" charset="0"/>
              </a:rPr>
              <a:t>  </a:t>
            </a:r>
            <a:r>
              <a:rPr lang="en-US" altLang="en-US" sz="2000" b="1" dirty="0" err="1">
                <a:latin typeface=".VnTime" panose="020B7200000000000000" pitchFamily="34" charset="0"/>
              </a:rPr>
              <a:t>vÒ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c«ng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t¸c</a:t>
            </a:r>
            <a:r>
              <a:rPr lang="en-US" altLang="en-US" sz="2000" b="1" dirty="0">
                <a:latin typeface=".VnTime" panose="020B7200000000000000" pitchFamily="34" charset="0"/>
              </a:rPr>
              <a:t> t¹i ®</a:t>
            </a:r>
            <a:r>
              <a:rPr lang="en-US" altLang="en-US" sz="2000" b="1" dirty="0" err="1">
                <a:latin typeface=".VnTime" panose="020B7200000000000000" pitchFamily="34" charset="0"/>
              </a:rPr>
              <a:t>oµn</a:t>
            </a:r>
            <a:r>
              <a:rPr lang="en-US" altLang="en-US" sz="2000" b="1" dirty="0">
                <a:latin typeface=".VnTime" panose="020B7200000000000000" pitchFamily="34" charset="0"/>
              </a:rPr>
              <a:t> ca </a:t>
            </a:r>
            <a:r>
              <a:rPr lang="en-US" altLang="en-US" sz="2000" b="1" dirty="0" err="1">
                <a:latin typeface=".VnTime" panose="020B7200000000000000" pitchFamily="34" charset="0"/>
              </a:rPr>
              <a:t>móa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tØnh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Qu¶ng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Ninh</a:t>
            </a:r>
            <a:r>
              <a:rPr lang="en-US" altLang="en-US" sz="2000" b="1" dirty="0">
                <a:latin typeface=".VnTime" panose="020B7200000000000000" pitchFamily="34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.VnTime" panose="020B7200000000000000" pitchFamily="34" charset="0"/>
              </a:rPr>
              <a:t>+ </a:t>
            </a:r>
            <a:r>
              <a:rPr lang="en-US" altLang="en-US" sz="2000" b="1" dirty="0" err="1">
                <a:latin typeface=".VnTime" panose="020B7200000000000000" pitchFamily="34" charset="0"/>
              </a:rPr>
              <a:t>HiÖn</a:t>
            </a:r>
            <a:r>
              <a:rPr lang="en-US" altLang="en-US" sz="2000" b="1" dirty="0">
                <a:latin typeface=".VnTime" panose="020B7200000000000000" pitchFamily="34" charset="0"/>
              </a:rPr>
              <a:t> nay lµ </a:t>
            </a:r>
            <a:r>
              <a:rPr lang="en-US" altLang="en-US" sz="2000" b="1" dirty="0" err="1">
                <a:latin typeface=".VnTime" panose="020B7200000000000000" pitchFamily="34" charset="0"/>
              </a:rPr>
              <a:t>Gi¸m</a:t>
            </a:r>
            <a:r>
              <a:rPr lang="en-US" altLang="en-US" sz="2000" b="1" dirty="0">
                <a:latin typeface=".VnTime" panose="020B7200000000000000" pitchFamily="34" charset="0"/>
              </a:rPr>
              <a:t> ®</a:t>
            </a:r>
            <a:r>
              <a:rPr lang="en-US" altLang="en-US" sz="2000" b="1" dirty="0" err="1">
                <a:latin typeface=".VnTime" panose="020B7200000000000000" pitchFamily="34" charset="0"/>
              </a:rPr>
              <a:t>èc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Trung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t©m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thùc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hµnh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V¨n</a:t>
            </a:r>
            <a:r>
              <a:rPr lang="en-US" altLang="en-US" sz="2000" b="1" dirty="0">
                <a:latin typeface=".VnTime" panose="020B7200000000000000" pitchFamily="34" charset="0"/>
              </a:rPr>
              <a:t> ho¸ - </a:t>
            </a:r>
            <a:r>
              <a:rPr lang="en-US" altLang="en-US" sz="2000" b="1" dirty="0" err="1">
                <a:latin typeface=".VnTime" panose="020B7200000000000000" pitchFamily="34" charset="0"/>
              </a:rPr>
              <a:t>NghÖ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thuËt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tØnh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Qu¶ng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Ninh</a:t>
            </a:r>
            <a:r>
              <a:rPr lang="en-US" altLang="en-US" sz="2000" b="1" dirty="0">
                <a:latin typeface=".VnTime" panose="020B7200000000000000" pitchFamily="34" charset="0"/>
              </a:rPr>
              <a:t>.</a:t>
            </a:r>
            <a:r>
              <a:rPr lang="en-US" altLang="en-US" sz="2000" dirty="0">
                <a:latin typeface=".VnTime" panose="020B7200000000000000" pitchFamily="34" charset="0"/>
              </a:rPr>
              <a:t>  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.VnTime" panose="020B7200000000000000" pitchFamily="34" charset="0"/>
              </a:rPr>
              <a:t>+ Nh¹c </a:t>
            </a:r>
            <a:r>
              <a:rPr lang="en-US" altLang="en-US" sz="2000" b="1" dirty="0" err="1">
                <a:latin typeface=".VnTime" panose="020B7200000000000000" pitchFamily="34" charset="0"/>
              </a:rPr>
              <a:t>sÜ</a:t>
            </a:r>
            <a:r>
              <a:rPr lang="en-US" altLang="en-US" sz="2000" b="1" dirty="0">
                <a:latin typeface=".VnTime" panose="020B7200000000000000" pitchFamily="34" charset="0"/>
              </a:rPr>
              <a:t> ®· ®¹t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r>
              <a:rPr lang="en-US" altLang="en-US" sz="2000" b="1" dirty="0">
                <a:latin typeface=".VnTime" panose="020B7200000000000000" pitchFamily="34" charset="0"/>
              </a:rPr>
              <a:t> 3 </a:t>
            </a:r>
            <a:r>
              <a:rPr lang="en-US" altLang="en-US" sz="2000" b="1" dirty="0" err="1">
                <a:latin typeface=".VnTime" panose="020B7200000000000000" pitchFamily="34" charset="0"/>
              </a:rPr>
              <a:t>gi¶i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hµng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n¨m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cña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héi</a:t>
            </a:r>
            <a:r>
              <a:rPr lang="en-US" altLang="en-US" sz="2000" b="1" dirty="0">
                <a:latin typeface=".VnTime" panose="020B7200000000000000" pitchFamily="34" charset="0"/>
              </a:rPr>
              <a:t> nh¹c </a:t>
            </a:r>
            <a:r>
              <a:rPr lang="en-US" altLang="en-US" sz="2000" b="1" dirty="0" err="1">
                <a:latin typeface=".VnTime" panose="020B7200000000000000" pitchFamily="34" charset="0"/>
              </a:rPr>
              <a:t>sÜ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ViÖt</a:t>
            </a:r>
            <a:r>
              <a:rPr lang="en-US" altLang="en-US" sz="2000" b="1" dirty="0">
                <a:latin typeface=".VnTime" panose="020B7200000000000000" pitchFamily="34" charset="0"/>
              </a:rPr>
              <a:t> Nam </a:t>
            </a:r>
            <a:r>
              <a:rPr lang="en-US" altLang="en-US" sz="2000" b="1" dirty="0" err="1">
                <a:latin typeface=".VnTime" panose="020B7200000000000000" pitchFamily="34" charset="0"/>
              </a:rPr>
              <a:t>cïng</a:t>
            </a:r>
            <a:r>
              <a:rPr lang="en-US" altLang="en-US" sz="2000" b="1" dirty="0">
                <a:latin typeface=".VnTime" panose="020B7200000000000000" pitchFamily="34" charset="0"/>
              </a:rPr>
              <a:t> 3 </a:t>
            </a:r>
            <a:r>
              <a:rPr lang="en-US" altLang="en-US" sz="2000" b="1" dirty="0" err="1">
                <a:latin typeface=".VnTime" panose="020B7200000000000000" pitchFamily="34" charset="0"/>
              </a:rPr>
              <a:t>gi¶i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v¨n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nghÖ</a:t>
            </a:r>
            <a:r>
              <a:rPr lang="en-US" altLang="en-US" sz="2000" b="1" dirty="0">
                <a:latin typeface=".VnTime" panose="020B7200000000000000" pitchFamily="34" charset="0"/>
              </a:rPr>
              <a:t> H¹ Long.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 b="1" dirty="0">
                <a:latin typeface=".VnTime" panose="020B7200000000000000" pitchFamily="34" charset="0"/>
              </a:rPr>
              <a:t>+ ¤ng ®· </a:t>
            </a:r>
            <a:r>
              <a:rPr lang="en-US" altLang="en-US" sz="2000" b="1" dirty="0" err="1">
                <a:latin typeface=".VnTime" panose="020B7200000000000000" pitchFamily="34" charset="0"/>
              </a:rPr>
              <a:t>s¸ng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t¸c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nhiÒu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thÓ</a:t>
            </a:r>
            <a:r>
              <a:rPr lang="en-US" altLang="en-US" sz="2000" b="1" dirty="0">
                <a:latin typeface=".VnTime" panose="020B7200000000000000" pitchFamily="34" charset="0"/>
              </a:rPr>
              <a:t> lo¹i</a:t>
            </a:r>
            <a:r>
              <a:rPr lang="vi-VN" altLang="en-US" sz="2000" b="1" dirty="0">
                <a:latin typeface=".VnTime" panose="020B7200000000000000" pitchFamily="34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2000" b="1" dirty="0">
                <a:latin typeface=".VnTime" panose="020B7200000000000000" pitchFamily="34" charset="0"/>
              </a:rPr>
              <a:t>­ : </a:t>
            </a:r>
            <a:r>
              <a:rPr lang="en-US" altLang="en-US" sz="2000" b="1" dirty="0" err="1">
                <a:latin typeface=".VnTime" panose="020B7200000000000000" pitchFamily="34" charset="0"/>
              </a:rPr>
              <a:t>Hîp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xướng</a:t>
            </a:r>
            <a:r>
              <a:rPr lang="en-US" altLang="en-US" sz="2000" b="1" dirty="0">
                <a:latin typeface=".VnTime" panose="020B7200000000000000" pitchFamily="34" charset="0"/>
              </a:rPr>
              <a:t>, nh¹c </a:t>
            </a:r>
            <a:r>
              <a:rPr lang="en-US" altLang="en-US" sz="2000" b="1" dirty="0" err="1">
                <a:latin typeface=".VnTime" panose="020B7200000000000000" pitchFamily="34" charset="0"/>
              </a:rPr>
              <a:t>móa</a:t>
            </a:r>
            <a:r>
              <a:rPr lang="en-US" altLang="en-US" sz="2000" b="1" dirty="0">
                <a:latin typeface=".VnTime" panose="020B7200000000000000" pitchFamily="34" charset="0"/>
              </a:rPr>
              <a:t>, ca </a:t>
            </a:r>
            <a:r>
              <a:rPr lang="en-US" altLang="en-US" sz="2000" b="1" dirty="0" err="1">
                <a:latin typeface=".VnTime" panose="020B7200000000000000" pitchFamily="34" charset="0"/>
              </a:rPr>
              <a:t>khóc</a:t>
            </a:r>
            <a:r>
              <a:rPr lang="en-US" altLang="en-US" sz="2000" b="1" dirty="0">
                <a:latin typeface=".VnTime" panose="020B7200000000000000" pitchFamily="34" charset="0"/>
              </a:rPr>
              <a:t>. §</a:t>
            </a:r>
            <a:r>
              <a:rPr lang="en-US" altLang="en-US" sz="2000" b="1" dirty="0" err="1">
                <a:latin typeface=".VnTime" panose="020B7200000000000000" pitchFamily="34" charset="0"/>
              </a:rPr>
              <a:t>Æc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biÖt</a:t>
            </a:r>
            <a:r>
              <a:rPr lang="en-US" altLang="en-US" sz="2000" b="1" dirty="0">
                <a:latin typeface=".VnTime" panose="020B7200000000000000" pitchFamily="34" charset="0"/>
              </a:rPr>
              <a:t> lµ </a:t>
            </a:r>
            <a:r>
              <a:rPr lang="en-US" altLang="en-US" sz="2000" b="1" dirty="0" err="1">
                <a:latin typeface=".VnTime" panose="020B7200000000000000" pitchFamily="34" charset="0"/>
              </a:rPr>
              <a:t>c¸c</a:t>
            </a:r>
            <a:r>
              <a:rPr lang="en-US" altLang="en-US" sz="2000" b="1" dirty="0">
                <a:latin typeface=".VnTime" panose="020B7200000000000000" pitchFamily="34" charset="0"/>
              </a:rPr>
              <a:t> ca </a:t>
            </a:r>
            <a:r>
              <a:rPr lang="en-US" altLang="en-US" sz="2000" b="1" dirty="0" err="1">
                <a:latin typeface=".VnTime" panose="020B7200000000000000" pitchFamily="34" charset="0"/>
              </a:rPr>
              <a:t>khóc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cho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thiÕu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nhi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rÊt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yªu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thÝch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en-US" altLang="en-US" sz="2000" b="1" dirty="0">
                <a:latin typeface=".VnTime" panose="020B7200000000000000" pitchFamily="34" charset="0"/>
              </a:rPr>
              <a:t>­ : </a:t>
            </a:r>
            <a:r>
              <a:rPr lang="en-US" altLang="en-US" sz="2000" b="1" dirty="0" err="1">
                <a:latin typeface=".VnTime" panose="020B7200000000000000" pitchFamily="34" charset="0"/>
              </a:rPr>
              <a:t>ThuyÒn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giÊy</a:t>
            </a:r>
            <a:r>
              <a:rPr lang="en-US" altLang="en-US" sz="2000" b="1" dirty="0">
                <a:latin typeface=".VnTime" panose="020B7200000000000000" pitchFamily="34" charset="0"/>
              </a:rPr>
              <a:t>, §</a:t>
            </a:r>
            <a:r>
              <a:rPr lang="en-US" altLang="en-US" sz="2000" b="1" dirty="0" err="1">
                <a:latin typeface=".VnTime" panose="020B7200000000000000" pitchFamily="34" charset="0"/>
              </a:rPr>
              <a:t>Ìn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kÐo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qu©n</a:t>
            </a:r>
            <a:r>
              <a:rPr lang="en-US" altLang="en-US" sz="2000" b="1" dirty="0">
                <a:latin typeface=".VnTime" panose="020B7200000000000000" pitchFamily="34" charset="0"/>
              </a:rPr>
              <a:t>, Sao </a:t>
            </a:r>
            <a:r>
              <a:rPr lang="en-US" altLang="en-US" sz="2000" b="1" dirty="0" err="1">
                <a:latin typeface=".VnTime" panose="020B7200000000000000" pitchFamily="34" charset="0"/>
              </a:rPr>
              <a:t>bè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sao</a:t>
            </a:r>
            <a:r>
              <a:rPr lang="en-US" altLang="en-US" sz="2000" b="1" dirty="0">
                <a:latin typeface=".VnTime" panose="020B7200000000000000" pitchFamily="34" charset="0"/>
              </a:rPr>
              <a:t> con,... </a:t>
            </a:r>
            <a:r>
              <a:rPr lang="en-US" altLang="en-US" sz="2000" b="1" dirty="0" err="1">
                <a:latin typeface=".VnTime" panose="020B7200000000000000" pitchFamily="34" charset="0"/>
              </a:rPr>
              <a:t>Khóc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h¸t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chim</a:t>
            </a:r>
            <a:r>
              <a:rPr lang="en-US" altLang="en-US" sz="2000" b="1" dirty="0">
                <a:latin typeface=".VnTime" panose="020B7200000000000000" pitchFamily="34" charset="0"/>
              </a:rPr>
              <a:t> </a:t>
            </a:r>
            <a:r>
              <a:rPr lang="en-US" altLang="en-US" sz="2000" b="1" dirty="0" err="1">
                <a:latin typeface=".VnTime" panose="020B7200000000000000" pitchFamily="34" charset="0"/>
              </a:rPr>
              <a:t>S¬n</a:t>
            </a:r>
            <a:r>
              <a:rPr lang="en-US" altLang="en-US" sz="2000" b="1" dirty="0">
                <a:latin typeface=".VnTime" panose="020B7200000000000000" pitchFamily="34" charset="0"/>
              </a:rPr>
              <a:t> ca.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99EEC6-2F79-4BE4-910A-BF07E54D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127" y="1274564"/>
            <a:ext cx="3777592" cy="430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18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D6C64-388F-4711-9D92-035CEC87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409" y="624110"/>
            <a:ext cx="9549203" cy="1280890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II. HỌC HÁT</a:t>
            </a:r>
            <a:b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56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KHÚC HÁT CHIM SƠN CA</a:t>
            </a:r>
            <a:br>
              <a:rPr lang="en-US" alt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                                      </a:t>
            </a:r>
            <a:b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                                        </a:t>
            </a:r>
            <a:r>
              <a:rPr lang="en-US" altLang="en-US" sz="3600" b="1" dirty="0" err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Nhaïc</a:t>
            </a: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vaø</a:t>
            </a: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lôøi</a:t>
            </a:r>
            <a:r>
              <a:rPr lang="en-US" altLang="en-US" sz="3600" b="1" dirty="0">
                <a:solidFill>
                  <a:srgbClr val="FF0000"/>
                </a:solidFill>
                <a:latin typeface="VNI-Times" pitchFamily="2" charset="0"/>
                <a:cs typeface="Arial" panose="020B0604020202020204" pitchFamily="34" charset="0"/>
              </a:rPr>
              <a:t>: </a:t>
            </a:r>
            <a: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  <a:t>§ç Hoµ An</a:t>
            </a:r>
            <a:br>
              <a:rPr lang="en-US" altLang="en-US" sz="3600" b="1" dirty="0">
                <a:solidFill>
                  <a:srgbClr val="FF3300"/>
                </a:solidFill>
                <a:latin typeface=".VnTime" panose="020B7200000000000000" pitchFamily="34" charset="0"/>
              </a:rPr>
            </a:b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                                            </a:t>
            </a:r>
            <a:b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02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2">
            <a:extLst>
              <a:ext uri="{FF2B5EF4-FFF2-40B4-BE49-F238E27FC236}">
                <a16:creationId xmlns:a16="http://schemas.microsoft.com/office/drawing/2014/main" id="{2588B0C8-2A5F-443F-BCAE-62C71A4CD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190"/>
          <a:stretch>
            <a:fillRect/>
          </a:stretch>
        </p:blipFill>
        <p:spPr bwMode="auto">
          <a:xfrm>
            <a:off x="1834661" y="381000"/>
            <a:ext cx="880051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5">
            <a:extLst>
              <a:ext uri="{FF2B5EF4-FFF2-40B4-BE49-F238E27FC236}">
                <a16:creationId xmlns:a16="http://schemas.microsoft.com/office/drawing/2014/main" id="{2BDC4256-2166-4E67-83E5-0B1C9C8F67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45260" y="152400"/>
            <a:ext cx="2447925" cy="228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pt-BR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 panose="020B7200000000000000" pitchFamily="34" charset="0"/>
              </a:rPr>
              <a:t>khóc h¸t chim s¬n ca</a:t>
            </a:r>
            <a:endParaRPr lang="en-US" sz="1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2CE977FA-8513-4638-BC82-715382488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6524" y="431409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latin typeface="VNI-Times" pitchFamily="2" charset="0"/>
              </a:rPr>
              <a:t>Nhaïc vaø lôøi: </a:t>
            </a:r>
            <a:r>
              <a:rPr lang="en-US" altLang="en-US" sz="1400" b="1">
                <a:latin typeface=".VnTime" panose="020B7200000000000000" pitchFamily="34" charset="0"/>
              </a:rPr>
              <a:t>§ç Hoµ An</a:t>
            </a:r>
          </a:p>
        </p:txBody>
      </p:sp>
      <p:pic>
        <p:nvPicPr>
          <p:cNvPr id="2" name="KHÚC HÁT CHIM SƠN CA - ÂM NHẠC LỚP 7">
            <a:hlinkClick r:id="" action="ppaction://media"/>
            <a:extLst>
              <a:ext uri="{FF2B5EF4-FFF2-40B4-BE49-F238E27FC236}">
                <a16:creationId xmlns:a16="http://schemas.microsoft.com/office/drawing/2014/main" id="{2A1C46F5-3387-4035-BE38-054C58F05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289" y="636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1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>
            <a:extLst>
              <a:ext uri="{FF2B5EF4-FFF2-40B4-BE49-F238E27FC236}">
                <a16:creationId xmlns:a16="http://schemas.microsoft.com/office/drawing/2014/main" id="{A16E4C09-EE3B-44BE-AF61-F501CACD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18" descr="Picture2">
            <a:extLst>
              <a:ext uri="{FF2B5EF4-FFF2-40B4-BE49-F238E27FC236}">
                <a16:creationId xmlns:a16="http://schemas.microsoft.com/office/drawing/2014/main" id="{23D1A91F-500D-4D26-946C-9DB49C1E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5829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 Box 3">
            <a:extLst>
              <a:ext uri="{FF2B5EF4-FFF2-40B4-BE49-F238E27FC236}">
                <a16:creationId xmlns:a16="http://schemas.microsoft.com/office/drawing/2014/main" id="{D0901078-7A21-4E3C-A5ED-12E5A90DD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4288"/>
            <a:ext cx="217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</a:rPr>
              <a:t>Khúc hát chim sơn ca</a:t>
            </a:r>
          </a:p>
        </p:txBody>
      </p:sp>
      <p:sp>
        <p:nvSpPr>
          <p:cNvPr id="183301" name="Rectangle 5">
            <a:extLst>
              <a:ext uri="{FF2B5EF4-FFF2-40B4-BE49-F238E27FC236}">
                <a16:creationId xmlns:a16="http://schemas.microsoft.com/office/drawing/2014/main" id="{DA182293-2498-4A05-8B8A-D2BA581C3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Dấu nối 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CD54E9B4-B934-4372-AAFD-873F7F567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33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Bài hát viết ở nhịp mấy?</a:t>
            </a:r>
          </a:p>
        </p:txBody>
      </p:sp>
      <p:sp>
        <p:nvSpPr>
          <p:cNvPr id="183303" name="Rectangle 7">
            <a:extLst>
              <a:ext uri="{FF2B5EF4-FFF2-40B4-BE49-F238E27FC236}">
                <a16:creationId xmlns:a16="http://schemas.microsoft.com/office/drawing/2014/main" id="{3ABDB068-D2F0-44A7-BBAA-9BF9FDEA7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400" y="1447800"/>
            <a:ext cx="2209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Bài hát viết ở nhịp</a:t>
            </a:r>
          </a:p>
        </p:txBody>
      </p:sp>
      <p:sp>
        <p:nvSpPr>
          <p:cNvPr id="183304" name="Rectangle 8">
            <a:extLst>
              <a:ext uri="{FF2B5EF4-FFF2-40B4-BE49-F238E27FC236}">
                <a16:creationId xmlns:a16="http://schemas.microsoft.com/office/drawing/2014/main" id="{44002516-E977-4F29-B9BB-816D772B8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0" y="1460500"/>
            <a:ext cx="3048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</a:rPr>
              <a:t>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FF0000"/>
                </a:solidFill>
              </a:rPr>
              <a:t>4</a:t>
            </a:r>
            <a:endParaRPr lang="vi-VN" altLang="en-US" sz="2000">
              <a:solidFill>
                <a:srgbClr val="FF0000"/>
              </a:solidFill>
            </a:endParaRPr>
          </a:p>
        </p:txBody>
      </p:sp>
      <p:sp>
        <p:nvSpPr>
          <p:cNvPr id="183305" name="Rectangle 9">
            <a:extLst>
              <a:ext uri="{FF2B5EF4-FFF2-40B4-BE49-F238E27FC236}">
                <a16:creationId xmlns:a16="http://schemas.microsoft.com/office/drawing/2014/main" id="{3F830451-B4BB-477B-9F1F-5CC8153DA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590800"/>
            <a:ext cx="3086100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  Bài hát sử dụng những </a:t>
            </a:r>
            <a:b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kí hiệu nào?</a:t>
            </a:r>
          </a:p>
        </p:txBody>
      </p:sp>
      <p:sp>
        <p:nvSpPr>
          <p:cNvPr id="183306" name="Rectangle 10">
            <a:extLst>
              <a:ext uri="{FF2B5EF4-FFF2-40B4-BE49-F238E27FC236}">
                <a16:creationId xmlns:a16="http://schemas.microsoft.com/office/drawing/2014/main" id="{6CFB2FA1-49B0-4C32-8878-7F4B73B61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876800"/>
            <a:ext cx="175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Dấu luyến</a:t>
            </a:r>
          </a:p>
        </p:txBody>
      </p:sp>
      <p:sp>
        <p:nvSpPr>
          <p:cNvPr id="183309" name="Oval 13">
            <a:extLst>
              <a:ext uri="{FF2B5EF4-FFF2-40B4-BE49-F238E27FC236}">
                <a16:creationId xmlns:a16="http://schemas.microsoft.com/office/drawing/2014/main" id="{26C9D3CE-2344-4BA5-838C-77E0C07B3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762000"/>
            <a:ext cx="533400" cy="5334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183311" name="Oval 15">
            <a:extLst>
              <a:ext uri="{FF2B5EF4-FFF2-40B4-BE49-F238E27FC236}">
                <a16:creationId xmlns:a16="http://schemas.microsoft.com/office/drawing/2014/main" id="{E00777C7-1C15-4A4B-B14C-FF0D66E09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685800"/>
            <a:ext cx="241300" cy="5334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11277" name="Text Box 19">
            <a:extLst>
              <a:ext uri="{FF2B5EF4-FFF2-40B4-BE49-F238E27FC236}">
                <a16:creationId xmlns:a16="http://schemas.microsoft.com/office/drawing/2014/main" id="{839D3819-D641-4613-A841-BA61E4352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572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>
                <a:solidFill>
                  <a:srgbClr val="000000"/>
                </a:solidFill>
                <a:latin typeface="Times New Roman" panose="02020603050405020304" pitchFamily="18" charset="0"/>
              </a:rPr>
              <a:t>Nhạc và lời: Đỗ Hòa An</a:t>
            </a:r>
          </a:p>
        </p:txBody>
      </p:sp>
      <p:sp>
        <p:nvSpPr>
          <p:cNvPr id="183316" name="Rectangle 20">
            <a:extLst>
              <a:ext uri="{FF2B5EF4-FFF2-40B4-BE49-F238E27FC236}">
                <a16:creationId xmlns:a16="http://schemas.microsoft.com/office/drawing/2014/main" id="{83374C39-FB91-4DB8-AE5E-2586AEB16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8674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Dấu luyến hoa mĩ</a:t>
            </a:r>
          </a:p>
        </p:txBody>
      </p:sp>
      <p:sp>
        <p:nvSpPr>
          <p:cNvPr id="183317" name="Oval 21">
            <a:extLst>
              <a:ext uri="{FF2B5EF4-FFF2-40B4-BE49-F238E27FC236}">
                <a16:creationId xmlns:a16="http://schemas.microsoft.com/office/drawing/2014/main" id="{D41E620F-B26B-46B0-8F81-D87C4FAF6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276600"/>
            <a:ext cx="533400" cy="5334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FF"/>
              </a:solidFill>
            </a:endParaRPr>
          </a:p>
        </p:txBody>
      </p:sp>
      <p:sp>
        <p:nvSpPr>
          <p:cNvPr id="183318" name="Oval 22">
            <a:extLst>
              <a:ext uri="{FF2B5EF4-FFF2-40B4-BE49-F238E27FC236}">
                <a16:creationId xmlns:a16="http://schemas.microsoft.com/office/drawing/2014/main" id="{59BC400D-D204-4A90-B96F-0BD84EAC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1585913"/>
            <a:ext cx="533400" cy="533400"/>
          </a:xfrm>
          <a:prstGeom prst="ellipse">
            <a:avLst/>
          </a:prstGeom>
          <a:noFill/>
          <a:ln w="1905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1" grpId="0"/>
      <p:bldP spid="183303" grpId="0"/>
      <p:bldP spid="183304" grpId="0"/>
      <p:bldP spid="183305" grpId="0"/>
      <p:bldP spid="183306" grpId="0"/>
      <p:bldP spid="183309" grpId="0" animBg="1"/>
      <p:bldP spid="183309" grpId="1" animBg="1"/>
      <p:bldP spid="183311" grpId="0" animBg="1"/>
      <p:bldP spid="183311" grpId="1" animBg="1"/>
      <p:bldP spid="183316" grpId="0"/>
      <p:bldP spid="183317" grpId="0" animBg="1"/>
      <p:bldP spid="183317" grpId="1" animBg="1"/>
      <p:bldP spid="1833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7" descr="0065">
            <a:extLst>
              <a:ext uri="{FF2B5EF4-FFF2-40B4-BE49-F238E27FC236}">
                <a16:creationId xmlns:a16="http://schemas.microsoft.com/office/drawing/2014/main" id="{27F12001-F393-4B3D-8AC9-C89E7661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Picture2">
            <a:extLst>
              <a:ext uri="{FF2B5EF4-FFF2-40B4-BE49-F238E27FC236}">
                <a16:creationId xmlns:a16="http://schemas.microsoft.com/office/drawing/2014/main" id="{360E223D-D932-431C-86F6-B3D7AF788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5829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4">
            <a:extLst>
              <a:ext uri="{FF2B5EF4-FFF2-40B4-BE49-F238E27FC236}">
                <a16:creationId xmlns:a16="http://schemas.microsoft.com/office/drawing/2014/main" id="{9E496376-052F-43F8-B5D0-794B03BEB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4288"/>
            <a:ext cx="2171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Khúc hát chim sơn ca</a:t>
            </a:r>
          </a:p>
        </p:txBody>
      </p:sp>
      <p:sp>
        <p:nvSpPr>
          <p:cNvPr id="12293" name="Text Box 13">
            <a:extLst>
              <a:ext uri="{FF2B5EF4-FFF2-40B4-BE49-F238E27FC236}">
                <a16:creationId xmlns:a16="http://schemas.microsoft.com/office/drawing/2014/main" id="{7193BF4E-3864-4D0A-A8A2-39BB928AF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572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i="1">
                <a:latin typeface="Times New Roman" panose="02020603050405020304" pitchFamily="18" charset="0"/>
              </a:rPr>
              <a:t>Nhạc và lời: Đỗ Hòa An</a:t>
            </a:r>
          </a:p>
        </p:txBody>
      </p:sp>
      <p:sp>
        <p:nvSpPr>
          <p:cNvPr id="12294" name="Rectangle 18">
            <a:extLst>
              <a:ext uri="{FF2B5EF4-FFF2-40B4-BE49-F238E27FC236}">
                <a16:creationId xmlns:a16="http://schemas.microsoft.com/office/drawing/2014/main" id="{DEB52A4D-6DE8-4BD1-AF89-0FC8FB00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04800"/>
            <a:ext cx="3581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 Chia đoạn, chia câu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3" name="Rectangle 19">
            <a:extLst>
              <a:ext uri="{FF2B5EF4-FFF2-40B4-BE49-F238E27FC236}">
                <a16:creationId xmlns:a16="http://schemas.microsoft.com/office/drawing/2014/main" id="{17D68C3A-E1B4-4DE0-A993-9A1031CC8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990600"/>
            <a:ext cx="3124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Bài chia làm mấy đoạn.</a:t>
            </a: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4" name="Rectangle 20">
            <a:extLst>
              <a:ext uri="{FF2B5EF4-FFF2-40B4-BE49-F238E27FC236}">
                <a16:creationId xmlns:a16="http://schemas.microsoft.com/office/drawing/2014/main" id="{120D9A0A-8235-4357-8DD7-F23DD547D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752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Bài chia làm 2 đoạn.</a:t>
            </a: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5" name="Rectangle 21">
            <a:extLst>
              <a:ext uri="{FF2B5EF4-FFF2-40B4-BE49-F238E27FC236}">
                <a16:creationId xmlns:a16="http://schemas.microsoft.com/office/drawing/2014/main" id="{20EA883A-E5E8-4303-A354-8FD327BE0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505200"/>
            <a:ext cx="312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Đoạn 1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Có 2 câu</a:t>
            </a:r>
            <a:endParaRPr lang="vi-VN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6" name="Rectangle 22">
            <a:extLst>
              <a:ext uri="{FF2B5EF4-FFF2-40B4-BE49-F238E27FC236}">
                <a16:creationId xmlns:a16="http://schemas.microsoft.com/office/drawing/2014/main" id="{918E3BE1-80EB-4CE7-AE84-EA2915DF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5867400"/>
            <a:ext cx="3124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Đoạn 2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          Có 2 câu</a:t>
            </a:r>
            <a:endParaRPr lang="vi-VN" altLang="en-US" sz="20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7" name="Rectangle 23">
            <a:extLst>
              <a:ext uri="{FF2B5EF4-FFF2-40B4-BE49-F238E27FC236}">
                <a16:creationId xmlns:a16="http://schemas.microsoft.com/office/drawing/2014/main" id="{F1483B40-D0AE-4EC1-BD0E-0DFF19215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514600"/>
            <a:ext cx="33528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1600" b="1">
                <a:solidFill>
                  <a:srgbClr val="0000FF"/>
                </a:solidFill>
              </a:rPr>
              <a:t>Đoạn 1: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1600">
                <a:solidFill>
                  <a:srgbClr val="0000FF"/>
                </a:solidFill>
              </a:rPr>
              <a:t>Tiếng sơn ca . . . khúc hát mê say</a:t>
            </a:r>
            <a:r>
              <a:rPr lang="en-US" altLang="en-US" sz="1600" b="1">
                <a:solidFill>
                  <a:srgbClr val="0000FF"/>
                </a:solidFill>
              </a:rPr>
              <a:t>.</a:t>
            </a:r>
            <a:endParaRPr lang="vi-VN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8" name="Rectangle 24">
            <a:extLst>
              <a:ext uri="{FF2B5EF4-FFF2-40B4-BE49-F238E27FC236}">
                <a16:creationId xmlns:a16="http://schemas.microsoft.com/office/drawing/2014/main" id="{9CEAB52F-BAC1-4058-BBDD-736D36244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572000"/>
            <a:ext cx="3352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FF"/>
                </a:solidFill>
              </a:rPr>
              <a:t>Đoạn 2: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b="1">
                <a:solidFill>
                  <a:srgbClr val="0000FF"/>
                </a:solidFill>
              </a:rPr>
              <a:t>   </a:t>
            </a:r>
            <a:r>
              <a:rPr lang="en-US" altLang="en-US">
                <a:solidFill>
                  <a:srgbClr val="0000FF"/>
                </a:solidFill>
              </a:rPr>
              <a:t>Ơi sơn ca …mê say của em.</a:t>
            </a:r>
            <a:endParaRPr lang="vi-VN" altLang="en-US" sz="28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5369" name="AutoShape 25">
            <a:extLst>
              <a:ext uri="{FF2B5EF4-FFF2-40B4-BE49-F238E27FC236}">
                <a16:creationId xmlns:a16="http://schemas.microsoft.com/office/drawing/2014/main" id="{96C6000A-D2B0-4C1C-8125-918BDE73F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352800"/>
            <a:ext cx="76200" cy="381000"/>
          </a:xfrm>
          <a:prstGeom prst="flowChartMerge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85370" name="Rectangle 26">
            <a:extLst>
              <a:ext uri="{FF2B5EF4-FFF2-40B4-BE49-F238E27FC236}">
                <a16:creationId xmlns:a16="http://schemas.microsoft.com/office/drawing/2014/main" id="{6793EF99-DC7D-4294-9B2E-B8CC52B46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3575" y="9906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85371" name="Rectangle 27">
            <a:extLst>
              <a:ext uri="{FF2B5EF4-FFF2-40B4-BE49-F238E27FC236}">
                <a16:creationId xmlns:a16="http://schemas.microsoft.com/office/drawing/2014/main" id="{876143B8-9757-4622-BEF0-2511E5B1A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18288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</a:rPr>
              <a:t>Câu 2</a:t>
            </a:r>
          </a:p>
        </p:txBody>
      </p:sp>
      <p:sp>
        <p:nvSpPr>
          <p:cNvPr id="185372" name="Line 28">
            <a:extLst>
              <a:ext uri="{FF2B5EF4-FFF2-40B4-BE49-F238E27FC236}">
                <a16:creationId xmlns:a16="http://schemas.microsoft.com/office/drawing/2014/main" id="{C04AFE13-2057-4735-AE8C-48F9E90423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3200400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3" name="Line 29">
            <a:extLst>
              <a:ext uri="{FF2B5EF4-FFF2-40B4-BE49-F238E27FC236}">
                <a16:creationId xmlns:a16="http://schemas.microsoft.com/office/drawing/2014/main" id="{CD138C60-C2ED-4DE3-A7AA-7A61294D1D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763000" y="24384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4" name="Line 30">
            <a:extLst>
              <a:ext uri="{FF2B5EF4-FFF2-40B4-BE49-F238E27FC236}">
                <a16:creationId xmlns:a16="http://schemas.microsoft.com/office/drawing/2014/main" id="{89B2E375-A2FF-4E92-9A45-DB8DED338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114800"/>
            <a:ext cx="266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5" name="Line 31">
            <a:extLst>
              <a:ext uri="{FF2B5EF4-FFF2-40B4-BE49-F238E27FC236}">
                <a16:creationId xmlns:a16="http://schemas.microsoft.com/office/drawing/2014/main" id="{144ACE14-041E-4F69-B975-00DDBE511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1524000"/>
            <a:ext cx="449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6" name="Line 32">
            <a:extLst>
              <a:ext uri="{FF2B5EF4-FFF2-40B4-BE49-F238E27FC236}">
                <a16:creationId xmlns:a16="http://schemas.microsoft.com/office/drawing/2014/main" id="{9F2AE22D-B875-4814-8BB2-EAB2FE7D097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2438400"/>
            <a:ext cx="3200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7" name="Line 33">
            <a:extLst>
              <a:ext uri="{FF2B5EF4-FFF2-40B4-BE49-F238E27FC236}">
                <a16:creationId xmlns:a16="http://schemas.microsoft.com/office/drawing/2014/main" id="{4D9C7B82-BE4B-4E31-BEE8-6C5E083DF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876800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8" name="Line 34">
            <a:extLst>
              <a:ext uri="{FF2B5EF4-FFF2-40B4-BE49-F238E27FC236}">
                <a16:creationId xmlns:a16="http://schemas.microsoft.com/office/drawing/2014/main" id="{0B075F78-5D86-4470-B0DF-E0DCAFCE6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6629400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79" name="Line 35">
            <a:extLst>
              <a:ext uri="{FF2B5EF4-FFF2-40B4-BE49-F238E27FC236}">
                <a16:creationId xmlns:a16="http://schemas.microsoft.com/office/drawing/2014/main" id="{5D0A3252-C634-49C5-A602-0203F706778B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791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0" name="Line 36">
            <a:extLst>
              <a:ext uri="{FF2B5EF4-FFF2-40B4-BE49-F238E27FC236}">
                <a16:creationId xmlns:a16="http://schemas.microsoft.com/office/drawing/2014/main" id="{275DA196-A175-450F-B520-BFB550A7383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5791200"/>
            <a:ext cx="342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1" name="Line 37">
            <a:extLst>
              <a:ext uri="{FF2B5EF4-FFF2-40B4-BE49-F238E27FC236}">
                <a16:creationId xmlns:a16="http://schemas.microsoft.com/office/drawing/2014/main" id="{D1D9B72A-054B-48D5-BDD5-A3FF9951F82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4114800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82" name="Rectangle 38">
            <a:extLst>
              <a:ext uri="{FF2B5EF4-FFF2-40B4-BE49-F238E27FC236}">
                <a16:creationId xmlns:a16="http://schemas.microsoft.com/office/drawing/2014/main" id="{5CD486E3-2319-4AE5-B359-60F1B86C7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814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85383" name="Rectangle 39">
            <a:extLst>
              <a:ext uri="{FF2B5EF4-FFF2-40B4-BE49-F238E27FC236}">
                <a16:creationId xmlns:a16="http://schemas.microsoft.com/office/drawing/2014/main" id="{C2F6C195-F647-4D68-A097-9EEAD13A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52578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FF0000"/>
                </a:solidFill>
              </a:rPr>
              <a:t>Câu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8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8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8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85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18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0" dur="500"/>
                                        <p:tgtEl>
                                          <p:spTgt spid="18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8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8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8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185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185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18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18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18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8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8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18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1" dur="500"/>
                                        <p:tgtEl>
                                          <p:spTgt spid="18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18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7" dur="500"/>
                                        <p:tgtEl>
                                          <p:spTgt spid="185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8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18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18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6" dur="500"/>
                                        <p:tgtEl>
                                          <p:spTgt spid="185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9" dur="500"/>
                                        <p:tgtEl>
                                          <p:spTgt spid="18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2" dur="500"/>
                                        <p:tgtEl>
                                          <p:spTgt spid="18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5" dur="500"/>
                                        <p:tgtEl>
                                          <p:spTgt spid="18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1" dur="500"/>
                                        <p:tgtEl>
                                          <p:spTgt spid="18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8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8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8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1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185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2" dur="500"/>
                                        <p:tgtEl>
                                          <p:spTgt spid="185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5" dur="500"/>
                                        <p:tgtEl>
                                          <p:spTgt spid="18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18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18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7" dur="500"/>
                                        <p:tgtEl>
                                          <p:spTgt spid="18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0" dur="500"/>
                                        <p:tgtEl>
                                          <p:spTgt spid="18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63" grpId="0"/>
      <p:bldP spid="185364" grpId="0"/>
      <p:bldP spid="185365" grpId="0"/>
      <p:bldP spid="185366" grpId="0"/>
      <p:bldP spid="185367" grpId="0"/>
      <p:bldP spid="185368" grpId="0"/>
      <p:bldP spid="185369" grpId="0" animBg="1"/>
      <p:bldP spid="185370" grpId="0"/>
      <p:bldP spid="185370" grpId="1"/>
      <p:bldP spid="185371" grpId="0"/>
      <p:bldP spid="185371" grpId="1"/>
      <p:bldP spid="185382" grpId="0"/>
      <p:bldP spid="185382" grpId="1"/>
      <p:bldP spid="1853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2">
            <a:extLst>
              <a:ext uri="{FF2B5EF4-FFF2-40B4-BE49-F238E27FC236}">
                <a16:creationId xmlns:a16="http://schemas.microsoft.com/office/drawing/2014/main" id="{B649C747-A13D-4DFE-A16A-116A8B660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" b="1190"/>
          <a:stretch>
            <a:fillRect/>
          </a:stretch>
        </p:blipFill>
        <p:spPr bwMode="auto">
          <a:xfrm>
            <a:off x="1828800" y="381000"/>
            <a:ext cx="8382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WordArt 3">
            <a:extLst>
              <a:ext uri="{FF2B5EF4-FFF2-40B4-BE49-F238E27FC236}">
                <a16:creationId xmlns:a16="http://schemas.microsoft.com/office/drawing/2014/main" id="{BCE4D0AE-9E8B-42E3-8FA5-07C0E7C17A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29201" y="76200"/>
            <a:ext cx="2447925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1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HelvetInsH" panose="020B7200000000000000" pitchFamily="34" charset="0"/>
              </a:rPr>
              <a:t>khóc h¸t chim s¬n ca</a:t>
            </a:r>
            <a:endParaRPr lang="en-US" sz="1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B594163A-97B7-4F71-8E5C-3170C118D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04800"/>
            <a:ext cx="2286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b="1">
                <a:latin typeface="VNI-Times" pitchFamily="2" charset="0"/>
              </a:rPr>
              <a:t>Nhaïc vaø lôøi: </a:t>
            </a:r>
            <a:r>
              <a:rPr lang="en-US" altLang="en-US" sz="1400" b="1">
                <a:latin typeface=".VnTime" panose="020B7200000000000000" pitchFamily="34" charset="0"/>
              </a:rPr>
              <a:t>§ç Hoµ An</a:t>
            </a:r>
          </a:p>
        </p:txBody>
      </p:sp>
      <p:sp>
        <p:nvSpPr>
          <p:cNvPr id="188421" name="Line 5">
            <a:extLst>
              <a:ext uri="{FF2B5EF4-FFF2-40B4-BE49-F238E27FC236}">
                <a16:creationId xmlns:a16="http://schemas.microsoft.com/office/drawing/2014/main" id="{23292011-FF70-45E2-BBD7-E9AE1CA9D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447800"/>
            <a:ext cx="6705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2" name="Line 6">
            <a:extLst>
              <a:ext uri="{FF2B5EF4-FFF2-40B4-BE49-F238E27FC236}">
                <a16:creationId xmlns:a16="http://schemas.microsoft.com/office/drawing/2014/main" id="{4049048F-20B4-4381-826C-FCEF45B6531D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362200"/>
            <a:ext cx="487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3" name="Rectangle 7">
            <a:extLst>
              <a:ext uri="{FF2B5EF4-FFF2-40B4-BE49-F238E27FC236}">
                <a16:creationId xmlns:a16="http://schemas.microsoft.com/office/drawing/2014/main" id="{18648F5E-A850-4B58-A088-504A61B33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3" y="157163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 Đoạn I. Câu 1</a:t>
            </a:r>
          </a:p>
        </p:txBody>
      </p:sp>
      <p:sp>
        <p:nvSpPr>
          <p:cNvPr id="188424" name="Rectangle 8">
            <a:extLst>
              <a:ext uri="{FF2B5EF4-FFF2-40B4-BE49-F238E27FC236}">
                <a16:creationId xmlns:a16="http://schemas.microsoft.com/office/drawing/2014/main" id="{94E531A3-3049-4991-9BA9-A8319FD17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 Đoạn I. Câu 2</a:t>
            </a:r>
          </a:p>
        </p:txBody>
      </p:sp>
      <p:sp>
        <p:nvSpPr>
          <p:cNvPr id="188425" name="Line 9">
            <a:extLst>
              <a:ext uri="{FF2B5EF4-FFF2-40B4-BE49-F238E27FC236}">
                <a16:creationId xmlns:a16="http://schemas.microsoft.com/office/drawing/2014/main" id="{A69FD2EC-CCD0-4035-A881-644BA6D23C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3276600"/>
            <a:ext cx="754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6" name="Line 10">
            <a:extLst>
              <a:ext uri="{FF2B5EF4-FFF2-40B4-BE49-F238E27FC236}">
                <a16:creationId xmlns:a16="http://schemas.microsoft.com/office/drawing/2014/main" id="{8A246A23-B859-428A-862A-B81FE4BA6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4191000"/>
            <a:ext cx="381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7" name="Line 11">
            <a:extLst>
              <a:ext uri="{FF2B5EF4-FFF2-40B4-BE49-F238E27FC236}">
                <a16:creationId xmlns:a16="http://schemas.microsoft.com/office/drawing/2014/main" id="{83182E1C-8B65-4E51-9EEE-966AD7D4A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7600" y="2362200"/>
            <a:ext cx="266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8" name="Line 12">
            <a:extLst>
              <a:ext uri="{FF2B5EF4-FFF2-40B4-BE49-F238E27FC236}">
                <a16:creationId xmlns:a16="http://schemas.microsoft.com/office/drawing/2014/main" id="{9DD7D3D9-6B9C-426E-A1A2-663734157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191000"/>
            <a:ext cx="3810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9" name="Line 13">
            <a:extLst>
              <a:ext uri="{FF2B5EF4-FFF2-40B4-BE49-F238E27FC236}">
                <a16:creationId xmlns:a16="http://schemas.microsoft.com/office/drawing/2014/main" id="{B43D4192-325B-4B9E-92B6-65F3C0038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5029200"/>
            <a:ext cx="754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Line 14">
            <a:extLst>
              <a:ext uri="{FF2B5EF4-FFF2-40B4-BE49-F238E27FC236}">
                <a16:creationId xmlns:a16="http://schemas.microsoft.com/office/drawing/2014/main" id="{7BB95BE3-2C25-4C9F-885C-732D2ABAC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6810375"/>
            <a:ext cx="7543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Line 15">
            <a:extLst>
              <a:ext uri="{FF2B5EF4-FFF2-40B4-BE49-F238E27FC236}">
                <a16:creationId xmlns:a16="http://schemas.microsoft.com/office/drawing/2014/main" id="{DFAD419F-E841-4006-9C6B-27CB12E1E24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000" y="5895975"/>
            <a:ext cx="518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Line 16">
            <a:extLst>
              <a:ext uri="{FF2B5EF4-FFF2-40B4-BE49-F238E27FC236}">
                <a16:creationId xmlns:a16="http://schemas.microsoft.com/office/drawing/2014/main" id="{1DBA5944-1C2F-4AB7-9D30-83D574DBB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5895975"/>
            <a:ext cx="2438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Rectangle 17">
            <a:extLst>
              <a:ext uri="{FF2B5EF4-FFF2-40B4-BE49-F238E27FC236}">
                <a16:creationId xmlns:a16="http://schemas.microsoft.com/office/drawing/2014/main" id="{960949FB-063B-4E79-B7FC-502FA4B0C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240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 Đoạn II. Câu 2</a:t>
            </a:r>
          </a:p>
        </p:txBody>
      </p:sp>
      <p:sp>
        <p:nvSpPr>
          <p:cNvPr id="188434" name="Rectangle 18">
            <a:extLst>
              <a:ext uri="{FF2B5EF4-FFF2-40B4-BE49-F238E27FC236}">
                <a16:creationId xmlns:a16="http://schemas.microsoft.com/office/drawing/2014/main" id="{F6B30707-4FED-4465-ABEE-35374A0F5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 Ghép đoạn I</a:t>
            </a:r>
          </a:p>
        </p:txBody>
      </p:sp>
      <p:sp>
        <p:nvSpPr>
          <p:cNvPr id="188435" name="Rectangle 19">
            <a:extLst>
              <a:ext uri="{FF2B5EF4-FFF2-40B4-BE49-F238E27FC236}">
                <a16:creationId xmlns:a16="http://schemas.microsoft.com/office/drawing/2014/main" id="{05A0981C-7482-4E53-9AD4-2605BD8B9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5240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 Đoạn II. Câu 1</a:t>
            </a:r>
          </a:p>
        </p:txBody>
      </p:sp>
      <p:sp>
        <p:nvSpPr>
          <p:cNvPr id="188436" name="Rectangle 20">
            <a:extLst>
              <a:ext uri="{FF2B5EF4-FFF2-40B4-BE49-F238E27FC236}">
                <a16:creationId xmlns:a16="http://schemas.microsoft.com/office/drawing/2014/main" id="{65D7DE87-1388-48A6-B1E6-6B047941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52400"/>
            <a:ext cx="1295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FF0000"/>
                </a:solidFill>
              </a:rPr>
              <a:t>Ghép đoạn II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88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88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8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188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1884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188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18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6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1884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18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1884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1" dur="5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18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18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88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8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18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8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3" grpId="0"/>
      <p:bldP spid="188423" grpId="1"/>
      <p:bldP spid="188424" grpId="0"/>
      <p:bldP spid="188424" grpId="1"/>
      <p:bldP spid="188433" grpId="0"/>
      <p:bldP spid="188433" grpId="1"/>
      <p:bldP spid="188434" grpId="0"/>
      <p:bldP spid="188434" grpId="1"/>
      <p:bldP spid="188435" grpId="0"/>
      <p:bldP spid="188435" grpId="1"/>
      <p:bldP spid="1884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" val="{516E8D27-E838-4B1D-8218-04909CB7A6A8}"/>
  <p:tag name="GENSWF_ADVANCE_TIME" val="13.5"/>
  <p:tag name="ISPRING_SLIDE_ID_2" val="{D87C1973-5E36-4650-BC8A-9A6EC5543F31}"/>
</p:tagLst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1286</TotalTime>
  <Words>550</Words>
  <Application>Microsoft Office PowerPoint</Application>
  <PresentationFormat>Widescreen</PresentationFormat>
  <Paragraphs>66</Paragraphs>
  <Slides>12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Arial</vt:lpstr>
      <vt:lpstr>.VnTime</vt:lpstr>
      <vt:lpstr>Century Gothic</vt:lpstr>
      <vt:lpstr>.VnHelvetInsH</vt:lpstr>
      <vt:lpstr>Tahoma</vt:lpstr>
      <vt:lpstr>Wingdings 2</vt:lpstr>
      <vt:lpstr>VNI-Times</vt:lpstr>
      <vt:lpstr>Calibri</vt:lpstr>
      <vt:lpstr>Wingdings 3</vt:lpstr>
      <vt:lpstr>Times New Roman</vt:lpstr>
      <vt:lpstr>Corbel</vt:lpstr>
      <vt:lpstr>Aachen</vt:lpstr>
      <vt:lpstr>Frame</vt:lpstr>
      <vt:lpstr>Wisp</vt:lpstr>
      <vt:lpstr>1_Default Design</vt:lpstr>
      <vt:lpstr>PowerPoint Presentation</vt:lpstr>
      <vt:lpstr>PowerPoint Presentation</vt:lpstr>
      <vt:lpstr>PowerPoint Presentation</vt:lpstr>
      <vt:lpstr>I. Giới thiệu nhạc sĩ: §ç Hoµ An   </vt:lpstr>
      <vt:lpstr>II. HỌC HÁT  KHÚC HÁT CHIM SƠN CA                                                                                  Nhaïc vaø lôøi: §ç Hoµ An     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Hoàng Minh Trí</dc:title>
  <dc:creator>MyComputer</dc:creator>
  <cp:lastModifiedBy>Admin</cp:lastModifiedBy>
  <cp:revision>194</cp:revision>
  <dcterms:created xsi:type="dcterms:W3CDTF">2021-09-04T12:43:39Z</dcterms:created>
  <dcterms:modified xsi:type="dcterms:W3CDTF">2021-11-29T14:52:34Z</dcterms:modified>
</cp:coreProperties>
</file>