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7" r:id="rId1"/>
    <p:sldMasterId id="2147483809" r:id="rId2"/>
  </p:sldMasterIdLst>
  <p:sldIdLst>
    <p:sldId id="263" r:id="rId3"/>
    <p:sldId id="284" r:id="rId4"/>
    <p:sldId id="261" r:id="rId5"/>
    <p:sldId id="285" r:id="rId6"/>
    <p:sldId id="273" r:id="rId7"/>
    <p:sldId id="288" r:id="rId8"/>
    <p:sldId id="293" r:id="rId9"/>
    <p:sldId id="290" r:id="rId10"/>
    <p:sldId id="291" r:id="rId11"/>
    <p:sldId id="292" r:id="rId12"/>
    <p:sldId id="337" r:id="rId13"/>
    <p:sldId id="286" r:id="rId14"/>
    <p:sldId id="338" r:id="rId15"/>
    <p:sldId id="287" r:id="rId16"/>
    <p:sldId id="294" r:id="rId17"/>
    <p:sldId id="295" r:id="rId18"/>
    <p:sldId id="296" r:id="rId19"/>
    <p:sldId id="297" r:id="rId20"/>
    <p:sldId id="265" r:id="rId21"/>
  </p:sldIdLst>
  <p:sldSz cx="12192000" cy="6858000"/>
  <p:notesSz cx="6858000" cy="9144000"/>
  <p:embeddedFontLs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Aachen" panose="02020500000000000000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Wingdings 2" panose="05020102010507070707" pitchFamily="18" charset="2"/>
      <p:regular r:id="rId41"/>
    </p:embeddedFont>
    <p:embeddedFont>
      <p:font typeface="Wingdings 3" panose="05040102010807070707" pitchFamily="18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84"/>
            <p14:sldId id="261"/>
            <p14:sldId id="285"/>
            <p14:sldId id="273"/>
            <p14:sldId id="288"/>
            <p14:sldId id="293"/>
            <p14:sldId id="290"/>
            <p14:sldId id="291"/>
            <p14:sldId id="292"/>
            <p14:sldId id="337"/>
            <p14:sldId id="286"/>
            <p14:sldId id="338"/>
            <p14:sldId id="287"/>
            <p14:sldId id="294"/>
            <p14:sldId id="295"/>
            <p14:sldId id="296"/>
            <p14:sldId id="297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291" autoAdjust="0"/>
  </p:normalViewPr>
  <p:slideViewPr>
    <p:cSldViewPr snapToGrid="0">
      <p:cViewPr varScale="1">
        <p:scale>
          <a:sx n="44" d="100"/>
          <a:sy n="44" d="100"/>
        </p:scale>
        <p:origin x="4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5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4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3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0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4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5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2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246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8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5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4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74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95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82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841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6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29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3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8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9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6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9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6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99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1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BA294-E222-4C29-A9D9-2DDFD2A2B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01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919385" y="5866207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7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TDN Anh trang OK">
            <a:extLst>
              <a:ext uri="{FF2B5EF4-FFF2-40B4-BE49-F238E27FC236}">
                <a16:creationId xmlns:a16="http://schemas.microsoft.com/office/drawing/2014/main" id="{4D7E6805-6C7F-4765-843A-674DE357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5926"/>
            <a:ext cx="9144000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64E953C1-B81B-45DE-ABBC-95619347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3162301"/>
            <a:ext cx="6781800" cy="7889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bầu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soi  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đùa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rợp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rằm</a:t>
            </a:r>
            <a:endParaRPr lang="en-US" altLang="en-US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EC4162F6-AAD2-4DC6-B25D-BF3BA15C7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45038"/>
            <a:ext cx="8153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Times New Roman" panose="02020603050405020304" pitchFamily="18" charset="0"/>
              </a:rPr>
              <a:t>Trăng   trung     thu     trăng      hòa        bình         sáng   lung    linh    ánh      vàng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51F5EB95-281A-461E-9CC7-8FC795BEE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116638"/>
            <a:ext cx="8686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Times New Roman" panose="02020603050405020304" pitchFamily="18" charset="0"/>
              </a:rPr>
              <a:t>Tùng  tùng   tùng   tiếng    trống           vang              nhịp   múa     ca     tưng       bừng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B021621E-E3AB-473A-873A-89B39924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425483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90F1C03C-9C1E-4A31-8AD7-6DE7AB1A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97438"/>
            <a:ext cx="228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BA22DC5-5E60-4E62-A042-513915589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0"/>
            <a:ext cx="6005513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III: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đn so2 lop 7">
            <a:hlinkClick r:id="" action="ppaction://media"/>
            <a:extLst>
              <a:ext uri="{FF2B5EF4-FFF2-40B4-BE49-F238E27FC236}">
                <a16:creationId xmlns:a16="http://schemas.microsoft.com/office/drawing/2014/main" id="{6D4DC40F-D726-4AC8-BF62-21FE35B0F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237" y="137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TDN Anh trang OK">
            <a:extLst>
              <a:ext uri="{FF2B5EF4-FFF2-40B4-BE49-F238E27FC236}">
                <a16:creationId xmlns:a16="http://schemas.microsoft.com/office/drawing/2014/main" id="{6F2D7C25-79AE-4FEE-AFCE-B741D3B0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9">
            <a:extLst>
              <a:ext uri="{FF2B5EF4-FFF2-40B4-BE49-F238E27FC236}">
                <a16:creationId xmlns:a16="http://schemas.microsoft.com/office/drawing/2014/main" id="{BD17B491-33D1-41C5-9F08-CDF77075C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971801"/>
            <a:ext cx="670560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4" name="Text Box 10">
            <a:extLst>
              <a:ext uri="{FF2B5EF4-FFF2-40B4-BE49-F238E27FC236}">
                <a16:creationId xmlns:a16="http://schemas.microsoft.com/office/drawing/2014/main" id="{749BD256-5B00-488A-BEEE-89D9198E9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24401"/>
            <a:ext cx="800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5" name="Text Box 11">
            <a:extLst>
              <a:ext uri="{FF2B5EF4-FFF2-40B4-BE49-F238E27FC236}">
                <a16:creationId xmlns:a16="http://schemas.microsoft.com/office/drawing/2014/main" id="{DFC0C807-70A8-41D3-A7DE-930F13C46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1"/>
            <a:ext cx="800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6" name="Text Box 12">
            <a:extLst>
              <a:ext uri="{FF2B5EF4-FFF2-40B4-BE49-F238E27FC236}">
                <a16:creationId xmlns:a16="http://schemas.microsoft.com/office/drawing/2014/main" id="{0B97E37D-747B-4923-9661-7F25CFC8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5601"/>
            <a:ext cx="60960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7" name="Text Box 13">
            <a:extLst>
              <a:ext uri="{FF2B5EF4-FFF2-40B4-BE49-F238E27FC236}">
                <a16:creationId xmlns:a16="http://schemas.microsoft.com/office/drawing/2014/main" id="{14255E63-98D9-41C7-89B4-4D5E4266A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19601"/>
            <a:ext cx="60960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26">
            <a:extLst>
              <a:ext uri="{FF2B5EF4-FFF2-40B4-BE49-F238E27FC236}">
                <a16:creationId xmlns:a16="http://schemas.microsoft.com/office/drawing/2014/main" id="{C45708CE-665D-4DE7-B7E7-8979E6C84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9812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AutoShape 26">
            <a:extLst>
              <a:ext uri="{FF2B5EF4-FFF2-40B4-BE49-F238E27FC236}">
                <a16:creationId xmlns:a16="http://schemas.microsoft.com/office/drawing/2014/main" id="{812983FD-0BD3-4DE4-8FBB-F01508C89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7338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26">
            <a:extLst>
              <a:ext uri="{FF2B5EF4-FFF2-40B4-BE49-F238E27FC236}">
                <a16:creationId xmlns:a16="http://schemas.microsoft.com/office/drawing/2014/main" id="{3B95B91D-FDFD-437B-A8DF-2FCCFD396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5814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AutoShape 26">
            <a:extLst>
              <a:ext uri="{FF2B5EF4-FFF2-40B4-BE49-F238E27FC236}">
                <a16:creationId xmlns:a16="http://schemas.microsoft.com/office/drawing/2014/main" id="{CF336816-FDDC-45B7-9C5E-7724F2BE2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5814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AutoShape 26">
            <a:extLst>
              <a:ext uri="{FF2B5EF4-FFF2-40B4-BE49-F238E27FC236}">
                <a16:creationId xmlns:a16="http://schemas.microsoft.com/office/drawing/2014/main" id="{CADF6091-4A80-4EE7-894B-62BB9B8E0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0292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utoShape 26">
            <a:extLst>
              <a:ext uri="{FF2B5EF4-FFF2-40B4-BE49-F238E27FC236}">
                <a16:creationId xmlns:a16="http://schemas.microsoft.com/office/drawing/2014/main" id="{42D7D2FA-827B-4A5F-8773-6AB1CD765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0574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AutoShape 26">
            <a:extLst>
              <a:ext uri="{FF2B5EF4-FFF2-40B4-BE49-F238E27FC236}">
                <a16:creationId xmlns:a16="http://schemas.microsoft.com/office/drawing/2014/main" id="{E6B95F5B-BE80-49DE-BE9E-7695F1A85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26">
            <a:extLst>
              <a:ext uri="{FF2B5EF4-FFF2-40B4-BE49-F238E27FC236}">
                <a16:creationId xmlns:a16="http://schemas.microsoft.com/office/drawing/2014/main" id="{FD098849-9826-4612-A24C-069EE6F5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057400"/>
            <a:ext cx="533400" cy="1143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3" y="10800"/>
                </a:moveTo>
                <a:cubicBezTo>
                  <a:pt x="1743" y="15802"/>
                  <a:pt x="5798" y="19857"/>
                  <a:pt x="10800" y="19857"/>
                </a:cubicBezTo>
                <a:cubicBezTo>
                  <a:pt x="15802" y="19857"/>
                  <a:pt x="19857" y="15802"/>
                  <a:pt x="19857" y="10800"/>
                </a:cubicBezTo>
                <a:cubicBezTo>
                  <a:pt x="19857" y="5798"/>
                  <a:pt x="15802" y="1743"/>
                  <a:pt x="10800" y="1743"/>
                </a:cubicBezTo>
                <a:cubicBezTo>
                  <a:pt x="5798" y="1743"/>
                  <a:pt x="1743" y="5798"/>
                  <a:pt x="1743" y="10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5CEA9-96EF-41C4-BD06-32E394F16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1" y="923925"/>
            <a:ext cx="27924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413D9-C27E-4CF7-94A7-DE17619B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970088"/>
            <a:ext cx="201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Dấu nhắc lại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extLst>
              <a:ext uri="{FF2B5EF4-FFF2-40B4-BE49-F238E27FC236}">
                <a16:creationId xmlns:a16="http://schemas.microsoft.com/office/drawing/2014/main" id="{8EC9E1FC-8BDE-4DD5-B84E-56DC1E247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152400"/>
            <a:ext cx="8839200" cy="1295400"/>
          </a:xfrm>
          <a:prstGeom prst="flowChartAlternateProcess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i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br>
              <a:rPr lang="en-US" altLang="en-US" sz="2800" b="1" i="1">
                <a:solidFill>
                  <a:srgbClr val="FF0000"/>
                </a:solidFill>
                <a:latin typeface=".VnTime" panose="020B7200000000000000" pitchFamily="34" charset="0"/>
              </a:rPr>
            </a:br>
            <a:endParaRPr lang="en-US" altLang="en-US" sz="2800" b="1" i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31747" name="Picture 5" descr="CD 01">
            <a:extLst>
              <a:ext uri="{FF2B5EF4-FFF2-40B4-BE49-F238E27FC236}">
                <a16:creationId xmlns:a16="http://schemas.microsoft.com/office/drawing/2014/main" id="{6DC1269F-4B0F-4852-8ED6-D0554237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85344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21">
            <a:extLst>
              <a:ext uri="{FF2B5EF4-FFF2-40B4-BE49-F238E27FC236}">
                <a16:creationId xmlns:a16="http://schemas.microsoft.com/office/drawing/2014/main" id="{C9F4A0F9-9C82-49EE-B355-CADF08EAEC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97450"/>
            <a:ext cx="19812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10">
            <a:extLst>
              <a:ext uri="{FF2B5EF4-FFF2-40B4-BE49-F238E27FC236}">
                <a16:creationId xmlns:a16="http://schemas.microsoft.com/office/drawing/2014/main" id="{9BE9809E-D7EA-4853-82C1-D7714BE8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33400"/>
            <a:ext cx="3695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400" b="1">
                <a:solidFill>
                  <a:srgbClr val="0000FF"/>
                </a:solidFill>
                <a:latin typeface="Times New Roman" panose="02020603050405020304" pitchFamily="18" charset="0"/>
              </a:rPr>
              <a:t>Hướng dẫn tiết tấu</a:t>
            </a:r>
          </a:p>
        </p:txBody>
      </p:sp>
      <p:sp>
        <p:nvSpPr>
          <p:cNvPr id="31750" name="Line 11">
            <a:extLst>
              <a:ext uri="{FF2B5EF4-FFF2-40B4-BE49-F238E27FC236}">
                <a16:creationId xmlns:a16="http://schemas.microsoft.com/office/drawing/2014/main" id="{996ED162-E505-4C6F-9214-9E8C35035F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12">
            <a:extLst>
              <a:ext uri="{FF2B5EF4-FFF2-40B4-BE49-F238E27FC236}">
                <a16:creationId xmlns:a16="http://schemas.microsoft.com/office/drawing/2014/main" id="{0CCB4F77-3189-45AB-B2E7-E54E487F5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13">
            <a:extLst>
              <a:ext uri="{FF2B5EF4-FFF2-40B4-BE49-F238E27FC236}">
                <a16:creationId xmlns:a16="http://schemas.microsoft.com/office/drawing/2014/main" id="{9079F95F-C273-43B1-AF7B-E77C8EE7D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14">
            <a:extLst>
              <a:ext uri="{FF2B5EF4-FFF2-40B4-BE49-F238E27FC236}">
                <a16:creationId xmlns:a16="http://schemas.microsoft.com/office/drawing/2014/main" id="{6B807D98-4310-487E-ADC4-E0BEA7EA2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5">
            <a:extLst>
              <a:ext uri="{FF2B5EF4-FFF2-40B4-BE49-F238E27FC236}">
                <a16:creationId xmlns:a16="http://schemas.microsoft.com/office/drawing/2014/main" id="{3A55E03F-ADCC-405A-930B-2F670D91E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6">
            <a:extLst>
              <a:ext uri="{FF2B5EF4-FFF2-40B4-BE49-F238E27FC236}">
                <a16:creationId xmlns:a16="http://schemas.microsoft.com/office/drawing/2014/main" id="{54AE22B7-143B-47BF-9A87-0F67EAAD7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505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7">
            <a:extLst>
              <a:ext uri="{FF2B5EF4-FFF2-40B4-BE49-F238E27FC236}">
                <a16:creationId xmlns:a16="http://schemas.microsoft.com/office/drawing/2014/main" id="{AEE70566-3253-476B-96D7-6339FCEE5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8">
            <a:extLst>
              <a:ext uri="{FF2B5EF4-FFF2-40B4-BE49-F238E27FC236}">
                <a16:creationId xmlns:a16="http://schemas.microsoft.com/office/drawing/2014/main" id="{B5CC893E-7AB3-471A-A000-F5833F139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505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9">
            <a:extLst>
              <a:ext uri="{FF2B5EF4-FFF2-40B4-BE49-F238E27FC236}">
                <a16:creationId xmlns:a16="http://schemas.microsoft.com/office/drawing/2014/main" id="{2ED1AC2E-2327-46E8-9D35-92A6DE93C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20">
            <a:extLst>
              <a:ext uri="{FF2B5EF4-FFF2-40B4-BE49-F238E27FC236}">
                <a16:creationId xmlns:a16="http://schemas.microsoft.com/office/drawing/2014/main" id="{E017C4F7-89EF-4A5C-8D88-D49846B6F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21">
            <a:extLst>
              <a:ext uri="{FF2B5EF4-FFF2-40B4-BE49-F238E27FC236}">
                <a16:creationId xmlns:a16="http://schemas.microsoft.com/office/drawing/2014/main" id="{DB7326F1-9429-4C5F-A1D1-183577F5A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22">
            <a:extLst>
              <a:ext uri="{FF2B5EF4-FFF2-40B4-BE49-F238E27FC236}">
                <a16:creationId xmlns:a16="http://schemas.microsoft.com/office/drawing/2014/main" id="{33ABA597-CB65-471E-A57B-9B69F138A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800" y="3352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23">
            <a:extLst>
              <a:ext uri="{FF2B5EF4-FFF2-40B4-BE49-F238E27FC236}">
                <a16:creationId xmlns:a16="http://schemas.microsoft.com/office/drawing/2014/main" id="{57C97123-F054-43A0-B274-76A488F7A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3276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24">
            <a:extLst>
              <a:ext uri="{FF2B5EF4-FFF2-40B4-BE49-F238E27FC236}">
                <a16:creationId xmlns:a16="http://schemas.microsoft.com/office/drawing/2014/main" id="{6B3A9BBF-D841-42CD-AFA8-8FB57ED08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3581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5">
            <a:extLst>
              <a:ext uri="{FF2B5EF4-FFF2-40B4-BE49-F238E27FC236}">
                <a16:creationId xmlns:a16="http://schemas.microsoft.com/office/drawing/2014/main" id="{7E29B3E7-74AD-4490-9649-C3B3E3A3D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34290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6">
            <a:extLst>
              <a:ext uri="{FF2B5EF4-FFF2-40B4-BE49-F238E27FC236}">
                <a16:creationId xmlns:a16="http://schemas.microsoft.com/office/drawing/2014/main" id="{EF843463-209F-46EA-A945-1D6EC22A3BF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37338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Text Box 27">
            <a:extLst>
              <a:ext uri="{FF2B5EF4-FFF2-40B4-BE49-F238E27FC236}">
                <a16:creationId xmlns:a16="http://schemas.microsoft.com/office/drawing/2014/main" id="{6D44D612-CCD0-4D60-AACA-FE9A7A829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3887788"/>
            <a:ext cx="6496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1    2    3    4      1     2        1    2    3    4     1</a:t>
            </a:r>
          </a:p>
        </p:txBody>
      </p:sp>
    </p:spTree>
  </p:cSld>
  <p:clrMapOvr>
    <a:masterClrMapping/>
  </p:clrMapOvr>
  <p:transition spd="med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C690F783-9BDB-4078-951B-46CDCE765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00" y="122239"/>
            <a:ext cx="8610600" cy="1279525"/>
          </a:xfrm>
        </p:spPr>
        <p:txBody>
          <a:bodyPr/>
          <a:lstStyle/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ôn lại tên nốt nhạc trên khuông </a:t>
            </a:r>
          </a:p>
        </p:txBody>
      </p:sp>
      <p:pic>
        <p:nvPicPr>
          <p:cNvPr id="32771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D90B7B6-F558-4C22-8CD6-9BBBBB89DE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8991600" cy="4495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DN Anh trang OK">
            <a:extLst>
              <a:ext uri="{FF2B5EF4-FFF2-40B4-BE49-F238E27FC236}">
                <a16:creationId xmlns:a16="http://schemas.microsoft.com/office/drawing/2014/main" id="{16A0350B-9B10-4243-92D4-94B2D7B3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>
            <a:extLst>
              <a:ext uri="{FF2B5EF4-FFF2-40B4-BE49-F238E27FC236}">
                <a16:creationId xmlns:a16="http://schemas.microsoft.com/office/drawing/2014/main" id="{083C3FAC-8DFD-45E6-9DD4-FCBED2972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828800"/>
            <a:ext cx="673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CC3300"/>
                </a:solidFill>
                <a:latin typeface=".VnTime" panose="020B7200000000000000" pitchFamily="34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33796" name="Rectangle 6">
            <a:extLst>
              <a:ext uri="{FF2B5EF4-FFF2-40B4-BE49-F238E27FC236}">
                <a16:creationId xmlns:a16="http://schemas.microsoft.com/office/drawing/2014/main" id="{729C4846-A6DD-4B6F-B433-EF689561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352800"/>
            <a:ext cx="673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CC3300"/>
                </a:solidFill>
                <a:latin typeface=".VnTime" panose="020B7200000000000000" pitchFamily="34" charset="0"/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33797" name="Rectangle 7">
            <a:extLst>
              <a:ext uri="{FF2B5EF4-FFF2-40B4-BE49-F238E27FC236}">
                <a16:creationId xmlns:a16="http://schemas.microsoft.com/office/drawing/2014/main" id="{BCFD8555-D240-46A6-99E8-8D5D166CF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300" y="4876800"/>
            <a:ext cx="673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CC3300"/>
                </a:solidFill>
                <a:latin typeface=".VnTime" panose="020B7200000000000000" pitchFamily="34" charset="0"/>
                <a:sym typeface="Wingdings 2" panose="05020102010507070707" pitchFamily="18" charset="2"/>
              </a:rPr>
              <a:t></a:t>
            </a:r>
          </a:p>
        </p:txBody>
      </p:sp>
    </p:spTree>
  </p:cSld>
  <p:clrMapOvr>
    <a:masterClrMapping/>
  </p:clrMapOvr>
  <p:transition spd="med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856DB-5C34-42A0-A6C4-0421B4C4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2" y="1763077"/>
            <a:ext cx="10641698" cy="166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0312C-01C0-42D2-B427-0E2F65B33ECC}"/>
              </a:ext>
            </a:extLst>
          </p:cNvPr>
          <p:cNvSpPr txBox="1"/>
          <p:nvPr/>
        </p:nvSpPr>
        <p:spPr>
          <a:xfrm>
            <a:off x="2124221" y="66118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E6523-6C4B-4D9B-8A38-58D27AF06D67}"/>
              </a:ext>
            </a:extLst>
          </p:cNvPr>
          <p:cNvSpPr txBox="1"/>
          <p:nvPr/>
        </p:nvSpPr>
        <p:spPr>
          <a:xfrm>
            <a:off x="2250831" y="3699898"/>
            <a:ext cx="954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5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980AD1-E5DA-42CC-A75E-3D211409B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8" y="2159976"/>
            <a:ext cx="10311620" cy="1582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0EB40-7F89-4848-B208-6CA9A20CD414}"/>
              </a:ext>
            </a:extLst>
          </p:cNvPr>
          <p:cNvSpPr txBox="1"/>
          <p:nvPr/>
        </p:nvSpPr>
        <p:spPr>
          <a:xfrm>
            <a:off x="1980028" y="715666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5D592-9258-42B2-9D7D-D1B16145D945}"/>
              </a:ext>
            </a:extLst>
          </p:cNvPr>
          <p:cNvSpPr txBox="1"/>
          <p:nvPr/>
        </p:nvSpPr>
        <p:spPr>
          <a:xfrm>
            <a:off x="1814732" y="3742005"/>
            <a:ext cx="991772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4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1CCADF-FAE4-40D5-B916-0A94C6C4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6" y="2127517"/>
            <a:ext cx="10578905" cy="1853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41C9E-A570-4196-9986-437002FF4115}"/>
              </a:ext>
            </a:extLst>
          </p:cNvPr>
          <p:cNvSpPr txBox="1"/>
          <p:nvPr/>
        </p:nvSpPr>
        <p:spPr>
          <a:xfrm>
            <a:off x="2264898" y="703385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9EEC-1D75-481D-BBF1-188C63EA08E8}"/>
              </a:ext>
            </a:extLst>
          </p:cNvPr>
          <p:cNvSpPr txBox="1"/>
          <p:nvPr/>
        </p:nvSpPr>
        <p:spPr>
          <a:xfrm>
            <a:off x="1589649" y="3796490"/>
            <a:ext cx="1017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X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4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TDN Anh trang OK">
            <a:extLst>
              <a:ext uri="{FF2B5EF4-FFF2-40B4-BE49-F238E27FC236}">
                <a16:creationId xmlns:a16="http://schemas.microsoft.com/office/drawing/2014/main" id="{F1C176E6-E131-470C-B0EA-E1D593566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5926"/>
            <a:ext cx="9144000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FEA2DC33-73FC-4118-95C1-C08A4F276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3162301"/>
            <a:ext cx="6781800" cy="7889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bầu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soi  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đùa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rợp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rằm</a:t>
            </a:r>
            <a:endParaRPr lang="en-US" altLang="en-US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D901B8B9-44BC-418D-8DA4-66E22D6E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45038"/>
            <a:ext cx="8153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Times New Roman" panose="02020603050405020304" pitchFamily="18" charset="0"/>
              </a:rPr>
              <a:t>Trăng   trung     thu     trăng      hòa        bình         sáng   lung    linh    ánh      vàng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EBE416C9-65C0-498C-A3D1-D23CF609B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116638"/>
            <a:ext cx="8686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Times New Roman" panose="02020603050405020304" pitchFamily="18" charset="0"/>
              </a:rPr>
              <a:t>Tùng  tùng   tùng   tiếng    trống           vang              nhịp   múa     ca     tưng       bừng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8D70D264-835C-402C-A2DA-982901A0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425483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4124B164-B7A0-4336-A1F5-89F6D3D0A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97438"/>
            <a:ext cx="228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8C15546-0FB9-41B9-AF13-B26299FC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0"/>
            <a:ext cx="6005513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pic>
        <p:nvPicPr>
          <p:cNvPr id="10" name="tđn so2 lop 7">
            <a:hlinkClick r:id="" action="ppaction://media"/>
            <a:extLst>
              <a:ext uri="{FF2B5EF4-FFF2-40B4-BE49-F238E27FC236}">
                <a16:creationId xmlns:a16="http://schemas.microsoft.com/office/drawing/2014/main" id="{159F15E5-EA23-4719-AF03-FFB3AF440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237" y="1401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FB3E7EB-0168-49A2-8EF8-85743876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14614" y="3200400"/>
            <a:ext cx="7908020" cy="1066800"/>
          </a:xfrm>
        </p:spPr>
        <p:txBody>
          <a:bodyPr>
            <a:noAutofit/>
          </a:bodyPr>
          <a:lstStyle/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BDRLC082">
            <a:extLst>
              <a:ext uri="{FF2B5EF4-FFF2-40B4-BE49-F238E27FC236}">
                <a16:creationId xmlns:a16="http://schemas.microsoft.com/office/drawing/2014/main" id="{571100AC-A724-4103-8B07-08CBE6AB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638"/>
            <a:ext cx="2667000" cy="2392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0849762-8CFB-418C-B29D-8BC9595E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4" y="1579564"/>
            <a:ext cx="1787525" cy="5794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</a:rPr>
              <a:t>DẶN DÒ</a:t>
            </a:r>
          </a:p>
        </p:txBody>
      </p:sp>
      <p:sp>
        <p:nvSpPr>
          <p:cNvPr id="16389" name="Text Box 5">
            <a:hlinkClick r:id="rId3" action="ppaction://hlinksldjump"/>
            <a:extLst>
              <a:ext uri="{FF2B5EF4-FFF2-40B4-BE49-F238E27FC236}">
                <a16:creationId xmlns:a16="http://schemas.microsoft.com/office/drawing/2014/main" id="{037FE8AA-43DF-4B9D-BB49-A93DD95D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67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D2A0D7F6-8055-42A6-9368-9CCF1CB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/>
          </a:p>
        </p:txBody>
      </p:sp>
      <p:pic>
        <p:nvPicPr>
          <p:cNvPr id="8" name="Picture 7" descr="images (4)">
            <a:extLst>
              <a:ext uri="{FF2B5EF4-FFF2-40B4-BE49-F238E27FC236}">
                <a16:creationId xmlns:a16="http://schemas.microsoft.com/office/drawing/2014/main" id="{7E630E1F-1823-4EA5-8A75-75DB50C3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006">
            <a:off x="9847494" y="207964"/>
            <a:ext cx="198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618" y="927462"/>
            <a:ext cx="7863840" cy="240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  <a:tabLst>
                <a:tab pos="1371600" algn="l"/>
                <a:tab pos="2047875" algn="l"/>
                <a:tab pos="208597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20000"/>
              </a:lnSpc>
              <a:spcAft>
                <a:spcPts val="0"/>
              </a:spcAft>
              <a:buFontTx/>
              <a:buChar char="-"/>
              <a:tabLst>
                <a:tab pos="1371600" algn="l"/>
                <a:tab pos="2047875" algn="l"/>
                <a:tab pos="208597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20000"/>
              </a:lnSpc>
              <a:spcAft>
                <a:spcPts val="0"/>
              </a:spcAft>
              <a:buFontTx/>
              <a:buChar char="-"/>
              <a:tabLst>
                <a:tab pos="1371600" algn="l"/>
                <a:tab pos="2047875" algn="l"/>
                <a:tab pos="208597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4/4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4/4</a:t>
            </a:r>
          </a:p>
          <a:p>
            <a:pPr marL="457200" indent="-457200" algn="ctr">
              <a:lnSpc>
                <a:spcPct val="120000"/>
              </a:lnSpc>
              <a:spcAft>
                <a:spcPts val="0"/>
              </a:spcAft>
              <a:buFontTx/>
              <a:buChar char="-"/>
              <a:tabLst>
                <a:tab pos="1371600" algn="l"/>
                <a:tab pos="2047875" algn="l"/>
                <a:tab pos="208597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TĐN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images (4)">
            <a:extLst>
              <a:ext uri="{FF2B5EF4-FFF2-40B4-BE49-F238E27FC236}">
                <a16:creationId xmlns:a16="http://schemas.microsoft.com/office/drawing/2014/main" id="{3F55E6A0-A80C-4BB6-AD7C-AD86A892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006">
            <a:off x="4575399" y="3934865"/>
            <a:ext cx="198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4258461" y="140794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45138" y="5986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BD2D6-08D9-47EC-AB38-AEB5DE23787D}"/>
              </a:ext>
            </a:extLst>
          </p:cNvPr>
          <p:cNvSpPr txBox="1"/>
          <p:nvPr/>
        </p:nvSpPr>
        <p:spPr>
          <a:xfrm>
            <a:off x="5883965" y="1494183"/>
            <a:ext cx="387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D6D8B-90FB-4802-86DF-2B5AA4A1D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62" y="2174184"/>
            <a:ext cx="6551075" cy="41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9CCDF-D578-4FEC-B463-402EAECC8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12488"/>
            <a:ext cx="9144793" cy="6633023"/>
          </a:xfrm>
          <a:prstGeom prst="rect">
            <a:avLst/>
          </a:prstGeom>
        </p:spPr>
      </p:pic>
      <p:pic>
        <p:nvPicPr>
          <p:cNvPr id="3" name="Lý cây đa - Âm nhạc lớp 7 - có lời hát">
            <a:hlinkClick r:id="" action="ppaction://media"/>
            <a:extLst>
              <a:ext uri="{FF2B5EF4-FFF2-40B4-BE49-F238E27FC236}">
                <a16:creationId xmlns:a16="http://schemas.microsoft.com/office/drawing/2014/main" id="{602FEDC7-5A11-4C09-A148-EF7BFB6F5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087" y="589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 CÂY ĐA - ÂM NHẠC LỚP 7 - KARAOKE - BEAT">
            <a:hlinkClick r:id="" action="ppaction://media"/>
            <a:extLst>
              <a:ext uri="{FF2B5EF4-FFF2-40B4-BE49-F238E27FC236}">
                <a16:creationId xmlns:a16="http://schemas.microsoft.com/office/drawing/2014/main" id="{4F4F8AF7-BC12-4F5D-B762-53EE13210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2088" y="265043"/>
            <a:ext cx="9462503" cy="5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7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D95E0A-FFD1-4FAD-9F02-EDA747B66228}"/>
              </a:ext>
            </a:extLst>
          </p:cNvPr>
          <p:cNvSpPr txBox="1"/>
          <p:nvPr/>
        </p:nvSpPr>
        <p:spPr>
          <a:xfrm>
            <a:off x="2106635" y="619371"/>
            <a:ext cx="92459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II.Nhạc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</a:t>
            </a:r>
          </a:p>
          <a:p>
            <a:pPr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1.Nhịp 4/4: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05815-A774-4AF4-B88C-9E3E8D3C9073}"/>
              </a:ext>
            </a:extLst>
          </p:cNvPr>
          <p:cNvSpPr txBox="1"/>
          <p:nvPr/>
        </p:nvSpPr>
        <p:spPr>
          <a:xfrm>
            <a:off x="1266092" y="2014249"/>
            <a:ext cx="9889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1" descr="K7T5 VD1">
            <a:extLst>
              <a:ext uri="{FF2B5EF4-FFF2-40B4-BE49-F238E27FC236}">
                <a16:creationId xmlns:a16="http://schemas.microsoft.com/office/drawing/2014/main" id="{6588DC67-7245-4D90-8018-25DDDB81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11" y="4022363"/>
            <a:ext cx="89154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CCEE4364-3CED-469C-BD47-F062748C284E}"/>
              </a:ext>
            </a:extLst>
          </p:cNvPr>
          <p:cNvGrpSpPr>
            <a:grpSpLocks/>
          </p:cNvGrpSpPr>
          <p:nvPr/>
        </p:nvGrpSpPr>
        <p:grpSpPr bwMode="auto">
          <a:xfrm>
            <a:off x="2243250" y="5596210"/>
            <a:ext cx="9547225" cy="531812"/>
            <a:chOff x="474" y="1604"/>
            <a:chExt cx="5987" cy="301"/>
          </a:xfrm>
        </p:grpSpPr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E416946F-4F68-4289-9EB2-28795D1F0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" y="1617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400" b="1" i="1" dirty="0">
                  <a:solidFill>
                    <a:srgbClr val="CC3300"/>
                  </a:solidFill>
                  <a:latin typeface=".VnTime" panose="020B7200000000000000" pitchFamily="34" charset="0"/>
                </a:rPr>
                <a:t>1       2      3      4</a:t>
              </a:r>
              <a:r>
                <a:rPr lang="en-US" altLang="en-US" sz="2400" b="1" i="1" dirty="0">
                  <a:solidFill>
                    <a:srgbClr val="000000"/>
                  </a:solidFill>
                  <a:latin typeface=".VnTime" panose="020B7200000000000000" pitchFamily="34" charset="0"/>
                </a:rPr>
                <a:t> </a:t>
              </a: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88645CF9-CEA3-4A17-A8DA-B19E559B8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" y="1611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400" b="1" i="1" dirty="0">
                  <a:solidFill>
                    <a:srgbClr val="CC3300"/>
                  </a:solidFill>
                  <a:latin typeface=".VnTime" panose="020B7200000000000000" pitchFamily="34" charset="0"/>
                </a:rPr>
                <a:t> 1-2      3-4</a:t>
              </a:r>
              <a:r>
                <a:rPr lang="en-US" altLang="en-US" sz="2400" b="1" i="1" dirty="0">
                  <a:solidFill>
                    <a:srgbClr val="000000"/>
                  </a:solidFill>
                  <a:latin typeface=".VnTime" panose="020B7200000000000000" pitchFamily="34" charset="0"/>
                </a:rPr>
                <a:t> </a:t>
              </a: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62077789-C992-4425-9214-30D441A76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1617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400" b="1" i="1" dirty="0">
                  <a:solidFill>
                    <a:srgbClr val="CC3300"/>
                  </a:solidFill>
                  <a:latin typeface=".VnTime" panose="020B7200000000000000" pitchFamily="34" charset="0"/>
                </a:rPr>
                <a:t>1      2      3     4</a:t>
              </a:r>
              <a:r>
                <a:rPr lang="en-US" altLang="en-US" sz="2400" b="1" i="1" dirty="0">
                  <a:solidFill>
                    <a:srgbClr val="000000"/>
                  </a:solidFill>
                  <a:latin typeface=".VnTime" panose="020B7200000000000000" pitchFamily="34" charset="0"/>
                </a:rPr>
                <a:t> </a:t>
              </a: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70E619DE-9BC3-43E0-BB0A-309C57BF1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" y="1604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400" b="1" i="1">
                  <a:solidFill>
                    <a:srgbClr val="CC3300"/>
                  </a:solidFill>
                  <a:latin typeface=".VnTime" panose="020B7200000000000000" pitchFamily="34" charset="0"/>
                </a:rPr>
                <a:t>1-2-3-4</a:t>
              </a:r>
              <a:r>
                <a:rPr lang="en-US" altLang="en-US" sz="2400" b="1" i="1">
                  <a:solidFill>
                    <a:srgbClr val="000000"/>
                  </a:solidFill>
                  <a:latin typeface=".VnTime" panose="020B7200000000000000" pitchFamily="34" charset="0"/>
                </a:rPr>
                <a:t> 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051BCAE-9E36-4B76-BD11-32A2FC2DCBAA}"/>
              </a:ext>
            </a:extLst>
          </p:cNvPr>
          <p:cNvGrpSpPr>
            <a:grpSpLocks/>
          </p:cNvGrpSpPr>
          <p:nvPr/>
        </p:nvGrpSpPr>
        <p:grpSpPr bwMode="auto">
          <a:xfrm>
            <a:off x="2109344" y="3519008"/>
            <a:ext cx="7688263" cy="992188"/>
            <a:chOff x="528" y="338"/>
            <a:chExt cx="4841" cy="625"/>
          </a:xfrm>
        </p:grpSpPr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EC9BFDA3-8D6A-4496-AA9E-C3108A3C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528"/>
              <a:ext cx="432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3200" b="1">
                  <a:solidFill>
                    <a:srgbClr val="000000"/>
                  </a:solidFill>
                  <a:latin typeface=".VnTime" panose="020B7200000000000000" pitchFamily="34" charset="0"/>
                  <a:sym typeface="Wingdings 2" panose="05020102010507070707" pitchFamily="18" charset="2"/>
                </a:rPr>
                <a:t>&gt;</a:t>
              </a:r>
            </a:p>
          </p:txBody>
        </p: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1BFBAECD-8407-47A3-BC4A-A3976EC67B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38"/>
              <a:ext cx="4841" cy="625"/>
              <a:chOff x="528" y="338"/>
              <a:chExt cx="4841" cy="625"/>
            </a:xfrm>
          </p:grpSpPr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E8B22FCE-38BF-4B79-9DDA-5E8262FD5C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" y="399"/>
                <a:ext cx="432" cy="564"/>
                <a:chOff x="528" y="359"/>
                <a:chExt cx="432" cy="564"/>
              </a:xfrm>
            </p:grpSpPr>
            <p:sp>
              <p:nvSpPr>
                <p:cNvPr id="32" name="Rectangle 21">
                  <a:extLst>
                    <a:ext uri="{FF2B5EF4-FFF2-40B4-BE49-F238E27FC236}">
                      <a16:creationId xmlns:a16="http://schemas.microsoft.com/office/drawing/2014/main" id="{36362099-D137-4562-98D4-146C1A202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359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  <p:sp>
              <p:nvSpPr>
                <p:cNvPr id="33" name="Rectangle 22">
                  <a:extLst>
                    <a:ext uri="{FF2B5EF4-FFF2-40B4-BE49-F238E27FC236}">
                      <a16:creationId xmlns:a16="http://schemas.microsoft.com/office/drawing/2014/main" id="{EE30B706-C8FC-4021-B45C-612098FAE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539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 dirty="0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</p:grpSp>
          <p:sp>
            <p:nvSpPr>
              <p:cNvPr id="21" name="Rectangle 23">
                <a:extLst>
                  <a:ext uri="{FF2B5EF4-FFF2-40B4-BE49-F238E27FC236}">
                    <a16:creationId xmlns:a16="http://schemas.microsoft.com/office/drawing/2014/main" id="{4DA02DBD-E2AA-4F1B-A651-9B20461D2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1" y="536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Tx/>
                  <a:buFontTx/>
                  <a:buNone/>
                </a:pPr>
                <a:r>
                  <a:rPr lang="en-US" altLang="en-US" sz="3200" b="1">
                    <a:solidFill>
                      <a:srgbClr val="000000"/>
                    </a:solidFill>
                    <a:latin typeface=".VnTime" panose="020B7200000000000000" pitchFamily="34" charset="0"/>
                    <a:sym typeface="Wingdings 2" panose="05020102010507070707" pitchFamily="18" charset="2"/>
                  </a:rPr>
                  <a:t>&gt;</a:t>
                </a:r>
              </a:p>
            </p:txBody>
          </p:sp>
          <p:grpSp>
            <p:nvGrpSpPr>
              <p:cNvPr id="22" name="Group 24">
                <a:extLst>
                  <a:ext uri="{FF2B5EF4-FFF2-40B4-BE49-F238E27FC236}">
                    <a16:creationId xmlns:a16="http://schemas.microsoft.com/office/drawing/2014/main" id="{539E126B-E1C6-4BBB-B352-64E6BF4EE4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1" y="377"/>
                <a:ext cx="438" cy="555"/>
                <a:chOff x="585" y="351"/>
                <a:chExt cx="438" cy="555"/>
              </a:xfrm>
            </p:grpSpPr>
            <p:sp>
              <p:nvSpPr>
                <p:cNvPr id="30" name="Rectangle 25">
                  <a:extLst>
                    <a:ext uri="{FF2B5EF4-FFF2-40B4-BE49-F238E27FC236}">
                      <a16:creationId xmlns:a16="http://schemas.microsoft.com/office/drawing/2014/main" id="{5142FC98-F799-47E0-9B8E-C1760D697E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1" y="522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  <p:sp>
              <p:nvSpPr>
                <p:cNvPr id="31" name="Rectangle 26">
                  <a:extLst>
                    <a:ext uri="{FF2B5EF4-FFF2-40B4-BE49-F238E27FC236}">
                      <a16:creationId xmlns:a16="http://schemas.microsoft.com/office/drawing/2014/main" id="{C7FBCD8C-3C1A-4ABF-A557-743B2D54A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5" y="351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</p:grpSp>
          <p:grpSp>
            <p:nvGrpSpPr>
              <p:cNvPr id="23" name="Group 27">
                <a:extLst>
                  <a:ext uri="{FF2B5EF4-FFF2-40B4-BE49-F238E27FC236}">
                    <a16:creationId xmlns:a16="http://schemas.microsoft.com/office/drawing/2014/main" id="{B4A7DE29-37CB-4BD4-A755-E33BE2678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1" y="377"/>
                <a:ext cx="444" cy="572"/>
                <a:chOff x="583" y="337"/>
                <a:chExt cx="444" cy="572"/>
              </a:xfrm>
            </p:grpSpPr>
            <p:sp>
              <p:nvSpPr>
                <p:cNvPr id="28" name="Rectangle 28">
                  <a:extLst>
                    <a:ext uri="{FF2B5EF4-FFF2-40B4-BE49-F238E27FC236}">
                      <a16:creationId xmlns:a16="http://schemas.microsoft.com/office/drawing/2014/main" id="{E9A4583A-AE44-48D4-BDF1-0D1938E85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5" y="525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 dirty="0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  <p:sp>
              <p:nvSpPr>
                <p:cNvPr id="29" name="Rectangle 29">
                  <a:extLst>
                    <a:ext uri="{FF2B5EF4-FFF2-40B4-BE49-F238E27FC236}">
                      <a16:creationId xmlns:a16="http://schemas.microsoft.com/office/drawing/2014/main" id="{A68E61DE-A29B-4DA1-A31F-B04A860081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337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</p:grpSp>
          <p:grpSp>
            <p:nvGrpSpPr>
              <p:cNvPr id="24" name="Group 30">
                <a:extLst>
                  <a:ext uri="{FF2B5EF4-FFF2-40B4-BE49-F238E27FC236}">
                    <a16:creationId xmlns:a16="http://schemas.microsoft.com/office/drawing/2014/main" id="{05DBDE2E-B638-415F-9E29-9EB24750FA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34" y="338"/>
                <a:ext cx="435" cy="576"/>
                <a:chOff x="714" y="296"/>
                <a:chExt cx="435" cy="576"/>
              </a:xfrm>
            </p:grpSpPr>
            <p:sp>
              <p:nvSpPr>
                <p:cNvPr id="26" name="Rectangle 31">
                  <a:extLst>
                    <a:ext uri="{FF2B5EF4-FFF2-40B4-BE49-F238E27FC236}">
                      <a16:creationId xmlns:a16="http://schemas.microsoft.com/office/drawing/2014/main" id="{CCEF2C4C-3D49-48C7-B41A-FB9AE5FED9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" y="488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  <p:sp>
              <p:nvSpPr>
                <p:cNvPr id="27" name="Rectangle 32">
                  <a:extLst>
                    <a:ext uri="{FF2B5EF4-FFF2-40B4-BE49-F238E27FC236}">
                      <a16:creationId xmlns:a16="http://schemas.microsoft.com/office/drawing/2014/main" id="{3EB9DD45-9E10-453B-BFDF-9F4075A1F3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4" y="296"/>
                  <a:ext cx="43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marL="342900" indent="-3429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buClrTx/>
                    <a:buFontTx/>
                    <a:buNone/>
                  </a:pPr>
                  <a:r>
                    <a:rPr lang="en-US" altLang="en-US" sz="3200" b="1">
                      <a:solidFill>
                        <a:srgbClr val="000000"/>
                      </a:solidFill>
                      <a:latin typeface=".VnTime" panose="020B7200000000000000" pitchFamily="34" charset="0"/>
                      <a:sym typeface="Wingdings 2" panose="05020102010507070707" pitchFamily="18" charset="2"/>
                    </a:rPr>
                    <a:t>&gt;</a:t>
                  </a:r>
                </a:p>
              </p:txBody>
            </p:sp>
          </p:grpSp>
          <p:sp>
            <p:nvSpPr>
              <p:cNvPr id="25" name="Rectangle 33">
                <a:extLst>
                  <a:ext uri="{FF2B5EF4-FFF2-40B4-BE49-F238E27FC236}">
                    <a16:creationId xmlns:a16="http://schemas.microsoft.com/office/drawing/2014/main" id="{81C38CFC-C974-4846-A712-EBA904F5F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4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Tx/>
                  <a:buFontTx/>
                  <a:buNone/>
                </a:pPr>
                <a:r>
                  <a:rPr lang="en-US" altLang="en-US" sz="3200" b="1">
                    <a:solidFill>
                      <a:srgbClr val="000000"/>
                    </a:solidFill>
                    <a:latin typeface=".VnTime" panose="020B7200000000000000" pitchFamily="34" charset="0"/>
                    <a:sym typeface="Wingdings 2" panose="05020102010507070707" pitchFamily="18" charset="2"/>
                  </a:rPr>
                  <a:t>&gt;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6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431535-A00A-48A1-A932-884521C85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296" y="1472810"/>
            <a:ext cx="89106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NhÞp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C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trong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bµi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h¸t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b¶n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nh¹c)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hµnh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khóc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bµi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h¸t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trang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nghiªm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, tr÷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t×nh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, ca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khóc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thiÕu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nhi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...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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VÝ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dô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: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Bµi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Quèc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ca,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M¸i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mÕn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yªu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lµ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hång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.VnTime" panose="020B7200000000000000" pitchFamily="34" charset="0"/>
              </a:rPr>
              <a:t>nhá</a:t>
            </a:r>
            <a:r>
              <a:rPr lang="en-US" altLang="en-US" sz="2800" b="1" dirty="0">
                <a:solidFill>
                  <a:schemeClr val="tx1"/>
                </a:solidFill>
                <a:latin typeface=".VnTime" panose="020B7200000000000000" pitchFamily="34" charset="0"/>
              </a:rPr>
              <a:t>….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886B01-7391-4073-B64C-7DB8473B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608" y="901310"/>
            <a:ext cx="35750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CC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4/4:</a:t>
            </a:r>
            <a:endParaRPr lang="en-US" alt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61A1B168-301D-4806-853D-1B64F23CFC7E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915113"/>
            <a:ext cx="609600" cy="3429000"/>
            <a:chOff x="2832" y="1200"/>
            <a:chExt cx="384" cy="2160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E3E198F4-191F-4C27-AC43-839FB4B87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200"/>
              <a:ext cx="0" cy="211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57D145-30BE-457F-87D6-7553053E7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880"/>
              <a:ext cx="384" cy="48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rgbClr val="CC33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7A0054-A334-43CE-B859-4157CB055946}"/>
              </a:ext>
            </a:extLst>
          </p:cNvPr>
          <p:cNvGrpSpPr>
            <a:grpSpLocks/>
          </p:cNvGrpSpPr>
          <p:nvPr/>
        </p:nvGrpSpPr>
        <p:grpSpPr bwMode="auto">
          <a:xfrm>
            <a:off x="3862388" y="4416888"/>
            <a:ext cx="2057400" cy="1828800"/>
            <a:chOff x="1584" y="2160"/>
            <a:chExt cx="1296" cy="1056"/>
          </a:xfrm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5735E722-D506-4ED6-8ABF-2D287F091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4" y="2208"/>
              <a:ext cx="1056" cy="100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BFA6DD-B0DC-4C95-BA36-C88135254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160"/>
              <a:ext cx="384" cy="48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rgbClr val="CC33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AA6791-4DE8-4105-9B42-C5E79D71A826}"/>
              </a:ext>
            </a:extLst>
          </p:cNvPr>
          <p:cNvGrpSpPr>
            <a:grpSpLocks/>
          </p:cNvGrpSpPr>
          <p:nvPr/>
        </p:nvGrpSpPr>
        <p:grpSpPr bwMode="auto">
          <a:xfrm>
            <a:off x="4304226" y="4459091"/>
            <a:ext cx="3581400" cy="762000"/>
            <a:chOff x="1824" y="2160"/>
            <a:chExt cx="2256" cy="480"/>
          </a:xfrm>
        </p:grpSpPr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A0B9D53-A418-47D2-8F17-647415AAB5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08"/>
              <a:ext cx="216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D367AF-7AFF-4054-8DB9-8A97F31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60"/>
              <a:ext cx="384" cy="48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rgbClr val="CC33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A1A782-1E32-45FB-938E-DC7FA39519E0}"/>
              </a:ext>
            </a:extLst>
          </p:cNvPr>
          <p:cNvGrpSpPr>
            <a:grpSpLocks/>
          </p:cNvGrpSpPr>
          <p:nvPr/>
        </p:nvGrpSpPr>
        <p:grpSpPr bwMode="auto">
          <a:xfrm>
            <a:off x="6018726" y="2541391"/>
            <a:ext cx="1600200" cy="1981200"/>
            <a:chOff x="2976" y="960"/>
            <a:chExt cx="1008" cy="1248"/>
          </a:xfrm>
        </p:grpSpPr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760A93A8-0847-4548-8D4F-D1F23D566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6" y="1200"/>
              <a:ext cx="1008" cy="100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2EA647-2022-4A92-BBAE-301C1B24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960"/>
              <a:ext cx="384" cy="48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rgbClr val="CC33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A441D13F-FD56-4900-830A-8A284D1F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162" y="513887"/>
            <a:ext cx="806767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II.Nhạc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 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CB97557-9801-4ABE-917D-7825E68A2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88" y="1067924"/>
            <a:ext cx="23780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800">
                <a:solidFill>
                  <a:srgbClr val="CC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Nhịp 4/4:</a:t>
            </a:r>
            <a:endParaRPr lang="en-US" altLang="en-US" sz="28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F16D55B-251C-45A7-843A-F697040FB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88" y="1579099"/>
            <a:ext cx="37703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CC33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4/4:</a:t>
            </a:r>
            <a:endParaRPr lang="en-US" alt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46667 L -3.33333E-6 -3.33333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0.23334 L 0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67 -4.44444E-6 L -1.73472E-18 -4.44444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3 0.21111 L 1.38778E-17 -4.44444E-6 " pathEditMode="relative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1047</TotalTime>
  <Words>479</Words>
  <Application>Microsoft Office PowerPoint</Application>
  <PresentationFormat>Widescreen</PresentationFormat>
  <Paragraphs>84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Corbel</vt:lpstr>
      <vt:lpstr>Aachen</vt:lpstr>
      <vt:lpstr>Wingdings 3</vt:lpstr>
      <vt:lpstr>Tahoma</vt:lpstr>
      <vt:lpstr>Arial</vt:lpstr>
      <vt:lpstr>.VnTime</vt:lpstr>
      <vt:lpstr>Calibri</vt:lpstr>
      <vt:lpstr>Century Gothic</vt:lpstr>
      <vt:lpstr>Wingdings 2</vt:lpstr>
      <vt:lpstr>Times New Roman</vt:lpstr>
      <vt:lpstr>Frame</vt:lpstr>
      <vt:lpstr>Wisp</vt:lpstr>
      <vt:lpstr>PowerPoint Presentation</vt:lpstr>
      <vt:lpstr>PowerPoint Presentation</vt:lpstr>
      <vt:lpstr>PowerPoint Presentation</vt:lpstr>
      <vt:lpstr>-I. Ôn bài hát : Lí cây đa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ôn lại tên nốt nhạc trên khuông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Hoàng Minh Trí</dc:title>
  <dc:creator>MyComputer</dc:creator>
  <cp:lastModifiedBy>Admin</cp:lastModifiedBy>
  <cp:revision>171</cp:revision>
  <dcterms:created xsi:type="dcterms:W3CDTF">2021-09-04T12:43:39Z</dcterms:created>
  <dcterms:modified xsi:type="dcterms:W3CDTF">2021-10-12T00:47:28Z</dcterms:modified>
</cp:coreProperties>
</file>