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sldIdLst>
    <p:sldId id="432" r:id="rId5"/>
    <p:sldId id="415" r:id="rId6"/>
    <p:sldId id="369" r:id="rId7"/>
    <p:sldId id="435" r:id="rId8"/>
    <p:sldId id="436" r:id="rId9"/>
    <p:sldId id="387" r:id="rId10"/>
    <p:sldId id="430" r:id="rId11"/>
    <p:sldId id="395" r:id="rId12"/>
    <p:sldId id="437" r:id="rId13"/>
    <p:sldId id="438" r:id="rId14"/>
    <p:sldId id="374" r:id="rId15"/>
    <p:sldId id="434" r:id="rId16"/>
    <p:sldId id="439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CS Nguyen Minh Hoang" initials="TNMH" lastIdx="2" clrIdx="0">
    <p:extLst>
      <p:ext uri="{19B8F6BF-5375-455C-9EA6-DF929625EA0E}">
        <p15:presenceInfo xmlns:p15="http://schemas.microsoft.com/office/powerpoint/2012/main" userId="S::thcsnguyenminhhoang.q11@hcm.edu.vn::db7bee2d-ce8f-4fe3-8ba6-5d8d32d47c5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8000"/>
    <a:srgbClr val="0000FF"/>
    <a:srgbClr val="F03F2B"/>
    <a:srgbClr val="FCF7F1"/>
    <a:srgbClr val="009900"/>
    <a:srgbClr val="800080"/>
    <a:srgbClr val="66CC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4619" autoAdjust="0"/>
  </p:normalViewPr>
  <p:slideViewPr>
    <p:cSldViewPr snapToGrid="0">
      <p:cViewPr>
        <p:scale>
          <a:sx n="78" d="100"/>
          <a:sy n="78" d="100"/>
        </p:scale>
        <p:origin x="168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2063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F6FA2B21-3FCD-4721-B95C-427943F61125}" type="datetime1">
              <a:rPr lang="en-US" smtClean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2502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5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C646AA-F36E-4540-911D-FFFC0A0EF24A}" type="datetime1">
              <a:rPr lang="en-US" smtClean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033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06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8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74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47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5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6FA2B21-3FCD-4721-B95C-427943F61125}" type="datetime1">
              <a:rPr lang="en-US" smtClean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871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463" y="11316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E409147-9C8A-4E37-878B-8EA26E282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008DCD8D-475C-49E1-B287-81989D08B52B}"/>
              </a:ext>
            </a:extLst>
          </p:cNvPr>
          <p:cNvSpPr/>
          <p:nvPr/>
        </p:nvSpPr>
        <p:spPr>
          <a:xfrm>
            <a:off x="199897" y="4083640"/>
            <a:ext cx="11761260" cy="2589837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lvl="0">
              <a:lnSpc>
                <a:spcPct val="150000"/>
              </a:lnSpc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TUẦN 4 –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NGỢI TRƯỜNG 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lnSpc>
                <a:spcPct val="150000"/>
              </a:lnSpc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lnSpc>
                <a:spcPct val="150000"/>
              </a:lnSpc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6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325DA5-E402-4C7D-8240-778BC686D4D7}"/>
              </a:ext>
            </a:extLst>
          </p:cNvPr>
          <p:cNvSpPr txBox="1">
            <a:spLocks/>
          </p:cNvSpPr>
          <p:nvPr/>
        </p:nvSpPr>
        <p:spPr>
          <a:xfrm>
            <a:off x="3047" y="229114"/>
            <a:ext cx="12188953" cy="1828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5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15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Ủy</a:t>
            </a:r>
            <a:r>
              <a:rPr kumimoji="0" lang="en-US" sz="3200" b="1" i="0" u="none" strike="noStrike" kern="1200" cap="all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ban </a:t>
            </a:r>
            <a:r>
              <a:rPr kumimoji="0" lang="en-US" sz="3200" b="1" i="0" u="none" strike="noStrike" kern="1200" cap="all" spc="15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all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all" spc="15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dân</a:t>
            </a:r>
            <a:r>
              <a:rPr kumimoji="0" lang="en-US" sz="3200" b="1" i="0" u="none" strike="noStrike" kern="1200" cap="all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all" spc="15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quận</a:t>
            </a:r>
            <a:r>
              <a:rPr kumimoji="0" lang="en-US" sz="3200" b="1" i="0" u="none" strike="noStrike" kern="1200" cap="all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11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TRƯỜNG THCS NGUYỄN MINH HOÀNG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A5FD50D-CD54-4CEC-A332-A9A1AB8FE721}"/>
              </a:ext>
            </a:extLst>
          </p:cNvPr>
          <p:cNvSpPr txBox="1">
            <a:spLocks/>
          </p:cNvSpPr>
          <p:nvPr/>
        </p:nvSpPr>
        <p:spPr>
          <a:xfrm>
            <a:off x="-15463" y="2413098"/>
            <a:ext cx="12191980" cy="1129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5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 ĐỘNG TRẢI NGHIỆM,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HƯỚNG NGHIỆP 6</a:t>
            </a:r>
          </a:p>
        </p:txBody>
      </p:sp>
      <p:pic>
        <p:nvPicPr>
          <p:cNvPr id="1026" name="Picture 2" descr="🇻🇳 cờ: Việt Nam - �? nghĩa biểu tượng cảm xúc">
            <a:extLst>
              <a:ext uri="{FF2B5EF4-FFF2-40B4-BE49-F238E27FC236}">
                <a16:creationId xmlns:a16="http://schemas.microsoft.com/office/drawing/2014/main" id="{650A2D88-96E7-497E-8B83-2BC447C9B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44" y="488356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63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A06D2-8FF8-4CC4-85BD-BCB6A30D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7A060C-1090-4A7B-A0C2-50C760596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2122"/>
            <a:ext cx="12192000" cy="16453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EE10C0-AE3C-400D-9B88-ECC1F79833F5}"/>
              </a:ext>
            </a:extLst>
          </p:cNvPr>
          <p:cNvSpPr txBox="1">
            <a:spLocks/>
          </p:cNvSpPr>
          <p:nvPr/>
        </p:nvSpPr>
        <p:spPr>
          <a:xfrm>
            <a:off x="0" y="202102"/>
            <a:ext cx="12192000" cy="157947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      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FAB6E-9764-41FF-A1F2-4B22F1DEEBF7}"/>
              </a:ext>
            </a:extLst>
          </p:cNvPr>
          <p:cNvSpPr txBox="1"/>
          <p:nvPr/>
        </p:nvSpPr>
        <p:spPr>
          <a:xfrm>
            <a:off x="0" y="183489"/>
            <a:ext cx="12192000" cy="153888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NHIỆM VỤ 9: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B382BB-F9AC-42FC-AEC4-546A67BFE683}"/>
              </a:ext>
            </a:extLst>
          </p:cNvPr>
          <p:cNvSpPr txBox="1"/>
          <p:nvPr/>
        </p:nvSpPr>
        <p:spPr>
          <a:xfrm>
            <a:off x="425667" y="1809855"/>
            <a:ext cx="11335407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F9BDAB94-52AF-419A-BFEF-1419C2BDD5DC}"/>
              </a:ext>
            </a:extLst>
          </p:cNvPr>
          <p:cNvSpPr/>
          <p:nvPr/>
        </p:nvSpPr>
        <p:spPr>
          <a:xfrm>
            <a:off x="933342" y="2767914"/>
            <a:ext cx="10320055" cy="3670035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Trang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Khi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31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A06D2-8FF8-4CC4-85BD-BCB6A30D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7A060C-1090-4A7B-A0C2-50C760596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2122"/>
            <a:ext cx="12192000" cy="16453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EE10C0-AE3C-400D-9B88-ECC1F79833F5}"/>
              </a:ext>
            </a:extLst>
          </p:cNvPr>
          <p:cNvSpPr txBox="1">
            <a:spLocks/>
          </p:cNvSpPr>
          <p:nvPr/>
        </p:nvSpPr>
        <p:spPr>
          <a:xfrm>
            <a:off x="0" y="202102"/>
            <a:ext cx="12192000" cy="157947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      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FAB6E-9764-41FF-A1F2-4B22F1DEEBF7}"/>
              </a:ext>
            </a:extLst>
          </p:cNvPr>
          <p:cNvSpPr txBox="1"/>
          <p:nvPr/>
        </p:nvSpPr>
        <p:spPr>
          <a:xfrm>
            <a:off x="0" y="134639"/>
            <a:ext cx="1219200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NHIỆM VỤ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A84625-1172-4D5E-A01B-C0D10F008071}"/>
              </a:ext>
            </a:extLst>
          </p:cNvPr>
          <p:cNvSpPr txBox="1"/>
          <p:nvPr/>
        </p:nvSpPr>
        <p:spPr>
          <a:xfrm>
            <a:off x="0" y="1768551"/>
            <a:ext cx="12192000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7C8622-3973-4BEA-9126-CD3BE81F6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899" y="2750073"/>
            <a:ext cx="5182323" cy="3663083"/>
          </a:xfrm>
          <a:prstGeom prst="rect">
            <a:avLst/>
          </a:prstGeom>
        </p:spPr>
      </p:pic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860CD67F-6934-4AB4-A44B-EF21C96A1C51}"/>
              </a:ext>
            </a:extLst>
          </p:cNvPr>
          <p:cNvSpPr/>
          <p:nvPr/>
        </p:nvSpPr>
        <p:spPr>
          <a:xfrm>
            <a:off x="447006" y="2707484"/>
            <a:ext cx="6327893" cy="3881307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86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A06D2-8FF8-4CC4-85BD-BCB6A30D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7A060C-1090-4A7B-A0C2-50C760596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2122"/>
            <a:ext cx="12192000" cy="16453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EE10C0-AE3C-400D-9B88-ECC1F79833F5}"/>
              </a:ext>
            </a:extLst>
          </p:cNvPr>
          <p:cNvSpPr txBox="1">
            <a:spLocks/>
          </p:cNvSpPr>
          <p:nvPr/>
        </p:nvSpPr>
        <p:spPr>
          <a:xfrm>
            <a:off x="0" y="202102"/>
            <a:ext cx="12192000" cy="157947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      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4AB5E5-1128-4FB6-852D-37248EEF5B5A}"/>
              </a:ext>
            </a:extLst>
          </p:cNvPr>
          <p:cNvSpPr txBox="1"/>
          <p:nvPr/>
        </p:nvSpPr>
        <p:spPr>
          <a:xfrm>
            <a:off x="1149211" y="1973932"/>
            <a:ext cx="9893577" cy="221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hững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lợi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3B196-8EB1-4937-BA38-06F09B00BF3A}"/>
              </a:ext>
            </a:extLst>
          </p:cNvPr>
          <p:cNvSpPr txBox="1"/>
          <p:nvPr/>
        </p:nvSpPr>
        <p:spPr>
          <a:xfrm>
            <a:off x="0" y="134639"/>
            <a:ext cx="1219200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NHIỆM VỤ 11: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97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B8B76E-194F-444D-9AA7-80F7491F5163}"/>
              </a:ext>
            </a:extLst>
          </p:cNvPr>
          <p:cNvSpPr txBox="1"/>
          <p:nvPr/>
        </p:nvSpPr>
        <p:spPr>
          <a:xfrm>
            <a:off x="0" y="216244"/>
            <a:ext cx="121920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8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ãy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8AE991-1699-47DF-9D67-04246729F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60" y="914522"/>
            <a:ext cx="10512797" cy="875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E65F69-AD87-4D0D-87CB-241EE589E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483" y="1875789"/>
            <a:ext cx="8371034" cy="490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3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E75778-8865-451E-A418-58B337FE5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B3A732-BD30-43B3-B22F-86F941907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5978F0-8D3C-4B12-B071-F1254173E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1600"/>
            <a:ext cx="12192000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13183B-BE80-48BD-AAB8-42A121A4A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6" y="254352"/>
            <a:ext cx="12173960" cy="1223415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HƯỚNG DẪN HỌC ONLINE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D968DD-5DE1-4CDB-9C19-9D4789857CCC}"/>
              </a:ext>
            </a:extLst>
          </p:cNvPr>
          <p:cNvSpPr txBox="1"/>
          <p:nvPr/>
        </p:nvSpPr>
        <p:spPr>
          <a:xfrm>
            <a:off x="433282" y="2128506"/>
            <a:ext cx="10911171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9A9E17-2213-4382-9262-869309835DE2}"/>
              </a:ext>
            </a:extLst>
          </p:cNvPr>
          <p:cNvSpPr txBox="1"/>
          <p:nvPr/>
        </p:nvSpPr>
        <p:spPr>
          <a:xfrm>
            <a:off x="436457" y="1386908"/>
            <a:ext cx="11330777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C6B5CD-A754-4D71-AF20-7BC49886A7AD}"/>
              </a:ext>
            </a:extLst>
          </p:cNvPr>
          <p:cNvSpPr txBox="1"/>
          <p:nvPr/>
        </p:nvSpPr>
        <p:spPr>
          <a:xfrm>
            <a:off x="433282" y="2916032"/>
            <a:ext cx="10994345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5C7F57-BCD9-4189-98D4-3FA328EA8C94}"/>
              </a:ext>
            </a:extLst>
          </p:cNvPr>
          <p:cNvSpPr txBox="1"/>
          <p:nvPr/>
        </p:nvSpPr>
        <p:spPr>
          <a:xfrm>
            <a:off x="433282" y="3757248"/>
            <a:ext cx="10994345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D0C66FD-10CD-4E14-809E-E055C569D379}"/>
              </a:ext>
            </a:extLst>
          </p:cNvPr>
          <p:cNvSpPr txBox="1">
            <a:spLocks/>
          </p:cNvSpPr>
          <p:nvPr/>
        </p:nvSpPr>
        <p:spPr>
          <a:xfrm>
            <a:off x="-6843" y="5471092"/>
            <a:ext cx="12205686" cy="1283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400" b="1" i="1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lang="en-US" sz="4400" b="1" i="1" cap="none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b="1" i="1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4400" b="1" i="1" cap="none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b="1" i="1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lang="en-US" sz="4400" b="1" i="1" cap="none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b="1" i="1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4400" b="1" i="1" cap="none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b="1" i="1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lang="en-US" sz="4400" b="1" i="1" cap="none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b="1" i="1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lang="en-US" sz="4400" b="1" i="1" cap="none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b="1" i="1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4400" b="1" i="1" cap="none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b="1" i="1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r>
              <a:rPr lang="en-US" sz="4400" b="1" i="1" cap="none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b="1" i="1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lang="en-US" sz="4400" b="1" i="1" cap="none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b="1" i="1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lang="en-US" sz="4400" b="1" i="1" cap="none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 </a:t>
            </a:r>
            <a:r>
              <a:rPr lang="en-US" sz="4400" b="1" i="1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lang="en-US" sz="4400" b="1" i="1" cap="none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51522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1F70B24-0AE5-4CD6-80B6-5479D77BAC91}"/>
              </a:ext>
            </a:extLst>
          </p:cNvPr>
          <p:cNvSpPr txBox="1">
            <a:spLocks/>
          </p:cNvSpPr>
          <p:nvPr/>
        </p:nvSpPr>
        <p:spPr>
          <a:xfrm>
            <a:off x="0" y="2063692"/>
            <a:ext cx="12188952" cy="1803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5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15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kumimoji="0" lang="en-US" sz="4800" b="1" i="0" u="none" strike="noStrike" kern="1200" cap="all" spc="1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all" spc="15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kumimoji="0" lang="en-US" sz="4800" b="1" i="0" u="none" strike="noStrike" kern="1200" cap="all" spc="1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all" spc="15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trải</a:t>
            </a:r>
            <a:r>
              <a:rPr kumimoji="0" lang="en-US" sz="4800" b="1" i="0" u="none" strike="noStrike" kern="1200" cap="all" spc="1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all" spc="15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nghiệm</a:t>
            </a:r>
            <a:r>
              <a:rPr kumimoji="0" lang="en-US" sz="4800" b="1" i="0" u="none" strike="noStrike" kern="1200" cap="all" spc="1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15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hướng</a:t>
            </a:r>
            <a:r>
              <a:rPr kumimoji="0" lang="en-US" sz="4800" b="1" i="0" u="none" strike="noStrike" kern="1200" cap="all" spc="1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all" spc="15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nghiệp</a:t>
            </a:r>
            <a:r>
              <a:rPr kumimoji="0" lang="en-US" sz="4800" b="1" i="0" u="none" strike="noStrike" kern="1200" cap="all" spc="1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DF90F6-FB6F-4FD1-866F-69D1418E6AB9}"/>
              </a:ext>
            </a:extLst>
          </p:cNvPr>
          <p:cNvSpPr txBox="1"/>
          <p:nvPr/>
        </p:nvSpPr>
        <p:spPr>
          <a:xfrm>
            <a:off x="320180" y="4045381"/>
            <a:ext cx="11551640" cy="2015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1: </a:t>
            </a: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CC9486-70CC-41F0-853D-5EC67E28D369}"/>
              </a:ext>
            </a:extLst>
          </p:cNvPr>
          <p:cNvSpPr txBox="1">
            <a:spLocks/>
          </p:cNvSpPr>
          <p:nvPr/>
        </p:nvSpPr>
        <p:spPr>
          <a:xfrm>
            <a:off x="3047" y="229114"/>
            <a:ext cx="12188953" cy="1828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5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15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Ủy</a:t>
            </a:r>
            <a:r>
              <a:rPr kumimoji="0" lang="en-US" sz="3200" b="1" i="0" u="none" strike="noStrike" kern="1200" cap="all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ban </a:t>
            </a:r>
            <a:r>
              <a:rPr kumimoji="0" lang="en-US" sz="3200" b="1" i="0" u="none" strike="noStrike" kern="1200" cap="all" spc="15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all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all" spc="15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dân</a:t>
            </a:r>
            <a:r>
              <a:rPr kumimoji="0" lang="en-US" sz="3200" b="1" i="0" u="none" strike="noStrike" kern="1200" cap="all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all" spc="15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quận</a:t>
            </a:r>
            <a:r>
              <a:rPr kumimoji="0" lang="en-US" sz="3200" b="1" i="0" u="none" strike="noStrike" kern="1200" cap="all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11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TRƯỜNG THCS NGUYỄN MINH HOÀNG</a:t>
            </a:r>
          </a:p>
        </p:txBody>
      </p:sp>
    </p:spTree>
    <p:extLst>
      <p:ext uri="{BB962C8B-B14F-4D97-AF65-F5344CB8AC3E}">
        <p14:creationId xmlns:p14="http://schemas.microsoft.com/office/powerpoint/2010/main" val="1619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A06D2-8FF8-4CC4-85BD-BCB6A30D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7A060C-1090-4A7B-A0C2-50C760596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2122"/>
            <a:ext cx="12192000" cy="16453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EE10C0-AE3C-400D-9B88-ECC1F79833F5}"/>
              </a:ext>
            </a:extLst>
          </p:cNvPr>
          <p:cNvSpPr txBox="1">
            <a:spLocks/>
          </p:cNvSpPr>
          <p:nvPr/>
        </p:nvSpPr>
        <p:spPr>
          <a:xfrm>
            <a:off x="0" y="202102"/>
            <a:ext cx="12192000" cy="157947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      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FAB6E-9764-41FF-A1F2-4B22F1DEEBF7}"/>
              </a:ext>
            </a:extLst>
          </p:cNvPr>
          <p:cNvSpPr txBox="1"/>
          <p:nvPr/>
        </p:nvSpPr>
        <p:spPr>
          <a:xfrm>
            <a:off x="0" y="183489"/>
            <a:ext cx="12192000" cy="153888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NHIỆM VỤ 8: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5D14F3-1DB9-4505-9442-75217400B046}"/>
              </a:ext>
            </a:extLst>
          </p:cNvPr>
          <p:cNvGrpSpPr/>
          <p:nvPr/>
        </p:nvGrpSpPr>
        <p:grpSpPr>
          <a:xfrm>
            <a:off x="1399519" y="2513713"/>
            <a:ext cx="9392961" cy="4267796"/>
            <a:chOff x="1399519" y="2513713"/>
            <a:chExt cx="9392961" cy="42677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4BA3F08-AA0C-4CD0-B42F-3C45DC3C4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9519" y="2513713"/>
              <a:ext cx="9392961" cy="426779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EF4B90A-B7BD-4083-BD4C-1210D9FF2BE5}"/>
                </a:ext>
              </a:extLst>
            </p:cNvPr>
            <p:cNvSpPr/>
            <p:nvPr/>
          </p:nvSpPr>
          <p:spPr>
            <a:xfrm>
              <a:off x="1783723" y="3536320"/>
              <a:ext cx="409553" cy="3529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95D4258-046E-43E4-AEE6-795CF2287EDB}"/>
                </a:ext>
              </a:extLst>
            </p:cNvPr>
            <p:cNvSpPr/>
            <p:nvPr/>
          </p:nvSpPr>
          <p:spPr>
            <a:xfrm>
              <a:off x="3392445" y="4584690"/>
              <a:ext cx="348868" cy="3529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solidFill>
                    <a:schemeClr val="tx1"/>
                  </a:solidFill>
                </a:rPr>
                <a:t>H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24FCD57-2D8F-455C-95A8-E75AAB4346A4}"/>
              </a:ext>
            </a:extLst>
          </p:cNvPr>
          <p:cNvSpPr txBox="1"/>
          <p:nvPr/>
        </p:nvSpPr>
        <p:spPr>
          <a:xfrm>
            <a:off x="614854" y="1773126"/>
            <a:ext cx="10769772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327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A06D2-8FF8-4CC4-85BD-BCB6A30D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7A060C-1090-4A7B-A0C2-50C760596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2122"/>
            <a:ext cx="12192000" cy="16453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EE10C0-AE3C-400D-9B88-ECC1F79833F5}"/>
              </a:ext>
            </a:extLst>
          </p:cNvPr>
          <p:cNvSpPr txBox="1">
            <a:spLocks/>
          </p:cNvSpPr>
          <p:nvPr/>
        </p:nvSpPr>
        <p:spPr>
          <a:xfrm>
            <a:off x="0" y="202102"/>
            <a:ext cx="12192000" cy="157947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      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FAB6E-9764-41FF-A1F2-4B22F1DEEBF7}"/>
              </a:ext>
            </a:extLst>
          </p:cNvPr>
          <p:cNvSpPr txBox="1"/>
          <p:nvPr/>
        </p:nvSpPr>
        <p:spPr>
          <a:xfrm>
            <a:off x="0" y="183489"/>
            <a:ext cx="12192000" cy="153888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NHIỆM VỤ 8: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4FCD57-2D8F-455C-95A8-E75AAB4346A4}"/>
              </a:ext>
            </a:extLst>
          </p:cNvPr>
          <p:cNvSpPr txBox="1"/>
          <p:nvPr/>
        </p:nvSpPr>
        <p:spPr>
          <a:xfrm>
            <a:off x="614854" y="1773126"/>
            <a:ext cx="10769772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9DD4E3-3920-4B17-9CE6-B6C068EDD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500" y="2616001"/>
            <a:ext cx="1853001" cy="1799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156F9A34-4431-4F4D-801A-2C320C941512}"/>
              </a:ext>
            </a:extLst>
          </p:cNvPr>
          <p:cNvSpPr/>
          <p:nvPr/>
        </p:nvSpPr>
        <p:spPr>
          <a:xfrm>
            <a:off x="711114" y="4432609"/>
            <a:ext cx="10769772" cy="2003928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lvl="0" algn="ctr">
              <a:lnSpc>
                <a:spcPct val="150000"/>
              </a:lnSpc>
              <a:defRPr/>
            </a:pP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0510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A06D2-8FF8-4CC4-85BD-BCB6A30D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7A060C-1090-4A7B-A0C2-50C760596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2122"/>
            <a:ext cx="12192000" cy="16453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EE10C0-AE3C-400D-9B88-ECC1F79833F5}"/>
              </a:ext>
            </a:extLst>
          </p:cNvPr>
          <p:cNvSpPr txBox="1">
            <a:spLocks/>
          </p:cNvSpPr>
          <p:nvPr/>
        </p:nvSpPr>
        <p:spPr>
          <a:xfrm>
            <a:off x="0" y="202102"/>
            <a:ext cx="12192000" cy="157947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      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248177-58CC-4A5D-9FAD-1779C8BCF363}"/>
              </a:ext>
            </a:extLst>
          </p:cNvPr>
          <p:cNvSpPr txBox="1">
            <a:spLocks/>
          </p:cNvSpPr>
          <p:nvPr/>
        </p:nvSpPr>
        <p:spPr>
          <a:xfrm>
            <a:off x="0" y="202102"/>
            <a:ext cx="12192000" cy="157947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      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D5B539-C34D-4A79-BCA5-5CD1E94F65F0}"/>
              </a:ext>
            </a:extLst>
          </p:cNvPr>
          <p:cNvSpPr txBox="1"/>
          <p:nvPr/>
        </p:nvSpPr>
        <p:spPr>
          <a:xfrm>
            <a:off x="614855" y="1884967"/>
            <a:ext cx="10769772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CC1308-8BCB-47B9-9BC9-B060828746F3}"/>
              </a:ext>
            </a:extLst>
          </p:cNvPr>
          <p:cNvSpPr txBox="1"/>
          <p:nvPr/>
        </p:nvSpPr>
        <p:spPr>
          <a:xfrm>
            <a:off x="0" y="183489"/>
            <a:ext cx="12192000" cy="153888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NHIỆM VỤ 8: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B38532-2588-4943-AD0D-FA89F660C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500" y="2616001"/>
            <a:ext cx="1853001" cy="1799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A168153A-5A64-4830-A651-7E00A625DEF0}"/>
              </a:ext>
            </a:extLst>
          </p:cNvPr>
          <p:cNvSpPr/>
          <p:nvPr/>
        </p:nvSpPr>
        <p:spPr>
          <a:xfrm>
            <a:off x="1787764" y="4431599"/>
            <a:ext cx="8616471" cy="2003928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lvl="0" algn="ctr">
              <a:lnSpc>
                <a:spcPct val="150000"/>
              </a:lnSpc>
              <a:defRPr/>
            </a:pPr>
            <a:r>
              <a:rPr lang="en-US" sz="3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sz="3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6017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63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4686300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485F13DB-6C0F-423A-BE94-34EA296FC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94462"/>
            <a:ext cx="4518095" cy="128349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3CCD34-8ED8-4F70-AB24-C588E9F1D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430" y="1359861"/>
            <a:ext cx="4686300" cy="492758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B91E028F-86B7-4B50-AA55-B2722FDCB602}"/>
              </a:ext>
            </a:extLst>
          </p:cNvPr>
          <p:cNvSpPr txBox="1">
            <a:spLocks/>
          </p:cNvSpPr>
          <p:nvPr/>
        </p:nvSpPr>
        <p:spPr>
          <a:xfrm>
            <a:off x="4636870" y="187801"/>
            <a:ext cx="7575663" cy="1333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15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HOẠT ĐỘNG NHÓM</a:t>
            </a:r>
          </a:p>
        </p:txBody>
      </p:sp>
      <p:sp>
        <p:nvSpPr>
          <p:cNvPr id="32" name="Rounded Rectangle 10">
            <a:extLst>
              <a:ext uri="{FF2B5EF4-FFF2-40B4-BE49-F238E27FC236}">
                <a16:creationId xmlns:a16="http://schemas.microsoft.com/office/drawing/2014/main" id="{EE2894A4-3BAD-4DBE-A259-E548277F840A}"/>
              </a:ext>
            </a:extLst>
          </p:cNvPr>
          <p:cNvSpPr/>
          <p:nvPr/>
        </p:nvSpPr>
        <p:spPr>
          <a:xfrm>
            <a:off x="138240" y="1849332"/>
            <a:ext cx="4379854" cy="2537371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lvl="0" algn="ctr">
              <a:lnSpc>
                <a:spcPct val="150000"/>
              </a:lnSpc>
              <a:defRPr/>
            </a:pPr>
            <a:r>
              <a:rPr lang="en-US" sz="30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0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1F2568-89A2-473F-B68E-F6E821CD37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151"/>
          <a:stretch/>
        </p:blipFill>
        <p:spPr>
          <a:xfrm rot="10800000" flipH="1" flipV="1">
            <a:off x="4502113" y="1"/>
            <a:ext cx="136560" cy="6858000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9855254B-0DE3-4D0B-A340-B4220103C3F3}"/>
              </a:ext>
            </a:extLst>
          </p:cNvPr>
          <p:cNvSpPr/>
          <p:nvPr/>
        </p:nvSpPr>
        <p:spPr>
          <a:xfrm>
            <a:off x="705618" y="5448574"/>
            <a:ext cx="3125186" cy="595313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/>
                <a:solidFill>
                  <a:srgbClr val="F24099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THỜI GIAN 2 PHÚT</a:t>
            </a:r>
          </a:p>
        </p:txBody>
      </p:sp>
      <p:sp>
        <p:nvSpPr>
          <p:cNvPr id="49" name="Rounded Rectangle 12">
            <a:extLst>
              <a:ext uri="{FF2B5EF4-FFF2-40B4-BE49-F238E27FC236}">
                <a16:creationId xmlns:a16="http://schemas.microsoft.com/office/drawing/2014/main" id="{8665D25B-210C-4140-8123-1AEF524C2C91}"/>
              </a:ext>
            </a:extLst>
          </p:cNvPr>
          <p:cNvSpPr/>
          <p:nvPr/>
        </p:nvSpPr>
        <p:spPr>
          <a:xfrm>
            <a:off x="705618" y="5464051"/>
            <a:ext cx="3105150" cy="564357"/>
          </a:xfrm>
          <a:prstGeom prst="roundRect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7E5A7284-29EC-4413-B8C9-01D935EB7F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389" y="4749226"/>
            <a:ext cx="1744662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F35D22-2C2B-48ED-A1B5-C703220241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403" y="1685482"/>
            <a:ext cx="6008633" cy="4073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4682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00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7" grpId="0" animBg="1"/>
      <p:bldP spid="49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A06D2-8FF8-4CC4-85BD-BCB6A30D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7A060C-1090-4A7B-A0C2-50C760596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2122"/>
            <a:ext cx="12192000" cy="16453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EE10C0-AE3C-400D-9B88-ECC1F79833F5}"/>
              </a:ext>
            </a:extLst>
          </p:cNvPr>
          <p:cNvSpPr txBox="1">
            <a:spLocks/>
          </p:cNvSpPr>
          <p:nvPr/>
        </p:nvSpPr>
        <p:spPr>
          <a:xfrm>
            <a:off x="0" y="202102"/>
            <a:ext cx="12192000" cy="157947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      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E3DE3FA3-52C6-47A2-8E08-CC9631D1431B}"/>
              </a:ext>
            </a:extLst>
          </p:cNvPr>
          <p:cNvSpPr/>
          <p:nvPr/>
        </p:nvSpPr>
        <p:spPr>
          <a:xfrm>
            <a:off x="1019328" y="3595815"/>
            <a:ext cx="10153343" cy="3002771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248177-58CC-4A5D-9FAD-1779C8BCF363}"/>
              </a:ext>
            </a:extLst>
          </p:cNvPr>
          <p:cNvSpPr txBox="1">
            <a:spLocks/>
          </p:cNvSpPr>
          <p:nvPr/>
        </p:nvSpPr>
        <p:spPr>
          <a:xfrm>
            <a:off x="0" y="202102"/>
            <a:ext cx="12192000" cy="157947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      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D5B539-C34D-4A79-BCA5-5CD1E94F65F0}"/>
              </a:ext>
            </a:extLst>
          </p:cNvPr>
          <p:cNvSpPr txBox="1"/>
          <p:nvPr/>
        </p:nvSpPr>
        <p:spPr>
          <a:xfrm>
            <a:off x="614855" y="1884967"/>
            <a:ext cx="10769772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2.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CC1308-8BCB-47B9-9BC9-B060828746F3}"/>
              </a:ext>
            </a:extLst>
          </p:cNvPr>
          <p:cNvSpPr txBox="1"/>
          <p:nvPr/>
        </p:nvSpPr>
        <p:spPr>
          <a:xfrm>
            <a:off x="0" y="183489"/>
            <a:ext cx="12192000" cy="153888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NHIỆM VỤ 8: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20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A06D2-8FF8-4CC4-85BD-BCB6A30D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7A060C-1090-4A7B-A0C2-50C760596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2122"/>
            <a:ext cx="12192000" cy="16453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EE10C0-AE3C-400D-9B88-ECC1F79833F5}"/>
              </a:ext>
            </a:extLst>
          </p:cNvPr>
          <p:cNvSpPr txBox="1">
            <a:spLocks/>
          </p:cNvSpPr>
          <p:nvPr/>
        </p:nvSpPr>
        <p:spPr>
          <a:xfrm>
            <a:off x="0" y="202102"/>
            <a:ext cx="12192000" cy="157947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      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FAB6E-9764-41FF-A1F2-4B22F1DEEBF7}"/>
              </a:ext>
            </a:extLst>
          </p:cNvPr>
          <p:cNvSpPr txBox="1"/>
          <p:nvPr/>
        </p:nvSpPr>
        <p:spPr>
          <a:xfrm>
            <a:off x="0" y="183489"/>
            <a:ext cx="12192000" cy="153888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NHIỆM VỤ 9: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D9DD7-CBEE-4B91-975F-D48C09BFEEF6}"/>
              </a:ext>
            </a:extLst>
          </p:cNvPr>
          <p:cNvSpPr txBox="1"/>
          <p:nvPr/>
        </p:nvSpPr>
        <p:spPr>
          <a:xfrm>
            <a:off x="425667" y="1809855"/>
            <a:ext cx="11335407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2E1D2B-1C96-459F-BF60-47800B26E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241" y="2580649"/>
            <a:ext cx="3905795" cy="38486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FD5425-1B23-42D3-80C3-9481C18B5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999" y="2857980"/>
            <a:ext cx="3529972" cy="357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09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A06D2-8FF8-4CC4-85BD-BCB6A30D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7A060C-1090-4A7B-A0C2-50C760596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2122"/>
            <a:ext cx="12192000" cy="16453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EE10C0-AE3C-400D-9B88-ECC1F79833F5}"/>
              </a:ext>
            </a:extLst>
          </p:cNvPr>
          <p:cNvSpPr txBox="1">
            <a:spLocks/>
          </p:cNvSpPr>
          <p:nvPr/>
        </p:nvSpPr>
        <p:spPr>
          <a:xfrm>
            <a:off x="0" y="202102"/>
            <a:ext cx="12192000" cy="157947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      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FAB6E-9764-41FF-A1F2-4B22F1DEEBF7}"/>
              </a:ext>
            </a:extLst>
          </p:cNvPr>
          <p:cNvSpPr txBox="1"/>
          <p:nvPr/>
        </p:nvSpPr>
        <p:spPr>
          <a:xfrm>
            <a:off x="0" y="183489"/>
            <a:ext cx="12192000" cy="153888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NHIỆM VỤ 9: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268032-3564-4C38-A082-520202194BC2}"/>
              </a:ext>
            </a:extLst>
          </p:cNvPr>
          <p:cNvSpPr/>
          <p:nvPr/>
        </p:nvSpPr>
        <p:spPr>
          <a:xfrm>
            <a:off x="5112235" y="4591484"/>
            <a:ext cx="457200" cy="491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33B86D2-DCC5-401C-A251-90A5E02AC38A}"/>
              </a:ext>
            </a:extLst>
          </p:cNvPr>
          <p:cNvSpPr/>
          <p:nvPr/>
        </p:nvSpPr>
        <p:spPr>
          <a:xfrm>
            <a:off x="5544268" y="5451251"/>
            <a:ext cx="528144" cy="491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45E35B-4264-4063-8298-85297BCE9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500" y="2616001"/>
            <a:ext cx="1853001" cy="1799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44D52055-0087-41FF-A462-D4F195DE6457}"/>
              </a:ext>
            </a:extLst>
          </p:cNvPr>
          <p:cNvSpPr/>
          <p:nvPr/>
        </p:nvSpPr>
        <p:spPr>
          <a:xfrm>
            <a:off x="1733612" y="4502984"/>
            <a:ext cx="8724776" cy="2003928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Chia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sẻ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cực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B382BB-F9AC-42FC-AEC4-546A67BFE683}"/>
              </a:ext>
            </a:extLst>
          </p:cNvPr>
          <p:cNvSpPr txBox="1"/>
          <p:nvPr/>
        </p:nvSpPr>
        <p:spPr>
          <a:xfrm>
            <a:off x="425667" y="1809855"/>
            <a:ext cx="11335407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564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5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7651BA-F45C-4845-9AB3-E0A65B39F5E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16c05727-aa75-4e4a-9b5f-8a80a1165891"/>
    <ds:schemaRef ds:uri="http://www.w3.org/XML/1998/namespace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728</Words>
  <Application>Microsoft Office PowerPoint</Application>
  <PresentationFormat>Widescreen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Corbel</vt:lpstr>
      <vt:lpstr>Times New Roman</vt:lpstr>
      <vt:lpstr>Wingdings</vt:lpstr>
      <vt:lpstr>Banded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thực tế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HỌC ONLINE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THCS Nguyen Minh Hoang</dc:creator>
  <cp:lastModifiedBy>MA Nguyen Manh Anh</cp:lastModifiedBy>
  <cp:revision>126</cp:revision>
  <dcterms:created xsi:type="dcterms:W3CDTF">2020-11-03T17:42:37Z</dcterms:created>
  <dcterms:modified xsi:type="dcterms:W3CDTF">2021-09-24T15:22:17Z</dcterms:modified>
</cp:coreProperties>
</file>