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70" r:id="rId12"/>
    <p:sldId id="267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D7E0-EEBA-42E4-9937-3351E4B24D90}" type="datetimeFigureOut">
              <a:rPr lang="en-US" smtClean="0"/>
              <a:t>20-Sep-22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4D74-3279-4C85-B301-ED6641E5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3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D7E0-EEBA-42E4-9937-3351E4B24D90}" type="datetimeFigureOut">
              <a:rPr lang="en-US" smtClean="0"/>
              <a:t>20-Sep-22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4D74-3279-4C85-B301-ED6641E5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1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D7E0-EEBA-42E4-9937-3351E4B24D90}" type="datetimeFigureOut">
              <a:rPr lang="en-US" smtClean="0"/>
              <a:t>20-Sep-22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4D74-3279-4C85-B301-ED6641E5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4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D7E0-EEBA-42E4-9937-3351E4B24D90}" type="datetimeFigureOut">
              <a:rPr lang="en-US" smtClean="0"/>
              <a:t>20-Sep-22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4D74-3279-4C85-B301-ED6641E5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4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D7E0-EEBA-42E4-9937-3351E4B24D90}" type="datetimeFigureOut">
              <a:rPr lang="en-US" smtClean="0"/>
              <a:t>20-Sep-22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4D74-3279-4C85-B301-ED6641E5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6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D7E0-EEBA-42E4-9937-3351E4B24D90}" type="datetimeFigureOut">
              <a:rPr lang="en-US" smtClean="0"/>
              <a:t>20-Sep-22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4D74-3279-4C85-B301-ED6641E5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8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D7E0-EEBA-42E4-9937-3351E4B24D90}" type="datetimeFigureOut">
              <a:rPr lang="en-US" smtClean="0"/>
              <a:t>20-Sep-22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4D74-3279-4C85-B301-ED6641E5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9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D7E0-EEBA-42E4-9937-3351E4B24D90}" type="datetimeFigureOut">
              <a:rPr lang="en-US" smtClean="0"/>
              <a:t>20-Sep-22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4D74-3279-4C85-B301-ED6641E5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8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D7E0-EEBA-42E4-9937-3351E4B24D90}" type="datetimeFigureOut">
              <a:rPr lang="en-US" smtClean="0"/>
              <a:t>20-Sep-22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4D74-3279-4C85-B301-ED6641E5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8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D7E0-EEBA-42E4-9937-3351E4B24D90}" type="datetimeFigureOut">
              <a:rPr lang="en-US" smtClean="0"/>
              <a:t>20-Sep-22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4D74-3279-4C85-B301-ED6641E5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7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D7E0-EEBA-42E4-9937-3351E4B24D90}" type="datetimeFigureOut">
              <a:rPr lang="en-US" smtClean="0"/>
              <a:t>20-Sep-22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4D74-3279-4C85-B301-ED6641E5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7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5D7E0-EEBA-42E4-9937-3351E4B24D90}" type="datetimeFigureOut">
              <a:rPr lang="en-US" smtClean="0"/>
              <a:t>20-Sep-22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F4D74-3279-4C85-B301-ED6641E5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science/world-ma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science/world-ma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hững điều thú vị về bảy màu sắc của cầu vồng | Kiến thức khoa học v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0710" cy="17507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41284" y="1384773"/>
            <a:ext cx="928853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12: </a:t>
            </a:r>
          </a:p>
          <a:p>
            <a:pPr algn="ctr"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 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VỎ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KHÍ.KHỐI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KHÍ.</a:t>
            </a:r>
          </a:p>
          <a:p>
            <a:pPr algn="ctr"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KHÍ ÁP VÀ GIÓ TRÊN TRÁI ĐẤT</a:t>
            </a:r>
          </a:p>
          <a:p>
            <a:pPr algn="ctr"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521" y="5816534"/>
            <a:ext cx="337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GV: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Thị Kim Liên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55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7027D11F-9EBF-46D2-B639-067C5B7130D3}"/>
              </a:ext>
            </a:extLst>
          </p:cNvPr>
          <p:cNvSpPr/>
          <p:nvPr/>
        </p:nvSpPr>
        <p:spPr>
          <a:xfrm>
            <a:off x="689113" y="28995"/>
            <a:ext cx="10921286" cy="60338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II.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2364" y="968511"/>
            <a:ext cx="11038035" cy="549694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- Khối khí nóng hình thành trên các vùng vĩ độ thấp, có nhiệt độ tương đối cao.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- Khối khí lạnh hình thành trên các vùng vĩ độ cao, có nhiệt độ tương đối thấp.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- Khối khí đại dương hình thành trên các biền và đại dương, có độ ẩm lớn.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- Khối khí lục địa hình thành trên các vùng đất liền, có tính chất tương đối 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khô.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5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TẬP- VẬN DỤNG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0073" y="2715491"/>
            <a:ext cx="6419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TẬP- VẬN DỤNG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08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44381" y="4451328"/>
            <a:ext cx="59944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endParaRPr lang="en-US" sz="5867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4195" y="534768"/>
            <a:ext cx="4673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AutoNum type="arabicPeriod"/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AutoNum type="arabicPeriod"/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AutoNum type="arabicPeriod"/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AutoNum type="arabicPeriod"/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97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94689" y="4248127"/>
            <a:ext cx="6714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0220" y="1084387"/>
            <a:ext cx="3677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4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94689" y="4248127"/>
            <a:ext cx="6714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0220" y="1084387"/>
            <a:ext cx="3677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9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94689" y="4248127"/>
            <a:ext cx="6714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8779" y="847108"/>
            <a:ext cx="3976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4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94689" y="4248127"/>
            <a:ext cx="6714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ẩm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8544" y="907758"/>
            <a:ext cx="3677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85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8364" y="227949"/>
            <a:ext cx="4618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BÀI CŨ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6036" y="1468582"/>
            <a:ext cx="56249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514350" indent="-514350">
              <a:buAutoNum type="arabicParenR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iải bài 1 trang 40 Sách bài tập Địa lí 6 Chân trời sáng tạo - CT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64" y="408420"/>
            <a:ext cx="5283200" cy="64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62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orld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60476"/>
            <a:ext cx="10363200" cy="498792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19"/>
          <p:cNvSpPr txBox="1">
            <a:spLocks noChangeArrowheads="1"/>
          </p:cNvSpPr>
          <p:nvPr/>
        </p:nvSpPr>
        <p:spPr bwMode="auto">
          <a:xfrm>
            <a:off x="914400" y="5802313"/>
            <a:ext cx="3048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vi-VN">
              <a:cs typeface="Times New Roman" pitchFamily="18" charset="0"/>
            </a:endParaRPr>
          </a:p>
        </p:txBody>
      </p:sp>
      <p:sp>
        <p:nvSpPr>
          <p:cNvPr id="9225" name="TextBox 33"/>
          <p:cNvSpPr txBox="1">
            <a:spLocks noChangeArrowheads="1"/>
          </p:cNvSpPr>
          <p:nvPr/>
        </p:nvSpPr>
        <p:spPr bwMode="auto">
          <a:xfrm>
            <a:off x="4368800" y="5802314"/>
            <a:ext cx="36576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1">
                <a:cs typeface="Times New Roman" pitchFamily="18" charset="0"/>
              </a:rPr>
              <a:t>Lược đồ các khối khí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860800" y="350520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Khối khí nóng </a:t>
            </a:r>
          </a:p>
        </p:txBody>
      </p:sp>
      <p:sp>
        <p:nvSpPr>
          <p:cNvPr id="12294" name="TextBox 31"/>
          <p:cNvSpPr txBox="1">
            <a:spLocks noChangeArrowheads="1"/>
          </p:cNvSpPr>
          <p:nvPr/>
        </p:nvSpPr>
        <p:spPr bwMode="auto">
          <a:xfrm>
            <a:off x="2235200" y="4343401"/>
            <a:ext cx="914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cs typeface="Times New Roman" pitchFamily="18" charset="0"/>
              </a:rPr>
              <a:t>TBD</a:t>
            </a:r>
          </a:p>
        </p:txBody>
      </p:sp>
      <p:sp>
        <p:nvSpPr>
          <p:cNvPr id="12295" name="TextBox 32"/>
          <p:cNvSpPr txBox="1">
            <a:spLocks noChangeArrowheads="1"/>
          </p:cNvSpPr>
          <p:nvPr/>
        </p:nvSpPr>
        <p:spPr bwMode="auto">
          <a:xfrm>
            <a:off x="9652000" y="3048001"/>
            <a:ext cx="914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cs typeface="Times New Roman" pitchFamily="18" charset="0"/>
              </a:rPr>
              <a:t>TBD</a:t>
            </a:r>
          </a:p>
        </p:txBody>
      </p:sp>
      <p:sp>
        <p:nvSpPr>
          <p:cNvPr id="12296" name="TextBox 34"/>
          <p:cNvSpPr txBox="1">
            <a:spLocks noChangeArrowheads="1"/>
          </p:cNvSpPr>
          <p:nvPr/>
        </p:nvSpPr>
        <p:spPr bwMode="auto">
          <a:xfrm>
            <a:off x="4368800" y="2971801"/>
            <a:ext cx="914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cs typeface="Times New Roman" pitchFamily="18" charset="0"/>
              </a:rPr>
              <a:t>ĐTD</a:t>
            </a:r>
          </a:p>
        </p:txBody>
      </p:sp>
      <p:sp>
        <p:nvSpPr>
          <p:cNvPr id="12297" name="TextBox 37"/>
          <p:cNvSpPr txBox="1">
            <a:spLocks noChangeArrowheads="1"/>
          </p:cNvSpPr>
          <p:nvPr/>
        </p:nvSpPr>
        <p:spPr bwMode="auto">
          <a:xfrm>
            <a:off x="5384800" y="4354513"/>
            <a:ext cx="914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cs typeface="Times New Roman" pitchFamily="18" charset="0"/>
              </a:rPr>
              <a:t>ĐTD</a:t>
            </a:r>
          </a:p>
        </p:txBody>
      </p:sp>
      <p:sp>
        <p:nvSpPr>
          <p:cNvPr id="12298" name="TextBox 38"/>
          <p:cNvSpPr txBox="1">
            <a:spLocks noChangeArrowheads="1"/>
          </p:cNvSpPr>
          <p:nvPr/>
        </p:nvSpPr>
        <p:spPr bwMode="auto">
          <a:xfrm>
            <a:off x="7620000" y="4191001"/>
            <a:ext cx="914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>
                <a:cs typeface="Times New Roman" pitchFamily="18" charset="0"/>
              </a:rPr>
              <a:t>ÂĐD</a:t>
            </a:r>
          </a:p>
        </p:txBody>
      </p:sp>
      <p:sp>
        <p:nvSpPr>
          <p:cNvPr id="12299" name="TextBox 39"/>
          <p:cNvSpPr txBox="1">
            <a:spLocks noChangeArrowheads="1"/>
          </p:cNvSpPr>
          <p:nvPr/>
        </p:nvSpPr>
        <p:spPr bwMode="auto">
          <a:xfrm>
            <a:off x="5994400" y="1981201"/>
            <a:ext cx="914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cs typeface="Times New Roman" pitchFamily="18" charset="0"/>
              </a:rPr>
              <a:t>BBD</a:t>
            </a:r>
          </a:p>
        </p:txBody>
      </p:sp>
      <p:sp>
        <p:nvSpPr>
          <p:cNvPr id="43" name="AutoShape 45"/>
          <p:cNvSpPr>
            <a:spLocks noChangeArrowheads="1"/>
          </p:cNvSpPr>
          <p:nvPr/>
        </p:nvSpPr>
        <p:spPr bwMode="auto">
          <a:xfrm>
            <a:off x="9033564" y="1302027"/>
            <a:ext cx="1929999" cy="679174"/>
          </a:xfrm>
          <a:prstGeom prst="wedgeRoundRectCallout">
            <a:avLst>
              <a:gd name="adj1" fmla="val -75204"/>
              <a:gd name="adj2" fmla="val 93097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941388">
              <a:defRPr/>
            </a:pP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khí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lạnh</a:t>
            </a: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4" name="AutoShape 46"/>
          <p:cNvSpPr>
            <a:spLocks noChangeArrowheads="1"/>
          </p:cNvSpPr>
          <p:nvPr/>
        </p:nvSpPr>
        <p:spPr bwMode="auto">
          <a:xfrm>
            <a:off x="1219200" y="5559425"/>
            <a:ext cx="1893856" cy="609600"/>
          </a:xfrm>
          <a:prstGeom prst="wedgeRoundRectCallout">
            <a:avLst>
              <a:gd name="adj1" fmla="val 110623"/>
              <a:gd name="adj2" fmla="val -72632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41388">
              <a:defRPr/>
            </a:pP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lạnh</a:t>
            </a: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1219200" y="1981201"/>
            <a:ext cx="7315200" cy="20574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Dựa vào đâu để phân loại các khối khí? </a:t>
            </a:r>
          </a:p>
        </p:txBody>
      </p:sp>
      <p:sp>
        <p:nvSpPr>
          <p:cNvPr id="16" name="Rectangle: Rounded Corners 5">
            <a:extLst>
              <a:ext uri="{FF2B5EF4-FFF2-40B4-BE49-F238E27FC236}">
                <a16:creationId xmlns:a16="http://schemas.microsoft.com/office/drawing/2014/main" id="{7027D11F-9EBF-46D2-B639-067C5B7130D3}"/>
              </a:ext>
            </a:extLst>
          </p:cNvPr>
          <p:cNvSpPr/>
          <p:nvPr/>
        </p:nvSpPr>
        <p:spPr>
          <a:xfrm>
            <a:off x="689113" y="28995"/>
            <a:ext cx="10921286" cy="60338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II.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6135" y="6368534"/>
            <a:ext cx="479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https://www.britannica.com/science/world-map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50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47" grpId="0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43" grpId="0" animBg="1"/>
      <p:bldP spid="44" grpId="0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orld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4499"/>
            <a:ext cx="10363200" cy="498792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19"/>
          <p:cNvSpPr txBox="1">
            <a:spLocks noChangeArrowheads="1"/>
          </p:cNvSpPr>
          <p:nvPr/>
        </p:nvSpPr>
        <p:spPr bwMode="auto">
          <a:xfrm>
            <a:off x="914400" y="5802313"/>
            <a:ext cx="3048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vi-VN">
              <a:cs typeface="Times New Roman" pitchFamily="18" charset="0"/>
            </a:endParaRPr>
          </a:p>
        </p:txBody>
      </p:sp>
      <p:sp>
        <p:nvSpPr>
          <p:cNvPr id="9225" name="TextBox 33"/>
          <p:cNvSpPr txBox="1">
            <a:spLocks noChangeArrowheads="1"/>
          </p:cNvSpPr>
          <p:nvPr/>
        </p:nvSpPr>
        <p:spPr bwMode="auto">
          <a:xfrm>
            <a:off x="4368800" y="5802314"/>
            <a:ext cx="36576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1">
                <a:cs typeface="Times New Roman" pitchFamily="18" charset="0"/>
              </a:rPr>
              <a:t>Lược đồ các khối khí</a:t>
            </a:r>
          </a:p>
        </p:txBody>
      </p:sp>
      <p:sp>
        <p:nvSpPr>
          <p:cNvPr id="12294" name="TextBox 31"/>
          <p:cNvSpPr txBox="1">
            <a:spLocks noChangeArrowheads="1"/>
          </p:cNvSpPr>
          <p:nvPr/>
        </p:nvSpPr>
        <p:spPr bwMode="auto">
          <a:xfrm>
            <a:off x="2235200" y="4343401"/>
            <a:ext cx="914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>
                <a:cs typeface="Times New Roman" pitchFamily="18" charset="0"/>
              </a:rPr>
              <a:t>TBD</a:t>
            </a:r>
          </a:p>
        </p:txBody>
      </p:sp>
      <p:sp>
        <p:nvSpPr>
          <p:cNvPr id="12295" name="TextBox 32"/>
          <p:cNvSpPr txBox="1">
            <a:spLocks noChangeArrowheads="1"/>
          </p:cNvSpPr>
          <p:nvPr/>
        </p:nvSpPr>
        <p:spPr bwMode="auto">
          <a:xfrm>
            <a:off x="9652000" y="3048001"/>
            <a:ext cx="914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cs typeface="Times New Roman" pitchFamily="18" charset="0"/>
              </a:rPr>
              <a:t>TBD</a:t>
            </a:r>
          </a:p>
        </p:txBody>
      </p:sp>
      <p:sp>
        <p:nvSpPr>
          <p:cNvPr id="12296" name="TextBox 34"/>
          <p:cNvSpPr txBox="1">
            <a:spLocks noChangeArrowheads="1"/>
          </p:cNvSpPr>
          <p:nvPr/>
        </p:nvSpPr>
        <p:spPr bwMode="auto">
          <a:xfrm>
            <a:off x="4368800" y="2971801"/>
            <a:ext cx="914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>
                <a:cs typeface="Times New Roman" pitchFamily="18" charset="0"/>
              </a:rPr>
              <a:t>ĐTD</a:t>
            </a:r>
          </a:p>
        </p:txBody>
      </p:sp>
      <p:sp>
        <p:nvSpPr>
          <p:cNvPr id="12297" name="TextBox 37"/>
          <p:cNvSpPr txBox="1">
            <a:spLocks noChangeArrowheads="1"/>
          </p:cNvSpPr>
          <p:nvPr/>
        </p:nvSpPr>
        <p:spPr bwMode="auto">
          <a:xfrm>
            <a:off x="5384800" y="4354513"/>
            <a:ext cx="914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cs typeface="Times New Roman" pitchFamily="18" charset="0"/>
              </a:rPr>
              <a:t>ĐTD</a:t>
            </a:r>
          </a:p>
        </p:txBody>
      </p:sp>
      <p:sp>
        <p:nvSpPr>
          <p:cNvPr id="12298" name="TextBox 38"/>
          <p:cNvSpPr txBox="1">
            <a:spLocks noChangeArrowheads="1"/>
          </p:cNvSpPr>
          <p:nvPr/>
        </p:nvSpPr>
        <p:spPr bwMode="auto">
          <a:xfrm>
            <a:off x="7620000" y="4191001"/>
            <a:ext cx="914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cs typeface="Times New Roman" pitchFamily="18" charset="0"/>
              </a:rPr>
              <a:t>ÂĐD</a:t>
            </a:r>
          </a:p>
        </p:txBody>
      </p:sp>
      <p:sp>
        <p:nvSpPr>
          <p:cNvPr id="12299" name="TextBox 39"/>
          <p:cNvSpPr txBox="1">
            <a:spLocks noChangeArrowheads="1"/>
          </p:cNvSpPr>
          <p:nvPr/>
        </p:nvSpPr>
        <p:spPr bwMode="auto">
          <a:xfrm>
            <a:off x="5994400" y="1981201"/>
            <a:ext cx="914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>
                <a:cs typeface="Times New Roman" pitchFamily="18" charset="0"/>
              </a:rPr>
              <a:t>BBD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 rot="2810691">
            <a:off x="1579564" y="3884059"/>
            <a:ext cx="32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70C0"/>
                </a:solidFill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itchFamily="18" charset="0"/>
              </a:rPr>
              <a:t>dương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endParaRPr lang="en-US" sz="28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1" name="Rectangle 22"/>
          <p:cNvSpPr>
            <a:spLocks noChangeArrowheads="1"/>
          </p:cNvSpPr>
          <p:nvPr/>
        </p:nvSpPr>
        <p:spPr bwMode="auto">
          <a:xfrm>
            <a:off x="6654800" y="2335129"/>
            <a:ext cx="375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khí  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lục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5651500" y="2139950"/>
            <a:ext cx="4193117" cy="2508250"/>
          </a:xfrm>
          <a:custGeom>
            <a:avLst/>
            <a:gdLst>
              <a:gd name="connsiteX0" fmla="*/ 2978728 w 3144982"/>
              <a:gd name="connsiteY0" fmla="*/ 124691 h 2507673"/>
              <a:gd name="connsiteX1" fmla="*/ 2937164 w 3144982"/>
              <a:gd name="connsiteY1" fmla="*/ 96982 h 2507673"/>
              <a:gd name="connsiteX2" fmla="*/ 2840182 w 3144982"/>
              <a:gd name="connsiteY2" fmla="*/ 110837 h 2507673"/>
              <a:gd name="connsiteX3" fmla="*/ 2757055 w 3144982"/>
              <a:gd name="connsiteY3" fmla="*/ 138546 h 2507673"/>
              <a:gd name="connsiteX4" fmla="*/ 2701637 w 3144982"/>
              <a:gd name="connsiteY4" fmla="*/ 152400 h 2507673"/>
              <a:gd name="connsiteX5" fmla="*/ 2576946 w 3144982"/>
              <a:gd name="connsiteY5" fmla="*/ 124691 h 2507673"/>
              <a:gd name="connsiteX6" fmla="*/ 2535382 w 3144982"/>
              <a:gd name="connsiteY6" fmla="*/ 83128 h 2507673"/>
              <a:gd name="connsiteX7" fmla="*/ 1842655 w 3144982"/>
              <a:gd name="connsiteY7" fmla="*/ 69273 h 2507673"/>
              <a:gd name="connsiteX8" fmla="*/ 1856510 w 3144982"/>
              <a:gd name="connsiteY8" fmla="*/ 13855 h 2507673"/>
              <a:gd name="connsiteX9" fmla="*/ 1814946 w 3144982"/>
              <a:gd name="connsiteY9" fmla="*/ 0 h 2507673"/>
              <a:gd name="connsiteX10" fmla="*/ 1676400 w 3144982"/>
              <a:gd name="connsiteY10" fmla="*/ 13855 h 2507673"/>
              <a:gd name="connsiteX11" fmla="*/ 1593273 w 3144982"/>
              <a:gd name="connsiteY11" fmla="*/ 69273 h 2507673"/>
              <a:gd name="connsiteX12" fmla="*/ 1343891 w 3144982"/>
              <a:gd name="connsiteY12" fmla="*/ 96982 h 2507673"/>
              <a:gd name="connsiteX13" fmla="*/ 1316182 w 3144982"/>
              <a:gd name="connsiteY13" fmla="*/ 138546 h 2507673"/>
              <a:gd name="connsiteX14" fmla="*/ 1191491 w 3144982"/>
              <a:gd name="connsiteY14" fmla="*/ 166255 h 2507673"/>
              <a:gd name="connsiteX15" fmla="*/ 997528 w 3144982"/>
              <a:gd name="connsiteY15" fmla="*/ 193964 h 2507673"/>
              <a:gd name="connsiteX16" fmla="*/ 914400 w 3144982"/>
              <a:gd name="connsiteY16" fmla="*/ 249382 h 2507673"/>
              <a:gd name="connsiteX17" fmla="*/ 872837 w 3144982"/>
              <a:gd name="connsiteY17" fmla="*/ 263237 h 2507673"/>
              <a:gd name="connsiteX18" fmla="*/ 748146 w 3144982"/>
              <a:gd name="connsiteY18" fmla="*/ 332509 h 2507673"/>
              <a:gd name="connsiteX19" fmla="*/ 665019 w 3144982"/>
              <a:gd name="connsiteY19" fmla="*/ 374073 h 2507673"/>
              <a:gd name="connsiteX20" fmla="*/ 623455 w 3144982"/>
              <a:gd name="connsiteY20" fmla="*/ 401782 h 2507673"/>
              <a:gd name="connsiteX21" fmla="*/ 484910 w 3144982"/>
              <a:gd name="connsiteY21" fmla="*/ 429491 h 2507673"/>
              <a:gd name="connsiteX22" fmla="*/ 443346 w 3144982"/>
              <a:gd name="connsiteY22" fmla="*/ 443346 h 2507673"/>
              <a:gd name="connsiteX23" fmla="*/ 318655 w 3144982"/>
              <a:gd name="connsiteY23" fmla="*/ 498764 h 2507673"/>
              <a:gd name="connsiteX24" fmla="*/ 277091 w 3144982"/>
              <a:gd name="connsiteY24" fmla="*/ 512618 h 2507673"/>
              <a:gd name="connsiteX25" fmla="*/ 249382 w 3144982"/>
              <a:gd name="connsiteY25" fmla="*/ 540328 h 2507673"/>
              <a:gd name="connsiteX26" fmla="*/ 318655 w 3144982"/>
              <a:gd name="connsiteY26" fmla="*/ 609600 h 2507673"/>
              <a:gd name="connsiteX27" fmla="*/ 332510 w 3144982"/>
              <a:gd name="connsiteY27" fmla="*/ 651164 h 2507673"/>
              <a:gd name="connsiteX28" fmla="*/ 221673 w 3144982"/>
              <a:gd name="connsiteY28" fmla="*/ 692728 h 2507673"/>
              <a:gd name="connsiteX29" fmla="*/ 180110 w 3144982"/>
              <a:gd name="connsiteY29" fmla="*/ 803564 h 2507673"/>
              <a:gd name="connsiteX30" fmla="*/ 193964 w 3144982"/>
              <a:gd name="connsiteY30" fmla="*/ 858982 h 2507673"/>
              <a:gd name="connsiteX31" fmla="*/ 235528 w 3144982"/>
              <a:gd name="connsiteY31" fmla="*/ 872837 h 2507673"/>
              <a:gd name="connsiteX32" fmla="*/ 277091 w 3144982"/>
              <a:gd name="connsiteY32" fmla="*/ 858982 h 2507673"/>
              <a:gd name="connsiteX33" fmla="*/ 290946 w 3144982"/>
              <a:gd name="connsiteY33" fmla="*/ 817418 h 2507673"/>
              <a:gd name="connsiteX34" fmla="*/ 318655 w 3144982"/>
              <a:gd name="connsiteY34" fmla="*/ 775855 h 2507673"/>
              <a:gd name="connsiteX35" fmla="*/ 401782 w 3144982"/>
              <a:gd name="connsiteY35" fmla="*/ 720437 h 2507673"/>
              <a:gd name="connsiteX36" fmla="*/ 498764 w 3144982"/>
              <a:gd name="connsiteY36" fmla="*/ 692728 h 2507673"/>
              <a:gd name="connsiteX37" fmla="*/ 595746 w 3144982"/>
              <a:gd name="connsiteY37" fmla="*/ 706582 h 2507673"/>
              <a:gd name="connsiteX38" fmla="*/ 637310 w 3144982"/>
              <a:gd name="connsiteY38" fmla="*/ 720437 h 2507673"/>
              <a:gd name="connsiteX39" fmla="*/ 665019 w 3144982"/>
              <a:gd name="connsiteY39" fmla="*/ 762000 h 2507673"/>
              <a:gd name="connsiteX40" fmla="*/ 803564 w 3144982"/>
              <a:gd name="connsiteY40" fmla="*/ 789709 h 2507673"/>
              <a:gd name="connsiteX41" fmla="*/ 845128 w 3144982"/>
              <a:gd name="connsiteY41" fmla="*/ 775855 h 2507673"/>
              <a:gd name="connsiteX42" fmla="*/ 886691 w 3144982"/>
              <a:gd name="connsiteY42" fmla="*/ 665018 h 2507673"/>
              <a:gd name="connsiteX43" fmla="*/ 997528 w 3144982"/>
              <a:gd name="connsiteY43" fmla="*/ 651164 h 2507673"/>
              <a:gd name="connsiteX44" fmla="*/ 1052946 w 3144982"/>
              <a:gd name="connsiteY44" fmla="*/ 637309 h 2507673"/>
              <a:gd name="connsiteX45" fmla="*/ 1108364 w 3144982"/>
              <a:gd name="connsiteY45" fmla="*/ 720437 h 2507673"/>
              <a:gd name="connsiteX46" fmla="*/ 900546 w 3144982"/>
              <a:gd name="connsiteY46" fmla="*/ 775855 h 2507673"/>
              <a:gd name="connsiteX47" fmla="*/ 858982 w 3144982"/>
              <a:gd name="connsiteY47" fmla="*/ 803564 h 2507673"/>
              <a:gd name="connsiteX48" fmla="*/ 886691 w 3144982"/>
              <a:gd name="connsiteY48" fmla="*/ 845128 h 2507673"/>
              <a:gd name="connsiteX49" fmla="*/ 997528 w 3144982"/>
              <a:gd name="connsiteY49" fmla="*/ 872837 h 2507673"/>
              <a:gd name="connsiteX50" fmla="*/ 1039091 w 3144982"/>
              <a:gd name="connsiteY50" fmla="*/ 914400 h 2507673"/>
              <a:gd name="connsiteX51" fmla="*/ 1025237 w 3144982"/>
              <a:gd name="connsiteY51" fmla="*/ 955964 h 2507673"/>
              <a:gd name="connsiteX52" fmla="*/ 789710 w 3144982"/>
              <a:gd name="connsiteY52" fmla="*/ 969818 h 2507673"/>
              <a:gd name="connsiteX53" fmla="*/ 637310 w 3144982"/>
              <a:gd name="connsiteY53" fmla="*/ 955964 h 2507673"/>
              <a:gd name="connsiteX54" fmla="*/ 609600 w 3144982"/>
              <a:gd name="connsiteY54" fmla="*/ 928255 h 2507673"/>
              <a:gd name="connsiteX55" fmla="*/ 568037 w 3144982"/>
              <a:gd name="connsiteY55" fmla="*/ 900546 h 2507673"/>
              <a:gd name="connsiteX56" fmla="*/ 484910 w 3144982"/>
              <a:gd name="connsiteY56" fmla="*/ 845128 h 2507673"/>
              <a:gd name="connsiteX57" fmla="*/ 443346 w 3144982"/>
              <a:gd name="connsiteY57" fmla="*/ 858982 h 2507673"/>
              <a:gd name="connsiteX58" fmla="*/ 207819 w 3144982"/>
              <a:gd name="connsiteY58" fmla="*/ 872837 h 2507673"/>
              <a:gd name="connsiteX59" fmla="*/ 180110 w 3144982"/>
              <a:gd name="connsiteY59" fmla="*/ 914400 h 2507673"/>
              <a:gd name="connsiteX60" fmla="*/ 166255 w 3144982"/>
              <a:gd name="connsiteY60" fmla="*/ 983673 h 2507673"/>
              <a:gd name="connsiteX61" fmla="*/ 110837 w 3144982"/>
              <a:gd name="connsiteY61" fmla="*/ 1066800 h 2507673"/>
              <a:gd name="connsiteX62" fmla="*/ 83128 w 3144982"/>
              <a:gd name="connsiteY62" fmla="*/ 1108364 h 2507673"/>
              <a:gd name="connsiteX63" fmla="*/ 13855 w 3144982"/>
              <a:gd name="connsiteY63" fmla="*/ 1191491 h 2507673"/>
              <a:gd name="connsiteX64" fmla="*/ 0 w 3144982"/>
              <a:gd name="connsiteY64" fmla="*/ 1385455 h 2507673"/>
              <a:gd name="connsiteX65" fmla="*/ 69273 w 3144982"/>
              <a:gd name="connsiteY65" fmla="*/ 1524000 h 2507673"/>
              <a:gd name="connsiteX66" fmla="*/ 110837 w 3144982"/>
              <a:gd name="connsiteY66" fmla="*/ 1537855 h 2507673"/>
              <a:gd name="connsiteX67" fmla="*/ 152400 w 3144982"/>
              <a:gd name="connsiteY67" fmla="*/ 1565564 h 2507673"/>
              <a:gd name="connsiteX68" fmla="*/ 221673 w 3144982"/>
              <a:gd name="connsiteY68" fmla="*/ 1579418 h 2507673"/>
              <a:gd name="connsiteX69" fmla="*/ 263237 w 3144982"/>
              <a:gd name="connsiteY69" fmla="*/ 1593273 h 2507673"/>
              <a:gd name="connsiteX70" fmla="*/ 512619 w 3144982"/>
              <a:gd name="connsiteY70" fmla="*/ 1607128 h 2507673"/>
              <a:gd name="connsiteX71" fmla="*/ 554182 w 3144982"/>
              <a:gd name="connsiteY71" fmla="*/ 1911928 h 2507673"/>
              <a:gd name="connsiteX72" fmla="*/ 568037 w 3144982"/>
              <a:gd name="connsiteY72" fmla="*/ 1953491 h 2507673"/>
              <a:gd name="connsiteX73" fmla="*/ 581891 w 3144982"/>
              <a:gd name="connsiteY73" fmla="*/ 2022764 h 2507673"/>
              <a:gd name="connsiteX74" fmla="*/ 595746 w 3144982"/>
              <a:gd name="connsiteY74" fmla="*/ 2078182 h 2507673"/>
              <a:gd name="connsiteX75" fmla="*/ 609600 w 3144982"/>
              <a:gd name="connsiteY75" fmla="*/ 2286000 h 2507673"/>
              <a:gd name="connsiteX76" fmla="*/ 623455 w 3144982"/>
              <a:gd name="connsiteY76" fmla="*/ 2327564 h 2507673"/>
              <a:gd name="connsiteX77" fmla="*/ 637310 w 3144982"/>
              <a:gd name="connsiteY77" fmla="*/ 2396837 h 2507673"/>
              <a:gd name="connsiteX78" fmla="*/ 651164 w 3144982"/>
              <a:gd name="connsiteY78" fmla="*/ 2479964 h 2507673"/>
              <a:gd name="connsiteX79" fmla="*/ 706582 w 3144982"/>
              <a:gd name="connsiteY79" fmla="*/ 2507673 h 2507673"/>
              <a:gd name="connsiteX80" fmla="*/ 845128 w 3144982"/>
              <a:gd name="connsiteY80" fmla="*/ 2493818 h 2507673"/>
              <a:gd name="connsiteX81" fmla="*/ 886691 w 3144982"/>
              <a:gd name="connsiteY81" fmla="*/ 2479964 h 2507673"/>
              <a:gd name="connsiteX82" fmla="*/ 942110 w 3144982"/>
              <a:gd name="connsiteY82" fmla="*/ 2355273 h 2507673"/>
              <a:gd name="connsiteX83" fmla="*/ 955964 w 3144982"/>
              <a:gd name="connsiteY83" fmla="*/ 2313709 h 2507673"/>
              <a:gd name="connsiteX84" fmla="*/ 1025237 w 3144982"/>
              <a:gd name="connsiteY84" fmla="*/ 2244437 h 2507673"/>
              <a:gd name="connsiteX85" fmla="*/ 1080655 w 3144982"/>
              <a:gd name="connsiteY85" fmla="*/ 2161309 h 2507673"/>
              <a:gd name="connsiteX86" fmla="*/ 1108364 w 3144982"/>
              <a:gd name="connsiteY86" fmla="*/ 2119746 h 2507673"/>
              <a:gd name="connsiteX87" fmla="*/ 1149928 w 3144982"/>
              <a:gd name="connsiteY87" fmla="*/ 1967346 h 2507673"/>
              <a:gd name="connsiteX88" fmla="*/ 1136073 w 3144982"/>
              <a:gd name="connsiteY88" fmla="*/ 1884218 h 2507673"/>
              <a:gd name="connsiteX89" fmla="*/ 1108364 w 3144982"/>
              <a:gd name="connsiteY89" fmla="*/ 1842655 h 2507673"/>
              <a:gd name="connsiteX90" fmla="*/ 1094510 w 3144982"/>
              <a:gd name="connsiteY90" fmla="*/ 1801091 h 2507673"/>
              <a:gd name="connsiteX91" fmla="*/ 1149928 w 3144982"/>
              <a:gd name="connsiteY91" fmla="*/ 1731818 h 2507673"/>
              <a:gd name="connsiteX92" fmla="*/ 1274619 w 3144982"/>
              <a:gd name="connsiteY92" fmla="*/ 1634837 h 2507673"/>
              <a:gd name="connsiteX93" fmla="*/ 1330037 w 3144982"/>
              <a:gd name="connsiteY93" fmla="*/ 1551709 h 2507673"/>
              <a:gd name="connsiteX94" fmla="*/ 1343891 w 3144982"/>
              <a:gd name="connsiteY94" fmla="*/ 1482437 h 2507673"/>
              <a:gd name="connsiteX95" fmla="*/ 1357746 w 3144982"/>
              <a:gd name="connsiteY95" fmla="*/ 1440873 h 2507673"/>
              <a:gd name="connsiteX96" fmla="*/ 1316182 w 3144982"/>
              <a:gd name="connsiteY96" fmla="*/ 1427018 h 2507673"/>
              <a:gd name="connsiteX97" fmla="*/ 1260764 w 3144982"/>
              <a:gd name="connsiteY97" fmla="*/ 1413164 h 2507673"/>
              <a:gd name="connsiteX98" fmla="*/ 1122219 w 3144982"/>
              <a:gd name="connsiteY98" fmla="*/ 1399309 h 2507673"/>
              <a:gd name="connsiteX99" fmla="*/ 1108364 w 3144982"/>
              <a:gd name="connsiteY99" fmla="*/ 1343891 h 2507673"/>
              <a:gd name="connsiteX100" fmla="*/ 1094510 w 3144982"/>
              <a:gd name="connsiteY100" fmla="*/ 1302328 h 2507673"/>
              <a:gd name="connsiteX101" fmla="*/ 1080655 w 3144982"/>
              <a:gd name="connsiteY101" fmla="*/ 1219200 h 2507673"/>
              <a:gd name="connsiteX102" fmla="*/ 983673 w 3144982"/>
              <a:gd name="connsiteY102" fmla="*/ 1094509 h 2507673"/>
              <a:gd name="connsiteX103" fmla="*/ 942110 w 3144982"/>
              <a:gd name="connsiteY103" fmla="*/ 1066800 h 2507673"/>
              <a:gd name="connsiteX104" fmla="*/ 955964 w 3144982"/>
              <a:gd name="connsiteY104" fmla="*/ 983673 h 2507673"/>
              <a:gd name="connsiteX105" fmla="*/ 997528 w 3144982"/>
              <a:gd name="connsiteY105" fmla="*/ 997528 h 2507673"/>
              <a:gd name="connsiteX106" fmla="*/ 1080655 w 3144982"/>
              <a:gd name="connsiteY106" fmla="*/ 1080655 h 2507673"/>
              <a:gd name="connsiteX107" fmla="*/ 1122219 w 3144982"/>
              <a:gd name="connsiteY107" fmla="*/ 1163782 h 2507673"/>
              <a:gd name="connsiteX108" fmla="*/ 1136073 w 3144982"/>
              <a:gd name="connsiteY108" fmla="*/ 1205346 h 2507673"/>
              <a:gd name="connsiteX109" fmla="*/ 1163782 w 3144982"/>
              <a:gd name="connsiteY109" fmla="*/ 1260764 h 2507673"/>
              <a:gd name="connsiteX110" fmla="*/ 1177637 w 3144982"/>
              <a:gd name="connsiteY110" fmla="*/ 1330037 h 2507673"/>
              <a:gd name="connsiteX111" fmla="*/ 1191491 w 3144982"/>
              <a:gd name="connsiteY111" fmla="*/ 1371600 h 2507673"/>
              <a:gd name="connsiteX112" fmla="*/ 1233055 w 3144982"/>
              <a:gd name="connsiteY112" fmla="*/ 1385455 h 2507673"/>
              <a:gd name="connsiteX113" fmla="*/ 1454728 w 3144982"/>
              <a:gd name="connsiteY113" fmla="*/ 1343891 h 2507673"/>
              <a:gd name="connsiteX114" fmla="*/ 1496291 w 3144982"/>
              <a:gd name="connsiteY114" fmla="*/ 1316182 h 2507673"/>
              <a:gd name="connsiteX115" fmla="*/ 1510146 w 3144982"/>
              <a:gd name="connsiteY115" fmla="*/ 1191491 h 2507673"/>
              <a:gd name="connsiteX116" fmla="*/ 1468582 w 3144982"/>
              <a:gd name="connsiteY116" fmla="*/ 1163782 h 2507673"/>
              <a:gd name="connsiteX117" fmla="*/ 1371600 w 3144982"/>
              <a:gd name="connsiteY117" fmla="*/ 1149928 h 2507673"/>
              <a:gd name="connsiteX118" fmla="*/ 1316182 w 3144982"/>
              <a:gd name="connsiteY118" fmla="*/ 1080655 h 2507673"/>
              <a:gd name="connsiteX119" fmla="*/ 1288473 w 3144982"/>
              <a:gd name="connsiteY119" fmla="*/ 997528 h 2507673"/>
              <a:gd name="connsiteX120" fmla="*/ 1371600 w 3144982"/>
              <a:gd name="connsiteY120" fmla="*/ 1011382 h 2507673"/>
              <a:gd name="connsiteX121" fmla="*/ 1440873 w 3144982"/>
              <a:gd name="connsiteY121" fmla="*/ 1080655 h 2507673"/>
              <a:gd name="connsiteX122" fmla="*/ 1537855 w 3144982"/>
              <a:gd name="connsiteY122" fmla="*/ 1094509 h 2507673"/>
              <a:gd name="connsiteX123" fmla="*/ 1634837 w 3144982"/>
              <a:gd name="connsiteY123" fmla="*/ 1122218 h 2507673"/>
              <a:gd name="connsiteX124" fmla="*/ 1704110 w 3144982"/>
              <a:gd name="connsiteY124" fmla="*/ 1177637 h 2507673"/>
              <a:gd name="connsiteX125" fmla="*/ 1745673 w 3144982"/>
              <a:gd name="connsiteY125" fmla="*/ 1205346 h 2507673"/>
              <a:gd name="connsiteX126" fmla="*/ 1801091 w 3144982"/>
              <a:gd name="connsiteY126" fmla="*/ 1288473 h 2507673"/>
              <a:gd name="connsiteX127" fmla="*/ 1842655 w 3144982"/>
              <a:gd name="connsiteY127" fmla="*/ 1399309 h 2507673"/>
              <a:gd name="connsiteX128" fmla="*/ 1898073 w 3144982"/>
              <a:gd name="connsiteY128" fmla="*/ 1482437 h 2507673"/>
              <a:gd name="connsiteX129" fmla="*/ 1939637 w 3144982"/>
              <a:gd name="connsiteY129" fmla="*/ 1399309 h 2507673"/>
              <a:gd name="connsiteX130" fmla="*/ 1967346 w 3144982"/>
              <a:gd name="connsiteY130" fmla="*/ 1357746 h 2507673"/>
              <a:gd name="connsiteX131" fmla="*/ 2008910 w 3144982"/>
              <a:gd name="connsiteY131" fmla="*/ 1246909 h 2507673"/>
              <a:gd name="connsiteX132" fmla="*/ 2078182 w 3144982"/>
              <a:gd name="connsiteY132" fmla="*/ 1233055 h 2507673"/>
              <a:gd name="connsiteX133" fmla="*/ 2161310 w 3144982"/>
              <a:gd name="connsiteY133" fmla="*/ 1191491 h 2507673"/>
              <a:gd name="connsiteX134" fmla="*/ 2189019 w 3144982"/>
              <a:gd name="connsiteY134" fmla="*/ 1246909 h 2507673"/>
              <a:gd name="connsiteX135" fmla="*/ 2258291 w 3144982"/>
              <a:gd name="connsiteY135" fmla="*/ 1316182 h 2507673"/>
              <a:gd name="connsiteX136" fmla="*/ 2299855 w 3144982"/>
              <a:gd name="connsiteY136" fmla="*/ 1357746 h 2507673"/>
              <a:gd name="connsiteX137" fmla="*/ 2438400 w 3144982"/>
              <a:gd name="connsiteY137" fmla="*/ 1413164 h 2507673"/>
              <a:gd name="connsiteX138" fmla="*/ 2466110 w 3144982"/>
              <a:gd name="connsiteY138" fmla="*/ 1440873 h 2507673"/>
              <a:gd name="connsiteX139" fmla="*/ 2493819 w 3144982"/>
              <a:gd name="connsiteY139" fmla="*/ 1496291 h 2507673"/>
              <a:gd name="connsiteX140" fmla="*/ 2521528 w 3144982"/>
              <a:gd name="connsiteY140" fmla="*/ 1454728 h 2507673"/>
              <a:gd name="connsiteX141" fmla="*/ 2521528 w 3144982"/>
              <a:gd name="connsiteY141" fmla="*/ 1357746 h 2507673"/>
              <a:gd name="connsiteX142" fmla="*/ 2438400 w 3144982"/>
              <a:gd name="connsiteY142" fmla="*/ 1330037 h 2507673"/>
              <a:gd name="connsiteX143" fmla="*/ 2452255 w 3144982"/>
              <a:gd name="connsiteY143" fmla="*/ 1233055 h 2507673"/>
              <a:gd name="connsiteX144" fmla="*/ 2493819 w 3144982"/>
              <a:gd name="connsiteY144" fmla="*/ 1219200 h 2507673"/>
              <a:gd name="connsiteX145" fmla="*/ 2604655 w 3144982"/>
              <a:gd name="connsiteY145" fmla="*/ 1205346 h 2507673"/>
              <a:gd name="connsiteX146" fmla="*/ 2632364 w 3144982"/>
              <a:gd name="connsiteY146" fmla="*/ 1163782 h 2507673"/>
              <a:gd name="connsiteX147" fmla="*/ 2660073 w 3144982"/>
              <a:gd name="connsiteY147" fmla="*/ 1080655 h 2507673"/>
              <a:gd name="connsiteX148" fmla="*/ 2604655 w 3144982"/>
              <a:gd name="connsiteY148" fmla="*/ 858982 h 2507673"/>
              <a:gd name="connsiteX149" fmla="*/ 2521528 w 3144982"/>
              <a:gd name="connsiteY149" fmla="*/ 845128 h 2507673"/>
              <a:gd name="connsiteX150" fmla="*/ 2507673 w 3144982"/>
              <a:gd name="connsiteY150" fmla="*/ 803564 h 2507673"/>
              <a:gd name="connsiteX151" fmla="*/ 2604655 w 3144982"/>
              <a:gd name="connsiteY151" fmla="*/ 748146 h 2507673"/>
              <a:gd name="connsiteX152" fmla="*/ 2687782 w 3144982"/>
              <a:gd name="connsiteY152" fmla="*/ 789709 h 2507673"/>
              <a:gd name="connsiteX153" fmla="*/ 2729346 w 3144982"/>
              <a:gd name="connsiteY153" fmla="*/ 872837 h 2507673"/>
              <a:gd name="connsiteX154" fmla="*/ 2770910 w 3144982"/>
              <a:gd name="connsiteY154" fmla="*/ 914400 h 2507673"/>
              <a:gd name="connsiteX155" fmla="*/ 2798619 w 3144982"/>
              <a:gd name="connsiteY155" fmla="*/ 872837 h 2507673"/>
              <a:gd name="connsiteX156" fmla="*/ 2687782 w 3144982"/>
              <a:gd name="connsiteY156" fmla="*/ 817418 h 2507673"/>
              <a:gd name="connsiteX157" fmla="*/ 2701637 w 3144982"/>
              <a:gd name="connsiteY157" fmla="*/ 706582 h 2507673"/>
              <a:gd name="connsiteX158" fmla="*/ 2743200 w 3144982"/>
              <a:gd name="connsiteY158" fmla="*/ 692728 h 2507673"/>
              <a:gd name="connsiteX159" fmla="*/ 2812473 w 3144982"/>
              <a:gd name="connsiteY159" fmla="*/ 651164 h 2507673"/>
              <a:gd name="connsiteX160" fmla="*/ 2840182 w 3144982"/>
              <a:gd name="connsiteY160" fmla="*/ 595746 h 2507673"/>
              <a:gd name="connsiteX161" fmla="*/ 2798619 w 3144982"/>
              <a:gd name="connsiteY161" fmla="*/ 512618 h 2507673"/>
              <a:gd name="connsiteX162" fmla="*/ 2715491 w 3144982"/>
              <a:gd name="connsiteY162" fmla="*/ 484909 h 2507673"/>
              <a:gd name="connsiteX163" fmla="*/ 2673928 w 3144982"/>
              <a:gd name="connsiteY163" fmla="*/ 457200 h 2507673"/>
              <a:gd name="connsiteX164" fmla="*/ 2646219 w 3144982"/>
              <a:gd name="connsiteY164" fmla="*/ 374073 h 2507673"/>
              <a:gd name="connsiteX165" fmla="*/ 2660073 w 3144982"/>
              <a:gd name="connsiteY165" fmla="*/ 332509 h 2507673"/>
              <a:gd name="connsiteX166" fmla="*/ 2854037 w 3144982"/>
              <a:gd name="connsiteY166" fmla="*/ 318655 h 2507673"/>
              <a:gd name="connsiteX167" fmla="*/ 2978728 w 3144982"/>
              <a:gd name="connsiteY167" fmla="*/ 332509 h 2507673"/>
              <a:gd name="connsiteX168" fmla="*/ 3006437 w 3144982"/>
              <a:gd name="connsiteY168" fmla="*/ 374073 h 2507673"/>
              <a:gd name="connsiteX169" fmla="*/ 3020291 w 3144982"/>
              <a:gd name="connsiteY169" fmla="*/ 498764 h 2507673"/>
              <a:gd name="connsiteX170" fmla="*/ 3048000 w 3144982"/>
              <a:gd name="connsiteY170" fmla="*/ 540328 h 2507673"/>
              <a:gd name="connsiteX171" fmla="*/ 3075710 w 3144982"/>
              <a:gd name="connsiteY171" fmla="*/ 512618 h 2507673"/>
              <a:gd name="connsiteX172" fmla="*/ 3089564 w 3144982"/>
              <a:gd name="connsiteY172" fmla="*/ 332509 h 2507673"/>
              <a:gd name="connsiteX173" fmla="*/ 3144982 w 3144982"/>
              <a:gd name="connsiteY173" fmla="*/ 249382 h 2507673"/>
              <a:gd name="connsiteX174" fmla="*/ 3131128 w 3144982"/>
              <a:gd name="connsiteY174" fmla="*/ 235528 h 250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3144982" h="2507673">
                <a:moveTo>
                  <a:pt x="2978728" y="124691"/>
                </a:moveTo>
                <a:cubicBezTo>
                  <a:pt x="2964873" y="115455"/>
                  <a:pt x="2953733" y="98639"/>
                  <a:pt x="2937164" y="96982"/>
                </a:cubicBezTo>
                <a:cubicBezTo>
                  <a:pt x="2904670" y="93733"/>
                  <a:pt x="2872001" y="103494"/>
                  <a:pt x="2840182" y="110837"/>
                </a:cubicBezTo>
                <a:cubicBezTo>
                  <a:pt x="2811722" y="117405"/>
                  <a:pt x="2785391" y="131462"/>
                  <a:pt x="2757055" y="138546"/>
                </a:cubicBezTo>
                <a:lnTo>
                  <a:pt x="2701637" y="152400"/>
                </a:lnTo>
                <a:cubicBezTo>
                  <a:pt x="2691574" y="150723"/>
                  <a:pt x="2599686" y="139851"/>
                  <a:pt x="2576946" y="124691"/>
                </a:cubicBezTo>
                <a:cubicBezTo>
                  <a:pt x="2560643" y="113823"/>
                  <a:pt x="2554920" y="84603"/>
                  <a:pt x="2535382" y="83128"/>
                </a:cubicBezTo>
                <a:cubicBezTo>
                  <a:pt x="2305082" y="65747"/>
                  <a:pt x="2073564" y="73891"/>
                  <a:pt x="1842655" y="69273"/>
                </a:cubicBezTo>
                <a:cubicBezTo>
                  <a:pt x="1847273" y="50800"/>
                  <a:pt x="1863582" y="31534"/>
                  <a:pt x="1856510" y="13855"/>
                </a:cubicBezTo>
                <a:cubicBezTo>
                  <a:pt x="1851086" y="295"/>
                  <a:pt x="1829550" y="0"/>
                  <a:pt x="1814946" y="0"/>
                </a:cubicBezTo>
                <a:cubicBezTo>
                  <a:pt x="1768534" y="0"/>
                  <a:pt x="1722582" y="9237"/>
                  <a:pt x="1676400" y="13855"/>
                </a:cubicBezTo>
                <a:cubicBezTo>
                  <a:pt x="1648691" y="32328"/>
                  <a:pt x="1625581" y="61196"/>
                  <a:pt x="1593273" y="69273"/>
                </a:cubicBezTo>
                <a:cubicBezTo>
                  <a:pt x="1474971" y="98850"/>
                  <a:pt x="1556848" y="81771"/>
                  <a:pt x="1343891" y="96982"/>
                </a:cubicBezTo>
                <a:cubicBezTo>
                  <a:pt x="1334655" y="110837"/>
                  <a:pt x="1329184" y="128144"/>
                  <a:pt x="1316182" y="138546"/>
                </a:cubicBezTo>
                <a:cubicBezTo>
                  <a:pt x="1298255" y="152888"/>
                  <a:pt x="1192295" y="166148"/>
                  <a:pt x="1191491" y="166255"/>
                </a:cubicBezTo>
                <a:cubicBezTo>
                  <a:pt x="994030" y="192583"/>
                  <a:pt x="1135604" y="166348"/>
                  <a:pt x="997528" y="193964"/>
                </a:cubicBezTo>
                <a:cubicBezTo>
                  <a:pt x="969819" y="212437"/>
                  <a:pt x="945993" y="238850"/>
                  <a:pt x="914400" y="249382"/>
                </a:cubicBezTo>
                <a:cubicBezTo>
                  <a:pt x="900546" y="254000"/>
                  <a:pt x="885603" y="256145"/>
                  <a:pt x="872837" y="263237"/>
                </a:cubicBezTo>
                <a:cubicBezTo>
                  <a:pt x="729927" y="342632"/>
                  <a:pt x="842191" y="301162"/>
                  <a:pt x="748146" y="332509"/>
                </a:cubicBezTo>
                <a:cubicBezTo>
                  <a:pt x="629028" y="411920"/>
                  <a:pt x="779740" y="316712"/>
                  <a:pt x="665019" y="374073"/>
                </a:cubicBezTo>
                <a:cubicBezTo>
                  <a:pt x="650126" y="381520"/>
                  <a:pt x="639370" y="396885"/>
                  <a:pt x="623455" y="401782"/>
                </a:cubicBezTo>
                <a:cubicBezTo>
                  <a:pt x="578441" y="415632"/>
                  <a:pt x="529589" y="414598"/>
                  <a:pt x="484910" y="429491"/>
                </a:cubicBezTo>
                <a:cubicBezTo>
                  <a:pt x="471055" y="434109"/>
                  <a:pt x="456408" y="436815"/>
                  <a:pt x="443346" y="443346"/>
                </a:cubicBezTo>
                <a:cubicBezTo>
                  <a:pt x="311620" y="509209"/>
                  <a:pt x="533103" y="427283"/>
                  <a:pt x="318655" y="498764"/>
                </a:cubicBezTo>
                <a:lnTo>
                  <a:pt x="277091" y="512618"/>
                </a:lnTo>
                <a:cubicBezTo>
                  <a:pt x="267855" y="521855"/>
                  <a:pt x="249382" y="527266"/>
                  <a:pt x="249382" y="540328"/>
                </a:cubicBezTo>
                <a:cubicBezTo>
                  <a:pt x="249382" y="571116"/>
                  <a:pt x="300183" y="597285"/>
                  <a:pt x="318655" y="609600"/>
                </a:cubicBezTo>
                <a:cubicBezTo>
                  <a:pt x="323273" y="623455"/>
                  <a:pt x="337934" y="637604"/>
                  <a:pt x="332510" y="651164"/>
                </a:cubicBezTo>
                <a:cubicBezTo>
                  <a:pt x="320102" y="682185"/>
                  <a:pt x="238332" y="689396"/>
                  <a:pt x="221673" y="692728"/>
                </a:cubicBezTo>
                <a:cubicBezTo>
                  <a:pt x="193007" y="735727"/>
                  <a:pt x="180110" y="743642"/>
                  <a:pt x="180110" y="803564"/>
                </a:cubicBezTo>
                <a:cubicBezTo>
                  <a:pt x="180110" y="822605"/>
                  <a:pt x="182069" y="844113"/>
                  <a:pt x="193964" y="858982"/>
                </a:cubicBezTo>
                <a:cubicBezTo>
                  <a:pt x="203087" y="870386"/>
                  <a:pt x="221673" y="868219"/>
                  <a:pt x="235528" y="872837"/>
                </a:cubicBezTo>
                <a:cubicBezTo>
                  <a:pt x="249382" y="868219"/>
                  <a:pt x="266765" y="869309"/>
                  <a:pt x="277091" y="858982"/>
                </a:cubicBezTo>
                <a:cubicBezTo>
                  <a:pt x="287418" y="848655"/>
                  <a:pt x="284415" y="830480"/>
                  <a:pt x="290946" y="817418"/>
                </a:cubicBezTo>
                <a:cubicBezTo>
                  <a:pt x="298393" y="802525"/>
                  <a:pt x="306124" y="786820"/>
                  <a:pt x="318655" y="775855"/>
                </a:cubicBezTo>
                <a:cubicBezTo>
                  <a:pt x="343717" y="753925"/>
                  <a:pt x="369474" y="728514"/>
                  <a:pt x="401782" y="720437"/>
                </a:cubicBezTo>
                <a:cubicBezTo>
                  <a:pt x="471368" y="703040"/>
                  <a:pt x="439136" y="712603"/>
                  <a:pt x="498764" y="692728"/>
                </a:cubicBezTo>
                <a:cubicBezTo>
                  <a:pt x="531091" y="697346"/>
                  <a:pt x="563725" y="700178"/>
                  <a:pt x="595746" y="706582"/>
                </a:cubicBezTo>
                <a:cubicBezTo>
                  <a:pt x="610067" y="709446"/>
                  <a:pt x="625906" y="711314"/>
                  <a:pt x="637310" y="720437"/>
                </a:cubicBezTo>
                <a:cubicBezTo>
                  <a:pt x="650312" y="730839"/>
                  <a:pt x="649649" y="755596"/>
                  <a:pt x="665019" y="762000"/>
                </a:cubicBezTo>
                <a:cubicBezTo>
                  <a:pt x="708493" y="780114"/>
                  <a:pt x="803564" y="789709"/>
                  <a:pt x="803564" y="789709"/>
                </a:cubicBezTo>
                <a:cubicBezTo>
                  <a:pt x="817419" y="785091"/>
                  <a:pt x="837882" y="788535"/>
                  <a:pt x="845128" y="775855"/>
                </a:cubicBezTo>
                <a:cubicBezTo>
                  <a:pt x="858641" y="752207"/>
                  <a:pt x="840276" y="678943"/>
                  <a:pt x="886691" y="665018"/>
                </a:cubicBezTo>
                <a:cubicBezTo>
                  <a:pt x="922354" y="654319"/>
                  <a:pt x="960582" y="655782"/>
                  <a:pt x="997528" y="651164"/>
                </a:cubicBezTo>
                <a:cubicBezTo>
                  <a:pt x="1016001" y="646546"/>
                  <a:pt x="1036799" y="627217"/>
                  <a:pt x="1052946" y="637309"/>
                </a:cubicBezTo>
                <a:cubicBezTo>
                  <a:pt x="1081186" y="654959"/>
                  <a:pt x="1108364" y="720437"/>
                  <a:pt x="1108364" y="720437"/>
                </a:cubicBezTo>
                <a:cubicBezTo>
                  <a:pt x="1072265" y="828737"/>
                  <a:pt x="1116834" y="737686"/>
                  <a:pt x="900546" y="775855"/>
                </a:cubicBezTo>
                <a:cubicBezTo>
                  <a:pt x="884148" y="778749"/>
                  <a:pt x="872837" y="794328"/>
                  <a:pt x="858982" y="803564"/>
                </a:cubicBezTo>
                <a:cubicBezTo>
                  <a:pt x="868218" y="817419"/>
                  <a:pt x="873689" y="834726"/>
                  <a:pt x="886691" y="845128"/>
                </a:cubicBezTo>
                <a:cubicBezTo>
                  <a:pt x="900890" y="856487"/>
                  <a:pt x="994082" y="872148"/>
                  <a:pt x="997528" y="872837"/>
                </a:cubicBezTo>
                <a:cubicBezTo>
                  <a:pt x="1011382" y="886691"/>
                  <a:pt x="1032895" y="895812"/>
                  <a:pt x="1039091" y="914400"/>
                </a:cubicBezTo>
                <a:cubicBezTo>
                  <a:pt x="1043709" y="928255"/>
                  <a:pt x="1039493" y="952796"/>
                  <a:pt x="1025237" y="955964"/>
                </a:cubicBezTo>
                <a:cubicBezTo>
                  <a:pt x="948465" y="973024"/>
                  <a:pt x="868219" y="965200"/>
                  <a:pt x="789710" y="969818"/>
                </a:cubicBezTo>
                <a:cubicBezTo>
                  <a:pt x="738910" y="965200"/>
                  <a:pt x="687013" y="967434"/>
                  <a:pt x="637310" y="955964"/>
                </a:cubicBezTo>
                <a:cubicBezTo>
                  <a:pt x="624582" y="953027"/>
                  <a:pt x="619800" y="936415"/>
                  <a:pt x="609600" y="928255"/>
                </a:cubicBezTo>
                <a:cubicBezTo>
                  <a:pt x="596598" y="917853"/>
                  <a:pt x="580829" y="911206"/>
                  <a:pt x="568037" y="900546"/>
                </a:cubicBezTo>
                <a:cubicBezTo>
                  <a:pt x="498851" y="842891"/>
                  <a:pt x="557952" y="869475"/>
                  <a:pt x="484910" y="845128"/>
                </a:cubicBezTo>
                <a:cubicBezTo>
                  <a:pt x="471055" y="849746"/>
                  <a:pt x="457878" y="857529"/>
                  <a:pt x="443346" y="858982"/>
                </a:cubicBezTo>
                <a:cubicBezTo>
                  <a:pt x="365092" y="866807"/>
                  <a:pt x="284777" y="856635"/>
                  <a:pt x="207819" y="872837"/>
                </a:cubicBezTo>
                <a:cubicBezTo>
                  <a:pt x="191525" y="876267"/>
                  <a:pt x="189346" y="900546"/>
                  <a:pt x="180110" y="914400"/>
                </a:cubicBezTo>
                <a:cubicBezTo>
                  <a:pt x="175492" y="937491"/>
                  <a:pt x="175999" y="962235"/>
                  <a:pt x="166255" y="983673"/>
                </a:cubicBezTo>
                <a:cubicBezTo>
                  <a:pt x="152474" y="1013990"/>
                  <a:pt x="129310" y="1039091"/>
                  <a:pt x="110837" y="1066800"/>
                </a:cubicBezTo>
                <a:cubicBezTo>
                  <a:pt x="101601" y="1080655"/>
                  <a:pt x="94902" y="1096590"/>
                  <a:pt x="83128" y="1108364"/>
                </a:cubicBezTo>
                <a:cubicBezTo>
                  <a:pt x="29790" y="1161702"/>
                  <a:pt x="52433" y="1133625"/>
                  <a:pt x="13855" y="1191491"/>
                </a:cubicBezTo>
                <a:cubicBezTo>
                  <a:pt x="9237" y="1256146"/>
                  <a:pt x="0" y="1320636"/>
                  <a:pt x="0" y="1385455"/>
                </a:cubicBezTo>
                <a:cubicBezTo>
                  <a:pt x="0" y="1421857"/>
                  <a:pt x="41651" y="1514792"/>
                  <a:pt x="69273" y="1524000"/>
                </a:cubicBezTo>
                <a:cubicBezTo>
                  <a:pt x="83128" y="1528618"/>
                  <a:pt x="97775" y="1531324"/>
                  <a:pt x="110837" y="1537855"/>
                </a:cubicBezTo>
                <a:cubicBezTo>
                  <a:pt x="125730" y="1545302"/>
                  <a:pt x="136809" y="1559718"/>
                  <a:pt x="152400" y="1565564"/>
                </a:cubicBezTo>
                <a:cubicBezTo>
                  <a:pt x="174449" y="1573832"/>
                  <a:pt x="198828" y="1573707"/>
                  <a:pt x="221673" y="1579418"/>
                </a:cubicBezTo>
                <a:cubicBezTo>
                  <a:pt x="235841" y="1582960"/>
                  <a:pt x="248699" y="1591888"/>
                  <a:pt x="263237" y="1593273"/>
                </a:cubicBezTo>
                <a:cubicBezTo>
                  <a:pt x="346117" y="1601167"/>
                  <a:pt x="429492" y="1602510"/>
                  <a:pt x="512619" y="1607128"/>
                </a:cubicBezTo>
                <a:cubicBezTo>
                  <a:pt x="569925" y="1779046"/>
                  <a:pt x="522829" y="1614072"/>
                  <a:pt x="554182" y="1911928"/>
                </a:cubicBezTo>
                <a:cubicBezTo>
                  <a:pt x="555711" y="1926452"/>
                  <a:pt x="564495" y="1939323"/>
                  <a:pt x="568037" y="1953491"/>
                </a:cubicBezTo>
                <a:cubicBezTo>
                  <a:pt x="573748" y="1976336"/>
                  <a:pt x="576783" y="1999776"/>
                  <a:pt x="581891" y="2022764"/>
                </a:cubicBezTo>
                <a:cubicBezTo>
                  <a:pt x="586022" y="2041352"/>
                  <a:pt x="591128" y="2059709"/>
                  <a:pt x="595746" y="2078182"/>
                </a:cubicBezTo>
                <a:cubicBezTo>
                  <a:pt x="600364" y="2147455"/>
                  <a:pt x="601933" y="2216998"/>
                  <a:pt x="609600" y="2286000"/>
                </a:cubicBezTo>
                <a:cubicBezTo>
                  <a:pt x="611213" y="2300515"/>
                  <a:pt x="619913" y="2313396"/>
                  <a:pt x="623455" y="2327564"/>
                </a:cubicBezTo>
                <a:cubicBezTo>
                  <a:pt x="629166" y="2350409"/>
                  <a:pt x="633098" y="2373669"/>
                  <a:pt x="637310" y="2396837"/>
                </a:cubicBezTo>
                <a:cubicBezTo>
                  <a:pt x="642335" y="2424475"/>
                  <a:pt x="636276" y="2456143"/>
                  <a:pt x="651164" y="2479964"/>
                </a:cubicBezTo>
                <a:cubicBezTo>
                  <a:pt x="662110" y="2497478"/>
                  <a:pt x="688109" y="2498437"/>
                  <a:pt x="706582" y="2507673"/>
                </a:cubicBezTo>
                <a:cubicBezTo>
                  <a:pt x="752764" y="2503055"/>
                  <a:pt x="799255" y="2500875"/>
                  <a:pt x="845128" y="2493818"/>
                </a:cubicBezTo>
                <a:cubicBezTo>
                  <a:pt x="859562" y="2491597"/>
                  <a:pt x="875287" y="2489087"/>
                  <a:pt x="886691" y="2479964"/>
                </a:cubicBezTo>
                <a:cubicBezTo>
                  <a:pt x="916629" y="2456014"/>
                  <a:pt x="933644" y="2380671"/>
                  <a:pt x="942110" y="2355273"/>
                </a:cubicBezTo>
                <a:cubicBezTo>
                  <a:pt x="946728" y="2341418"/>
                  <a:pt x="947863" y="2325860"/>
                  <a:pt x="955964" y="2313709"/>
                </a:cubicBezTo>
                <a:cubicBezTo>
                  <a:pt x="992909" y="2258291"/>
                  <a:pt x="969819" y="2281382"/>
                  <a:pt x="1025237" y="2244437"/>
                </a:cubicBezTo>
                <a:lnTo>
                  <a:pt x="1080655" y="2161309"/>
                </a:lnTo>
                <a:lnTo>
                  <a:pt x="1108364" y="2119746"/>
                </a:lnTo>
                <a:cubicBezTo>
                  <a:pt x="1139615" y="1994741"/>
                  <a:pt x="1124030" y="2045037"/>
                  <a:pt x="1149928" y="1967346"/>
                </a:cubicBezTo>
                <a:cubicBezTo>
                  <a:pt x="1145310" y="1939637"/>
                  <a:pt x="1144956" y="1910868"/>
                  <a:pt x="1136073" y="1884218"/>
                </a:cubicBezTo>
                <a:cubicBezTo>
                  <a:pt x="1130807" y="1868422"/>
                  <a:pt x="1115810" y="1857548"/>
                  <a:pt x="1108364" y="1842655"/>
                </a:cubicBezTo>
                <a:cubicBezTo>
                  <a:pt x="1101833" y="1829593"/>
                  <a:pt x="1099128" y="1814946"/>
                  <a:pt x="1094510" y="1801091"/>
                </a:cubicBezTo>
                <a:cubicBezTo>
                  <a:pt x="1112686" y="1773828"/>
                  <a:pt x="1123608" y="1751558"/>
                  <a:pt x="1149928" y="1731818"/>
                </a:cubicBezTo>
                <a:cubicBezTo>
                  <a:pt x="1205797" y="1689916"/>
                  <a:pt x="1235136" y="1685601"/>
                  <a:pt x="1274619" y="1634837"/>
                </a:cubicBezTo>
                <a:cubicBezTo>
                  <a:pt x="1295065" y="1608550"/>
                  <a:pt x="1330037" y="1551709"/>
                  <a:pt x="1330037" y="1551709"/>
                </a:cubicBezTo>
                <a:cubicBezTo>
                  <a:pt x="1334655" y="1528618"/>
                  <a:pt x="1338180" y="1505282"/>
                  <a:pt x="1343891" y="1482437"/>
                </a:cubicBezTo>
                <a:cubicBezTo>
                  <a:pt x="1347433" y="1468269"/>
                  <a:pt x="1364277" y="1453935"/>
                  <a:pt x="1357746" y="1440873"/>
                </a:cubicBezTo>
                <a:cubicBezTo>
                  <a:pt x="1351215" y="1427811"/>
                  <a:pt x="1330224" y="1431030"/>
                  <a:pt x="1316182" y="1427018"/>
                </a:cubicBezTo>
                <a:cubicBezTo>
                  <a:pt x="1297873" y="1421787"/>
                  <a:pt x="1279614" y="1415857"/>
                  <a:pt x="1260764" y="1413164"/>
                </a:cubicBezTo>
                <a:cubicBezTo>
                  <a:pt x="1214818" y="1406600"/>
                  <a:pt x="1168401" y="1403927"/>
                  <a:pt x="1122219" y="1399309"/>
                </a:cubicBezTo>
                <a:cubicBezTo>
                  <a:pt x="1117601" y="1380836"/>
                  <a:pt x="1113595" y="1362200"/>
                  <a:pt x="1108364" y="1343891"/>
                </a:cubicBezTo>
                <a:cubicBezTo>
                  <a:pt x="1104352" y="1329849"/>
                  <a:pt x="1097678" y="1316584"/>
                  <a:pt x="1094510" y="1302328"/>
                </a:cubicBezTo>
                <a:cubicBezTo>
                  <a:pt x="1088416" y="1274905"/>
                  <a:pt x="1091459" y="1245131"/>
                  <a:pt x="1080655" y="1219200"/>
                </a:cubicBezTo>
                <a:cubicBezTo>
                  <a:pt x="1064221" y="1179758"/>
                  <a:pt x="1019454" y="1124327"/>
                  <a:pt x="983673" y="1094509"/>
                </a:cubicBezTo>
                <a:cubicBezTo>
                  <a:pt x="970881" y="1083849"/>
                  <a:pt x="955964" y="1076036"/>
                  <a:pt x="942110" y="1066800"/>
                </a:cubicBezTo>
                <a:cubicBezTo>
                  <a:pt x="946728" y="1039091"/>
                  <a:pt x="938415" y="1005608"/>
                  <a:pt x="955964" y="983673"/>
                </a:cubicBezTo>
                <a:cubicBezTo>
                  <a:pt x="965087" y="972269"/>
                  <a:pt x="984466" y="990997"/>
                  <a:pt x="997528" y="997528"/>
                </a:cubicBezTo>
                <a:cubicBezTo>
                  <a:pt x="1046148" y="1021838"/>
                  <a:pt x="1045957" y="1034392"/>
                  <a:pt x="1080655" y="1080655"/>
                </a:cubicBezTo>
                <a:cubicBezTo>
                  <a:pt x="1115483" y="1185134"/>
                  <a:pt x="1068500" y="1056341"/>
                  <a:pt x="1122219" y="1163782"/>
                </a:cubicBezTo>
                <a:cubicBezTo>
                  <a:pt x="1128750" y="1176844"/>
                  <a:pt x="1130320" y="1191923"/>
                  <a:pt x="1136073" y="1205346"/>
                </a:cubicBezTo>
                <a:cubicBezTo>
                  <a:pt x="1144209" y="1224329"/>
                  <a:pt x="1154546" y="1242291"/>
                  <a:pt x="1163782" y="1260764"/>
                </a:cubicBezTo>
                <a:cubicBezTo>
                  <a:pt x="1168400" y="1283855"/>
                  <a:pt x="1171926" y="1307192"/>
                  <a:pt x="1177637" y="1330037"/>
                </a:cubicBezTo>
                <a:cubicBezTo>
                  <a:pt x="1181179" y="1344205"/>
                  <a:pt x="1181165" y="1361274"/>
                  <a:pt x="1191491" y="1371600"/>
                </a:cubicBezTo>
                <a:cubicBezTo>
                  <a:pt x="1201818" y="1381927"/>
                  <a:pt x="1219200" y="1380837"/>
                  <a:pt x="1233055" y="1385455"/>
                </a:cubicBezTo>
                <a:cubicBezTo>
                  <a:pt x="1281804" y="1380580"/>
                  <a:pt x="1402371" y="1378796"/>
                  <a:pt x="1454728" y="1343891"/>
                </a:cubicBezTo>
                <a:lnTo>
                  <a:pt x="1496291" y="1316182"/>
                </a:lnTo>
                <a:cubicBezTo>
                  <a:pt x="1509602" y="1276250"/>
                  <a:pt x="1542744" y="1232239"/>
                  <a:pt x="1510146" y="1191491"/>
                </a:cubicBezTo>
                <a:cubicBezTo>
                  <a:pt x="1499744" y="1178489"/>
                  <a:pt x="1484531" y="1168567"/>
                  <a:pt x="1468582" y="1163782"/>
                </a:cubicBezTo>
                <a:cubicBezTo>
                  <a:pt x="1437304" y="1154399"/>
                  <a:pt x="1403927" y="1154546"/>
                  <a:pt x="1371600" y="1149928"/>
                </a:cubicBezTo>
                <a:cubicBezTo>
                  <a:pt x="1348571" y="1126898"/>
                  <a:pt x="1330163" y="1112112"/>
                  <a:pt x="1316182" y="1080655"/>
                </a:cubicBezTo>
                <a:cubicBezTo>
                  <a:pt x="1304320" y="1053965"/>
                  <a:pt x="1259663" y="992726"/>
                  <a:pt x="1288473" y="997528"/>
                </a:cubicBezTo>
                <a:lnTo>
                  <a:pt x="1371600" y="1011382"/>
                </a:lnTo>
                <a:cubicBezTo>
                  <a:pt x="1394691" y="1034473"/>
                  <a:pt x="1408546" y="1076037"/>
                  <a:pt x="1440873" y="1080655"/>
                </a:cubicBezTo>
                <a:cubicBezTo>
                  <a:pt x="1473200" y="1085273"/>
                  <a:pt x="1505726" y="1088667"/>
                  <a:pt x="1537855" y="1094509"/>
                </a:cubicBezTo>
                <a:cubicBezTo>
                  <a:pt x="1576120" y="1101466"/>
                  <a:pt x="1599231" y="1110350"/>
                  <a:pt x="1634837" y="1122218"/>
                </a:cubicBezTo>
                <a:cubicBezTo>
                  <a:pt x="1762776" y="1207515"/>
                  <a:pt x="1605391" y="1098663"/>
                  <a:pt x="1704110" y="1177637"/>
                </a:cubicBezTo>
                <a:cubicBezTo>
                  <a:pt x="1717112" y="1188039"/>
                  <a:pt x="1731819" y="1196110"/>
                  <a:pt x="1745673" y="1205346"/>
                </a:cubicBezTo>
                <a:cubicBezTo>
                  <a:pt x="1764146" y="1233055"/>
                  <a:pt x="1793014" y="1256165"/>
                  <a:pt x="1801091" y="1288473"/>
                </a:cubicBezTo>
                <a:cubicBezTo>
                  <a:pt x="1815184" y="1344843"/>
                  <a:pt x="1811606" y="1347560"/>
                  <a:pt x="1842655" y="1399309"/>
                </a:cubicBezTo>
                <a:cubicBezTo>
                  <a:pt x="1859789" y="1427866"/>
                  <a:pt x="1898073" y="1482437"/>
                  <a:pt x="1898073" y="1482437"/>
                </a:cubicBezTo>
                <a:cubicBezTo>
                  <a:pt x="1977486" y="1363316"/>
                  <a:pt x="1882274" y="1514034"/>
                  <a:pt x="1939637" y="1399309"/>
                </a:cubicBezTo>
                <a:cubicBezTo>
                  <a:pt x="1947084" y="1384416"/>
                  <a:pt x="1958110" y="1371600"/>
                  <a:pt x="1967346" y="1357746"/>
                </a:cubicBezTo>
                <a:cubicBezTo>
                  <a:pt x="1972855" y="1324691"/>
                  <a:pt x="1966215" y="1265207"/>
                  <a:pt x="2008910" y="1246909"/>
                </a:cubicBezTo>
                <a:cubicBezTo>
                  <a:pt x="2030554" y="1237633"/>
                  <a:pt x="2055091" y="1237673"/>
                  <a:pt x="2078182" y="1233055"/>
                </a:cubicBezTo>
                <a:cubicBezTo>
                  <a:pt x="2083707" y="1229372"/>
                  <a:pt x="2146216" y="1182435"/>
                  <a:pt x="2161310" y="1191491"/>
                </a:cubicBezTo>
                <a:cubicBezTo>
                  <a:pt x="2179020" y="1202117"/>
                  <a:pt x="2178772" y="1228977"/>
                  <a:pt x="2189019" y="1246909"/>
                </a:cubicBezTo>
                <a:cubicBezTo>
                  <a:pt x="2225965" y="1311564"/>
                  <a:pt x="2202873" y="1270000"/>
                  <a:pt x="2258291" y="1316182"/>
                </a:cubicBezTo>
                <a:cubicBezTo>
                  <a:pt x="2273343" y="1328725"/>
                  <a:pt x="2282727" y="1348231"/>
                  <a:pt x="2299855" y="1357746"/>
                </a:cubicBezTo>
                <a:cubicBezTo>
                  <a:pt x="2435051" y="1432855"/>
                  <a:pt x="2333894" y="1343494"/>
                  <a:pt x="2438400" y="1413164"/>
                </a:cubicBezTo>
                <a:cubicBezTo>
                  <a:pt x="2449269" y="1420410"/>
                  <a:pt x="2456873" y="1431637"/>
                  <a:pt x="2466110" y="1440873"/>
                </a:cubicBezTo>
                <a:cubicBezTo>
                  <a:pt x="2488037" y="1594367"/>
                  <a:pt x="2466951" y="1550027"/>
                  <a:pt x="2493819" y="1496291"/>
                </a:cubicBezTo>
                <a:cubicBezTo>
                  <a:pt x="2501266" y="1481398"/>
                  <a:pt x="2512292" y="1468582"/>
                  <a:pt x="2521528" y="1454728"/>
                </a:cubicBezTo>
                <a:cubicBezTo>
                  <a:pt x="2530532" y="1427716"/>
                  <a:pt x="2553098" y="1384806"/>
                  <a:pt x="2521528" y="1357746"/>
                </a:cubicBezTo>
                <a:cubicBezTo>
                  <a:pt x="2499351" y="1338738"/>
                  <a:pt x="2438400" y="1330037"/>
                  <a:pt x="2438400" y="1330037"/>
                </a:cubicBezTo>
                <a:cubicBezTo>
                  <a:pt x="2443018" y="1297710"/>
                  <a:pt x="2437651" y="1262263"/>
                  <a:pt x="2452255" y="1233055"/>
                </a:cubicBezTo>
                <a:cubicBezTo>
                  <a:pt x="2458786" y="1219993"/>
                  <a:pt x="2479450" y="1221812"/>
                  <a:pt x="2493819" y="1219200"/>
                </a:cubicBezTo>
                <a:cubicBezTo>
                  <a:pt x="2530451" y="1212540"/>
                  <a:pt x="2567710" y="1209964"/>
                  <a:pt x="2604655" y="1205346"/>
                </a:cubicBezTo>
                <a:cubicBezTo>
                  <a:pt x="2613891" y="1191491"/>
                  <a:pt x="2625601" y="1178998"/>
                  <a:pt x="2632364" y="1163782"/>
                </a:cubicBezTo>
                <a:cubicBezTo>
                  <a:pt x="2644226" y="1137092"/>
                  <a:pt x="2660073" y="1080655"/>
                  <a:pt x="2660073" y="1080655"/>
                </a:cubicBezTo>
                <a:cubicBezTo>
                  <a:pt x="2654099" y="997020"/>
                  <a:pt x="2697823" y="890038"/>
                  <a:pt x="2604655" y="858982"/>
                </a:cubicBezTo>
                <a:cubicBezTo>
                  <a:pt x="2578005" y="850099"/>
                  <a:pt x="2549237" y="849746"/>
                  <a:pt x="2521528" y="845128"/>
                </a:cubicBezTo>
                <a:cubicBezTo>
                  <a:pt x="2516910" y="831273"/>
                  <a:pt x="2507673" y="818168"/>
                  <a:pt x="2507673" y="803564"/>
                </a:cubicBezTo>
                <a:cubicBezTo>
                  <a:pt x="2507673" y="739140"/>
                  <a:pt x="2550860" y="757111"/>
                  <a:pt x="2604655" y="748146"/>
                </a:cubicBezTo>
                <a:cubicBezTo>
                  <a:pt x="2638461" y="759414"/>
                  <a:pt x="2660924" y="762851"/>
                  <a:pt x="2687782" y="789709"/>
                </a:cubicBezTo>
                <a:cubicBezTo>
                  <a:pt x="2753185" y="855113"/>
                  <a:pt x="2684271" y="805225"/>
                  <a:pt x="2729346" y="872837"/>
                </a:cubicBezTo>
                <a:cubicBezTo>
                  <a:pt x="2740214" y="889139"/>
                  <a:pt x="2757055" y="900546"/>
                  <a:pt x="2770910" y="914400"/>
                </a:cubicBezTo>
                <a:cubicBezTo>
                  <a:pt x="2780146" y="900546"/>
                  <a:pt x="2795882" y="889261"/>
                  <a:pt x="2798619" y="872837"/>
                </a:cubicBezTo>
                <a:cubicBezTo>
                  <a:pt x="2809866" y="805355"/>
                  <a:pt x="2720002" y="822021"/>
                  <a:pt x="2687782" y="817418"/>
                </a:cubicBezTo>
                <a:cubicBezTo>
                  <a:pt x="2692400" y="780473"/>
                  <a:pt x="2686515" y="740606"/>
                  <a:pt x="2701637" y="706582"/>
                </a:cubicBezTo>
                <a:cubicBezTo>
                  <a:pt x="2707568" y="693237"/>
                  <a:pt x="2730677" y="700242"/>
                  <a:pt x="2743200" y="692728"/>
                </a:cubicBezTo>
                <a:cubicBezTo>
                  <a:pt x="2838288" y="635675"/>
                  <a:pt x="2694735" y="690409"/>
                  <a:pt x="2812473" y="651164"/>
                </a:cubicBezTo>
                <a:cubicBezTo>
                  <a:pt x="2821709" y="632691"/>
                  <a:pt x="2837620" y="616240"/>
                  <a:pt x="2840182" y="595746"/>
                </a:cubicBezTo>
                <a:cubicBezTo>
                  <a:pt x="2843661" y="567917"/>
                  <a:pt x="2825728" y="526173"/>
                  <a:pt x="2798619" y="512618"/>
                </a:cubicBezTo>
                <a:cubicBezTo>
                  <a:pt x="2772494" y="499556"/>
                  <a:pt x="2739794" y="501111"/>
                  <a:pt x="2715491" y="484909"/>
                </a:cubicBezTo>
                <a:lnTo>
                  <a:pt x="2673928" y="457200"/>
                </a:lnTo>
                <a:cubicBezTo>
                  <a:pt x="2664692" y="429491"/>
                  <a:pt x="2636983" y="401782"/>
                  <a:pt x="2646219" y="374073"/>
                </a:cubicBezTo>
                <a:cubicBezTo>
                  <a:pt x="2650837" y="360218"/>
                  <a:pt x="2645962" y="336272"/>
                  <a:pt x="2660073" y="332509"/>
                </a:cubicBezTo>
                <a:cubicBezTo>
                  <a:pt x="2722704" y="315808"/>
                  <a:pt x="2789382" y="323273"/>
                  <a:pt x="2854037" y="318655"/>
                </a:cubicBezTo>
                <a:cubicBezTo>
                  <a:pt x="2943653" y="288783"/>
                  <a:pt x="2924627" y="267588"/>
                  <a:pt x="2978728" y="332509"/>
                </a:cubicBezTo>
                <a:cubicBezTo>
                  <a:pt x="2989388" y="345301"/>
                  <a:pt x="2997201" y="360218"/>
                  <a:pt x="3006437" y="374073"/>
                </a:cubicBezTo>
                <a:cubicBezTo>
                  <a:pt x="3011055" y="415637"/>
                  <a:pt x="3010148" y="458193"/>
                  <a:pt x="3020291" y="498764"/>
                </a:cubicBezTo>
                <a:cubicBezTo>
                  <a:pt x="3024329" y="514918"/>
                  <a:pt x="3031846" y="536290"/>
                  <a:pt x="3048000" y="540328"/>
                </a:cubicBezTo>
                <a:cubicBezTo>
                  <a:pt x="3060673" y="543496"/>
                  <a:pt x="3066473" y="521855"/>
                  <a:pt x="3075710" y="512618"/>
                </a:cubicBezTo>
                <a:cubicBezTo>
                  <a:pt x="3080328" y="452582"/>
                  <a:pt x="3074960" y="390925"/>
                  <a:pt x="3089564" y="332509"/>
                </a:cubicBezTo>
                <a:cubicBezTo>
                  <a:pt x="3114555" y="232543"/>
                  <a:pt x="3144982" y="345368"/>
                  <a:pt x="3144982" y="249382"/>
                </a:cubicBezTo>
                <a:lnTo>
                  <a:pt x="3131128" y="235528"/>
                </a:ln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2540001" y="2014538"/>
            <a:ext cx="3240617" cy="3167062"/>
          </a:xfrm>
          <a:custGeom>
            <a:avLst/>
            <a:gdLst>
              <a:gd name="T0" fmla="*/ 1839008 w 2430150"/>
              <a:gd name="T1" fmla="*/ 180274 h 3166339"/>
              <a:gd name="T2" fmla="*/ 1908314 w 2430150"/>
              <a:gd name="T3" fmla="*/ 360547 h 3166339"/>
              <a:gd name="T4" fmla="*/ 2060794 w 2430150"/>
              <a:gd name="T5" fmla="*/ 416017 h 3166339"/>
              <a:gd name="T6" fmla="*/ 2254858 w 2430150"/>
              <a:gd name="T7" fmla="*/ 305080 h 3166339"/>
              <a:gd name="T8" fmla="*/ 2310304 w 2430150"/>
              <a:gd name="T9" fmla="*/ 235744 h 3166339"/>
              <a:gd name="T10" fmla="*/ 2421200 w 2430150"/>
              <a:gd name="T11" fmla="*/ 152540 h 3166339"/>
              <a:gd name="T12" fmla="*/ 1589498 w 2430150"/>
              <a:gd name="T13" fmla="*/ 13867 h 3166339"/>
              <a:gd name="T14" fmla="*/ 1173647 w 2430150"/>
              <a:gd name="T15" fmla="*/ 97070 h 3166339"/>
              <a:gd name="T16" fmla="*/ 1007309 w 2430150"/>
              <a:gd name="T17" fmla="*/ 166407 h 3166339"/>
              <a:gd name="T18" fmla="*/ 577594 w 2430150"/>
              <a:gd name="T19" fmla="*/ 194140 h 3166339"/>
              <a:gd name="T20" fmla="*/ 120158 w 2430150"/>
              <a:gd name="T21" fmla="*/ 194140 h 3166339"/>
              <a:gd name="T22" fmla="*/ 64712 w 2430150"/>
              <a:gd name="T23" fmla="*/ 485354 h 3166339"/>
              <a:gd name="T24" fmla="*/ 231054 w 2430150"/>
              <a:gd name="T25" fmla="*/ 471487 h 3166339"/>
              <a:gd name="T26" fmla="*/ 438976 w 2430150"/>
              <a:gd name="T27" fmla="*/ 471487 h 3166339"/>
              <a:gd name="T28" fmla="*/ 438976 w 2430150"/>
              <a:gd name="T29" fmla="*/ 693361 h 3166339"/>
              <a:gd name="T30" fmla="*/ 383530 w 2430150"/>
              <a:gd name="T31" fmla="*/ 818167 h 3166339"/>
              <a:gd name="T32" fmla="*/ 438976 w 2430150"/>
              <a:gd name="T33" fmla="*/ 1123247 h 3166339"/>
              <a:gd name="T34" fmla="*/ 536010 w 2430150"/>
              <a:gd name="T35" fmla="*/ 1289653 h 3166339"/>
              <a:gd name="T36" fmla="*/ 688490 w 2430150"/>
              <a:gd name="T37" fmla="*/ 1400590 h 3166339"/>
              <a:gd name="T38" fmla="*/ 757798 w 2430150"/>
              <a:gd name="T39" fmla="*/ 1469926 h 3166339"/>
              <a:gd name="T40" fmla="*/ 938000 w 2430150"/>
              <a:gd name="T41" fmla="*/ 1525395 h 3166339"/>
              <a:gd name="T42" fmla="*/ 1021167 w 2430150"/>
              <a:gd name="T43" fmla="*/ 1650199 h 3166339"/>
              <a:gd name="T44" fmla="*/ 1062755 w 2430150"/>
              <a:gd name="T45" fmla="*/ 1983012 h 3166339"/>
              <a:gd name="T46" fmla="*/ 1132064 w 2430150"/>
              <a:gd name="T47" fmla="*/ 2121683 h 3166339"/>
              <a:gd name="T48" fmla="*/ 1229093 w 2430150"/>
              <a:gd name="T49" fmla="*/ 2218754 h 3166339"/>
              <a:gd name="T50" fmla="*/ 1284540 w 2430150"/>
              <a:gd name="T51" fmla="*/ 2690239 h 3166339"/>
              <a:gd name="T52" fmla="*/ 1312265 w 2430150"/>
              <a:gd name="T53" fmla="*/ 2815042 h 3166339"/>
              <a:gd name="T54" fmla="*/ 1409294 w 2430150"/>
              <a:gd name="T55" fmla="*/ 2995319 h 3166339"/>
              <a:gd name="T56" fmla="*/ 1492466 w 2430150"/>
              <a:gd name="T57" fmla="*/ 2690239 h 3166339"/>
              <a:gd name="T58" fmla="*/ 1617221 w 2430150"/>
              <a:gd name="T59" fmla="*/ 2648638 h 3166339"/>
              <a:gd name="T60" fmla="*/ 1672667 w 2430150"/>
              <a:gd name="T61" fmla="*/ 2523833 h 3166339"/>
              <a:gd name="T62" fmla="*/ 1700392 w 2430150"/>
              <a:gd name="T63" fmla="*/ 2426763 h 3166339"/>
              <a:gd name="T64" fmla="*/ 1866730 w 2430150"/>
              <a:gd name="T65" fmla="*/ 2315826 h 3166339"/>
              <a:gd name="T66" fmla="*/ 1866730 w 2430150"/>
              <a:gd name="T67" fmla="*/ 1899809 h 3166339"/>
              <a:gd name="T68" fmla="*/ 1714253 w 2430150"/>
              <a:gd name="T69" fmla="*/ 1858209 h 3166339"/>
              <a:gd name="T70" fmla="*/ 1644946 w 2430150"/>
              <a:gd name="T71" fmla="*/ 1816606 h 3166339"/>
              <a:gd name="T72" fmla="*/ 1603358 w 2430150"/>
              <a:gd name="T73" fmla="*/ 1719536 h 3166339"/>
              <a:gd name="T74" fmla="*/ 1478603 w 2430150"/>
              <a:gd name="T75" fmla="*/ 1594730 h 3166339"/>
              <a:gd name="T76" fmla="*/ 1367711 w 2430150"/>
              <a:gd name="T77" fmla="*/ 1539263 h 3166339"/>
              <a:gd name="T78" fmla="*/ 1187510 w 2430150"/>
              <a:gd name="T79" fmla="*/ 1553130 h 3166339"/>
              <a:gd name="T80" fmla="*/ 951858 w 2430150"/>
              <a:gd name="T81" fmla="*/ 1566996 h 3166339"/>
              <a:gd name="T82" fmla="*/ 827104 w 2430150"/>
              <a:gd name="T83" fmla="*/ 1372856 h 3166339"/>
              <a:gd name="T84" fmla="*/ 757798 w 2430150"/>
              <a:gd name="T85" fmla="*/ 1317386 h 3166339"/>
              <a:gd name="T86" fmla="*/ 813245 w 2430150"/>
              <a:gd name="T87" fmla="*/ 1123247 h 3166339"/>
              <a:gd name="T88" fmla="*/ 1076617 w 2430150"/>
              <a:gd name="T89" fmla="*/ 1109380 h 3166339"/>
              <a:gd name="T90" fmla="*/ 1118201 w 2430150"/>
              <a:gd name="T91" fmla="*/ 1026174 h 3166339"/>
              <a:gd name="T92" fmla="*/ 1215232 w 2430150"/>
              <a:gd name="T93" fmla="*/ 942971 h 3166339"/>
              <a:gd name="T94" fmla="*/ 1326127 w 2430150"/>
              <a:gd name="T95" fmla="*/ 873637 h 3166339"/>
              <a:gd name="T96" fmla="*/ 1409294 w 2430150"/>
              <a:gd name="T97" fmla="*/ 762696 h 3166339"/>
              <a:gd name="T98" fmla="*/ 1631083 w 2430150"/>
              <a:gd name="T99" fmla="*/ 693361 h 3166339"/>
              <a:gd name="T100" fmla="*/ 1728113 w 2430150"/>
              <a:gd name="T101" fmla="*/ 568557 h 3166339"/>
              <a:gd name="T102" fmla="*/ 1658804 w 2430150"/>
              <a:gd name="T103" fmla="*/ 485354 h 3166339"/>
              <a:gd name="T104" fmla="*/ 1714253 w 2430150"/>
              <a:gd name="T105" fmla="*/ 263477 h 3166339"/>
              <a:gd name="T106" fmla="*/ 1617221 w 2430150"/>
              <a:gd name="T107" fmla="*/ 221877 h 3166339"/>
              <a:gd name="T108" fmla="*/ 1672667 w 2430150"/>
              <a:gd name="T109" fmla="*/ 83204 h 3166339"/>
              <a:gd name="T110" fmla="*/ 1825147 w 2430150"/>
              <a:gd name="T111" fmla="*/ 180274 h 316633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430150"/>
              <a:gd name="T169" fmla="*/ 0 h 3166339"/>
              <a:gd name="T170" fmla="*/ 2430150 w 2430150"/>
              <a:gd name="T171" fmla="*/ 3166339 h 316633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430150" h="3166339">
                <a:moveTo>
                  <a:pt x="1754934" y="124691"/>
                </a:moveTo>
                <a:cubicBezTo>
                  <a:pt x="1782643" y="143164"/>
                  <a:pt x="1819588" y="152401"/>
                  <a:pt x="1838061" y="180110"/>
                </a:cubicBezTo>
                <a:cubicBezTo>
                  <a:pt x="1873016" y="232542"/>
                  <a:pt x="1853996" y="209899"/>
                  <a:pt x="1893480" y="249382"/>
                </a:cubicBezTo>
                <a:cubicBezTo>
                  <a:pt x="1898098" y="286328"/>
                  <a:pt x="1899533" y="323812"/>
                  <a:pt x="1907334" y="360219"/>
                </a:cubicBezTo>
                <a:cubicBezTo>
                  <a:pt x="1913454" y="388779"/>
                  <a:pt x="1935043" y="443346"/>
                  <a:pt x="1935043" y="443346"/>
                </a:cubicBezTo>
                <a:cubicBezTo>
                  <a:pt x="1984855" y="435044"/>
                  <a:pt x="2016329" y="434239"/>
                  <a:pt x="2059734" y="415637"/>
                </a:cubicBezTo>
                <a:cubicBezTo>
                  <a:pt x="2143462" y="379754"/>
                  <a:pt x="2087151" y="399970"/>
                  <a:pt x="2156716" y="360219"/>
                </a:cubicBezTo>
                <a:cubicBezTo>
                  <a:pt x="2279748" y="289915"/>
                  <a:pt x="2152444" y="372304"/>
                  <a:pt x="2253698" y="304800"/>
                </a:cubicBezTo>
                <a:cubicBezTo>
                  <a:pt x="2258316" y="290946"/>
                  <a:pt x="2258429" y="274641"/>
                  <a:pt x="2267552" y="263237"/>
                </a:cubicBezTo>
                <a:cubicBezTo>
                  <a:pt x="2277954" y="250235"/>
                  <a:pt x="2296324" y="246188"/>
                  <a:pt x="2309116" y="235528"/>
                </a:cubicBezTo>
                <a:cubicBezTo>
                  <a:pt x="2378303" y="177872"/>
                  <a:pt x="2319200" y="204457"/>
                  <a:pt x="2392243" y="180110"/>
                </a:cubicBezTo>
                <a:cubicBezTo>
                  <a:pt x="2401479" y="170873"/>
                  <a:pt x="2418769" y="165409"/>
                  <a:pt x="2419952" y="152400"/>
                </a:cubicBezTo>
                <a:cubicBezTo>
                  <a:pt x="2430150" y="40223"/>
                  <a:pt x="2427705" y="49317"/>
                  <a:pt x="2378389" y="0"/>
                </a:cubicBezTo>
                <a:lnTo>
                  <a:pt x="1588680" y="13855"/>
                </a:lnTo>
                <a:cubicBezTo>
                  <a:pt x="1503967" y="16633"/>
                  <a:pt x="1560595" y="30366"/>
                  <a:pt x="1491698" y="55419"/>
                </a:cubicBezTo>
                <a:cubicBezTo>
                  <a:pt x="1381693" y="95421"/>
                  <a:pt x="1294554" y="88882"/>
                  <a:pt x="1173043" y="96982"/>
                </a:cubicBezTo>
                <a:cubicBezTo>
                  <a:pt x="1021450" y="147516"/>
                  <a:pt x="1251076" y="66920"/>
                  <a:pt x="1089916" y="138546"/>
                </a:cubicBezTo>
                <a:cubicBezTo>
                  <a:pt x="1063226" y="150408"/>
                  <a:pt x="1031091" y="150054"/>
                  <a:pt x="1006789" y="166255"/>
                </a:cubicBezTo>
                <a:cubicBezTo>
                  <a:pt x="953074" y="202065"/>
                  <a:pt x="981022" y="188698"/>
                  <a:pt x="923661" y="207819"/>
                </a:cubicBezTo>
                <a:cubicBezTo>
                  <a:pt x="808207" y="203201"/>
                  <a:pt x="692551" y="202196"/>
                  <a:pt x="577298" y="193964"/>
                </a:cubicBezTo>
                <a:cubicBezTo>
                  <a:pt x="562731" y="192924"/>
                  <a:pt x="550338" y="180110"/>
                  <a:pt x="535734" y="180110"/>
                </a:cubicBezTo>
                <a:cubicBezTo>
                  <a:pt x="397112" y="180110"/>
                  <a:pt x="258643" y="189346"/>
                  <a:pt x="120098" y="193964"/>
                </a:cubicBezTo>
                <a:cubicBezTo>
                  <a:pt x="24819" y="257483"/>
                  <a:pt x="47501" y="217788"/>
                  <a:pt x="23116" y="290946"/>
                </a:cubicBezTo>
                <a:cubicBezTo>
                  <a:pt x="28042" y="350063"/>
                  <a:pt x="0" y="446102"/>
                  <a:pt x="64680" y="484910"/>
                </a:cubicBezTo>
                <a:cubicBezTo>
                  <a:pt x="77203" y="492424"/>
                  <a:pt x="92389" y="494146"/>
                  <a:pt x="106243" y="498764"/>
                </a:cubicBezTo>
                <a:cubicBezTo>
                  <a:pt x="138175" y="493442"/>
                  <a:pt x="196825" y="488110"/>
                  <a:pt x="230934" y="471055"/>
                </a:cubicBezTo>
                <a:cubicBezTo>
                  <a:pt x="338367" y="417339"/>
                  <a:pt x="209589" y="464317"/>
                  <a:pt x="314061" y="429491"/>
                </a:cubicBezTo>
                <a:cubicBezTo>
                  <a:pt x="345143" y="434671"/>
                  <a:pt x="414401" y="434528"/>
                  <a:pt x="438752" y="471055"/>
                </a:cubicBezTo>
                <a:cubicBezTo>
                  <a:pt x="449314" y="486898"/>
                  <a:pt x="447989" y="508000"/>
                  <a:pt x="452607" y="526473"/>
                </a:cubicBezTo>
                <a:cubicBezTo>
                  <a:pt x="447989" y="581891"/>
                  <a:pt x="449658" y="638198"/>
                  <a:pt x="438752" y="692728"/>
                </a:cubicBezTo>
                <a:cubicBezTo>
                  <a:pt x="435486" y="709056"/>
                  <a:pt x="417806" y="719075"/>
                  <a:pt x="411043" y="734291"/>
                </a:cubicBezTo>
                <a:cubicBezTo>
                  <a:pt x="399180" y="760982"/>
                  <a:pt x="383334" y="817419"/>
                  <a:pt x="383334" y="817419"/>
                </a:cubicBezTo>
                <a:cubicBezTo>
                  <a:pt x="384252" y="828433"/>
                  <a:pt x="398514" y="1038892"/>
                  <a:pt x="411043" y="1080655"/>
                </a:cubicBezTo>
                <a:cubicBezTo>
                  <a:pt x="415828" y="1096604"/>
                  <a:pt x="431305" y="1107326"/>
                  <a:pt x="438752" y="1122219"/>
                </a:cubicBezTo>
                <a:cubicBezTo>
                  <a:pt x="445283" y="1135281"/>
                  <a:pt x="445515" y="1151016"/>
                  <a:pt x="452607" y="1163782"/>
                </a:cubicBezTo>
                <a:cubicBezTo>
                  <a:pt x="452616" y="1163799"/>
                  <a:pt x="521874" y="1267683"/>
                  <a:pt x="535734" y="1288473"/>
                </a:cubicBezTo>
                <a:cubicBezTo>
                  <a:pt x="544970" y="1302328"/>
                  <a:pt x="549588" y="1320801"/>
                  <a:pt x="563443" y="1330037"/>
                </a:cubicBezTo>
                <a:cubicBezTo>
                  <a:pt x="658721" y="1393556"/>
                  <a:pt x="614977" y="1374924"/>
                  <a:pt x="688134" y="1399310"/>
                </a:cubicBezTo>
                <a:cubicBezTo>
                  <a:pt x="697370" y="1413164"/>
                  <a:pt x="704069" y="1429099"/>
                  <a:pt x="715843" y="1440873"/>
                </a:cubicBezTo>
                <a:cubicBezTo>
                  <a:pt x="727617" y="1452647"/>
                  <a:pt x="742191" y="1461819"/>
                  <a:pt x="757407" y="1468582"/>
                </a:cubicBezTo>
                <a:cubicBezTo>
                  <a:pt x="816663" y="1494918"/>
                  <a:pt x="839537" y="1494027"/>
                  <a:pt x="895952" y="1510146"/>
                </a:cubicBezTo>
                <a:cubicBezTo>
                  <a:pt x="909994" y="1514158"/>
                  <a:pt x="923661" y="1519382"/>
                  <a:pt x="937516" y="1524000"/>
                </a:cubicBezTo>
                <a:cubicBezTo>
                  <a:pt x="986903" y="1573388"/>
                  <a:pt x="948199" y="1528842"/>
                  <a:pt x="992934" y="1607128"/>
                </a:cubicBezTo>
                <a:cubicBezTo>
                  <a:pt x="1001195" y="1621585"/>
                  <a:pt x="1013196" y="1633798"/>
                  <a:pt x="1020643" y="1648691"/>
                </a:cubicBezTo>
                <a:cubicBezTo>
                  <a:pt x="1030583" y="1668570"/>
                  <a:pt x="1043912" y="1727913"/>
                  <a:pt x="1048352" y="1745673"/>
                </a:cubicBezTo>
                <a:cubicBezTo>
                  <a:pt x="1052970" y="1824182"/>
                  <a:pt x="1054382" y="1902946"/>
                  <a:pt x="1062207" y="1981200"/>
                </a:cubicBezTo>
                <a:cubicBezTo>
                  <a:pt x="1066056" y="2019688"/>
                  <a:pt x="1085371" y="2032131"/>
                  <a:pt x="1103770" y="2064328"/>
                </a:cubicBezTo>
                <a:cubicBezTo>
                  <a:pt x="1114017" y="2082260"/>
                  <a:pt x="1123344" y="2100763"/>
                  <a:pt x="1131480" y="2119746"/>
                </a:cubicBezTo>
                <a:cubicBezTo>
                  <a:pt x="1151817" y="2167198"/>
                  <a:pt x="1134622" y="2168023"/>
                  <a:pt x="1186898" y="2202873"/>
                </a:cubicBezTo>
                <a:cubicBezTo>
                  <a:pt x="1199049" y="2210974"/>
                  <a:pt x="1215399" y="2210197"/>
                  <a:pt x="1228461" y="2216728"/>
                </a:cubicBezTo>
                <a:cubicBezTo>
                  <a:pt x="1243354" y="2224175"/>
                  <a:pt x="1256170" y="2235201"/>
                  <a:pt x="1270025" y="2244437"/>
                </a:cubicBezTo>
                <a:cubicBezTo>
                  <a:pt x="1274643" y="2392219"/>
                  <a:pt x="1275445" y="2540169"/>
                  <a:pt x="1283880" y="2687782"/>
                </a:cubicBezTo>
                <a:cubicBezTo>
                  <a:pt x="1284713" y="2702362"/>
                  <a:pt x="1294566" y="2715090"/>
                  <a:pt x="1297734" y="2729346"/>
                </a:cubicBezTo>
                <a:cubicBezTo>
                  <a:pt x="1303828" y="2756768"/>
                  <a:pt x="1305495" y="2785051"/>
                  <a:pt x="1311589" y="2812473"/>
                </a:cubicBezTo>
                <a:cubicBezTo>
                  <a:pt x="1318334" y="2842827"/>
                  <a:pt x="1338201" y="2884536"/>
                  <a:pt x="1353152" y="2909455"/>
                </a:cubicBezTo>
                <a:cubicBezTo>
                  <a:pt x="1370286" y="2938011"/>
                  <a:pt x="1398039" y="2960989"/>
                  <a:pt x="1408570" y="2992582"/>
                </a:cubicBezTo>
                <a:cubicBezTo>
                  <a:pt x="1427691" y="3049943"/>
                  <a:pt x="1414324" y="3021995"/>
                  <a:pt x="1450134" y="3075710"/>
                </a:cubicBezTo>
                <a:cubicBezTo>
                  <a:pt x="1574253" y="2951586"/>
                  <a:pt x="1372058" y="3166339"/>
                  <a:pt x="1491698" y="2687782"/>
                </a:cubicBezTo>
                <a:cubicBezTo>
                  <a:pt x="1498782" y="2659446"/>
                  <a:pt x="1547116" y="2669309"/>
                  <a:pt x="1574825" y="2660073"/>
                </a:cubicBezTo>
                <a:lnTo>
                  <a:pt x="1616389" y="2646219"/>
                </a:lnTo>
                <a:cubicBezTo>
                  <a:pt x="1630243" y="2636983"/>
                  <a:pt x="1651189" y="2633726"/>
                  <a:pt x="1657952" y="2618510"/>
                </a:cubicBezTo>
                <a:cubicBezTo>
                  <a:pt x="1671215" y="2588669"/>
                  <a:pt x="1665403" y="2553549"/>
                  <a:pt x="1671807" y="2521528"/>
                </a:cubicBezTo>
                <a:cubicBezTo>
                  <a:pt x="1674671" y="2507208"/>
                  <a:pt x="1681649" y="2494006"/>
                  <a:pt x="1685661" y="2479964"/>
                </a:cubicBezTo>
                <a:cubicBezTo>
                  <a:pt x="1690892" y="2461655"/>
                  <a:pt x="1692015" y="2442048"/>
                  <a:pt x="1699516" y="2424546"/>
                </a:cubicBezTo>
                <a:cubicBezTo>
                  <a:pt x="1717527" y="2382520"/>
                  <a:pt x="1769711" y="2337724"/>
                  <a:pt x="1810352" y="2327564"/>
                </a:cubicBezTo>
                <a:lnTo>
                  <a:pt x="1865770" y="2313710"/>
                </a:lnTo>
                <a:cubicBezTo>
                  <a:pt x="1918350" y="2155973"/>
                  <a:pt x="1891765" y="2259740"/>
                  <a:pt x="1907334" y="1995055"/>
                </a:cubicBezTo>
                <a:cubicBezTo>
                  <a:pt x="1898188" y="1949322"/>
                  <a:pt x="1906099" y="1922270"/>
                  <a:pt x="1865770" y="1898073"/>
                </a:cubicBezTo>
                <a:cubicBezTo>
                  <a:pt x="1853247" y="1890560"/>
                  <a:pt x="1838296" y="1888061"/>
                  <a:pt x="1824207" y="1884219"/>
                </a:cubicBezTo>
                <a:cubicBezTo>
                  <a:pt x="1787466" y="1874199"/>
                  <a:pt x="1713370" y="1856510"/>
                  <a:pt x="1713370" y="1856510"/>
                </a:cubicBezTo>
                <a:cubicBezTo>
                  <a:pt x="1704134" y="1847273"/>
                  <a:pt x="1696862" y="1835521"/>
                  <a:pt x="1685661" y="1828800"/>
                </a:cubicBezTo>
                <a:cubicBezTo>
                  <a:pt x="1673138" y="1821286"/>
                  <a:pt x="1655502" y="1824069"/>
                  <a:pt x="1644098" y="1814946"/>
                </a:cubicBezTo>
                <a:cubicBezTo>
                  <a:pt x="1631096" y="1804544"/>
                  <a:pt x="1625625" y="1787237"/>
                  <a:pt x="1616389" y="1773382"/>
                </a:cubicBezTo>
                <a:cubicBezTo>
                  <a:pt x="1611771" y="1754909"/>
                  <a:pt x="1607765" y="1736273"/>
                  <a:pt x="1602534" y="1717964"/>
                </a:cubicBezTo>
                <a:cubicBezTo>
                  <a:pt x="1593518" y="1686409"/>
                  <a:pt x="1585261" y="1659128"/>
                  <a:pt x="1560970" y="1634837"/>
                </a:cubicBezTo>
                <a:cubicBezTo>
                  <a:pt x="1534112" y="1607979"/>
                  <a:pt x="1511648" y="1604542"/>
                  <a:pt x="1477843" y="1593273"/>
                </a:cubicBezTo>
                <a:cubicBezTo>
                  <a:pt x="1459370" y="1579419"/>
                  <a:pt x="1443078" y="1562036"/>
                  <a:pt x="1422425" y="1551710"/>
                </a:cubicBezTo>
                <a:cubicBezTo>
                  <a:pt x="1405394" y="1543195"/>
                  <a:pt x="1385316" y="1543086"/>
                  <a:pt x="1367007" y="1537855"/>
                </a:cubicBezTo>
                <a:cubicBezTo>
                  <a:pt x="1352965" y="1533843"/>
                  <a:pt x="1339298" y="1528618"/>
                  <a:pt x="1325443" y="1524000"/>
                </a:cubicBezTo>
                <a:cubicBezTo>
                  <a:pt x="1289698" y="1529107"/>
                  <a:pt x="1225590" y="1532364"/>
                  <a:pt x="1186898" y="1551710"/>
                </a:cubicBezTo>
                <a:cubicBezTo>
                  <a:pt x="1172005" y="1559157"/>
                  <a:pt x="1159189" y="1570183"/>
                  <a:pt x="1145334" y="1579419"/>
                </a:cubicBezTo>
                <a:cubicBezTo>
                  <a:pt x="1080679" y="1574801"/>
                  <a:pt x="991535" y="1616440"/>
                  <a:pt x="951370" y="1565564"/>
                </a:cubicBezTo>
                <a:cubicBezTo>
                  <a:pt x="673795" y="1213968"/>
                  <a:pt x="1062617" y="1357880"/>
                  <a:pt x="895952" y="1302328"/>
                </a:cubicBezTo>
                <a:cubicBezTo>
                  <a:pt x="879789" y="1326573"/>
                  <a:pt x="861315" y="1365827"/>
                  <a:pt x="826680" y="1371600"/>
                </a:cubicBezTo>
                <a:cubicBezTo>
                  <a:pt x="812275" y="1374001"/>
                  <a:pt x="798971" y="1362364"/>
                  <a:pt x="785116" y="1357746"/>
                </a:cubicBezTo>
                <a:cubicBezTo>
                  <a:pt x="775880" y="1343891"/>
                  <a:pt x="769181" y="1327956"/>
                  <a:pt x="757407" y="1316182"/>
                </a:cubicBezTo>
                <a:cubicBezTo>
                  <a:pt x="705845" y="1264620"/>
                  <a:pt x="679809" y="1316213"/>
                  <a:pt x="729698" y="1191491"/>
                </a:cubicBezTo>
                <a:cubicBezTo>
                  <a:pt x="736753" y="1173854"/>
                  <a:pt x="794292" y="1130456"/>
                  <a:pt x="812825" y="1122219"/>
                </a:cubicBezTo>
                <a:cubicBezTo>
                  <a:pt x="839515" y="1110357"/>
                  <a:pt x="895952" y="1094510"/>
                  <a:pt x="895952" y="1094510"/>
                </a:cubicBezTo>
                <a:cubicBezTo>
                  <a:pt x="955988" y="1099128"/>
                  <a:pt x="1022931" y="1080028"/>
                  <a:pt x="1076061" y="1108364"/>
                </a:cubicBezTo>
                <a:cubicBezTo>
                  <a:pt x="1105727" y="1124186"/>
                  <a:pt x="1088734" y="1235417"/>
                  <a:pt x="1103770" y="1205346"/>
                </a:cubicBezTo>
                <a:cubicBezTo>
                  <a:pt x="1130699" y="1151489"/>
                  <a:pt x="1099665" y="1082710"/>
                  <a:pt x="1117625" y="1025237"/>
                </a:cubicBezTo>
                <a:cubicBezTo>
                  <a:pt x="1124512" y="1003197"/>
                  <a:pt x="1155511" y="998700"/>
                  <a:pt x="1173043" y="983673"/>
                </a:cubicBezTo>
                <a:cubicBezTo>
                  <a:pt x="1187919" y="970922"/>
                  <a:pt x="1197479" y="951625"/>
                  <a:pt x="1214607" y="942110"/>
                </a:cubicBezTo>
                <a:cubicBezTo>
                  <a:pt x="1240139" y="927925"/>
                  <a:pt x="1297734" y="914400"/>
                  <a:pt x="1297734" y="914400"/>
                </a:cubicBezTo>
                <a:cubicBezTo>
                  <a:pt x="1306970" y="900546"/>
                  <a:pt x="1314783" y="885629"/>
                  <a:pt x="1325443" y="872837"/>
                </a:cubicBezTo>
                <a:cubicBezTo>
                  <a:pt x="1337986" y="857785"/>
                  <a:pt x="1356139" y="847576"/>
                  <a:pt x="1367007" y="831273"/>
                </a:cubicBezTo>
                <a:cubicBezTo>
                  <a:pt x="1411381" y="764712"/>
                  <a:pt x="1346931" y="811312"/>
                  <a:pt x="1408570" y="762000"/>
                </a:cubicBezTo>
                <a:cubicBezTo>
                  <a:pt x="1421572" y="751598"/>
                  <a:pt x="1434918" y="741054"/>
                  <a:pt x="1450134" y="734291"/>
                </a:cubicBezTo>
                <a:cubicBezTo>
                  <a:pt x="1518259" y="704013"/>
                  <a:pt x="1555756" y="702039"/>
                  <a:pt x="1630243" y="692728"/>
                </a:cubicBezTo>
                <a:cubicBezTo>
                  <a:pt x="1671740" y="687541"/>
                  <a:pt x="1713370" y="683491"/>
                  <a:pt x="1754934" y="678873"/>
                </a:cubicBezTo>
                <a:cubicBezTo>
                  <a:pt x="1752935" y="668877"/>
                  <a:pt x="1739399" y="586297"/>
                  <a:pt x="1727225" y="568037"/>
                </a:cubicBezTo>
                <a:cubicBezTo>
                  <a:pt x="1716356" y="551734"/>
                  <a:pt x="1698204" y="541525"/>
                  <a:pt x="1685661" y="526473"/>
                </a:cubicBezTo>
                <a:cubicBezTo>
                  <a:pt x="1675001" y="513681"/>
                  <a:pt x="1667188" y="498764"/>
                  <a:pt x="1657952" y="484910"/>
                </a:cubicBezTo>
                <a:cubicBezTo>
                  <a:pt x="1645343" y="421861"/>
                  <a:pt x="1627664" y="371434"/>
                  <a:pt x="1657952" y="304800"/>
                </a:cubicBezTo>
                <a:cubicBezTo>
                  <a:pt x="1667507" y="283779"/>
                  <a:pt x="1694897" y="277091"/>
                  <a:pt x="1713370" y="263237"/>
                </a:cubicBezTo>
                <a:cubicBezTo>
                  <a:pt x="1694897" y="254001"/>
                  <a:pt x="1676935" y="243664"/>
                  <a:pt x="1657952" y="235528"/>
                </a:cubicBezTo>
                <a:cubicBezTo>
                  <a:pt x="1644529" y="229775"/>
                  <a:pt x="1626715" y="231999"/>
                  <a:pt x="1616389" y="221673"/>
                </a:cubicBezTo>
                <a:cubicBezTo>
                  <a:pt x="1606063" y="211347"/>
                  <a:pt x="1607152" y="193964"/>
                  <a:pt x="1602534" y="180110"/>
                </a:cubicBezTo>
                <a:cubicBezTo>
                  <a:pt x="1613850" y="134847"/>
                  <a:pt x="1611026" y="96635"/>
                  <a:pt x="1671807" y="83128"/>
                </a:cubicBezTo>
                <a:cubicBezTo>
                  <a:pt x="1694795" y="78020"/>
                  <a:pt x="1717989" y="92364"/>
                  <a:pt x="1741080" y="96982"/>
                </a:cubicBezTo>
                <a:cubicBezTo>
                  <a:pt x="1814248" y="145761"/>
                  <a:pt x="1755467" y="99913"/>
                  <a:pt x="1824207" y="180110"/>
                </a:cubicBezTo>
                <a:cubicBezTo>
                  <a:pt x="1882846" y="248523"/>
                  <a:pt x="1851856" y="193846"/>
                  <a:pt x="1879625" y="249382"/>
                </a:cubicBezTo>
              </a:path>
            </a:pathLst>
          </a:custGeom>
          <a:noFill/>
          <a:ln w="571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8930217" y="4114800"/>
            <a:ext cx="1117600" cy="685800"/>
          </a:xfrm>
          <a:custGeom>
            <a:avLst/>
            <a:gdLst>
              <a:gd name="connsiteX0" fmla="*/ 748145 w 807621"/>
              <a:gd name="connsiteY0" fmla="*/ 41564 h 852719"/>
              <a:gd name="connsiteX1" fmla="*/ 762000 w 807621"/>
              <a:gd name="connsiteY1" fmla="*/ 96982 h 852719"/>
              <a:gd name="connsiteX2" fmla="*/ 789709 w 807621"/>
              <a:gd name="connsiteY2" fmla="*/ 235528 h 852719"/>
              <a:gd name="connsiteX3" fmla="*/ 775854 w 807621"/>
              <a:gd name="connsiteY3" fmla="*/ 332509 h 852719"/>
              <a:gd name="connsiteX4" fmla="*/ 775854 w 807621"/>
              <a:gd name="connsiteY4" fmla="*/ 512618 h 852719"/>
              <a:gd name="connsiteX5" fmla="*/ 762000 w 807621"/>
              <a:gd name="connsiteY5" fmla="*/ 554182 h 852719"/>
              <a:gd name="connsiteX6" fmla="*/ 720436 w 807621"/>
              <a:gd name="connsiteY6" fmla="*/ 595746 h 852719"/>
              <a:gd name="connsiteX7" fmla="*/ 665018 w 807621"/>
              <a:gd name="connsiteY7" fmla="*/ 678873 h 852719"/>
              <a:gd name="connsiteX8" fmla="*/ 637309 w 807621"/>
              <a:gd name="connsiteY8" fmla="*/ 720437 h 852719"/>
              <a:gd name="connsiteX9" fmla="*/ 609600 w 807621"/>
              <a:gd name="connsiteY9" fmla="*/ 762000 h 852719"/>
              <a:gd name="connsiteX10" fmla="*/ 595745 w 807621"/>
              <a:gd name="connsiteY10" fmla="*/ 803564 h 852719"/>
              <a:gd name="connsiteX11" fmla="*/ 554182 w 807621"/>
              <a:gd name="connsiteY11" fmla="*/ 817418 h 852719"/>
              <a:gd name="connsiteX12" fmla="*/ 415636 w 807621"/>
              <a:gd name="connsiteY12" fmla="*/ 748146 h 852719"/>
              <a:gd name="connsiteX13" fmla="*/ 429491 w 807621"/>
              <a:gd name="connsiteY13" fmla="*/ 706582 h 852719"/>
              <a:gd name="connsiteX14" fmla="*/ 374073 w 807621"/>
              <a:gd name="connsiteY14" fmla="*/ 637309 h 852719"/>
              <a:gd name="connsiteX15" fmla="*/ 332509 w 807621"/>
              <a:gd name="connsiteY15" fmla="*/ 595746 h 852719"/>
              <a:gd name="connsiteX16" fmla="*/ 221673 w 807621"/>
              <a:gd name="connsiteY16" fmla="*/ 581891 h 852719"/>
              <a:gd name="connsiteX17" fmla="*/ 0 w 807621"/>
              <a:gd name="connsiteY17" fmla="*/ 568037 h 852719"/>
              <a:gd name="connsiteX18" fmla="*/ 13854 w 807621"/>
              <a:gd name="connsiteY18" fmla="*/ 512618 h 852719"/>
              <a:gd name="connsiteX19" fmla="*/ 55418 w 807621"/>
              <a:gd name="connsiteY19" fmla="*/ 498764 h 852719"/>
              <a:gd name="connsiteX20" fmla="*/ 83127 w 807621"/>
              <a:gd name="connsiteY20" fmla="*/ 457200 h 852719"/>
              <a:gd name="connsiteX21" fmla="*/ 41564 w 807621"/>
              <a:gd name="connsiteY21" fmla="*/ 374073 h 852719"/>
              <a:gd name="connsiteX22" fmla="*/ 55418 w 807621"/>
              <a:gd name="connsiteY22" fmla="*/ 304800 h 852719"/>
              <a:gd name="connsiteX23" fmla="*/ 193964 w 807621"/>
              <a:gd name="connsiteY23" fmla="*/ 263237 h 852719"/>
              <a:gd name="connsiteX24" fmla="*/ 235527 w 807621"/>
              <a:gd name="connsiteY24" fmla="*/ 235528 h 852719"/>
              <a:gd name="connsiteX25" fmla="*/ 277091 w 807621"/>
              <a:gd name="connsiteY25" fmla="*/ 221673 h 852719"/>
              <a:gd name="connsiteX26" fmla="*/ 304800 w 807621"/>
              <a:gd name="connsiteY26" fmla="*/ 180109 h 852719"/>
              <a:gd name="connsiteX27" fmla="*/ 346364 w 807621"/>
              <a:gd name="connsiteY27" fmla="*/ 110837 h 852719"/>
              <a:gd name="connsiteX28" fmla="*/ 387927 w 807621"/>
              <a:gd name="connsiteY28" fmla="*/ 96982 h 852719"/>
              <a:gd name="connsiteX29" fmla="*/ 429491 w 807621"/>
              <a:gd name="connsiteY29" fmla="*/ 69273 h 852719"/>
              <a:gd name="connsiteX30" fmla="*/ 512618 w 807621"/>
              <a:gd name="connsiteY30" fmla="*/ 41564 h 852719"/>
              <a:gd name="connsiteX31" fmla="*/ 554182 w 807621"/>
              <a:gd name="connsiteY31" fmla="*/ 27709 h 852719"/>
              <a:gd name="connsiteX32" fmla="*/ 595745 w 807621"/>
              <a:gd name="connsiteY32" fmla="*/ 0 h 852719"/>
              <a:gd name="connsiteX33" fmla="*/ 609600 w 807621"/>
              <a:gd name="connsiteY33" fmla="*/ 41564 h 852719"/>
              <a:gd name="connsiteX34" fmla="*/ 623454 w 807621"/>
              <a:gd name="connsiteY34" fmla="*/ 166255 h 852719"/>
              <a:gd name="connsiteX35" fmla="*/ 665018 w 807621"/>
              <a:gd name="connsiteY35" fmla="*/ 152400 h 852719"/>
              <a:gd name="connsiteX36" fmla="*/ 678873 w 807621"/>
              <a:gd name="connsiteY36" fmla="*/ 96982 h 852719"/>
              <a:gd name="connsiteX37" fmla="*/ 720436 w 807621"/>
              <a:gd name="connsiteY37" fmla="*/ 69273 h 852719"/>
              <a:gd name="connsiteX38" fmla="*/ 706582 w 807621"/>
              <a:gd name="connsiteY38" fmla="*/ 124691 h 85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07621" h="852719">
                <a:moveTo>
                  <a:pt x="748145" y="41564"/>
                </a:moveTo>
                <a:cubicBezTo>
                  <a:pt x="752763" y="60037"/>
                  <a:pt x="758594" y="78248"/>
                  <a:pt x="762000" y="96982"/>
                </a:cubicBezTo>
                <a:cubicBezTo>
                  <a:pt x="787472" y="237079"/>
                  <a:pt x="761255" y="150168"/>
                  <a:pt x="789709" y="235528"/>
                </a:cubicBezTo>
                <a:cubicBezTo>
                  <a:pt x="785091" y="267855"/>
                  <a:pt x="775854" y="299854"/>
                  <a:pt x="775854" y="332509"/>
                </a:cubicBezTo>
                <a:cubicBezTo>
                  <a:pt x="775854" y="500370"/>
                  <a:pt x="807621" y="385549"/>
                  <a:pt x="775854" y="512618"/>
                </a:cubicBezTo>
                <a:cubicBezTo>
                  <a:pt x="772312" y="526786"/>
                  <a:pt x="770101" y="542031"/>
                  <a:pt x="762000" y="554182"/>
                </a:cubicBezTo>
                <a:cubicBezTo>
                  <a:pt x="751132" y="570485"/>
                  <a:pt x="732465" y="580280"/>
                  <a:pt x="720436" y="595746"/>
                </a:cubicBezTo>
                <a:cubicBezTo>
                  <a:pt x="699990" y="622033"/>
                  <a:pt x="683491" y="651164"/>
                  <a:pt x="665018" y="678873"/>
                </a:cubicBezTo>
                <a:lnTo>
                  <a:pt x="637309" y="720437"/>
                </a:lnTo>
                <a:cubicBezTo>
                  <a:pt x="628073" y="734291"/>
                  <a:pt x="614866" y="746204"/>
                  <a:pt x="609600" y="762000"/>
                </a:cubicBezTo>
                <a:cubicBezTo>
                  <a:pt x="604982" y="775855"/>
                  <a:pt x="606072" y="793237"/>
                  <a:pt x="595745" y="803564"/>
                </a:cubicBezTo>
                <a:cubicBezTo>
                  <a:pt x="585419" y="813890"/>
                  <a:pt x="568036" y="812800"/>
                  <a:pt x="554182" y="817418"/>
                </a:cubicBezTo>
                <a:cubicBezTo>
                  <a:pt x="392604" y="802730"/>
                  <a:pt x="385758" y="852719"/>
                  <a:pt x="415636" y="748146"/>
                </a:cubicBezTo>
                <a:cubicBezTo>
                  <a:pt x="419648" y="734104"/>
                  <a:pt x="424873" y="720437"/>
                  <a:pt x="429491" y="706582"/>
                </a:cubicBezTo>
                <a:cubicBezTo>
                  <a:pt x="406747" y="638351"/>
                  <a:pt x="431919" y="685514"/>
                  <a:pt x="374073" y="637309"/>
                </a:cubicBezTo>
                <a:cubicBezTo>
                  <a:pt x="359021" y="624766"/>
                  <a:pt x="350923" y="602442"/>
                  <a:pt x="332509" y="595746"/>
                </a:cubicBezTo>
                <a:cubicBezTo>
                  <a:pt x="297518" y="583022"/>
                  <a:pt x="258777" y="584983"/>
                  <a:pt x="221673" y="581891"/>
                </a:cubicBezTo>
                <a:cubicBezTo>
                  <a:pt x="147894" y="575743"/>
                  <a:pt x="73891" y="572655"/>
                  <a:pt x="0" y="568037"/>
                </a:cubicBezTo>
                <a:cubicBezTo>
                  <a:pt x="4618" y="549564"/>
                  <a:pt x="1959" y="527487"/>
                  <a:pt x="13854" y="512618"/>
                </a:cubicBezTo>
                <a:cubicBezTo>
                  <a:pt x="22977" y="501214"/>
                  <a:pt x="44014" y="507887"/>
                  <a:pt x="55418" y="498764"/>
                </a:cubicBezTo>
                <a:cubicBezTo>
                  <a:pt x="68420" y="488362"/>
                  <a:pt x="73891" y="471055"/>
                  <a:pt x="83127" y="457200"/>
                </a:cubicBezTo>
                <a:cubicBezTo>
                  <a:pt x="69116" y="436184"/>
                  <a:pt x="41564" y="402755"/>
                  <a:pt x="41564" y="374073"/>
                </a:cubicBezTo>
                <a:cubicBezTo>
                  <a:pt x="41564" y="350525"/>
                  <a:pt x="38767" y="321451"/>
                  <a:pt x="55418" y="304800"/>
                </a:cubicBezTo>
                <a:cubicBezTo>
                  <a:pt x="66663" y="293555"/>
                  <a:pt x="168848" y="269516"/>
                  <a:pt x="193964" y="263237"/>
                </a:cubicBezTo>
                <a:cubicBezTo>
                  <a:pt x="207818" y="254001"/>
                  <a:pt x="220634" y="242975"/>
                  <a:pt x="235527" y="235528"/>
                </a:cubicBezTo>
                <a:cubicBezTo>
                  <a:pt x="248589" y="228997"/>
                  <a:pt x="265687" y="230796"/>
                  <a:pt x="277091" y="221673"/>
                </a:cubicBezTo>
                <a:cubicBezTo>
                  <a:pt x="290093" y="211271"/>
                  <a:pt x="295564" y="193964"/>
                  <a:pt x="304800" y="180109"/>
                </a:cubicBezTo>
                <a:cubicBezTo>
                  <a:pt x="315698" y="147414"/>
                  <a:pt x="314666" y="129856"/>
                  <a:pt x="346364" y="110837"/>
                </a:cubicBezTo>
                <a:cubicBezTo>
                  <a:pt x="358887" y="103323"/>
                  <a:pt x="374865" y="103513"/>
                  <a:pt x="387927" y="96982"/>
                </a:cubicBezTo>
                <a:cubicBezTo>
                  <a:pt x="402820" y="89535"/>
                  <a:pt x="414275" y="76036"/>
                  <a:pt x="429491" y="69273"/>
                </a:cubicBezTo>
                <a:cubicBezTo>
                  <a:pt x="456181" y="57411"/>
                  <a:pt x="484909" y="50800"/>
                  <a:pt x="512618" y="41564"/>
                </a:cubicBezTo>
                <a:cubicBezTo>
                  <a:pt x="526473" y="36946"/>
                  <a:pt x="542031" y="35810"/>
                  <a:pt x="554182" y="27709"/>
                </a:cubicBezTo>
                <a:lnTo>
                  <a:pt x="595745" y="0"/>
                </a:lnTo>
                <a:cubicBezTo>
                  <a:pt x="600363" y="13855"/>
                  <a:pt x="607199" y="27159"/>
                  <a:pt x="609600" y="41564"/>
                </a:cubicBezTo>
                <a:cubicBezTo>
                  <a:pt x="616475" y="82814"/>
                  <a:pt x="604752" y="128851"/>
                  <a:pt x="623454" y="166255"/>
                </a:cubicBezTo>
                <a:cubicBezTo>
                  <a:pt x="629985" y="179317"/>
                  <a:pt x="651163" y="157018"/>
                  <a:pt x="665018" y="152400"/>
                </a:cubicBezTo>
                <a:cubicBezTo>
                  <a:pt x="669636" y="133927"/>
                  <a:pt x="668311" y="112825"/>
                  <a:pt x="678873" y="96982"/>
                </a:cubicBezTo>
                <a:cubicBezTo>
                  <a:pt x="688109" y="83128"/>
                  <a:pt x="725701" y="53476"/>
                  <a:pt x="720436" y="69273"/>
                </a:cubicBezTo>
                <a:cubicBezTo>
                  <a:pt x="705122" y="115218"/>
                  <a:pt x="706582" y="96233"/>
                  <a:pt x="706582" y="124691"/>
                </a:cubicBez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6256868" y="2235200"/>
            <a:ext cx="740833" cy="355600"/>
          </a:xfrm>
          <a:custGeom>
            <a:avLst/>
            <a:gdLst>
              <a:gd name="connsiteX0" fmla="*/ 554996 w 554996"/>
              <a:gd name="connsiteY0" fmla="*/ 135757 h 354846"/>
              <a:gd name="connsiteX1" fmla="*/ 404684 w 554996"/>
              <a:gd name="connsiteY1" fmla="*/ 123230 h 354846"/>
              <a:gd name="connsiteX2" fmla="*/ 379632 w 554996"/>
              <a:gd name="connsiteY2" fmla="*/ 23022 h 354846"/>
              <a:gd name="connsiteX3" fmla="*/ 216794 w 554996"/>
              <a:gd name="connsiteY3" fmla="*/ 35548 h 354846"/>
              <a:gd name="connsiteX4" fmla="*/ 141638 w 554996"/>
              <a:gd name="connsiteY4" fmla="*/ 85652 h 354846"/>
              <a:gd name="connsiteX5" fmla="*/ 116586 w 554996"/>
              <a:gd name="connsiteY5" fmla="*/ 123230 h 354846"/>
              <a:gd name="connsiteX6" fmla="*/ 41429 w 554996"/>
              <a:gd name="connsiteY6" fmla="*/ 173335 h 354846"/>
              <a:gd name="connsiteX7" fmla="*/ 3851 w 554996"/>
              <a:gd name="connsiteY7" fmla="*/ 210913 h 354846"/>
              <a:gd name="connsiteX8" fmla="*/ 16377 w 554996"/>
              <a:gd name="connsiteY8" fmla="*/ 298595 h 354846"/>
              <a:gd name="connsiteX9" fmla="*/ 53955 w 554996"/>
              <a:gd name="connsiteY9" fmla="*/ 286069 h 354846"/>
              <a:gd name="connsiteX10" fmla="*/ 79007 w 554996"/>
              <a:gd name="connsiteY10" fmla="*/ 248491 h 354846"/>
              <a:gd name="connsiteX11" fmla="*/ 91533 w 554996"/>
              <a:gd name="connsiteY11" fmla="*/ 336173 h 354846"/>
              <a:gd name="connsiteX12" fmla="*/ 191742 w 554996"/>
              <a:gd name="connsiteY12" fmla="*/ 323647 h 354846"/>
              <a:gd name="connsiteX13" fmla="*/ 166690 w 554996"/>
              <a:gd name="connsiteY13" fmla="*/ 235965 h 354846"/>
              <a:gd name="connsiteX14" fmla="*/ 216794 w 554996"/>
              <a:gd name="connsiteY14" fmla="*/ 98178 h 354846"/>
              <a:gd name="connsiteX15" fmla="*/ 279424 w 554996"/>
              <a:gd name="connsiteY15" fmla="*/ 110704 h 354846"/>
              <a:gd name="connsiteX16" fmla="*/ 291950 w 554996"/>
              <a:gd name="connsiteY16" fmla="*/ 223439 h 354846"/>
              <a:gd name="connsiteX17" fmla="*/ 317002 w 554996"/>
              <a:gd name="connsiteY17" fmla="*/ 261017 h 354846"/>
              <a:gd name="connsiteX18" fmla="*/ 354580 w 554996"/>
              <a:gd name="connsiteY18" fmla="*/ 235965 h 354846"/>
              <a:gd name="connsiteX19" fmla="*/ 367106 w 554996"/>
              <a:gd name="connsiteY19" fmla="*/ 198387 h 354846"/>
              <a:gd name="connsiteX20" fmla="*/ 442262 w 554996"/>
              <a:gd name="connsiteY20" fmla="*/ 148283 h 354846"/>
              <a:gd name="connsiteX21" fmla="*/ 454788 w 554996"/>
              <a:gd name="connsiteY21" fmla="*/ 148283 h 35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4996" h="354846">
                <a:moveTo>
                  <a:pt x="554996" y="135757"/>
                </a:moveTo>
                <a:cubicBezTo>
                  <a:pt x="504892" y="131581"/>
                  <a:pt x="446976" y="150418"/>
                  <a:pt x="404684" y="123230"/>
                </a:cubicBezTo>
                <a:cubicBezTo>
                  <a:pt x="375722" y="104611"/>
                  <a:pt x="410833" y="37582"/>
                  <a:pt x="379632" y="23022"/>
                </a:cubicBezTo>
                <a:cubicBezTo>
                  <a:pt x="330300" y="0"/>
                  <a:pt x="271073" y="31373"/>
                  <a:pt x="216794" y="35548"/>
                </a:cubicBezTo>
                <a:cubicBezTo>
                  <a:pt x="191742" y="52249"/>
                  <a:pt x="158339" y="60600"/>
                  <a:pt x="141638" y="85652"/>
                </a:cubicBezTo>
                <a:cubicBezTo>
                  <a:pt x="133287" y="98178"/>
                  <a:pt x="127916" y="113317"/>
                  <a:pt x="116586" y="123230"/>
                </a:cubicBezTo>
                <a:cubicBezTo>
                  <a:pt x="93927" y="143057"/>
                  <a:pt x="62719" y="152045"/>
                  <a:pt x="41429" y="173335"/>
                </a:cubicBezTo>
                <a:lnTo>
                  <a:pt x="3851" y="210913"/>
                </a:lnTo>
                <a:cubicBezTo>
                  <a:pt x="8026" y="240140"/>
                  <a:pt x="0" y="274029"/>
                  <a:pt x="16377" y="298595"/>
                </a:cubicBezTo>
                <a:cubicBezTo>
                  <a:pt x="23701" y="309581"/>
                  <a:pt x="43645" y="294317"/>
                  <a:pt x="53955" y="286069"/>
                </a:cubicBezTo>
                <a:cubicBezTo>
                  <a:pt x="65710" y="276665"/>
                  <a:pt x="70656" y="261017"/>
                  <a:pt x="79007" y="248491"/>
                </a:cubicBezTo>
                <a:cubicBezTo>
                  <a:pt x="83182" y="277718"/>
                  <a:pt x="66967" y="319796"/>
                  <a:pt x="91533" y="336173"/>
                </a:cubicBezTo>
                <a:cubicBezTo>
                  <a:pt x="119542" y="354846"/>
                  <a:pt x="164349" y="343213"/>
                  <a:pt x="191742" y="323647"/>
                </a:cubicBezTo>
                <a:cubicBezTo>
                  <a:pt x="195977" y="320622"/>
                  <a:pt x="169349" y="243942"/>
                  <a:pt x="166690" y="235965"/>
                </a:cubicBezTo>
                <a:cubicBezTo>
                  <a:pt x="170125" y="208483"/>
                  <a:pt x="161353" y="112039"/>
                  <a:pt x="216794" y="98178"/>
                </a:cubicBezTo>
                <a:cubicBezTo>
                  <a:pt x="237448" y="93014"/>
                  <a:pt x="258547" y="106529"/>
                  <a:pt x="279424" y="110704"/>
                </a:cubicBezTo>
                <a:cubicBezTo>
                  <a:pt x="336079" y="167361"/>
                  <a:pt x="279331" y="97250"/>
                  <a:pt x="291950" y="223439"/>
                </a:cubicBezTo>
                <a:cubicBezTo>
                  <a:pt x="293448" y="238419"/>
                  <a:pt x="308651" y="248491"/>
                  <a:pt x="317002" y="261017"/>
                </a:cubicBezTo>
                <a:cubicBezTo>
                  <a:pt x="329528" y="252666"/>
                  <a:pt x="345176" y="247720"/>
                  <a:pt x="354580" y="235965"/>
                </a:cubicBezTo>
                <a:cubicBezTo>
                  <a:pt x="362828" y="225655"/>
                  <a:pt x="359782" y="209373"/>
                  <a:pt x="367106" y="198387"/>
                </a:cubicBezTo>
                <a:cubicBezTo>
                  <a:pt x="390390" y="163460"/>
                  <a:pt x="405491" y="157476"/>
                  <a:pt x="442262" y="148283"/>
                </a:cubicBezTo>
                <a:cubicBezTo>
                  <a:pt x="446313" y="147270"/>
                  <a:pt x="450613" y="148283"/>
                  <a:pt x="454788" y="148283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id="{7027D11F-9EBF-46D2-B639-067C5B7130D3}"/>
              </a:ext>
            </a:extLst>
          </p:cNvPr>
          <p:cNvSpPr/>
          <p:nvPr/>
        </p:nvSpPr>
        <p:spPr>
          <a:xfrm>
            <a:off x="689113" y="28995"/>
            <a:ext cx="10921286" cy="60338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II.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1003" y="6331182"/>
            <a:ext cx="479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https://www.britannica.com/science/world-map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9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1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50" grpId="0"/>
      <p:bldP spid="51" grpId="0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969C0886-5A8E-43B1-ADCD-1F37B8C57A01}"/>
              </a:ext>
            </a:extLst>
          </p:cNvPr>
          <p:cNvSpPr/>
          <p:nvPr/>
        </p:nvSpPr>
        <p:spPr>
          <a:xfrm>
            <a:off x="3960125" y="765650"/>
            <a:ext cx="6248078" cy="18935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73" y="3202891"/>
            <a:ext cx="2935407" cy="2935407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131133" y="765649"/>
            <a:ext cx="2828992" cy="1958324"/>
          </a:xfrm>
          <a:prstGeom prst="cloudCallout">
            <a:avLst>
              <a:gd name="adj1" fmla="val -30964"/>
              <a:gd name="adj2" fmla="val 7713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?1</a:t>
            </a:r>
            <a:endParaRPr lang="en-US" sz="8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2470" y="2932123"/>
            <a:ext cx="91705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 </a:t>
            </a:r>
          </a:p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nóng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lạnh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2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7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1308" y="1283146"/>
            <a:ext cx="6668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73" y="3202891"/>
            <a:ext cx="2935407" cy="2935407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131133" y="765649"/>
            <a:ext cx="2828992" cy="1958324"/>
          </a:xfrm>
          <a:prstGeom prst="cloudCallout">
            <a:avLst>
              <a:gd name="adj1" fmla="val -30964"/>
              <a:gd name="adj2" fmla="val 7713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?2</a:t>
            </a:r>
            <a:endParaRPr lang="en-US" sz="8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1198" y="3131128"/>
            <a:ext cx="81187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 </a:t>
            </a:r>
          </a:p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bề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ẩm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3200" b="1" dirty="0">
              <a:solidFill>
                <a:srgbClr val="0000CC"/>
              </a:solidFill>
              <a:cs typeface="Arial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358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969C0886-5A8E-43B1-ADCD-1F37B8C57A01}"/>
              </a:ext>
            </a:extLst>
          </p:cNvPr>
          <p:cNvSpPr/>
          <p:nvPr/>
        </p:nvSpPr>
        <p:spPr>
          <a:xfrm>
            <a:off x="3307081" y="712693"/>
            <a:ext cx="7912072" cy="18897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9D839161-2BE2-44CC-A1CF-4FA5FCB7BDC0}"/>
              </a:ext>
            </a:extLst>
          </p:cNvPr>
          <p:cNvSpPr/>
          <p:nvPr/>
        </p:nvSpPr>
        <p:spPr>
          <a:xfrm>
            <a:off x="11145770" y="825910"/>
            <a:ext cx="972092" cy="139285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73" y="3202891"/>
            <a:ext cx="2935407" cy="2935407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99673" y="516629"/>
            <a:ext cx="3107407" cy="1958324"/>
          </a:xfrm>
          <a:prstGeom prst="cloudCallout">
            <a:avLst>
              <a:gd name="adj1" fmla="val 8488"/>
              <a:gd name="adj2" fmla="val 9086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?3</a:t>
            </a:r>
            <a:endParaRPr lang="en-US" sz="8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1550" y="3582311"/>
            <a:ext cx="85605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Lạnh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</a:t>
            </a:r>
            <a:endParaRPr lang="vi-VN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65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969C0886-5A8E-43B1-ADCD-1F37B8C57A01}"/>
              </a:ext>
            </a:extLst>
          </p:cNvPr>
          <p:cNvSpPr/>
          <p:nvPr/>
        </p:nvSpPr>
        <p:spPr>
          <a:xfrm>
            <a:off x="3307081" y="712693"/>
            <a:ext cx="7912072" cy="18897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73" y="3202891"/>
            <a:ext cx="2935407" cy="2935407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99673" y="516629"/>
            <a:ext cx="3107407" cy="1958324"/>
          </a:xfrm>
          <a:prstGeom prst="cloudCallout">
            <a:avLst>
              <a:gd name="adj1" fmla="val 8488"/>
              <a:gd name="adj2" fmla="val 9086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?4</a:t>
            </a:r>
            <a:endParaRPr lang="en-US" sz="8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1550" y="3582311"/>
            <a:ext cx="8560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Nóng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ẩm</a:t>
            </a:r>
            <a:endParaRPr lang="vi-VN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61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624840" y="745432"/>
            <a:ext cx="10454640" cy="4419600"/>
          </a:xfrm>
          <a:prstGeom prst="cloudCallout">
            <a:avLst>
              <a:gd name="adj1" fmla="val 40671"/>
              <a:gd name="adj2" fmla="val 7680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khí di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27D11F-9EBF-46D2-B639-067C5B7130D3}"/>
              </a:ext>
            </a:extLst>
          </p:cNvPr>
          <p:cNvSpPr/>
          <p:nvPr/>
        </p:nvSpPr>
        <p:spPr>
          <a:xfrm>
            <a:off x="689113" y="28995"/>
            <a:ext cx="10921286" cy="60338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II.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24840" y="745432"/>
            <a:ext cx="10454640" cy="4419600"/>
          </a:xfrm>
          <a:prstGeom prst="cloudCallout">
            <a:avLst>
              <a:gd name="adj1" fmla="val 40671"/>
              <a:gd name="adj2" fmla="val 7680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hưởng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qua? </a:t>
            </a:r>
            <a:endParaRPr lang="en-US" sz="4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24197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442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TẬP- 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Trân Thị Kim Liên</dc:creator>
  <cp:lastModifiedBy>Trân Thị Kim Liên</cp:lastModifiedBy>
  <cp:revision>6</cp:revision>
  <dcterms:created xsi:type="dcterms:W3CDTF">2022-09-20T00:52:31Z</dcterms:created>
  <dcterms:modified xsi:type="dcterms:W3CDTF">2022-09-20T01:56:22Z</dcterms:modified>
</cp:coreProperties>
</file>