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6770E-2444-4291-802B-85927AE8D2F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DB3C9-5D2A-49E4-B844-A62C9B19E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0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0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7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240368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320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7306" y="6325731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7846" y="6586795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169240" y="6586795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10800000" flipV="1">
            <a:off x="13846" y="11243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43" y="6506438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13811" y="65172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=""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93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=""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078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320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243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43" y="6506438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6" y="6325731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6" y="6586795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40" y="6586795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93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=""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7776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4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4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3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4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5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1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66B58-B1C7-4562-AA01-7CBFC674914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3CD1-AB20-4F27-BD66-17A0CCF00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8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8.jpeg"/><Relationship Id="rId7" Type="http://schemas.openxmlformats.org/officeDocument/2006/relationships/slide" Target="slide6.xml"/><Relationship Id="rId12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5545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sin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822" y="819806"/>
            <a:ext cx="4870341" cy="25451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88676" y="3831021"/>
            <a:ext cx="280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subject is it 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nhac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05" y="572924"/>
            <a:ext cx="5796347" cy="40936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46331" y="5249917"/>
            <a:ext cx="384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subject is it 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7047186" y="602242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t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215" y="378430"/>
            <a:ext cx="5076497" cy="38073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63007" y="4887310"/>
            <a:ext cx="260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subject is it 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8" y="867884"/>
            <a:ext cx="8572500" cy="4773512"/>
          </a:xfrm>
          <a:prstGeom prst="rect">
            <a:avLst/>
          </a:prstGeom>
        </p:spPr>
      </p:pic>
      <p:pic>
        <p:nvPicPr>
          <p:cNvPr id="12" name="19 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557" y="1116792"/>
            <a:ext cx="337993" cy="3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9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31" y="463076"/>
            <a:ext cx="7552203" cy="4293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6126" y="1089658"/>
            <a:ext cx="15311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1316" y="1089658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5459" y="1089818"/>
            <a:ext cx="8034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9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194" y="1851205"/>
            <a:ext cx="7788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My favorite subject is Math. What is your favorite subject?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My favorite subject is English.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194" y="3219097"/>
            <a:ext cx="5978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My favorite subject is Math. What is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English.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178"/>
            <a:ext cx="9045745" cy="1545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904670" y="2610479"/>
            <a:ext cx="264687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________________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1521" y="2238517"/>
            <a:ext cx="264687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995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3" y="1684985"/>
            <a:ext cx="8769927" cy="246710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77416" y="2369127"/>
            <a:ext cx="478848" cy="3221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35853" y="2725320"/>
            <a:ext cx="478848" cy="3192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38971" y="3013422"/>
            <a:ext cx="478848" cy="3013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72729" y="3367889"/>
            <a:ext cx="478848" cy="3192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96429" y="3638256"/>
            <a:ext cx="478848" cy="3192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13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749" y="576563"/>
            <a:ext cx="4308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Using “and” / “or” for listing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0081"/>
          <a:stretch/>
        </p:blipFill>
        <p:spPr>
          <a:xfrm>
            <a:off x="724710" y="1764455"/>
            <a:ext cx="7564503" cy="1314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889"/>
          <a:stretch/>
        </p:blipFill>
        <p:spPr>
          <a:xfrm>
            <a:off x="724710" y="4328809"/>
            <a:ext cx="7564503" cy="126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7934" y="970594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7934" y="335000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2259" y="1902041"/>
            <a:ext cx="824265" cy="523220"/>
          </a:xfrm>
          <a:prstGeom prst="rect">
            <a:avLst/>
          </a:prstGeom>
          <a:solidFill>
            <a:srgbClr val="FFF8AD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8409" y="2467361"/>
            <a:ext cx="824265" cy="523220"/>
          </a:xfrm>
          <a:prstGeom prst="rect">
            <a:avLst/>
          </a:prstGeom>
          <a:solidFill>
            <a:srgbClr val="FFF8AD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4942" y="4387458"/>
            <a:ext cx="543739" cy="523220"/>
          </a:xfrm>
          <a:prstGeom prst="rect">
            <a:avLst/>
          </a:prstGeom>
          <a:solidFill>
            <a:srgbClr val="FFF8AD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1095" y="4962732"/>
            <a:ext cx="543739" cy="523220"/>
          </a:xfrm>
          <a:prstGeom prst="rect">
            <a:avLst/>
          </a:prstGeom>
          <a:solidFill>
            <a:srgbClr val="FFF8AD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5380191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B0AC9C-68EF-7F43-AA41-577C65A96D3E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481"/>
          <a:stretch/>
        </p:blipFill>
        <p:spPr>
          <a:xfrm>
            <a:off x="287921" y="1132668"/>
            <a:ext cx="8663809" cy="2943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6906" y="2095738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don’t like art or music.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3441" y="2424785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like literature and bilology.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3441" y="2788706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don’t like P.E., geography or physics.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7297" y="3109210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like music, literature and art.</a:t>
            </a:r>
          </a:p>
        </p:txBody>
      </p:sp>
    </p:spTree>
    <p:extLst>
      <p:ext uri="{BB962C8B-B14F-4D97-AF65-F5344CB8AC3E}">
        <p14:creationId xmlns:p14="http://schemas.microsoft.com/office/powerpoint/2010/main" val="35912757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588" y="154529"/>
            <a:ext cx="8512399" cy="1331646"/>
            <a:chOff x="2408354" y="378735"/>
            <a:chExt cx="7848394" cy="2069937"/>
          </a:xfrm>
        </p:grpSpPr>
        <p:pic>
          <p:nvPicPr>
            <p:cNvPr id="3" name="Picture 2" descr="Homework for Monday 1st October – Year 6&amp;#39;s Class Bl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354" y="378735"/>
              <a:ext cx="7848394" cy="206993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Rounded Rectangle 3"/>
            <p:cNvSpPr/>
            <p:nvPr/>
          </p:nvSpPr>
          <p:spPr bwMode="auto">
            <a:xfrm>
              <a:off x="4491302" y="863249"/>
              <a:ext cx="3682496" cy="1482283"/>
            </a:xfrm>
            <a:prstGeom prst="roundRect">
              <a:avLst/>
            </a:prstGeom>
            <a:solidFill>
              <a:srgbClr val="DDF4F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HOMEWORK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 4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83117" y="2210009"/>
            <a:ext cx="4783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117" y="1583453"/>
            <a:ext cx="5088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Gammar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2542" y="2816670"/>
            <a:ext cx="683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K12 Online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New word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a,b,c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Workbook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14062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1050" y="235430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 history (n)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058" y="2754414"/>
            <a:ext cx="4153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P.E (n) = Physical Education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1052" y="3135414"/>
            <a:ext cx="4153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3. IT (n) = Information Technology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050" y="351641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4. music (n)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178250" y="2227674"/>
            <a:ext cx="0" cy="36414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050" y="395450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5. geography (n)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1050" y="435461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6. literature (n)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1050" y="473561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7. physics  (n)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8702" y="512717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8. biology  (n)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8702" y="5563278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9. math  (n) </a:t>
            </a:r>
          </a:p>
        </p:txBody>
      </p:sp>
      <p:pic>
        <p:nvPicPr>
          <p:cNvPr id="43010" name="Picture 2" descr="Những hình nền Powerpoint chủ đề lịch sử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994" y="2227674"/>
            <a:ext cx="3342290" cy="4019046"/>
          </a:xfrm>
          <a:prstGeom prst="rect">
            <a:avLst/>
          </a:prstGeom>
          <a:noFill/>
        </p:spPr>
      </p:pic>
      <p:pic>
        <p:nvPicPr>
          <p:cNvPr id="43012" name="Picture 4" descr="Chỉ mẹ cách dạy bé vẽ và tô màu tranh bé tập thể dục - Kids Art&amp;amp;Music Saig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250" y="2227674"/>
            <a:ext cx="3745034" cy="4309286"/>
          </a:xfrm>
          <a:prstGeom prst="rect">
            <a:avLst/>
          </a:prstGeom>
          <a:noFill/>
        </p:spPr>
      </p:pic>
      <p:pic>
        <p:nvPicPr>
          <p:cNvPr id="43013" name="Picture 5" descr="D:\t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8250" y="2060974"/>
            <a:ext cx="3745034" cy="4475986"/>
          </a:xfrm>
          <a:prstGeom prst="rect">
            <a:avLst/>
          </a:prstGeom>
          <a:noFill/>
        </p:spPr>
      </p:pic>
      <p:pic>
        <p:nvPicPr>
          <p:cNvPr id="43015" name="Picture 7" descr="D:\nha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8250" y="2060974"/>
            <a:ext cx="3745034" cy="4475986"/>
          </a:xfrm>
          <a:prstGeom prst="rect">
            <a:avLst/>
          </a:prstGeom>
          <a:noFill/>
        </p:spPr>
      </p:pic>
      <p:pic>
        <p:nvPicPr>
          <p:cNvPr id="43016" name="Picture 8" descr="D:\địa lí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8250" y="2069352"/>
            <a:ext cx="3965750" cy="4467608"/>
          </a:xfrm>
          <a:prstGeom prst="rect">
            <a:avLst/>
          </a:prstGeom>
          <a:noFill/>
        </p:spPr>
      </p:pic>
      <p:pic>
        <p:nvPicPr>
          <p:cNvPr id="43017" name="Picture 9" descr="D:\vanhoc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78250" y="2069352"/>
            <a:ext cx="3965750" cy="4467608"/>
          </a:xfrm>
          <a:prstGeom prst="rect">
            <a:avLst/>
          </a:prstGeom>
          <a:noFill/>
        </p:spPr>
      </p:pic>
      <p:pic>
        <p:nvPicPr>
          <p:cNvPr id="43018" name="Picture 10" descr="D:\vatli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78252" y="2227674"/>
            <a:ext cx="3858916" cy="4476012"/>
          </a:xfrm>
          <a:prstGeom prst="rect">
            <a:avLst/>
          </a:prstGeom>
          <a:noFill/>
        </p:spPr>
      </p:pic>
      <p:pic>
        <p:nvPicPr>
          <p:cNvPr id="43019" name="Picture 11" descr="D:\sinh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78252" y="2227674"/>
            <a:ext cx="3858916" cy="4309286"/>
          </a:xfrm>
          <a:prstGeom prst="rect">
            <a:avLst/>
          </a:prstGeom>
          <a:noFill/>
        </p:spPr>
      </p:pic>
      <p:sp>
        <p:nvSpPr>
          <p:cNvPr id="43021" name="AutoShape 13" descr="15 quyển sách toán học hay khai mở khả năng tư duy và tính sáng tạo của bạn  - Readv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3" name="AutoShape 15" descr="15 quyển sách toán học hay khai mở khả năng tư duy và tính sáng tạo của bạn  - Readv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5" name="AutoShape 17" descr="15 quyển sách toán học hay khai mở khả năng tư duy và tính sáng tạo của bạn  - Readvi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7" name="AutoShape 19" descr="https://readvii.com/wp-content/uploads/2020/08/sach-toan-hoc-cover-771x47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28" name="Picture 20" descr="D:\toan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64368" y="2116518"/>
            <a:ext cx="3972798" cy="458716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3171217" y="569164"/>
            <a:ext cx="309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SCHOOL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9704" y="1042108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786096" y="1589497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ED4DF1-E4B5-44D6-80AE-5C645B4FAA16}"/>
              </a:ext>
            </a:extLst>
          </p:cNvPr>
          <p:cNvSpPr txBox="1"/>
          <p:nvPr/>
        </p:nvSpPr>
        <p:spPr>
          <a:xfrm>
            <a:off x="2641745" y="121286"/>
            <a:ext cx="4149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Thursday, September 30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4317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/>
      <p:bldP spid="15" grpId="0"/>
      <p:bldP spid="16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480" y="90261"/>
            <a:ext cx="692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New word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a,b,c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Workbook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1017"/>
          <a:stretch/>
        </p:blipFill>
        <p:spPr>
          <a:xfrm>
            <a:off x="0" y="1542044"/>
            <a:ext cx="8670201" cy="36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67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480" y="90261"/>
            <a:ext cx="692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New word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a,b,c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Workbook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055" b="43821"/>
          <a:stretch/>
        </p:blipFill>
        <p:spPr>
          <a:xfrm>
            <a:off x="290946" y="1052946"/>
            <a:ext cx="8617528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03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1480" y="90261"/>
            <a:ext cx="692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New word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a,b,c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Workbook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6039" r="1293"/>
          <a:stretch/>
        </p:blipFill>
        <p:spPr>
          <a:xfrm>
            <a:off x="343960" y="889233"/>
            <a:ext cx="8397368" cy="55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6" y="642285"/>
            <a:ext cx="8823684" cy="55611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76238" y="4499264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349846" y="4603173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877810" y="2583873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5230350" y="3498273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6858028" y="3706091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3924329" y="4111337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Oval 20"/>
          <p:cNvSpPr/>
          <p:nvPr/>
        </p:nvSpPr>
        <p:spPr>
          <a:xfrm>
            <a:off x="4023042" y="2843646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6" name="16 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101" y="2090310"/>
            <a:ext cx="413400" cy="4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87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3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Subjes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5117" y="1285932"/>
            <a:ext cx="6290442" cy="2828925"/>
          </a:xfrm>
          <a:prstGeom prst="rect">
            <a:avLst/>
          </a:prstGeom>
          <a:noFill/>
        </p:spPr>
      </p:pic>
      <p:sp>
        <p:nvSpPr>
          <p:cNvPr id="11" name="3">
            <a:hlinkClick r:id="rId4" action="ppaction://hlinksldjump"/>
          </p:cNvPr>
          <p:cNvSpPr/>
          <p:nvPr/>
        </p:nvSpPr>
        <p:spPr>
          <a:xfrm>
            <a:off x="4240925" y="1213947"/>
            <a:ext cx="1718442" cy="1450427"/>
          </a:xfrm>
          <a:prstGeom prst="rect">
            <a:avLst/>
          </a:prstGeom>
          <a:solidFill>
            <a:srgbClr val="EE2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5">
            <a:hlinkClick r:id="rId5" action="ppaction://hlinksldjump"/>
          </p:cNvPr>
          <p:cNvSpPr/>
          <p:nvPr/>
        </p:nvSpPr>
        <p:spPr>
          <a:xfrm>
            <a:off x="804041" y="2664430"/>
            <a:ext cx="1718442" cy="14504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5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2">
            <a:hlinkClick r:id="rId7" action="ppaction://hlinksldjump"/>
          </p:cNvPr>
          <p:cNvSpPr/>
          <p:nvPr/>
        </p:nvSpPr>
        <p:spPr>
          <a:xfrm>
            <a:off x="2522483" y="1213947"/>
            <a:ext cx="1718442" cy="14504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6">
            <a:hlinkClick r:id="rId6" action="ppaction://hlinksldjump"/>
          </p:cNvPr>
          <p:cNvSpPr/>
          <p:nvPr/>
        </p:nvSpPr>
        <p:spPr>
          <a:xfrm>
            <a:off x="2522483" y="2664430"/>
            <a:ext cx="1718442" cy="1450427"/>
          </a:xfrm>
          <a:prstGeom prst="rect">
            <a:avLst/>
          </a:prstGeom>
          <a:solidFill>
            <a:srgbClr val="5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1">
            <a:hlinkClick r:id="rId9" action="ppaction://hlinksldjump"/>
          </p:cNvPr>
          <p:cNvSpPr/>
          <p:nvPr/>
        </p:nvSpPr>
        <p:spPr>
          <a:xfrm>
            <a:off x="804041" y="1213947"/>
            <a:ext cx="1718442" cy="14504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7">
            <a:hlinkClick r:id="rId8" action="ppaction://hlinksldjump"/>
          </p:cNvPr>
          <p:cNvSpPr/>
          <p:nvPr/>
        </p:nvSpPr>
        <p:spPr>
          <a:xfrm>
            <a:off x="4240925" y="2664430"/>
            <a:ext cx="1718442" cy="1450427"/>
          </a:xfrm>
          <a:prstGeom prst="rect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4"/>
          <p:cNvSpPr/>
          <p:nvPr/>
        </p:nvSpPr>
        <p:spPr>
          <a:xfrm>
            <a:off x="5959367" y="1213947"/>
            <a:ext cx="1718442" cy="14504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4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8">
            <a:hlinkClick r:id="rId10" action="ppaction://hlinksldjump"/>
          </p:cNvPr>
          <p:cNvSpPr/>
          <p:nvPr/>
        </p:nvSpPr>
        <p:spPr>
          <a:xfrm>
            <a:off x="5959367" y="2664430"/>
            <a:ext cx="1718442" cy="1450427"/>
          </a:xfrm>
          <a:prstGeom prst="rect">
            <a:avLst/>
          </a:prstGeom>
          <a:solidFill>
            <a:srgbClr val="ECD8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8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7643653" y="5935068"/>
            <a:ext cx="1500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Next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1216" y="178846"/>
            <a:ext cx="390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 : Flip the pictures</a:t>
            </a:r>
          </a:p>
        </p:txBody>
      </p:sp>
    </p:spTree>
    <p:extLst>
      <p:ext uri="{BB962C8B-B14F-4D97-AF65-F5344CB8AC3E}">
        <p14:creationId xmlns:p14="http://schemas.microsoft.com/office/powerpoint/2010/main" val="8348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0" grpId="0" animBg="1"/>
      <p:bldP spid="10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Những hình nền Powerpoint lịch sử vĩ đại, hào hù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Những hình nền Powerpoint lịch sử vĩ đại, hào hù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D:\lich s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404" y="1497724"/>
            <a:ext cx="3733253" cy="29323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61660" y="3168869"/>
            <a:ext cx="365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subject is this ?</a:t>
            </a:r>
          </a:p>
        </p:txBody>
      </p:sp>
      <p:sp>
        <p:nvSpPr>
          <p:cNvPr id="9" name="Action Button: Forward or Next 8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The dụ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871" y="457200"/>
            <a:ext cx="4792718" cy="37994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62574" y="4682359"/>
            <a:ext cx="331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subject is it ?</a:t>
            </a:r>
          </a:p>
        </p:txBody>
      </p:sp>
      <p:sp>
        <p:nvSpPr>
          <p:cNvPr id="7" name="Action Button: Forward or Next 6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địa lí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7" y="1047750"/>
            <a:ext cx="4293147" cy="28620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89160" y="4414345"/>
            <a:ext cx="290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subject is it 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vanhoc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015" y="714925"/>
            <a:ext cx="3333750" cy="30003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24732" y="3715242"/>
            <a:ext cx="258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subject is it 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vatl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3" y="923925"/>
            <a:ext cx="3700913" cy="27809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42319" y="4146331"/>
            <a:ext cx="204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subject is it ?</a:t>
            </a:r>
          </a:p>
        </p:txBody>
      </p:sp>
      <p:sp>
        <p:nvSpPr>
          <p:cNvPr id="5" name="Action Button: Forward or Next 4">
            <a:hlinkClick r:id="rId3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334</Words>
  <Application>Microsoft Office PowerPoint</Application>
  <PresentationFormat>On-screen Show (4:3)</PresentationFormat>
  <Paragraphs>75</Paragraphs>
  <Slides>22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2021-10-09T05:28:51Z</dcterms:created>
  <dcterms:modified xsi:type="dcterms:W3CDTF">2021-10-09T05:32:41Z</dcterms:modified>
</cp:coreProperties>
</file>