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0"/>
  </p:notesMasterIdLst>
  <p:sldIdLst>
    <p:sldId id="256" r:id="rId2"/>
    <p:sldId id="317" r:id="rId3"/>
    <p:sldId id="318" r:id="rId4"/>
    <p:sldId id="319" r:id="rId5"/>
    <p:sldId id="262" r:id="rId6"/>
    <p:sldId id="320" r:id="rId7"/>
    <p:sldId id="261" r:id="rId8"/>
    <p:sldId id="264" r:id="rId9"/>
    <p:sldId id="259" r:id="rId10"/>
    <p:sldId id="311" r:id="rId11"/>
    <p:sldId id="312" r:id="rId12"/>
    <p:sldId id="313" r:id="rId13"/>
    <p:sldId id="314" r:id="rId14"/>
    <p:sldId id="315" r:id="rId15"/>
    <p:sldId id="316" r:id="rId16"/>
    <p:sldId id="273" r:id="rId17"/>
    <p:sldId id="258" r:id="rId18"/>
    <p:sldId id="291" r:id="rId19"/>
  </p:sldIdLst>
  <p:sldSz cx="9144000" cy="5143500" type="screen16x9"/>
  <p:notesSz cx="6858000" cy="9144000"/>
  <p:embeddedFontLst>
    <p:embeddedFont>
      <p:font typeface="Baloo 2" panose="020B0604020202020204" charset="0"/>
      <p:regular r:id="rId21"/>
      <p:bold r:id="rId22"/>
    </p:embeddedFont>
    <p:embeddedFont>
      <p:font typeface="Concert One" panose="020B0604020202020204" charset="0"/>
      <p:regular r:id="rId23"/>
    </p:embeddedFont>
    <p:embeddedFont>
      <p:font typeface="Odibee Sans" panose="020B0604020202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B1D1907-EBAD-465D-843C-36727B4BBBE5}">
  <a:tblStyle styleId="{6B1D1907-EBAD-465D-843C-36727B4BBBE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d83b17a86c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d83b17a86c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gd83b17a86c_9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8" name="Google Shape;1408;gd83b17a86c_9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gd83b17a86c_9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5" name="Google Shape;1355;gd83b17a86c_9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d83b17a86c_9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5" name="Google Shape;1625;gd83b17a86c_9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1" name="Google Shape;2221;gd4e5e66d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2" name="Google Shape;2222;gd4e5e66db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6" name="Google Shape;3806;gd83b17a86c_9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7" name="Google Shape;3807;gd83b17a86c_9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66025" y="1348150"/>
            <a:ext cx="1282106" cy="802831"/>
          </a:xfrm>
          <a:custGeom>
            <a:avLst/>
            <a:gdLst/>
            <a:ahLst/>
            <a:cxnLst/>
            <a:rect l="l" t="t" r="r" b="b"/>
            <a:pathLst>
              <a:path w="17168" h="10751" extrusionOk="0">
                <a:moveTo>
                  <a:pt x="7806" y="0"/>
                </a:moveTo>
                <a:cubicBezTo>
                  <a:pt x="6218" y="0"/>
                  <a:pt x="4851" y="1082"/>
                  <a:pt x="4482" y="2588"/>
                </a:cubicBezTo>
                <a:cubicBezTo>
                  <a:pt x="4090" y="2336"/>
                  <a:pt x="3641" y="2196"/>
                  <a:pt x="3165" y="2140"/>
                </a:cubicBezTo>
                <a:cubicBezTo>
                  <a:pt x="3080" y="2133"/>
                  <a:pt x="2995" y="2129"/>
                  <a:pt x="2911" y="2129"/>
                </a:cubicBezTo>
                <a:cubicBezTo>
                  <a:pt x="1477" y="2129"/>
                  <a:pt x="247" y="3234"/>
                  <a:pt x="141" y="4689"/>
                </a:cubicBezTo>
                <a:cubicBezTo>
                  <a:pt x="1" y="6229"/>
                  <a:pt x="1149" y="7601"/>
                  <a:pt x="2689" y="7713"/>
                </a:cubicBezTo>
                <a:cubicBezTo>
                  <a:pt x="2549" y="9253"/>
                  <a:pt x="3697" y="10625"/>
                  <a:pt x="5238" y="10737"/>
                </a:cubicBezTo>
                <a:cubicBezTo>
                  <a:pt x="5328" y="10746"/>
                  <a:pt x="5417" y="10751"/>
                  <a:pt x="5506" y="10751"/>
                </a:cubicBezTo>
                <a:cubicBezTo>
                  <a:pt x="6546" y="10751"/>
                  <a:pt x="7464" y="10159"/>
                  <a:pt x="7954" y="9281"/>
                </a:cubicBezTo>
                <a:cubicBezTo>
                  <a:pt x="8402" y="9953"/>
                  <a:pt x="9158" y="10429"/>
                  <a:pt x="10026" y="10513"/>
                </a:cubicBezTo>
                <a:cubicBezTo>
                  <a:pt x="10105" y="10520"/>
                  <a:pt x="10184" y="10523"/>
                  <a:pt x="10261" y="10523"/>
                </a:cubicBezTo>
                <a:cubicBezTo>
                  <a:pt x="11484" y="10523"/>
                  <a:pt x="12568" y="9711"/>
                  <a:pt x="12911" y="8553"/>
                </a:cubicBezTo>
                <a:cubicBezTo>
                  <a:pt x="13051" y="8581"/>
                  <a:pt x="13163" y="8609"/>
                  <a:pt x="13303" y="8609"/>
                </a:cubicBezTo>
                <a:cubicBezTo>
                  <a:pt x="13403" y="8618"/>
                  <a:pt x="13504" y="8623"/>
                  <a:pt x="13603" y="8623"/>
                </a:cubicBezTo>
                <a:cubicBezTo>
                  <a:pt x="15355" y="8623"/>
                  <a:pt x="16868" y="7248"/>
                  <a:pt x="17027" y="5473"/>
                </a:cubicBezTo>
                <a:cubicBezTo>
                  <a:pt x="17167" y="3568"/>
                  <a:pt x="15767" y="1916"/>
                  <a:pt x="13863" y="1748"/>
                </a:cubicBezTo>
                <a:cubicBezTo>
                  <a:pt x="13770" y="1741"/>
                  <a:pt x="13677" y="1737"/>
                  <a:pt x="13586" y="1737"/>
                </a:cubicBezTo>
                <a:cubicBezTo>
                  <a:pt x="12658" y="1737"/>
                  <a:pt x="11812" y="2117"/>
                  <a:pt x="11174" y="2728"/>
                </a:cubicBezTo>
                <a:cubicBezTo>
                  <a:pt x="10866" y="1272"/>
                  <a:pt x="9634" y="152"/>
                  <a:pt x="8094" y="12"/>
                </a:cubicBezTo>
                <a:cubicBezTo>
                  <a:pt x="7997" y="4"/>
                  <a:pt x="7901" y="0"/>
                  <a:pt x="78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1139275" y="3489299"/>
            <a:ext cx="11496178" cy="2669997"/>
          </a:xfrm>
          <a:custGeom>
            <a:avLst/>
            <a:gdLst/>
            <a:ahLst/>
            <a:cxnLst/>
            <a:rect l="l" t="t" r="r" b="b"/>
            <a:pathLst>
              <a:path w="141196" h="38655" extrusionOk="0">
                <a:moveTo>
                  <a:pt x="66374" y="0"/>
                </a:moveTo>
                <a:cubicBezTo>
                  <a:pt x="66202" y="0"/>
                  <a:pt x="66033" y="7"/>
                  <a:pt x="65866" y="20"/>
                </a:cubicBezTo>
                <a:cubicBezTo>
                  <a:pt x="64998" y="104"/>
                  <a:pt x="61469" y="832"/>
                  <a:pt x="61161" y="3689"/>
                </a:cubicBezTo>
                <a:cubicBezTo>
                  <a:pt x="59347" y="2479"/>
                  <a:pt x="57612" y="1988"/>
                  <a:pt x="56040" y="1988"/>
                </a:cubicBezTo>
                <a:cubicBezTo>
                  <a:pt x="52008" y="1988"/>
                  <a:pt x="49051" y="5222"/>
                  <a:pt x="48587" y="7861"/>
                </a:cubicBezTo>
                <a:cubicBezTo>
                  <a:pt x="48531" y="8197"/>
                  <a:pt x="48475" y="8533"/>
                  <a:pt x="48475" y="8841"/>
                </a:cubicBezTo>
                <a:cubicBezTo>
                  <a:pt x="48011" y="8725"/>
                  <a:pt x="47521" y="8663"/>
                  <a:pt x="47022" y="8663"/>
                </a:cubicBezTo>
                <a:cubicBezTo>
                  <a:pt x="46798" y="8663"/>
                  <a:pt x="46573" y="8675"/>
                  <a:pt x="46347" y="8701"/>
                </a:cubicBezTo>
                <a:cubicBezTo>
                  <a:pt x="45563" y="8813"/>
                  <a:pt x="44835" y="9065"/>
                  <a:pt x="44247" y="9458"/>
                </a:cubicBezTo>
                <a:cubicBezTo>
                  <a:pt x="42575" y="5790"/>
                  <a:pt x="38348" y="3323"/>
                  <a:pt x="33644" y="3323"/>
                </a:cubicBezTo>
                <a:cubicBezTo>
                  <a:pt x="33068" y="3323"/>
                  <a:pt x="32484" y="3360"/>
                  <a:pt x="31897" y="3437"/>
                </a:cubicBezTo>
                <a:cubicBezTo>
                  <a:pt x="30161" y="3633"/>
                  <a:pt x="28593" y="4165"/>
                  <a:pt x="27221" y="4949"/>
                </a:cubicBezTo>
                <a:cubicBezTo>
                  <a:pt x="26773" y="5201"/>
                  <a:pt x="26352" y="5481"/>
                  <a:pt x="25932" y="5789"/>
                </a:cubicBezTo>
                <a:cubicBezTo>
                  <a:pt x="25680" y="5985"/>
                  <a:pt x="25428" y="6209"/>
                  <a:pt x="25176" y="6433"/>
                </a:cubicBezTo>
                <a:cubicBezTo>
                  <a:pt x="24924" y="6657"/>
                  <a:pt x="24700" y="6881"/>
                  <a:pt x="24504" y="7133"/>
                </a:cubicBezTo>
                <a:cubicBezTo>
                  <a:pt x="24280" y="7357"/>
                  <a:pt x="24084" y="7609"/>
                  <a:pt x="23888" y="7861"/>
                </a:cubicBezTo>
                <a:cubicBezTo>
                  <a:pt x="22572" y="9682"/>
                  <a:pt x="21956" y="11838"/>
                  <a:pt x="22292" y="14078"/>
                </a:cubicBezTo>
                <a:cubicBezTo>
                  <a:pt x="21564" y="13574"/>
                  <a:pt x="20640" y="13266"/>
                  <a:pt x="19660" y="13210"/>
                </a:cubicBezTo>
                <a:cubicBezTo>
                  <a:pt x="19561" y="13202"/>
                  <a:pt x="19463" y="13198"/>
                  <a:pt x="19364" y="13198"/>
                </a:cubicBezTo>
                <a:cubicBezTo>
                  <a:pt x="19127" y="13198"/>
                  <a:pt x="18889" y="13218"/>
                  <a:pt x="18651" y="13238"/>
                </a:cubicBezTo>
                <a:cubicBezTo>
                  <a:pt x="18091" y="13322"/>
                  <a:pt x="17559" y="13462"/>
                  <a:pt x="17083" y="13686"/>
                </a:cubicBezTo>
                <a:cubicBezTo>
                  <a:pt x="16607" y="13910"/>
                  <a:pt x="16187" y="14218"/>
                  <a:pt x="15823" y="14554"/>
                </a:cubicBezTo>
                <a:cubicBezTo>
                  <a:pt x="15375" y="13630"/>
                  <a:pt x="14591" y="12902"/>
                  <a:pt x="13583" y="12426"/>
                </a:cubicBezTo>
                <a:cubicBezTo>
                  <a:pt x="12855" y="12062"/>
                  <a:pt x="12015" y="11866"/>
                  <a:pt x="11118" y="11838"/>
                </a:cubicBezTo>
                <a:cubicBezTo>
                  <a:pt x="10810" y="11838"/>
                  <a:pt x="10502" y="11866"/>
                  <a:pt x="10222" y="11894"/>
                </a:cubicBezTo>
                <a:cubicBezTo>
                  <a:pt x="10026" y="11922"/>
                  <a:pt x="9858" y="11950"/>
                  <a:pt x="9690" y="12006"/>
                </a:cubicBezTo>
                <a:cubicBezTo>
                  <a:pt x="9578" y="12006"/>
                  <a:pt x="9494" y="12034"/>
                  <a:pt x="9382" y="12062"/>
                </a:cubicBezTo>
                <a:cubicBezTo>
                  <a:pt x="9326" y="12090"/>
                  <a:pt x="9270" y="12090"/>
                  <a:pt x="9214" y="12118"/>
                </a:cubicBezTo>
                <a:cubicBezTo>
                  <a:pt x="9074" y="12174"/>
                  <a:pt x="8934" y="12202"/>
                  <a:pt x="8822" y="12258"/>
                </a:cubicBezTo>
                <a:lnTo>
                  <a:pt x="8766" y="12286"/>
                </a:lnTo>
                <a:cubicBezTo>
                  <a:pt x="7842" y="12650"/>
                  <a:pt x="7086" y="13210"/>
                  <a:pt x="6554" y="13938"/>
                </a:cubicBezTo>
                <a:cubicBezTo>
                  <a:pt x="5883" y="13429"/>
                  <a:pt x="5001" y="13111"/>
                  <a:pt x="4051" y="13111"/>
                </a:cubicBezTo>
                <a:cubicBezTo>
                  <a:pt x="3852" y="13111"/>
                  <a:pt x="3649" y="13125"/>
                  <a:pt x="3445" y="13154"/>
                </a:cubicBezTo>
                <a:cubicBezTo>
                  <a:pt x="1401" y="13406"/>
                  <a:pt x="1" y="15002"/>
                  <a:pt x="309" y="16710"/>
                </a:cubicBezTo>
                <a:cubicBezTo>
                  <a:pt x="587" y="18252"/>
                  <a:pt x="2188" y="19383"/>
                  <a:pt x="4000" y="19383"/>
                </a:cubicBezTo>
                <a:cubicBezTo>
                  <a:pt x="4196" y="19383"/>
                  <a:pt x="4394" y="19370"/>
                  <a:pt x="4594" y="19343"/>
                </a:cubicBezTo>
                <a:cubicBezTo>
                  <a:pt x="5350" y="19259"/>
                  <a:pt x="6022" y="18979"/>
                  <a:pt x="6554" y="18559"/>
                </a:cubicBezTo>
                <a:cubicBezTo>
                  <a:pt x="7492" y="19842"/>
                  <a:pt x="9192" y="20647"/>
                  <a:pt x="11039" y="20647"/>
                </a:cubicBezTo>
                <a:cubicBezTo>
                  <a:pt x="11288" y="20647"/>
                  <a:pt x="11538" y="20633"/>
                  <a:pt x="11791" y="20603"/>
                </a:cubicBezTo>
                <a:cubicBezTo>
                  <a:pt x="11847" y="20575"/>
                  <a:pt x="11875" y="20575"/>
                  <a:pt x="11931" y="20575"/>
                </a:cubicBezTo>
                <a:cubicBezTo>
                  <a:pt x="12616" y="24355"/>
                  <a:pt x="16518" y="27078"/>
                  <a:pt x="20952" y="27078"/>
                </a:cubicBezTo>
                <a:cubicBezTo>
                  <a:pt x="21413" y="27078"/>
                  <a:pt x="21879" y="27048"/>
                  <a:pt x="22348" y="26988"/>
                </a:cubicBezTo>
                <a:cubicBezTo>
                  <a:pt x="24560" y="26736"/>
                  <a:pt x="26465" y="25812"/>
                  <a:pt x="27809" y="24524"/>
                </a:cubicBezTo>
                <a:cubicBezTo>
                  <a:pt x="29021" y="26701"/>
                  <a:pt x="31655" y="28157"/>
                  <a:pt x="34590" y="28157"/>
                </a:cubicBezTo>
                <a:cubicBezTo>
                  <a:pt x="34976" y="28157"/>
                  <a:pt x="35368" y="28132"/>
                  <a:pt x="35762" y="28080"/>
                </a:cubicBezTo>
                <a:cubicBezTo>
                  <a:pt x="37414" y="27884"/>
                  <a:pt x="38870" y="27212"/>
                  <a:pt x="39962" y="26288"/>
                </a:cubicBezTo>
                <a:lnTo>
                  <a:pt x="39962" y="26288"/>
                </a:lnTo>
                <a:cubicBezTo>
                  <a:pt x="39738" y="30404"/>
                  <a:pt x="43267" y="34101"/>
                  <a:pt x="48279" y="34745"/>
                </a:cubicBezTo>
                <a:cubicBezTo>
                  <a:pt x="48781" y="34810"/>
                  <a:pt x="49280" y="34841"/>
                  <a:pt x="49772" y="34841"/>
                </a:cubicBezTo>
                <a:cubicBezTo>
                  <a:pt x="52683" y="34841"/>
                  <a:pt x="55364" y="33741"/>
                  <a:pt x="57185" y="31944"/>
                </a:cubicBezTo>
                <a:cubicBezTo>
                  <a:pt x="58165" y="35305"/>
                  <a:pt x="61497" y="38021"/>
                  <a:pt x="65838" y="38553"/>
                </a:cubicBezTo>
                <a:cubicBezTo>
                  <a:pt x="66374" y="38621"/>
                  <a:pt x="66907" y="38654"/>
                  <a:pt x="67433" y="38654"/>
                </a:cubicBezTo>
                <a:cubicBezTo>
                  <a:pt x="72099" y="38654"/>
                  <a:pt x="76232" y="36056"/>
                  <a:pt x="77515" y="32281"/>
                </a:cubicBezTo>
                <a:cubicBezTo>
                  <a:pt x="78747" y="33513"/>
                  <a:pt x="80484" y="34381"/>
                  <a:pt x="82528" y="34633"/>
                </a:cubicBezTo>
                <a:cubicBezTo>
                  <a:pt x="82938" y="34685"/>
                  <a:pt x="83346" y="34710"/>
                  <a:pt x="83749" y="34710"/>
                </a:cubicBezTo>
                <a:cubicBezTo>
                  <a:pt x="86180" y="34710"/>
                  <a:pt x="88432" y="33794"/>
                  <a:pt x="89921" y="32281"/>
                </a:cubicBezTo>
                <a:cubicBezTo>
                  <a:pt x="91349" y="34101"/>
                  <a:pt x="93617" y="35417"/>
                  <a:pt x="96390" y="35753"/>
                </a:cubicBezTo>
                <a:cubicBezTo>
                  <a:pt x="96880" y="35818"/>
                  <a:pt x="97367" y="35849"/>
                  <a:pt x="97848" y="35849"/>
                </a:cubicBezTo>
                <a:cubicBezTo>
                  <a:pt x="101516" y="35849"/>
                  <a:pt x="104821" y="34021"/>
                  <a:pt x="106331" y="31272"/>
                </a:cubicBezTo>
                <a:cubicBezTo>
                  <a:pt x="108039" y="32897"/>
                  <a:pt x="110420" y="34045"/>
                  <a:pt x="113164" y="34409"/>
                </a:cubicBezTo>
                <a:cubicBezTo>
                  <a:pt x="113740" y="34481"/>
                  <a:pt x="114313" y="34516"/>
                  <a:pt x="114878" y="34516"/>
                </a:cubicBezTo>
                <a:cubicBezTo>
                  <a:pt x="120470" y="34516"/>
                  <a:pt x="125377" y="31100"/>
                  <a:pt x="126242" y="26344"/>
                </a:cubicBezTo>
                <a:cubicBezTo>
                  <a:pt x="126298" y="26344"/>
                  <a:pt x="126354" y="26344"/>
                  <a:pt x="126410" y="26372"/>
                </a:cubicBezTo>
                <a:cubicBezTo>
                  <a:pt x="126742" y="26413"/>
                  <a:pt x="127072" y="26433"/>
                  <a:pt x="127397" y="26433"/>
                </a:cubicBezTo>
                <a:cubicBezTo>
                  <a:pt x="129709" y="26433"/>
                  <a:pt x="131813" y="25419"/>
                  <a:pt x="132991" y="23823"/>
                </a:cubicBezTo>
                <a:cubicBezTo>
                  <a:pt x="133663" y="24327"/>
                  <a:pt x="134503" y="24692"/>
                  <a:pt x="135455" y="24804"/>
                </a:cubicBezTo>
                <a:cubicBezTo>
                  <a:pt x="135698" y="24836"/>
                  <a:pt x="135939" y="24851"/>
                  <a:pt x="136177" y="24851"/>
                </a:cubicBezTo>
                <a:cubicBezTo>
                  <a:pt x="138443" y="24851"/>
                  <a:pt x="140449" y="23450"/>
                  <a:pt x="140804" y="21499"/>
                </a:cubicBezTo>
                <a:cubicBezTo>
                  <a:pt x="141196" y="19371"/>
                  <a:pt x="139432" y="17355"/>
                  <a:pt x="136855" y="17019"/>
                </a:cubicBezTo>
                <a:cubicBezTo>
                  <a:pt x="136631" y="16993"/>
                  <a:pt x="136408" y="16980"/>
                  <a:pt x="136187" y="16980"/>
                </a:cubicBezTo>
                <a:cubicBezTo>
                  <a:pt x="134977" y="16980"/>
                  <a:pt x="133843" y="17359"/>
                  <a:pt x="132991" y="17999"/>
                </a:cubicBezTo>
                <a:cubicBezTo>
                  <a:pt x="132431" y="17243"/>
                  <a:pt x="131646" y="16626"/>
                  <a:pt x="130722" y="16178"/>
                </a:cubicBezTo>
                <a:cubicBezTo>
                  <a:pt x="130554" y="16094"/>
                  <a:pt x="130386" y="16010"/>
                  <a:pt x="130218" y="15926"/>
                </a:cubicBezTo>
                <a:cubicBezTo>
                  <a:pt x="130190" y="15926"/>
                  <a:pt x="130162" y="15926"/>
                  <a:pt x="130134" y="15898"/>
                </a:cubicBezTo>
                <a:cubicBezTo>
                  <a:pt x="129994" y="15842"/>
                  <a:pt x="129826" y="15786"/>
                  <a:pt x="129658" y="15758"/>
                </a:cubicBezTo>
                <a:cubicBezTo>
                  <a:pt x="129574" y="15730"/>
                  <a:pt x="129518" y="15702"/>
                  <a:pt x="129434" y="15674"/>
                </a:cubicBezTo>
                <a:cubicBezTo>
                  <a:pt x="129294" y="15646"/>
                  <a:pt x="129182" y="15618"/>
                  <a:pt x="129070" y="15590"/>
                </a:cubicBezTo>
                <a:cubicBezTo>
                  <a:pt x="128846" y="15534"/>
                  <a:pt x="128622" y="15506"/>
                  <a:pt x="128398" y="15478"/>
                </a:cubicBezTo>
                <a:cubicBezTo>
                  <a:pt x="128059" y="15435"/>
                  <a:pt x="127723" y="15414"/>
                  <a:pt x="127391" y="15414"/>
                </a:cubicBezTo>
                <a:cubicBezTo>
                  <a:pt x="124733" y="15414"/>
                  <a:pt x="122362" y="16766"/>
                  <a:pt x="121341" y="18783"/>
                </a:cubicBezTo>
                <a:cubicBezTo>
                  <a:pt x="120473" y="17943"/>
                  <a:pt x="119241" y="17327"/>
                  <a:pt x="117813" y="17159"/>
                </a:cubicBezTo>
                <a:cubicBezTo>
                  <a:pt x="117512" y="17118"/>
                  <a:pt x="117213" y="17099"/>
                  <a:pt x="116916" y="17099"/>
                </a:cubicBezTo>
                <a:cubicBezTo>
                  <a:pt x="115555" y="17099"/>
                  <a:pt x="114260" y="17510"/>
                  <a:pt x="113248" y="18223"/>
                </a:cubicBezTo>
                <a:cubicBezTo>
                  <a:pt x="113500" y="16598"/>
                  <a:pt x="113360" y="15030"/>
                  <a:pt x="112884" y="13546"/>
                </a:cubicBezTo>
                <a:cubicBezTo>
                  <a:pt x="112744" y="13182"/>
                  <a:pt x="112604" y="12818"/>
                  <a:pt x="112464" y="12454"/>
                </a:cubicBezTo>
                <a:cubicBezTo>
                  <a:pt x="112380" y="12286"/>
                  <a:pt x="112296" y="12090"/>
                  <a:pt x="112184" y="11922"/>
                </a:cubicBezTo>
                <a:cubicBezTo>
                  <a:pt x="110308" y="8281"/>
                  <a:pt x="106275" y="5481"/>
                  <a:pt x="101234" y="4837"/>
                </a:cubicBezTo>
                <a:cubicBezTo>
                  <a:pt x="100543" y="4768"/>
                  <a:pt x="99852" y="4718"/>
                  <a:pt x="99161" y="4718"/>
                </a:cubicBezTo>
                <a:cubicBezTo>
                  <a:pt x="99012" y="4718"/>
                  <a:pt x="98863" y="4720"/>
                  <a:pt x="98714" y="4725"/>
                </a:cubicBezTo>
                <a:cubicBezTo>
                  <a:pt x="98294" y="4725"/>
                  <a:pt x="97902" y="4753"/>
                  <a:pt x="97482" y="4781"/>
                </a:cubicBezTo>
                <a:cubicBezTo>
                  <a:pt x="96670" y="4865"/>
                  <a:pt x="95886" y="5005"/>
                  <a:pt x="95102" y="5173"/>
                </a:cubicBezTo>
                <a:cubicBezTo>
                  <a:pt x="92413" y="5845"/>
                  <a:pt x="90005" y="7133"/>
                  <a:pt x="88213" y="8925"/>
                </a:cubicBezTo>
                <a:cubicBezTo>
                  <a:pt x="87177" y="9934"/>
                  <a:pt x="86336" y="11110"/>
                  <a:pt x="85748" y="12398"/>
                </a:cubicBezTo>
                <a:cubicBezTo>
                  <a:pt x="85552" y="12258"/>
                  <a:pt x="85356" y="12174"/>
                  <a:pt x="85160" y="12062"/>
                </a:cubicBezTo>
                <a:cubicBezTo>
                  <a:pt x="84544" y="11754"/>
                  <a:pt x="83844" y="11558"/>
                  <a:pt x="83116" y="11446"/>
                </a:cubicBezTo>
                <a:cubicBezTo>
                  <a:pt x="82841" y="11414"/>
                  <a:pt x="82568" y="11398"/>
                  <a:pt x="82297" y="11398"/>
                </a:cubicBezTo>
                <a:cubicBezTo>
                  <a:pt x="80663" y="11398"/>
                  <a:pt x="79128" y="11961"/>
                  <a:pt x="78047" y="12874"/>
                </a:cubicBezTo>
                <a:cubicBezTo>
                  <a:pt x="77627" y="10886"/>
                  <a:pt x="76031" y="9177"/>
                  <a:pt x="73819" y="8309"/>
                </a:cubicBezTo>
                <a:cubicBezTo>
                  <a:pt x="74015" y="7525"/>
                  <a:pt x="74043" y="6685"/>
                  <a:pt x="73903" y="5845"/>
                </a:cubicBezTo>
                <a:cubicBezTo>
                  <a:pt x="73240" y="2131"/>
                  <a:pt x="69460" y="0"/>
                  <a:pt x="6637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011249" y="-869775"/>
            <a:ext cx="2250424" cy="1409187"/>
          </a:xfrm>
          <a:custGeom>
            <a:avLst/>
            <a:gdLst/>
            <a:ahLst/>
            <a:cxnLst/>
            <a:rect l="l" t="t" r="r" b="b"/>
            <a:pathLst>
              <a:path w="17168" h="10751" extrusionOk="0">
                <a:moveTo>
                  <a:pt x="7806" y="0"/>
                </a:moveTo>
                <a:cubicBezTo>
                  <a:pt x="6218" y="0"/>
                  <a:pt x="4851" y="1082"/>
                  <a:pt x="4482" y="2588"/>
                </a:cubicBezTo>
                <a:cubicBezTo>
                  <a:pt x="4090" y="2336"/>
                  <a:pt x="3641" y="2196"/>
                  <a:pt x="3165" y="2140"/>
                </a:cubicBezTo>
                <a:cubicBezTo>
                  <a:pt x="3080" y="2133"/>
                  <a:pt x="2995" y="2129"/>
                  <a:pt x="2911" y="2129"/>
                </a:cubicBezTo>
                <a:cubicBezTo>
                  <a:pt x="1477" y="2129"/>
                  <a:pt x="247" y="3234"/>
                  <a:pt x="141" y="4689"/>
                </a:cubicBezTo>
                <a:cubicBezTo>
                  <a:pt x="1" y="6229"/>
                  <a:pt x="1149" y="7601"/>
                  <a:pt x="2689" y="7713"/>
                </a:cubicBezTo>
                <a:cubicBezTo>
                  <a:pt x="2549" y="9253"/>
                  <a:pt x="3697" y="10625"/>
                  <a:pt x="5238" y="10737"/>
                </a:cubicBezTo>
                <a:cubicBezTo>
                  <a:pt x="5328" y="10746"/>
                  <a:pt x="5417" y="10751"/>
                  <a:pt x="5506" y="10751"/>
                </a:cubicBezTo>
                <a:cubicBezTo>
                  <a:pt x="6546" y="10751"/>
                  <a:pt x="7464" y="10159"/>
                  <a:pt x="7954" y="9281"/>
                </a:cubicBezTo>
                <a:cubicBezTo>
                  <a:pt x="8402" y="9953"/>
                  <a:pt x="9158" y="10429"/>
                  <a:pt x="10026" y="10513"/>
                </a:cubicBezTo>
                <a:cubicBezTo>
                  <a:pt x="10105" y="10520"/>
                  <a:pt x="10184" y="10523"/>
                  <a:pt x="10261" y="10523"/>
                </a:cubicBezTo>
                <a:cubicBezTo>
                  <a:pt x="11484" y="10523"/>
                  <a:pt x="12568" y="9711"/>
                  <a:pt x="12911" y="8553"/>
                </a:cubicBezTo>
                <a:cubicBezTo>
                  <a:pt x="13051" y="8581"/>
                  <a:pt x="13163" y="8609"/>
                  <a:pt x="13303" y="8609"/>
                </a:cubicBezTo>
                <a:cubicBezTo>
                  <a:pt x="13403" y="8618"/>
                  <a:pt x="13504" y="8623"/>
                  <a:pt x="13603" y="8623"/>
                </a:cubicBezTo>
                <a:cubicBezTo>
                  <a:pt x="15355" y="8623"/>
                  <a:pt x="16868" y="7248"/>
                  <a:pt x="17027" y="5473"/>
                </a:cubicBezTo>
                <a:cubicBezTo>
                  <a:pt x="17167" y="3568"/>
                  <a:pt x="15767" y="1916"/>
                  <a:pt x="13863" y="1748"/>
                </a:cubicBezTo>
                <a:cubicBezTo>
                  <a:pt x="13770" y="1741"/>
                  <a:pt x="13677" y="1737"/>
                  <a:pt x="13586" y="1737"/>
                </a:cubicBezTo>
                <a:cubicBezTo>
                  <a:pt x="12658" y="1737"/>
                  <a:pt x="11812" y="2117"/>
                  <a:pt x="11174" y="2728"/>
                </a:cubicBezTo>
                <a:cubicBezTo>
                  <a:pt x="10866" y="1272"/>
                  <a:pt x="9634" y="152"/>
                  <a:pt x="8094" y="12"/>
                </a:cubicBezTo>
                <a:cubicBezTo>
                  <a:pt x="7997" y="4"/>
                  <a:pt x="7901" y="0"/>
                  <a:pt x="78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270952" y="1907740"/>
            <a:ext cx="1343138" cy="841051"/>
          </a:xfrm>
          <a:custGeom>
            <a:avLst/>
            <a:gdLst/>
            <a:ahLst/>
            <a:cxnLst/>
            <a:rect l="l" t="t" r="r" b="b"/>
            <a:pathLst>
              <a:path w="17168" h="10751" extrusionOk="0">
                <a:moveTo>
                  <a:pt x="7806" y="0"/>
                </a:moveTo>
                <a:cubicBezTo>
                  <a:pt x="6218" y="0"/>
                  <a:pt x="4851" y="1082"/>
                  <a:pt x="4482" y="2588"/>
                </a:cubicBezTo>
                <a:cubicBezTo>
                  <a:pt x="4090" y="2336"/>
                  <a:pt x="3641" y="2196"/>
                  <a:pt x="3165" y="2140"/>
                </a:cubicBezTo>
                <a:cubicBezTo>
                  <a:pt x="3080" y="2133"/>
                  <a:pt x="2995" y="2129"/>
                  <a:pt x="2911" y="2129"/>
                </a:cubicBezTo>
                <a:cubicBezTo>
                  <a:pt x="1477" y="2129"/>
                  <a:pt x="247" y="3234"/>
                  <a:pt x="141" y="4689"/>
                </a:cubicBezTo>
                <a:cubicBezTo>
                  <a:pt x="1" y="6229"/>
                  <a:pt x="1149" y="7601"/>
                  <a:pt x="2689" y="7713"/>
                </a:cubicBezTo>
                <a:cubicBezTo>
                  <a:pt x="2549" y="9253"/>
                  <a:pt x="3697" y="10625"/>
                  <a:pt x="5238" y="10737"/>
                </a:cubicBezTo>
                <a:cubicBezTo>
                  <a:pt x="5328" y="10746"/>
                  <a:pt x="5417" y="10751"/>
                  <a:pt x="5506" y="10751"/>
                </a:cubicBezTo>
                <a:cubicBezTo>
                  <a:pt x="6546" y="10751"/>
                  <a:pt x="7464" y="10159"/>
                  <a:pt x="7954" y="9281"/>
                </a:cubicBezTo>
                <a:cubicBezTo>
                  <a:pt x="8402" y="9953"/>
                  <a:pt x="9158" y="10429"/>
                  <a:pt x="10026" y="10513"/>
                </a:cubicBezTo>
                <a:cubicBezTo>
                  <a:pt x="10105" y="10520"/>
                  <a:pt x="10184" y="10523"/>
                  <a:pt x="10261" y="10523"/>
                </a:cubicBezTo>
                <a:cubicBezTo>
                  <a:pt x="11484" y="10523"/>
                  <a:pt x="12568" y="9711"/>
                  <a:pt x="12911" y="8553"/>
                </a:cubicBezTo>
                <a:cubicBezTo>
                  <a:pt x="13051" y="8581"/>
                  <a:pt x="13163" y="8609"/>
                  <a:pt x="13303" y="8609"/>
                </a:cubicBezTo>
                <a:cubicBezTo>
                  <a:pt x="13403" y="8618"/>
                  <a:pt x="13504" y="8623"/>
                  <a:pt x="13603" y="8623"/>
                </a:cubicBezTo>
                <a:cubicBezTo>
                  <a:pt x="15355" y="8623"/>
                  <a:pt x="16868" y="7248"/>
                  <a:pt x="17027" y="5473"/>
                </a:cubicBezTo>
                <a:cubicBezTo>
                  <a:pt x="17167" y="3568"/>
                  <a:pt x="15767" y="1916"/>
                  <a:pt x="13863" y="1748"/>
                </a:cubicBezTo>
                <a:cubicBezTo>
                  <a:pt x="13770" y="1741"/>
                  <a:pt x="13677" y="1737"/>
                  <a:pt x="13586" y="1737"/>
                </a:cubicBezTo>
                <a:cubicBezTo>
                  <a:pt x="12658" y="1737"/>
                  <a:pt x="11812" y="2117"/>
                  <a:pt x="11174" y="2728"/>
                </a:cubicBezTo>
                <a:cubicBezTo>
                  <a:pt x="10866" y="1272"/>
                  <a:pt x="9634" y="152"/>
                  <a:pt x="8094" y="12"/>
                </a:cubicBezTo>
                <a:cubicBezTo>
                  <a:pt x="7997" y="4"/>
                  <a:pt x="7901" y="0"/>
                  <a:pt x="78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538525" y="2971138"/>
            <a:ext cx="273038" cy="182047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536613" y="460675"/>
            <a:ext cx="273050" cy="275950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117823" y="2468123"/>
            <a:ext cx="105764" cy="207231"/>
          </a:xfrm>
          <a:custGeom>
            <a:avLst/>
            <a:gdLst/>
            <a:ahLst/>
            <a:cxnLst/>
            <a:rect l="l" t="t" r="r" b="b"/>
            <a:pathLst>
              <a:path w="6818" h="13359" extrusionOk="0">
                <a:moveTo>
                  <a:pt x="3409" y="0"/>
                </a:moveTo>
                <a:cubicBezTo>
                  <a:pt x="3409" y="0"/>
                  <a:pt x="0" y="4236"/>
                  <a:pt x="0" y="7920"/>
                </a:cubicBezTo>
                <a:cubicBezTo>
                  <a:pt x="0" y="11604"/>
                  <a:pt x="1529" y="13359"/>
                  <a:pt x="3409" y="13359"/>
                </a:cubicBezTo>
                <a:cubicBezTo>
                  <a:pt x="5288" y="13359"/>
                  <a:pt x="6817" y="11604"/>
                  <a:pt x="6817" y="7920"/>
                </a:cubicBezTo>
                <a:cubicBezTo>
                  <a:pt x="6817" y="4236"/>
                  <a:pt x="3409" y="0"/>
                  <a:pt x="34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1974999">
            <a:off x="7363883" y="2468128"/>
            <a:ext cx="105767" cy="207237"/>
          </a:xfrm>
          <a:custGeom>
            <a:avLst/>
            <a:gdLst/>
            <a:ahLst/>
            <a:cxnLst/>
            <a:rect l="l" t="t" r="r" b="b"/>
            <a:pathLst>
              <a:path w="6818" h="13359" extrusionOk="0">
                <a:moveTo>
                  <a:pt x="3409" y="0"/>
                </a:moveTo>
                <a:cubicBezTo>
                  <a:pt x="3409" y="0"/>
                  <a:pt x="0" y="4236"/>
                  <a:pt x="0" y="7920"/>
                </a:cubicBezTo>
                <a:cubicBezTo>
                  <a:pt x="0" y="11604"/>
                  <a:pt x="1529" y="13359"/>
                  <a:pt x="3409" y="13359"/>
                </a:cubicBezTo>
                <a:cubicBezTo>
                  <a:pt x="5288" y="13359"/>
                  <a:pt x="6817" y="11604"/>
                  <a:pt x="6817" y="7920"/>
                </a:cubicBezTo>
                <a:cubicBezTo>
                  <a:pt x="6817" y="4236"/>
                  <a:pt x="3409" y="0"/>
                  <a:pt x="34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585711" y="1430577"/>
            <a:ext cx="210194" cy="212426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7890175" y="332163"/>
            <a:ext cx="310800" cy="207225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10800000">
            <a:off x="3310549" y="-869775"/>
            <a:ext cx="2250424" cy="1409187"/>
          </a:xfrm>
          <a:custGeom>
            <a:avLst/>
            <a:gdLst/>
            <a:ahLst/>
            <a:cxnLst/>
            <a:rect l="l" t="t" r="r" b="b"/>
            <a:pathLst>
              <a:path w="17168" h="10751" extrusionOk="0">
                <a:moveTo>
                  <a:pt x="7806" y="0"/>
                </a:moveTo>
                <a:cubicBezTo>
                  <a:pt x="6218" y="0"/>
                  <a:pt x="4851" y="1082"/>
                  <a:pt x="4482" y="2588"/>
                </a:cubicBezTo>
                <a:cubicBezTo>
                  <a:pt x="4090" y="2336"/>
                  <a:pt x="3641" y="2196"/>
                  <a:pt x="3165" y="2140"/>
                </a:cubicBezTo>
                <a:cubicBezTo>
                  <a:pt x="3080" y="2133"/>
                  <a:pt x="2995" y="2129"/>
                  <a:pt x="2911" y="2129"/>
                </a:cubicBezTo>
                <a:cubicBezTo>
                  <a:pt x="1477" y="2129"/>
                  <a:pt x="247" y="3234"/>
                  <a:pt x="141" y="4689"/>
                </a:cubicBezTo>
                <a:cubicBezTo>
                  <a:pt x="1" y="6229"/>
                  <a:pt x="1149" y="7601"/>
                  <a:pt x="2689" y="7713"/>
                </a:cubicBezTo>
                <a:cubicBezTo>
                  <a:pt x="2549" y="9253"/>
                  <a:pt x="3697" y="10625"/>
                  <a:pt x="5238" y="10737"/>
                </a:cubicBezTo>
                <a:cubicBezTo>
                  <a:pt x="5328" y="10746"/>
                  <a:pt x="5417" y="10751"/>
                  <a:pt x="5506" y="10751"/>
                </a:cubicBezTo>
                <a:cubicBezTo>
                  <a:pt x="6546" y="10751"/>
                  <a:pt x="7464" y="10159"/>
                  <a:pt x="7954" y="9281"/>
                </a:cubicBezTo>
                <a:cubicBezTo>
                  <a:pt x="8402" y="9953"/>
                  <a:pt x="9158" y="10429"/>
                  <a:pt x="10026" y="10513"/>
                </a:cubicBezTo>
                <a:cubicBezTo>
                  <a:pt x="10105" y="10520"/>
                  <a:pt x="10184" y="10523"/>
                  <a:pt x="10261" y="10523"/>
                </a:cubicBezTo>
                <a:cubicBezTo>
                  <a:pt x="11484" y="10523"/>
                  <a:pt x="12568" y="9711"/>
                  <a:pt x="12911" y="8553"/>
                </a:cubicBezTo>
                <a:cubicBezTo>
                  <a:pt x="13051" y="8581"/>
                  <a:pt x="13163" y="8609"/>
                  <a:pt x="13303" y="8609"/>
                </a:cubicBezTo>
                <a:cubicBezTo>
                  <a:pt x="13403" y="8618"/>
                  <a:pt x="13504" y="8623"/>
                  <a:pt x="13603" y="8623"/>
                </a:cubicBezTo>
                <a:cubicBezTo>
                  <a:pt x="15355" y="8623"/>
                  <a:pt x="16868" y="7248"/>
                  <a:pt x="17027" y="5473"/>
                </a:cubicBezTo>
                <a:cubicBezTo>
                  <a:pt x="17167" y="3568"/>
                  <a:pt x="15767" y="1916"/>
                  <a:pt x="13863" y="1748"/>
                </a:cubicBezTo>
                <a:cubicBezTo>
                  <a:pt x="13770" y="1741"/>
                  <a:pt x="13677" y="1737"/>
                  <a:pt x="13586" y="1737"/>
                </a:cubicBezTo>
                <a:cubicBezTo>
                  <a:pt x="12658" y="1737"/>
                  <a:pt x="11812" y="2117"/>
                  <a:pt x="11174" y="2728"/>
                </a:cubicBezTo>
                <a:cubicBezTo>
                  <a:pt x="10866" y="1272"/>
                  <a:pt x="9634" y="152"/>
                  <a:pt x="8094" y="12"/>
                </a:cubicBezTo>
                <a:cubicBezTo>
                  <a:pt x="7997" y="4"/>
                  <a:pt x="7901" y="0"/>
                  <a:pt x="78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253575" y="1038445"/>
            <a:ext cx="6636600" cy="119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00">
                <a:latin typeface="Concert One"/>
                <a:ea typeface="Concert One"/>
                <a:cs typeface="Concert One"/>
                <a:sym typeface="Concert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2307550" y="2803733"/>
            <a:ext cx="4528800" cy="47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ctrTitle" idx="2"/>
          </p:nvPr>
        </p:nvSpPr>
        <p:spPr>
          <a:xfrm>
            <a:off x="2312400" y="2307720"/>
            <a:ext cx="4519200" cy="525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None/>
              <a:defRPr sz="3500">
                <a:solidFill>
                  <a:schemeClr val="accent3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dk2"/>
        </a:solidFill>
        <a:effectLst/>
      </p:bgPr>
    </p:bg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2"/>
          <p:cNvSpPr/>
          <p:nvPr/>
        </p:nvSpPr>
        <p:spPr>
          <a:xfrm>
            <a:off x="0" y="4054425"/>
            <a:ext cx="9217628" cy="2140811"/>
          </a:xfrm>
          <a:custGeom>
            <a:avLst/>
            <a:gdLst/>
            <a:ahLst/>
            <a:cxnLst/>
            <a:rect l="l" t="t" r="r" b="b"/>
            <a:pathLst>
              <a:path w="141196" h="38655" extrusionOk="0">
                <a:moveTo>
                  <a:pt x="66374" y="0"/>
                </a:moveTo>
                <a:cubicBezTo>
                  <a:pt x="66202" y="0"/>
                  <a:pt x="66033" y="7"/>
                  <a:pt x="65866" y="20"/>
                </a:cubicBezTo>
                <a:cubicBezTo>
                  <a:pt x="64998" y="104"/>
                  <a:pt x="61469" y="832"/>
                  <a:pt x="61161" y="3689"/>
                </a:cubicBezTo>
                <a:cubicBezTo>
                  <a:pt x="59347" y="2479"/>
                  <a:pt x="57612" y="1988"/>
                  <a:pt x="56040" y="1988"/>
                </a:cubicBezTo>
                <a:cubicBezTo>
                  <a:pt x="52008" y="1988"/>
                  <a:pt x="49051" y="5222"/>
                  <a:pt x="48587" y="7861"/>
                </a:cubicBezTo>
                <a:cubicBezTo>
                  <a:pt x="48531" y="8197"/>
                  <a:pt x="48475" y="8533"/>
                  <a:pt x="48475" y="8841"/>
                </a:cubicBezTo>
                <a:cubicBezTo>
                  <a:pt x="48011" y="8725"/>
                  <a:pt x="47521" y="8663"/>
                  <a:pt x="47022" y="8663"/>
                </a:cubicBezTo>
                <a:cubicBezTo>
                  <a:pt x="46798" y="8663"/>
                  <a:pt x="46573" y="8675"/>
                  <a:pt x="46347" y="8701"/>
                </a:cubicBezTo>
                <a:cubicBezTo>
                  <a:pt x="45563" y="8813"/>
                  <a:pt x="44835" y="9065"/>
                  <a:pt x="44247" y="9458"/>
                </a:cubicBezTo>
                <a:cubicBezTo>
                  <a:pt x="42575" y="5790"/>
                  <a:pt x="38348" y="3323"/>
                  <a:pt x="33644" y="3323"/>
                </a:cubicBezTo>
                <a:cubicBezTo>
                  <a:pt x="33068" y="3323"/>
                  <a:pt x="32484" y="3360"/>
                  <a:pt x="31897" y="3437"/>
                </a:cubicBezTo>
                <a:cubicBezTo>
                  <a:pt x="30161" y="3633"/>
                  <a:pt x="28593" y="4165"/>
                  <a:pt x="27221" y="4949"/>
                </a:cubicBezTo>
                <a:cubicBezTo>
                  <a:pt x="26773" y="5201"/>
                  <a:pt x="26352" y="5481"/>
                  <a:pt x="25932" y="5789"/>
                </a:cubicBezTo>
                <a:cubicBezTo>
                  <a:pt x="25680" y="5985"/>
                  <a:pt x="25428" y="6209"/>
                  <a:pt x="25176" y="6433"/>
                </a:cubicBezTo>
                <a:cubicBezTo>
                  <a:pt x="24924" y="6657"/>
                  <a:pt x="24700" y="6881"/>
                  <a:pt x="24504" y="7133"/>
                </a:cubicBezTo>
                <a:cubicBezTo>
                  <a:pt x="24280" y="7357"/>
                  <a:pt x="24084" y="7609"/>
                  <a:pt x="23888" y="7861"/>
                </a:cubicBezTo>
                <a:cubicBezTo>
                  <a:pt x="22572" y="9682"/>
                  <a:pt x="21956" y="11838"/>
                  <a:pt x="22292" y="14078"/>
                </a:cubicBezTo>
                <a:cubicBezTo>
                  <a:pt x="21564" y="13574"/>
                  <a:pt x="20640" y="13266"/>
                  <a:pt x="19660" y="13210"/>
                </a:cubicBezTo>
                <a:cubicBezTo>
                  <a:pt x="19561" y="13202"/>
                  <a:pt x="19463" y="13198"/>
                  <a:pt x="19364" y="13198"/>
                </a:cubicBezTo>
                <a:cubicBezTo>
                  <a:pt x="19127" y="13198"/>
                  <a:pt x="18889" y="13218"/>
                  <a:pt x="18651" y="13238"/>
                </a:cubicBezTo>
                <a:cubicBezTo>
                  <a:pt x="18091" y="13322"/>
                  <a:pt x="17559" y="13462"/>
                  <a:pt x="17083" y="13686"/>
                </a:cubicBezTo>
                <a:cubicBezTo>
                  <a:pt x="16607" y="13910"/>
                  <a:pt x="16187" y="14218"/>
                  <a:pt x="15823" y="14554"/>
                </a:cubicBezTo>
                <a:cubicBezTo>
                  <a:pt x="15375" y="13630"/>
                  <a:pt x="14591" y="12902"/>
                  <a:pt x="13583" y="12426"/>
                </a:cubicBezTo>
                <a:cubicBezTo>
                  <a:pt x="12855" y="12062"/>
                  <a:pt x="12015" y="11866"/>
                  <a:pt x="11118" y="11838"/>
                </a:cubicBezTo>
                <a:cubicBezTo>
                  <a:pt x="10810" y="11838"/>
                  <a:pt x="10502" y="11866"/>
                  <a:pt x="10222" y="11894"/>
                </a:cubicBezTo>
                <a:cubicBezTo>
                  <a:pt x="10026" y="11922"/>
                  <a:pt x="9858" y="11950"/>
                  <a:pt x="9690" y="12006"/>
                </a:cubicBezTo>
                <a:cubicBezTo>
                  <a:pt x="9578" y="12006"/>
                  <a:pt x="9494" y="12034"/>
                  <a:pt x="9382" y="12062"/>
                </a:cubicBezTo>
                <a:cubicBezTo>
                  <a:pt x="9326" y="12090"/>
                  <a:pt x="9270" y="12090"/>
                  <a:pt x="9214" y="12118"/>
                </a:cubicBezTo>
                <a:cubicBezTo>
                  <a:pt x="9074" y="12174"/>
                  <a:pt x="8934" y="12202"/>
                  <a:pt x="8822" y="12258"/>
                </a:cubicBezTo>
                <a:lnTo>
                  <a:pt x="8766" y="12286"/>
                </a:lnTo>
                <a:cubicBezTo>
                  <a:pt x="7842" y="12650"/>
                  <a:pt x="7086" y="13210"/>
                  <a:pt x="6554" y="13938"/>
                </a:cubicBezTo>
                <a:cubicBezTo>
                  <a:pt x="5883" y="13429"/>
                  <a:pt x="5001" y="13111"/>
                  <a:pt x="4051" y="13111"/>
                </a:cubicBezTo>
                <a:cubicBezTo>
                  <a:pt x="3852" y="13111"/>
                  <a:pt x="3649" y="13125"/>
                  <a:pt x="3445" y="13154"/>
                </a:cubicBezTo>
                <a:cubicBezTo>
                  <a:pt x="1401" y="13406"/>
                  <a:pt x="1" y="15002"/>
                  <a:pt x="309" y="16710"/>
                </a:cubicBezTo>
                <a:cubicBezTo>
                  <a:pt x="587" y="18252"/>
                  <a:pt x="2188" y="19383"/>
                  <a:pt x="4000" y="19383"/>
                </a:cubicBezTo>
                <a:cubicBezTo>
                  <a:pt x="4196" y="19383"/>
                  <a:pt x="4394" y="19370"/>
                  <a:pt x="4594" y="19343"/>
                </a:cubicBezTo>
                <a:cubicBezTo>
                  <a:pt x="5350" y="19259"/>
                  <a:pt x="6022" y="18979"/>
                  <a:pt x="6554" y="18559"/>
                </a:cubicBezTo>
                <a:cubicBezTo>
                  <a:pt x="7492" y="19842"/>
                  <a:pt x="9192" y="20647"/>
                  <a:pt x="11039" y="20647"/>
                </a:cubicBezTo>
                <a:cubicBezTo>
                  <a:pt x="11288" y="20647"/>
                  <a:pt x="11538" y="20633"/>
                  <a:pt x="11791" y="20603"/>
                </a:cubicBezTo>
                <a:cubicBezTo>
                  <a:pt x="11847" y="20575"/>
                  <a:pt x="11875" y="20575"/>
                  <a:pt x="11931" y="20575"/>
                </a:cubicBezTo>
                <a:cubicBezTo>
                  <a:pt x="12616" y="24355"/>
                  <a:pt x="16518" y="27078"/>
                  <a:pt x="20952" y="27078"/>
                </a:cubicBezTo>
                <a:cubicBezTo>
                  <a:pt x="21413" y="27078"/>
                  <a:pt x="21879" y="27048"/>
                  <a:pt x="22348" y="26988"/>
                </a:cubicBezTo>
                <a:cubicBezTo>
                  <a:pt x="24560" y="26736"/>
                  <a:pt x="26465" y="25812"/>
                  <a:pt x="27809" y="24524"/>
                </a:cubicBezTo>
                <a:cubicBezTo>
                  <a:pt x="29021" y="26701"/>
                  <a:pt x="31655" y="28157"/>
                  <a:pt x="34590" y="28157"/>
                </a:cubicBezTo>
                <a:cubicBezTo>
                  <a:pt x="34976" y="28157"/>
                  <a:pt x="35368" y="28132"/>
                  <a:pt x="35762" y="28080"/>
                </a:cubicBezTo>
                <a:cubicBezTo>
                  <a:pt x="37414" y="27884"/>
                  <a:pt x="38870" y="27212"/>
                  <a:pt x="39962" y="26288"/>
                </a:cubicBezTo>
                <a:lnTo>
                  <a:pt x="39962" y="26288"/>
                </a:lnTo>
                <a:cubicBezTo>
                  <a:pt x="39738" y="30404"/>
                  <a:pt x="43267" y="34101"/>
                  <a:pt x="48279" y="34745"/>
                </a:cubicBezTo>
                <a:cubicBezTo>
                  <a:pt x="48781" y="34810"/>
                  <a:pt x="49280" y="34841"/>
                  <a:pt x="49772" y="34841"/>
                </a:cubicBezTo>
                <a:cubicBezTo>
                  <a:pt x="52683" y="34841"/>
                  <a:pt x="55364" y="33741"/>
                  <a:pt x="57185" y="31944"/>
                </a:cubicBezTo>
                <a:cubicBezTo>
                  <a:pt x="58165" y="35305"/>
                  <a:pt x="61497" y="38021"/>
                  <a:pt x="65838" y="38553"/>
                </a:cubicBezTo>
                <a:cubicBezTo>
                  <a:pt x="66374" y="38621"/>
                  <a:pt x="66907" y="38654"/>
                  <a:pt x="67433" y="38654"/>
                </a:cubicBezTo>
                <a:cubicBezTo>
                  <a:pt x="72099" y="38654"/>
                  <a:pt x="76232" y="36056"/>
                  <a:pt x="77515" y="32281"/>
                </a:cubicBezTo>
                <a:cubicBezTo>
                  <a:pt x="78747" y="33513"/>
                  <a:pt x="80484" y="34381"/>
                  <a:pt x="82528" y="34633"/>
                </a:cubicBezTo>
                <a:cubicBezTo>
                  <a:pt x="82938" y="34685"/>
                  <a:pt x="83346" y="34710"/>
                  <a:pt x="83749" y="34710"/>
                </a:cubicBezTo>
                <a:cubicBezTo>
                  <a:pt x="86180" y="34710"/>
                  <a:pt x="88432" y="33794"/>
                  <a:pt x="89921" y="32281"/>
                </a:cubicBezTo>
                <a:cubicBezTo>
                  <a:pt x="91349" y="34101"/>
                  <a:pt x="93617" y="35417"/>
                  <a:pt x="96390" y="35753"/>
                </a:cubicBezTo>
                <a:cubicBezTo>
                  <a:pt x="96880" y="35818"/>
                  <a:pt x="97367" y="35849"/>
                  <a:pt x="97848" y="35849"/>
                </a:cubicBezTo>
                <a:cubicBezTo>
                  <a:pt x="101516" y="35849"/>
                  <a:pt x="104821" y="34021"/>
                  <a:pt x="106331" y="31272"/>
                </a:cubicBezTo>
                <a:cubicBezTo>
                  <a:pt x="108039" y="32897"/>
                  <a:pt x="110420" y="34045"/>
                  <a:pt x="113164" y="34409"/>
                </a:cubicBezTo>
                <a:cubicBezTo>
                  <a:pt x="113740" y="34481"/>
                  <a:pt x="114313" y="34516"/>
                  <a:pt x="114878" y="34516"/>
                </a:cubicBezTo>
                <a:cubicBezTo>
                  <a:pt x="120470" y="34516"/>
                  <a:pt x="125377" y="31100"/>
                  <a:pt x="126242" y="26344"/>
                </a:cubicBezTo>
                <a:cubicBezTo>
                  <a:pt x="126298" y="26344"/>
                  <a:pt x="126354" y="26344"/>
                  <a:pt x="126410" y="26372"/>
                </a:cubicBezTo>
                <a:cubicBezTo>
                  <a:pt x="126742" y="26413"/>
                  <a:pt x="127072" y="26433"/>
                  <a:pt x="127397" y="26433"/>
                </a:cubicBezTo>
                <a:cubicBezTo>
                  <a:pt x="129709" y="26433"/>
                  <a:pt x="131813" y="25419"/>
                  <a:pt x="132991" y="23823"/>
                </a:cubicBezTo>
                <a:cubicBezTo>
                  <a:pt x="133663" y="24327"/>
                  <a:pt x="134503" y="24692"/>
                  <a:pt x="135455" y="24804"/>
                </a:cubicBezTo>
                <a:cubicBezTo>
                  <a:pt x="135698" y="24836"/>
                  <a:pt x="135939" y="24851"/>
                  <a:pt x="136177" y="24851"/>
                </a:cubicBezTo>
                <a:cubicBezTo>
                  <a:pt x="138443" y="24851"/>
                  <a:pt x="140449" y="23450"/>
                  <a:pt x="140804" y="21499"/>
                </a:cubicBezTo>
                <a:cubicBezTo>
                  <a:pt x="141196" y="19371"/>
                  <a:pt x="139432" y="17355"/>
                  <a:pt x="136855" y="17019"/>
                </a:cubicBezTo>
                <a:cubicBezTo>
                  <a:pt x="136631" y="16993"/>
                  <a:pt x="136408" y="16980"/>
                  <a:pt x="136187" y="16980"/>
                </a:cubicBezTo>
                <a:cubicBezTo>
                  <a:pt x="134977" y="16980"/>
                  <a:pt x="133843" y="17359"/>
                  <a:pt x="132991" y="17999"/>
                </a:cubicBezTo>
                <a:cubicBezTo>
                  <a:pt x="132431" y="17243"/>
                  <a:pt x="131646" y="16626"/>
                  <a:pt x="130722" y="16178"/>
                </a:cubicBezTo>
                <a:cubicBezTo>
                  <a:pt x="130554" y="16094"/>
                  <a:pt x="130386" y="16010"/>
                  <a:pt x="130218" y="15926"/>
                </a:cubicBezTo>
                <a:cubicBezTo>
                  <a:pt x="130190" y="15926"/>
                  <a:pt x="130162" y="15926"/>
                  <a:pt x="130134" y="15898"/>
                </a:cubicBezTo>
                <a:cubicBezTo>
                  <a:pt x="129994" y="15842"/>
                  <a:pt x="129826" y="15786"/>
                  <a:pt x="129658" y="15758"/>
                </a:cubicBezTo>
                <a:cubicBezTo>
                  <a:pt x="129574" y="15730"/>
                  <a:pt x="129518" y="15702"/>
                  <a:pt x="129434" y="15674"/>
                </a:cubicBezTo>
                <a:cubicBezTo>
                  <a:pt x="129294" y="15646"/>
                  <a:pt x="129182" y="15618"/>
                  <a:pt x="129070" y="15590"/>
                </a:cubicBezTo>
                <a:cubicBezTo>
                  <a:pt x="128846" y="15534"/>
                  <a:pt x="128622" y="15506"/>
                  <a:pt x="128398" y="15478"/>
                </a:cubicBezTo>
                <a:cubicBezTo>
                  <a:pt x="128059" y="15435"/>
                  <a:pt x="127723" y="15414"/>
                  <a:pt x="127391" y="15414"/>
                </a:cubicBezTo>
                <a:cubicBezTo>
                  <a:pt x="124733" y="15414"/>
                  <a:pt x="122362" y="16766"/>
                  <a:pt x="121341" y="18783"/>
                </a:cubicBezTo>
                <a:cubicBezTo>
                  <a:pt x="120473" y="17943"/>
                  <a:pt x="119241" y="17327"/>
                  <a:pt x="117813" y="17159"/>
                </a:cubicBezTo>
                <a:cubicBezTo>
                  <a:pt x="117512" y="17118"/>
                  <a:pt x="117213" y="17099"/>
                  <a:pt x="116916" y="17099"/>
                </a:cubicBezTo>
                <a:cubicBezTo>
                  <a:pt x="115555" y="17099"/>
                  <a:pt x="114260" y="17510"/>
                  <a:pt x="113248" y="18223"/>
                </a:cubicBezTo>
                <a:cubicBezTo>
                  <a:pt x="113500" y="16598"/>
                  <a:pt x="113360" y="15030"/>
                  <a:pt x="112884" y="13546"/>
                </a:cubicBezTo>
                <a:cubicBezTo>
                  <a:pt x="112744" y="13182"/>
                  <a:pt x="112604" y="12818"/>
                  <a:pt x="112464" y="12454"/>
                </a:cubicBezTo>
                <a:cubicBezTo>
                  <a:pt x="112380" y="12286"/>
                  <a:pt x="112296" y="12090"/>
                  <a:pt x="112184" y="11922"/>
                </a:cubicBezTo>
                <a:cubicBezTo>
                  <a:pt x="110308" y="8281"/>
                  <a:pt x="106275" y="5481"/>
                  <a:pt x="101234" y="4837"/>
                </a:cubicBezTo>
                <a:cubicBezTo>
                  <a:pt x="100543" y="4768"/>
                  <a:pt x="99852" y="4718"/>
                  <a:pt x="99161" y="4718"/>
                </a:cubicBezTo>
                <a:cubicBezTo>
                  <a:pt x="99012" y="4718"/>
                  <a:pt x="98863" y="4720"/>
                  <a:pt x="98714" y="4725"/>
                </a:cubicBezTo>
                <a:cubicBezTo>
                  <a:pt x="98294" y="4725"/>
                  <a:pt x="97902" y="4753"/>
                  <a:pt x="97482" y="4781"/>
                </a:cubicBezTo>
                <a:cubicBezTo>
                  <a:pt x="96670" y="4865"/>
                  <a:pt x="95886" y="5005"/>
                  <a:pt x="95102" y="5173"/>
                </a:cubicBezTo>
                <a:cubicBezTo>
                  <a:pt x="92413" y="5845"/>
                  <a:pt x="90005" y="7133"/>
                  <a:pt x="88213" y="8925"/>
                </a:cubicBezTo>
                <a:cubicBezTo>
                  <a:pt x="87177" y="9934"/>
                  <a:pt x="86336" y="11110"/>
                  <a:pt x="85748" y="12398"/>
                </a:cubicBezTo>
                <a:cubicBezTo>
                  <a:pt x="85552" y="12258"/>
                  <a:pt x="85356" y="12174"/>
                  <a:pt x="85160" y="12062"/>
                </a:cubicBezTo>
                <a:cubicBezTo>
                  <a:pt x="84544" y="11754"/>
                  <a:pt x="83844" y="11558"/>
                  <a:pt x="83116" y="11446"/>
                </a:cubicBezTo>
                <a:cubicBezTo>
                  <a:pt x="82841" y="11414"/>
                  <a:pt x="82568" y="11398"/>
                  <a:pt x="82297" y="11398"/>
                </a:cubicBezTo>
                <a:cubicBezTo>
                  <a:pt x="80663" y="11398"/>
                  <a:pt x="79128" y="11961"/>
                  <a:pt x="78047" y="12874"/>
                </a:cubicBezTo>
                <a:cubicBezTo>
                  <a:pt x="77627" y="10886"/>
                  <a:pt x="76031" y="9177"/>
                  <a:pt x="73819" y="8309"/>
                </a:cubicBezTo>
                <a:cubicBezTo>
                  <a:pt x="74015" y="7525"/>
                  <a:pt x="74043" y="6685"/>
                  <a:pt x="73903" y="5845"/>
                </a:cubicBezTo>
                <a:cubicBezTo>
                  <a:pt x="73240" y="2131"/>
                  <a:pt x="69460" y="0"/>
                  <a:pt x="6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32"/>
          <p:cNvSpPr/>
          <p:nvPr/>
        </p:nvSpPr>
        <p:spPr>
          <a:xfrm>
            <a:off x="4398082" y="-328775"/>
            <a:ext cx="1640128" cy="839612"/>
          </a:xfrm>
          <a:custGeom>
            <a:avLst/>
            <a:gdLst/>
            <a:ahLst/>
            <a:cxnLst/>
            <a:rect l="l" t="t" r="r" b="b"/>
            <a:pathLst>
              <a:path w="20136" h="10308" extrusionOk="0">
                <a:moveTo>
                  <a:pt x="6755" y="0"/>
                </a:moveTo>
                <a:cubicBezTo>
                  <a:pt x="6735" y="0"/>
                  <a:pt x="6714" y="1"/>
                  <a:pt x="6694" y="1"/>
                </a:cubicBezTo>
                <a:cubicBezTo>
                  <a:pt x="4845" y="29"/>
                  <a:pt x="3389" y="1541"/>
                  <a:pt x="3417" y="3389"/>
                </a:cubicBezTo>
                <a:cubicBezTo>
                  <a:pt x="3417" y="3557"/>
                  <a:pt x="3445" y="3697"/>
                  <a:pt x="3445" y="3865"/>
                </a:cubicBezTo>
                <a:cubicBezTo>
                  <a:pt x="3221" y="3781"/>
                  <a:pt x="2941" y="3753"/>
                  <a:pt x="2689" y="3753"/>
                </a:cubicBezTo>
                <a:cubicBezTo>
                  <a:pt x="1177" y="3781"/>
                  <a:pt x="1" y="5014"/>
                  <a:pt x="29" y="6526"/>
                </a:cubicBezTo>
                <a:cubicBezTo>
                  <a:pt x="57" y="7993"/>
                  <a:pt x="1261" y="9187"/>
                  <a:pt x="2750" y="9187"/>
                </a:cubicBezTo>
                <a:cubicBezTo>
                  <a:pt x="2767" y="9187"/>
                  <a:pt x="2784" y="9186"/>
                  <a:pt x="2801" y="9186"/>
                </a:cubicBezTo>
                <a:cubicBezTo>
                  <a:pt x="3585" y="9158"/>
                  <a:pt x="4313" y="8794"/>
                  <a:pt x="4789" y="8234"/>
                </a:cubicBezTo>
                <a:cubicBezTo>
                  <a:pt x="5313" y="9418"/>
                  <a:pt x="6486" y="10223"/>
                  <a:pt x="7829" y="10223"/>
                </a:cubicBezTo>
                <a:cubicBezTo>
                  <a:pt x="7852" y="10223"/>
                  <a:pt x="7875" y="10223"/>
                  <a:pt x="7898" y="10222"/>
                </a:cubicBezTo>
                <a:cubicBezTo>
                  <a:pt x="8990" y="10194"/>
                  <a:pt x="9914" y="9662"/>
                  <a:pt x="10530" y="8878"/>
                </a:cubicBezTo>
                <a:cubicBezTo>
                  <a:pt x="10968" y="9726"/>
                  <a:pt x="11860" y="10307"/>
                  <a:pt x="12894" y="10307"/>
                </a:cubicBezTo>
                <a:cubicBezTo>
                  <a:pt x="12918" y="10307"/>
                  <a:pt x="12942" y="10307"/>
                  <a:pt x="12967" y="10306"/>
                </a:cubicBezTo>
                <a:cubicBezTo>
                  <a:pt x="14255" y="10278"/>
                  <a:pt x="15347" y="9326"/>
                  <a:pt x="15571" y="8122"/>
                </a:cubicBezTo>
                <a:cubicBezTo>
                  <a:pt x="15963" y="8262"/>
                  <a:pt x="16383" y="8346"/>
                  <a:pt x="16831" y="8346"/>
                </a:cubicBezTo>
                <a:cubicBezTo>
                  <a:pt x="18679" y="8290"/>
                  <a:pt x="20136" y="6778"/>
                  <a:pt x="20108" y="4930"/>
                </a:cubicBezTo>
                <a:cubicBezTo>
                  <a:pt x="20080" y="3143"/>
                  <a:pt x="18595" y="1680"/>
                  <a:pt x="16819" y="1680"/>
                </a:cubicBezTo>
                <a:cubicBezTo>
                  <a:pt x="16786" y="1680"/>
                  <a:pt x="16752" y="1680"/>
                  <a:pt x="16719" y="1681"/>
                </a:cubicBezTo>
                <a:cubicBezTo>
                  <a:pt x="15935" y="1681"/>
                  <a:pt x="15235" y="1961"/>
                  <a:pt x="14675" y="2409"/>
                </a:cubicBezTo>
                <a:cubicBezTo>
                  <a:pt x="14227" y="1541"/>
                  <a:pt x="13303" y="981"/>
                  <a:pt x="12238" y="981"/>
                </a:cubicBezTo>
                <a:cubicBezTo>
                  <a:pt x="11258" y="1009"/>
                  <a:pt x="10390" y="1569"/>
                  <a:pt x="9942" y="2381"/>
                </a:cubicBezTo>
                <a:cubicBezTo>
                  <a:pt x="9528" y="1000"/>
                  <a:pt x="8241" y="0"/>
                  <a:pt x="67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32"/>
          <p:cNvSpPr/>
          <p:nvPr/>
        </p:nvSpPr>
        <p:spPr>
          <a:xfrm>
            <a:off x="-357700" y="1807200"/>
            <a:ext cx="975723" cy="808420"/>
          </a:xfrm>
          <a:custGeom>
            <a:avLst/>
            <a:gdLst/>
            <a:ahLst/>
            <a:cxnLst/>
            <a:rect l="l" t="t" r="r" b="b"/>
            <a:pathLst>
              <a:path w="13555" h="11230" extrusionOk="0">
                <a:moveTo>
                  <a:pt x="7001" y="0"/>
                </a:moveTo>
                <a:cubicBezTo>
                  <a:pt x="5097" y="0"/>
                  <a:pt x="3557" y="1540"/>
                  <a:pt x="3557" y="3445"/>
                </a:cubicBezTo>
                <a:cubicBezTo>
                  <a:pt x="3557" y="3501"/>
                  <a:pt x="3557" y="3529"/>
                  <a:pt x="3557" y="3557"/>
                </a:cubicBezTo>
                <a:cubicBezTo>
                  <a:pt x="3333" y="3501"/>
                  <a:pt x="3081" y="3445"/>
                  <a:pt x="2801" y="3445"/>
                </a:cubicBezTo>
                <a:cubicBezTo>
                  <a:pt x="1260" y="3445"/>
                  <a:pt x="0" y="4705"/>
                  <a:pt x="0" y="6245"/>
                </a:cubicBezTo>
                <a:cubicBezTo>
                  <a:pt x="0" y="7785"/>
                  <a:pt x="1260" y="9045"/>
                  <a:pt x="2801" y="9045"/>
                </a:cubicBezTo>
                <a:cubicBezTo>
                  <a:pt x="3305" y="10334"/>
                  <a:pt x="4537" y="11230"/>
                  <a:pt x="5993" y="11230"/>
                </a:cubicBezTo>
                <a:cubicBezTo>
                  <a:pt x="7393" y="11230"/>
                  <a:pt x="8597" y="10390"/>
                  <a:pt x="9130" y="9185"/>
                </a:cubicBezTo>
                <a:cubicBezTo>
                  <a:pt x="9606" y="9493"/>
                  <a:pt x="10166" y="9689"/>
                  <a:pt x="10754" y="9689"/>
                </a:cubicBezTo>
                <a:cubicBezTo>
                  <a:pt x="12294" y="9689"/>
                  <a:pt x="13554" y="8429"/>
                  <a:pt x="13554" y="6889"/>
                </a:cubicBezTo>
                <a:cubicBezTo>
                  <a:pt x="13554" y="5349"/>
                  <a:pt x="12294" y="4089"/>
                  <a:pt x="10754" y="4089"/>
                </a:cubicBezTo>
                <a:cubicBezTo>
                  <a:pt x="10642" y="4089"/>
                  <a:pt x="10502" y="4117"/>
                  <a:pt x="10390" y="4117"/>
                </a:cubicBezTo>
                <a:cubicBezTo>
                  <a:pt x="10418" y="3893"/>
                  <a:pt x="10446" y="3669"/>
                  <a:pt x="10446" y="3445"/>
                </a:cubicBezTo>
                <a:cubicBezTo>
                  <a:pt x="10446" y="1540"/>
                  <a:pt x="8905" y="0"/>
                  <a:pt x="70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32"/>
          <p:cNvSpPr/>
          <p:nvPr/>
        </p:nvSpPr>
        <p:spPr>
          <a:xfrm>
            <a:off x="8467150" y="774775"/>
            <a:ext cx="1340692" cy="839599"/>
          </a:xfrm>
          <a:custGeom>
            <a:avLst/>
            <a:gdLst/>
            <a:ahLst/>
            <a:cxnLst/>
            <a:rect l="l" t="t" r="r" b="b"/>
            <a:pathLst>
              <a:path w="17168" h="10751" extrusionOk="0">
                <a:moveTo>
                  <a:pt x="7806" y="0"/>
                </a:moveTo>
                <a:cubicBezTo>
                  <a:pt x="6218" y="0"/>
                  <a:pt x="4851" y="1082"/>
                  <a:pt x="4482" y="2588"/>
                </a:cubicBezTo>
                <a:cubicBezTo>
                  <a:pt x="4090" y="2336"/>
                  <a:pt x="3641" y="2196"/>
                  <a:pt x="3165" y="2140"/>
                </a:cubicBezTo>
                <a:cubicBezTo>
                  <a:pt x="3080" y="2133"/>
                  <a:pt x="2995" y="2129"/>
                  <a:pt x="2911" y="2129"/>
                </a:cubicBezTo>
                <a:cubicBezTo>
                  <a:pt x="1477" y="2129"/>
                  <a:pt x="247" y="3234"/>
                  <a:pt x="141" y="4689"/>
                </a:cubicBezTo>
                <a:cubicBezTo>
                  <a:pt x="1" y="6229"/>
                  <a:pt x="1149" y="7601"/>
                  <a:pt x="2689" y="7713"/>
                </a:cubicBezTo>
                <a:cubicBezTo>
                  <a:pt x="2549" y="9253"/>
                  <a:pt x="3697" y="10625"/>
                  <a:pt x="5238" y="10737"/>
                </a:cubicBezTo>
                <a:cubicBezTo>
                  <a:pt x="5328" y="10746"/>
                  <a:pt x="5417" y="10751"/>
                  <a:pt x="5506" y="10751"/>
                </a:cubicBezTo>
                <a:cubicBezTo>
                  <a:pt x="6546" y="10751"/>
                  <a:pt x="7464" y="10159"/>
                  <a:pt x="7954" y="9281"/>
                </a:cubicBezTo>
                <a:cubicBezTo>
                  <a:pt x="8402" y="9953"/>
                  <a:pt x="9158" y="10429"/>
                  <a:pt x="10026" y="10513"/>
                </a:cubicBezTo>
                <a:cubicBezTo>
                  <a:pt x="10105" y="10520"/>
                  <a:pt x="10184" y="10523"/>
                  <a:pt x="10261" y="10523"/>
                </a:cubicBezTo>
                <a:cubicBezTo>
                  <a:pt x="11484" y="10523"/>
                  <a:pt x="12568" y="9711"/>
                  <a:pt x="12911" y="8553"/>
                </a:cubicBezTo>
                <a:cubicBezTo>
                  <a:pt x="13051" y="8581"/>
                  <a:pt x="13163" y="8609"/>
                  <a:pt x="13303" y="8609"/>
                </a:cubicBezTo>
                <a:cubicBezTo>
                  <a:pt x="13403" y="8618"/>
                  <a:pt x="13504" y="8623"/>
                  <a:pt x="13603" y="8623"/>
                </a:cubicBezTo>
                <a:cubicBezTo>
                  <a:pt x="15355" y="8623"/>
                  <a:pt x="16868" y="7248"/>
                  <a:pt x="17027" y="5473"/>
                </a:cubicBezTo>
                <a:cubicBezTo>
                  <a:pt x="17167" y="3568"/>
                  <a:pt x="15767" y="1916"/>
                  <a:pt x="13863" y="1748"/>
                </a:cubicBezTo>
                <a:cubicBezTo>
                  <a:pt x="13770" y="1741"/>
                  <a:pt x="13677" y="1737"/>
                  <a:pt x="13586" y="1737"/>
                </a:cubicBezTo>
                <a:cubicBezTo>
                  <a:pt x="12658" y="1737"/>
                  <a:pt x="11812" y="2117"/>
                  <a:pt x="11174" y="2728"/>
                </a:cubicBezTo>
                <a:cubicBezTo>
                  <a:pt x="10866" y="1272"/>
                  <a:pt x="9634" y="152"/>
                  <a:pt x="8094" y="12"/>
                </a:cubicBezTo>
                <a:cubicBezTo>
                  <a:pt x="7997" y="4"/>
                  <a:pt x="7901" y="0"/>
                  <a:pt x="78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6" name="Google Shape;506;p32"/>
          <p:cNvGrpSpPr/>
          <p:nvPr/>
        </p:nvGrpSpPr>
        <p:grpSpPr>
          <a:xfrm>
            <a:off x="8516691" y="4007189"/>
            <a:ext cx="344791" cy="253876"/>
            <a:chOff x="360279" y="3247326"/>
            <a:chExt cx="344791" cy="253876"/>
          </a:xfrm>
        </p:grpSpPr>
        <p:sp>
          <p:nvSpPr>
            <p:cNvPr id="507" name="Google Shape;507;p32"/>
            <p:cNvSpPr/>
            <p:nvPr/>
          </p:nvSpPr>
          <p:spPr>
            <a:xfrm>
              <a:off x="360279" y="3272423"/>
              <a:ext cx="82822" cy="162278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2"/>
            <p:cNvSpPr/>
            <p:nvPr/>
          </p:nvSpPr>
          <p:spPr>
            <a:xfrm rot="-1662249">
              <a:off x="543701" y="3261192"/>
              <a:ext cx="115416" cy="226143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9" name="Google Shape;509;p32"/>
          <p:cNvSpPr/>
          <p:nvPr/>
        </p:nvSpPr>
        <p:spPr>
          <a:xfrm>
            <a:off x="3066271" y="2217288"/>
            <a:ext cx="205061" cy="207238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32"/>
          <p:cNvSpPr/>
          <p:nvPr/>
        </p:nvSpPr>
        <p:spPr>
          <a:xfrm>
            <a:off x="8738325" y="2107788"/>
            <a:ext cx="310800" cy="207225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32"/>
          <p:cNvSpPr/>
          <p:nvPr/>
        </p:nvSpPr>
        <p:spPr>
          <a:xfrm>
            <a:off x="6626546" y="222213"/>
            <a:ext cx="205061" cy="207238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2" name="Google Shape;512;p32"/>
          <p:cNvGrpSpPr/>
          <p:nvPr/>
        </p:nvGrpSpPr>
        <p:grpSpPr>
          <a:xfrm rot="-1145997">
            <a:off x="540585" y="339274"/>
            <a:ext cx="344773" cy="253862"/>
            <a:chOff x="360279" y="3247326"/>
            <a:chExt cx="344791" cy="253876"/>
          </a:xfrm>
        </p:grpSpPr>
        <p:sp>
          <p:nvSpPr>
            <p:cNvPr id="513" name="Google Shape;513;p32"/>
            <p:cNvSpPr/>
            <p:nvPr/>
          </p:nvSpPr>
          <p:spPr>
            <a:xfrm>
              <a:off x="360279" y="3272423"/>
              <a:ext cx="82822" cy="162278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2"/>
            <p:cNvSpPr/>
            <p:nvPr/>
          </p:nvSpPr>
          <p:spPr>
            <a:xfrm rot="-1662249">
              <a:off x="543701" y="3261192"/>
              <a:ext cx="115416" cy="226143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3"/>
          <p:cNvSpPr/>
          <p:nvPr/>
        </p:nvSpPr>
        <p:spPr>
          <a:xfrm>
            <a:off x="4572000" y="3322250"/>
            <a:ext cx="284040" cy="189383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33"/>
          <p:cNvSpPr/>
          <p:nvPr/>
        </p:nvSpPr>
        <p:spPr>
          <a:xfrm>
            <a:off x="3827450" y="4674425"/>
            <a:ext cx="1489109" cy="932515"/>
          </a:xfrm>
          <a:custGeom>
            <a:avLst/>
            <a:gdLst/>
            <a:ahLst/>
            <a:cxnLst/>
            <a:rect l="l" t="t" r="r" b="b"/>
            <a:pathLst>
              <a:path w="17168" h="10751" extrusionOk="0">
                <a:moveTo>
                  <a:pt x="7806" y="0"/>
                </a:moveTo>
                <a:cubicBezTo>
                  <a:pt x="6218" y="0"/>
                  <a:pt x="4851" y="1082"/>
                  <a:pt x="4482" y="2588"/>
                </a:cubicBezTo>
                <a:cubicBezTo>
                  <a:pt x="4090" y="2336"/>
                  <a:pt x="3641" y="2196"/>
                  <a:pt x="3165" y="2140"/>
                </a:cubicBezTo>
                <a:cubicBezTo>
                  <a:pt x="3080" y="2133"/>
                  <a:pt x="2995" y="2129"/>
                  <a:pt x="2911" y="2129"/>
                </a:cubicBezTo>
                <a:cubicBezTo>
                  <a:pt x="1477" y="2129"/>
                  <a:pt x="247" y="3234"/>
                  <a:pt x="141" y="4689"/>
                </a:cubicBezTo>
                <a:cubicBezTo>
                  <a:pt x="1" y="6229"/>
                  <a:pt x="1149" y="7601"/>
                  <a:pt x="2689" y="7713"/>
                </a:cubicBezTo>
                <a:cubicBezTo>
                  <a:pt x="2549" y="9253"/>
                  <a:pt x="3697" y="10625"/>
                  <a:pt x="5238" y="10737"/>
                </a:cubicBezTo>
                <a:cubicBezTo>
                  <a:pt x="5328" y="10746"/>
                  <a:pt x="5417" y="10751"/>
                  <a:pt x="5506" y="10751"/>
                </a:cubicBezTo>
                <a:cubicBezTo>
                  <a:pt x="6546" y="10751"/>
                  <a:pt x="7464" y="10159"/>
                  <a:pt x="7954" y="9281"/>
                </a:cubicBezTo>
                <a:cubicBezTo>
                  <a:pt x="8402" y="9953"/>
                  <a:pt x="9158" y="10429"/>
                  <a:pt x="10026" y="10513"/>
                </a:cubicBezTo>
                <a:cubicBezTo>
                  <a:pt x="10105" y="10520"/>
                  <a:pt x="10184" y="10523"/>
                  <a:pt x="10261" y="10523"/>
                </a:cubicBezTo>
                <a:cubicBezTo>
                  <a:pt x="11484" y="10523"/>
                  <a:pt x="12568" y="9711"/>
                  <a:pt x="12911" y="8553"/>
                </a:cubicBezTo>
                <a:cubicBezTo>
                  <a:pt x="13051" y="8581"/>
                  <a:pt x="13163" y="8609"/>
                  <a:pt x="13303" y="8609"/>
                </a:cubicBezTo>
                <a:cubicBezTo>
                  <a:pt x="13403" y="8618"/>
                  <a:pt x="13504" y="8623"/>
                  <a:pt x="13603" y="8623"/>
                </a:cubicBezTo>
                <a:cubicBezTo>
                  <a:pt x="15355" y="8623"/>
                  <a:pt x="16868" y="7248"/>
                  <a:pt x="17027" y="5473"/>
                </a:cubicBezTo>
                <a:cubicBezTo>
                  <a:pt x="17167" y="3568"/>
                  <a:pt x="15767" y="1916"/>
                  <a:pt x="13863" y="1748"/>
                </a:cubicBezTo>
                <a:cubicBezTo>
                  <a:pt x="13770" y="1741"/>
                  <a:pt x="13677" y="1737"/>
                  <a:pt x="13586" y="1737"/>
                </a:cubicBezTo>
                <a:cubicBezTo>
                  <a:pt x="12658" y="1737"/>
                  <a:pt x="11812" y="2117"/>
                  <a:pt x="11174" y="2728"/>
                </a:cubicBezTo>
                <a:cubicBezTo>
                  <a:pt x="10866" y="1272"/>
                  <a:pt x="9634" y="152"/>
                  <a:pt x="8094" y="12"/>
                </a:cubicBezTo>
                <a:cubicBezTo>
                  <a:pt x="7997" y="4"/>
                  <a:pt x="7901" y="0"/>
                  <a:pt x="78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33"/>
          <p:cNvSpPr/>
          <p:nvPr/>
        </p:nvSpPr>
        <p:spPr>
          <a:xfrm>
            <a:off x="7279400" y="-518225"/>
            <a:ext cx="1489129" cy="963253"/>
          </a:xfrm>
          <a:custGeom>
            <a:avLst/>
            <a:gdLst/>
            <a:ahLst/>
            <a:cxnLst/>
            <a:rect l="l" t="t" r="r" b="b"/>
            <a:pathLst>
              <a:path w="47383" h="30650" extrusionOk="0">
                <a:moveTo>
                  <a:pt x="18940" y="1"/>
                </a:moveTo>
                <a:cubicBezTo>
                  <a:pt x="18724" y="1"/>
                  <a:pt x="18506" y="8"/>
                  <a:pt x="18287" y="21"/>
                </a:cubicBezTo>
                <a:cubicBezTo>
                  <a:pt x="13050" y="357"/>
                  <a:pt x="8962" y="4558"/>
                  <a:pt x="8654" y="9655"/>
                </a:cubicBezTo>
                <a:cubicBezTo>
                  <a:pt x="8226" y="9569"/>
                  <a:pt x="7782" y="9533"/>
                  <a:pt x="7321" y="9533"/>
                </a:cubicBezTo>
                <a:cubicBezTo>
                  <a:pt x="7179" y="9533"/>
                  <a:pt x="7035" y="9536"/>
                  <a:pt x="6890" y="9543"/>
                </a:cubicBezTo>
                <a:cubicBezTo>
                  <a:pt x="2997" y="9795"/>
                  <a:pt x="1" y="13183"/>
                  <a:pt x="253" y="17104"/>
                </a:cubicBezTo>
                <a:cubicBezTo>
                  <a:pt x="477" y="20604"/>
                  <a:pt x="3221" y="23376"/>
                  <a:pt x="6638" y="23713"/>
                </a:cubicBezTo>
                <a:cubicBezTo>
                  <a:pt x="6638" y="23741"/>
                  <a:pt x="6638" y="23769"/>
                  <a:pt x="6638" y="23797"/>
                </a:cubicBezTo>
                <a:cubicBezTo>
                  <a:pt x="6799" y="26326"/>
                  <a:pt x="8900" y="28287"/>
                  <a:pt x="11400" y="28287"/>
                </a:cubicBezTo>
                <a:cubicBezTo>
                  <a:pt x="11501" y="28287"/>
                  <a:pt x="11604" y="28284"/>
                  <a:pt x="11706" y="28277"/>
                </a:cubicBezTo>
                <a:cubicBezTo>
                  <a:pt x="13078" y="28193"/>
                  <a:pt x="14255" y="27521"/>
                  <a:pt x="15067" y="26541"/>
                </a:cubicBezTo>
                <a:cubicBezTo>
                  <a:pt x="16961" y="29040"/>
                  <a:pt x="19967" y="30650"/>
                  <a:pt x="23296" y="30650"/>
                </a:cubicBezTo>
                <a:cubicBezTo>
                  <a:pt x="23511" y="30650"/>
                  <a:pt x="23727" y="30643"/>
                  <a:pt x="23944" y="30629"/>
                </a:cubicBezTo>
                <a:cubicBezTo>
                  <a:pt x="26996" y="30433"/>
                  <a:pt x="29657" y="28921"/>
                  <a:pt x="31393" y="26709"/>
                </a:cubicBezTo>
                <a:cubicBezTo>
                  <a:pt x="32289" y="27711"/>
                  <a:pt x="33583" y="28340"/>
                  <a:pt x="35017" y="28340"/>
                </a:cubicBezTo>
                <a:cubicBezTo>
                  <a:pt x="35106" y="28340"/>
                  <a:pt x="35195" y="28338"/>
                  <a:pt x="35285" y="28333"/>
                </a:cubicBezTo>
                <a:cubicBezTo>
                  <a:pt x="37918" y="28165"/>
                  <a:pt x="39934" y="25897"/>
                  <a:pt x="39766" y="23264"/>
                </a:cubicBezTo>
                <a:cubicBezTo>
                  <a:pt x="39766" y="23236"/>
                  <a:pt x="39766" y="23208"/>
                  <a:pt x="39766" y="23180"/>
                </a:cubicBezTo>
                <a:lnTo>
                  <a:pt x="40494" y="23180"/>
                </a:lnTo>
                <a:cubicBezTo>
                  <a:pt x="44415" y="22928"/>
                  <a:pt x="47383" y="19540"/>
                  <a:pt x="47131" y="15647"/>
                </a:cubicBezTo>
                <a:cubicBezTo>
                  <a:pt x="46886" y="11861"/>
                  <a:pt x="43753" y="8976"/>
                  <a:pt x="40051" y="8976"/>
                </a:cubicBezTo>
                <a:cubicBezTo>
                  <a:pt x="39947" y="8976"/>
                  <a:pt x="39843" y="8978"/>
                  <a:pt x="39738" y="8983"/>
                </a:cubicBezTo>
                <a:cubicBezTo>
                  <a:pt x="39120" y="5625"/>
                  <a:pt x="36184" y="3144"/>
                  <a:pt x="32734" y="3144"/>
                </a:cubicBezTo>
                <a:cubicBezTo>
                  <a:pt x="32586" y="3144"/>
                  <a:pt x="32438" y="3149"/>
                  <a:pt x="32289" y="3158"/>
                </a:cubicBezTo>
                <a:cubicBezTo>
                  <a:pt x="30553" y="3270"/>
                  <a:pt x="29013" y="3998"/>
                  <a:pt x="27836" y="5118"/>
                </a:cubicBezTo>
                <a:cubicBezTo>
                  <a:pt x="26036" y="2046"/>
                  <a:pt x="22707" y="1"/>
                  <a:pt x="189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33"/>
          <p:cNvSpPr/>
          <p:nvPr/>
        </p:nvSpPr>
        <p:spPr>
          <a:xfrm>
            <a:off x="1314250" y="-112500"/>
            <a:ext cx="866452" cy="443579"/>
          </a:xfrm>
          <a:custGeom>
            <a:avLst/>
            <a:gdLst/>
            <a:ahLst/>
            <a:cxnLst/>
            <a:rect l="l" t="t" r="r" b="b"/>
            <a:pathLst>
              <a:path w="20136" h="10308" extrusionOk="0">
                <a:moveTo>
                  <a:pt x="6755" y="0"/>
                </a:moveTo>
                <a:cubicBezTo>
                  <a:pt x="6735" y="0"/>
                  <a:pt x="6714" y="1"/>
                  <a:pt x="6694" y="1"/>
                </a:cubicBezTo>
                <a:cubicBezTo>
                  <a:pt x="4845" y="29"/>
                  <a:pt x="3389" y="1541"/>
                  <a:pt x="3417" y="3389"/>
                </a:cubicBezTo>
                <a:cubicBezTo>
                  <a:pt x="3417" y="3557"/>
                  <a:pt x="3445" y="3697"/>
                  <a:pt x="3445" y="3865"/>
                </a:cubicBezTo>
                <a:cubicBezTo>
                  <a:pt x="3221" y="3781"/>
                  <a:pt x="2941" y="3753"/>
                  <a:pt x="2689" y="3753"/>
                </a:cubicBezTo>
                <a:cubicBezTo>
                  <a:pt x="1177" y="3781"/>
                  <a:pt x="1" y="5014"/>
                  <a:pt x="29" y="6526"/>
                </a:cubicBezTo>
                <a:cubicBezTo>
                  <a:pt x="57" y="7993"/>
                  <a:pt x="1261" y="9187"/>
                  <a:pt x="2750" y="9187"/>
                </a:cubicBezTo>
                <a:cubicBezTo>
                  <a:pt x="2767" y="9187"/>
                  <a:pt x="2784" y="9186"/>
                  <a:pt x="2801" y="9186"/>
                </a:cubicBezTo>
                <a:cubicBezTo>
                  <a:pt x="3585" y="9158"/>
                  <a:pt x="4313" y="8794"/>
                  <a:pt x="4789" y="8234"/>
                </a:cubicBezTo>
                <a:cubicBezTo>
                  <a:pt x="5313" y="9418"/>
                  <a:pt x="6486" y="10223"/>
                  <a:pt x="7829" y="10223"/>
                </a:cubicBezTo>
                <a:cubicBezTo>
                  <a:pt x="7852" y="10223"/>
                  <a:pt x="7875" y="10223"/>
                  <a:pt x="7898" y="10222"/>
                </a:cubicBezTo>
                <a:cubicBezTo>
                  <a:pt x="8990" y="10194"/>
                  <a:pt x="9914" y="9662"/>
                  <a:pt x="10530" y="8878"/>
                </a:cubicBezTo>
                <a:cubicBezTo>
                  <a:pt x="10968" y="9726"/>
                  <a:pt x="11860" y="10307"/>
                  <a:pt x="12894" y="10307"/>
                </a:cubicBezTo>
                <a:cubicBezTo>
                  <a:pt x="12918" y="10307"/>
                  <a:pt x="12942" y="10307"/>
                  <a:pt x="12967" y="10306"/>
                </a:cubicBezTo>
                <a:cubicBezTo>
                  <a:pt x="14255" y="10278"/>
                  <a:pt x="15347" y="9326"/>
                  <a:pt x="15571" y="8122"/>
                </a:cubicBezTo>
                <a:cubicBezTo>
                  <a:pt x="15963" y="8262"/>
                  <a:pt x="16383" y="8346"/>
                  <a:pt x="16831" y="8346"/>
                </a:cubicBezTo>
                <a:cubicBezTo>
                  <a:pt x="18679" y="8290"/>
                  <a:pt x="20136" y="6778"/>
                  <a:pt x="20108" y="4930"/>
                </a:cubicBezTo>
                <a:cubicBezTo>
                  <a:pt x="20080" y="3143"/>
                  <a:pt x="18595" y="1680"/>
                  <a:pt x="16819" y="1680"/>
                </a:cubicBezTo>
                <a:cubicBezTo>
                  <a:pt x="16786" y="1680"/>
                  <a:pt x="16752" y="1680"/>
                  <a:pt x="16719" y="1681"/>
                </a:cubicBezTo>
                <a:cubicBezTo>
                  <a:pt x="15935" y="1681"/>
                  <a:pt x="15235" y="1961"/>
                  <a:pt x="14675" y="2409"/>
                </a:cubicBezTo>
                <a:cubicBezTo>
                  <a:pt x="14227" y="1541"/>
                  <a:pt x="13303" y="981"/>
                  <a:pt x="12238" y="981"/>
                </a:cubicBezTo>
                <a:cubicBezTo>
                  <a:pt x="11258" y="1009"/>
                  <a:pt x="10390" y="1569"/>
                  <a:pt x="9942" y="2381"/>
                </a:cubicBezTo>
                <a:cubicBezTo>
                  <a:pt x="9528" y="1000"/>
                  <a:pt x="8241" y="0"/>
                  <a:pt x="67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33"/>
          <p:cNvSpPr/>
          <p:nvPr/>
        </p:nvSpPr>
        <p:spPr>
          <a:xfrm>
            <a:off x="-199700" y="2450163"/>
            <a:ext cx="790460" cy="654906"/>
          </a:xfrm>
          <a:custGeom>
            <a:avLst/>
            <a:gdLst/>
            <a:ahLst/>
            <a:cxnLst/>
            <a:rect l="l" t="t" r="r" b="b"/>
            <a:pathLst>
              <a:path w="13555" h="11230" extrusionOk="0">
                <a:moveTo>
                  <a:pt x="7001" y="0"/>
                </a:moveTo>
                <a:cubicBezTo>
                  <a:pt x="5097" y="0"/>
                  <a:pt x="3557" y="1540"/>
                  <a:pt x="3557" y="3445"/>
                </a:cubicBezTo>
                <a:cubicBezTo>
                  <a:pt x="3557" y="3501"/>
                  <a:pt x="3557" y="3529"/>
                  <a:pt x="3557" y="3557"/>
                </a:cubicBezTo>
                <a:cubicBezTo>
                  <a:pt x="3333" y="3501"/>
                  <a:pt x="3081" y="3445"/>
                  <a:pt x="2801" y="3445"/>
                </a:cubicBezTo>
                <a:cubicBezTo>
                  <a:pt x="1260" y="3445"/>
                  <a:pt x="0" y="4705"/>
                  <a:pt x="0" y="6245"/>
                </a:cubicBezTo>
                <a:cubicBezTo>
                  <a:pt x="0" y="7785"/>
                  <a:pt x="1260" y="9045"/>
                  <a:pt x="2801" y="9045"/>
                </a:cubicBezTo>
                <a:cubicBezTo>
                  <a:pt x="3305" y="10334"/>
                  <a:pt x="4537" y="11230"/>
                  <a:pt x="5993" y="11230"/>
                </a:cubicBezTo>
                <a:cubicBezTo>
                  <a:pt x="7393" y="11230"/>
                  <a:pt x="8597" y="10390"/>
                  <a:pt x="9130" y="9185"/>
                </a:cubicBezTo>
                <a:cubicBezTo>
                  <a:pt x="9606" y="9493"/>
                  <a:pt x="10166" y="9689"/>
                  <a:pt x="10754" y="9689"/>
                </a:cubicBezTo>
                <a:cubicBezTo>
                  <a:pt x="12294" y="9689"/>
                  <a:pt x="13554" y="8429"/>
                  <a:pt x="13554" y="6889"/>
                </a:cubicBezTo>
                <a:cubicBezTo>
                  <a:pt x="13554" y="5349"/>
                  <a:pt x="12294" y="4089"/>
                  <a:pt x="10754" y="4089"/>
                </a:cubicBezTo>
                <a:cubicBezTo>
                  <a:pt x="10642" y="4089"/>
                  <a:pt x="10502" y="4117"/>
                  <a:pt x="10390" y="4117"/>
                </a:cubicBezTo>
                <a:cubicBezTo>
                  <a:pt x="10418" y="3893"/>
                  <a:pt x="10446" y="3669"/>
                  <a:pt x="10446" y="3445"/>
                </a:cubicBezTo>
                <a:cubicBezTo>
                  <a:pt x="10446" y="1540"/>
                  <a:pt x="8905" y="0"/>
                  <a:pt x="70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1" name="Google Shape;521;p33"/>
          <p:cNvGrpSpPr/>
          <p:nvPr/>
        </p:nvGrpSpPr>
        <p:grpSpPr>
          <a:xfrm>
            <a:off x="436304" y="1845839"/>
            <a:ext cx="344791" cy="253876"/>
            <a:chOff x="360279" y="3247326"/>
            <a:chExt cx="344791" cy="253876"/>
          </a:xfrm>
        </p:grpSpPr>
        <p:sp>
          <p:nvSpPr>
            <p:cNvPr id="522" name="Google Shape;522;p33"/>
            <p:cNvSpPr/>
            <p:nvPr/>
          </p:nvSpPr>
          <p:spPr>
            <a:xfrm>
              <a:off x="360279" y="3272423"/>
              <a:ext cx="82822" cy="162278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3"/>
            <p:cNvSpPr/>
            <p:nvPr/>
          </p:nvSpPr>
          <p:spPr>
            <a:xfrm rot="-1662249">
              <a:off x="543701" y="3261192"/>
              <a:ext cx="115416" cy="226143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4" name="Google Shape;524;p33"/>
          <p:cNvSpPr/>
          <p:nvPr/>
        </p:nvSpPr>
        <p:spPr>
          <a:xfrm>
            <a:off x="8522646" y="2396850"/>
            <a:ext cx="205061" cy="207238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33"/>
          <p:cNvSpPr/>
          <p:nvPr/>
        </p:nvSpPr>
        <p:spPr>
          <a:xfrm>
            <a:off x="3674546" y="5663"/>
            <a:ext cx="205061" cy="207238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33"/>
          <p:cNvSpPr/>
          <p:nvPr/>
        </p:nvSpPr>
        <p:spPr>
          <a:xfrm>
            <a:off x="818025" y="4990425"/>
            <a:ext cx="284040" cy="189383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7" name="Google Shape;527;p33"/>
          <p:cNvGrpSpPr/>
          <p:nvPr/>
        </p:nvGrpSpPr>
        <p:grpSpPr>
          <a:xfrm rot="1699496">
            <a:off x="110269" y="3261934"/>
            <a:ext cx="996859" cy="1038461"/>
            <a:chOff x="2399900" y="2436500"/>
            <a:chExt cx="640375" cy="667100"/>
          </a:xfrm>
        </p:grpSpPr>
        <p:sp>
          <p:nvSpPr>
            <p:cNvPr id="528" name="Google Shape;528;p33"/>
            <p:cNvSpPr/>
            <p:nvPr/>
          </p:nvSpPr>
          <p:spPr>
            <a:xfrm>
              <a:off x="2406150" y="2567075"/>
              <a:ext cx="631625" cy="534475"/>
            </a:xfrm>
            <a:custGeom>
              <a:avLst/>
              <a:gdLst/>
              <a:ahLst/>
              <a:cxnLst/>
              <a:rect l="l" t="t" r="r" b="b"/>
              <a:pathLst>
                <a:path w="25265" h="21379" extrusionOk="0">
                  <a:moveTo>
                    <a:pt x="12632" y="0"/>
                  </a:moveTo>
                  <a:cubicBezTo>
                    <a:pt x="5665" y="0"/>
                    <a:pt x="1" y="4787"/>
                    <a:pt x="1" y="10702"/>
                  </a:cubicBezTo>
                  <a:cubicBezTo>
                    <a:pt x="1" y="16592"/>
                    <a:pt x="5665" y="21379"/>
                    <a:pt x="12632" y="21379"/>
                  </a:cubicBezTo>
                  <a:cubicBezTo>
                    <a:pt x="19625" y="21379"/>
                    <a:pt x="25264" y="16592"/>
                    <a:pt x="25264" y="10702"/>
                  </a:cubicBezTo>
                  <a:cubicBezTo>
                    <a:pt x="25264" y="4787"/>
                    <a:pt x="19625" y="0"/>
                    <a:pt x="126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3"/>
            <p:cNvSpPr/>
            <p:nvPr/>
          </p:nvSpPr>
          <p:spPr>
            <a:xfrm>
              <a:off x="2399900" y="2565000"/>
              <a:ext cx="640375" cy="538600"/>
            </a:xfrm>
            <a:custGeom>
              <a:avLst/>
              <a:gdLst/>
              <a:ahLst/>
              <a:cxnLst/>
              <a:rect l="l" t="t" r="r" b="b"/>
              <a:pathLst>
                <a:path w="25615" h="21544" extrusionOk="0">
                  <a:moveTo>
                    <a:pt x="12905" y="177"/>
                  </a:moveTo>
                  <a:cubicBezTo>
                    <a:pt x="13747" y="177"/>
                    <a:pt x="14588" y="247"/>
                    <a:pt x="15414" y="384"/>
                  </a:cubicBezTo>
                  <a:cubicBezTo>
                    <a:pt x="17820" y="810"/>
                    <a:pt x="20126" y="1838"/>
                    <a:pt x="21955" y="3442"/>
                  </a:cubicBezTo>
                  <a:cubicBezTo>
                    <a:pt x="23634" y="4921"/>
                    <a:pt x="24888" y="6900"/>
                    <a:pt x="25289" y="9131"/>
                  </a:cubicBezTo>
                  <a:cubicBezTo>
                    <a:pt x="25389" y="9682"/>
                    <a:pt x="25439" y="10234"/>
                    <a:pt x="25439" y="10785"/>
                  </a:cubicBezTo>
                  <a:cubicBezTo>
                    <a:pt x="25439" y="13041"/>
                    <a:pt x="24562" y="15196"/>
                    <a:pt x="23108" y="16926"/>
                  </a:cubicBezTo>
                  <a:cubicBezTo>
                    <a:pt x="21554" y="18730"/>
                    <a:pt x="19449" y="20033"/>
                    <a:pt x="17193" y="20735"/>
                  </a:cubicBezTo>
                  <a:cubicBezTo>
                    <a:pt x="15801" y="21153"/>
                    <a:pt x="14347" y="21362"/>
                    <a:pt x="12895" y="21362"/>
                  </a:cubicBezTo>
                  <a:cubicBezTo>
                    <a:pt x="11734" y="21362"/>
                    <a:pt x="10574" y="21228"/>
                    <a:pt x="9449" y="20961"/>
                  </a:cubicBezTo>
                  <a:cubicBezTo>
                    <a:pt x="7118" y="20409"/>
                    <a:pt x="4912" y="19256"/>
                    <a:pt x="3208" y="17527"/>
                  </a:cubicBezTo>
                  <a:cubicBezTo>
                    <a:pt x="1629" y="15923"/>
                    <a:pt x="577" y="13818"/>
                    <a:pt x="376" y="11587"/>
                  </a:cubicBezTo>
                  <a:cubicBezTo>
                    <a:pt x="176" y="9332"/>
                    <a:pt x="827" y="7126"/>
                    <a:pt x="2156" y="5296"/>
                  </a:cubicBezTo>
                  <a:cubicBezTo>
                    <a:pt x="3509" y="3367"/>
                    <a:pt x="5539" y="1938"/>
                    <a:pt x="7720" y="1111"/>
                  </a:cubicBezTo>
                  <a:cubicBezTo>
                    <a:pt x="9366" y="483"/>
                    <a:pt x="11138" y="177"/>
                    <a:pt x="12905" y="177"/>
                  </a:cubicBezTo>
                  <a:close/>
                  <a:moveTo>
                    <a:pt x="12860" y="0"/>
                  </a:moveTo>
                  <a:cubicBezTo>
                    <a:pt x="11700" y="0"/>
                    <a:pt x="10543" y="135"/>
                    <a:pt x="9424" y="409"/>
                  </a:cubicBezTo>
                  <a:cubicBezTo>
                    <a:pt x="7043" y="986"/>
                    <a:pt x="4787" y="2164"/>
                    <a:pt x="3083" y="3918"/>
                  </a:cubicBezTo>
                  <a:cubicBezTo>
                    <a:pt x="1479" y="5547"/>
                    <a:pt x="426" y="7652"/>
                    <a:pt x="201" y="9933"/>
                  </a:cubicBezTo>
                  <a:cubicBezTo>
                    <a:pt x="0" y="12214"/>
                    <a:pt x="652" y="14495"/>
                    <a:pt x="2005" y="16349"/>
                  </a:cubicBezTo>
                  <a:cubicBezTo>
                    <a:pt x="3384" y="18279"/>
                    <a:pt x="5389" y="19708"/>
                    <a:pt x="7619" y="20585"/>
                  </a:cubicBezTo>
                  <a:cubicBezTo>
                    <a:pt x="9287" y="21231"/>
                    <a:pt x="11082" y="21543"/>
                    <a:pt x="12878" y="21543"/>
                  </a:cubicBezTo>
                  <a:cubicBezTo>
                    <a:pt x="13728" y="21543"/>
                    <a:pt x="14577" y="21473"/>
                    <a:pt x="15414" y="21337"/>
                  </a:cubicBezTo>
                  <a:cubicBezTo>
                    <a:pt x="17845" y="20911"/>
                    <a:pt x="20201" y="19858"/>
                    <a:pt x="22081" y="18229"/>
                  </a:cubicBezTo>
                  <a:cubicBezTo>
                    <a:pt x="23785" y="16725"/>
                    <a:pt x="25038" y="14695"/>
                    <a:pt x="25464" y="12439"/>
                  </a:cubicBezTo>
                  <a:cubicBezTo>
                    <a:pt x="25564" y="11888"/>
                    <a:pt x="25614" y="11337"/>
                    <a:pt x="25614" y="10785"/>
                  </a:cubicBezTo>
                  <a:cubicBezTo>
                    <a:pt x="25614" y="8479"/>
                    <a:pt x="24737" y="6299"/>
                    <a:pt x="23284" y="4545"/>
                  </a:cubicBezTo>
                  <a:cubicBezTo>
                    <a:pt x="21730" y="2690"/>
                    <a:pt x="19574" y="1387"/>
                    <a:pt x="17268" y="660"/>
                  </a:cubicBezTo>
                  <a:cubicBezTo>
                    <a:pt x="15845" y="223"/>
                    <a:pt x="14350" y="0"/>
                    <a:pt x="128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3"/>
            <p:cNvSpPr/>
            <p:nvPr/>
          </p:nvSpPr>
          <p:spPr>
            <a:xfrm>
              <a:off x="2454400" y="2589625"/>
              <a:ext cx="535125" cy="382225"/>
            </a:xfrm>
            <a:custGeom>
              <a:avLst/>
              <a:gdLst/>
              <a:ahLst/>
              <a:cxnLst/>
              <a:rect l="l" t="t" r="r" b="b"/>
              <a:pathLst>
                <a:path w="21405" h="15289" extrusionOk="0">
                  <a:moveTo>
                    <a:pt x="10702" y="1"/>
                  </a:moveTo>
                  <a:cubicBezTo>
                    <a:pt x="4788" y="1"/>
                    <a:pt x="1" y="3409"/>
                    <a:pt x="1" y="7645"/>
                  </a:cubicBezTo>
                  <a:cubicBezTo>
                    <a:pt x="1" y="11880"/>
                    <a:pt x="4788" y="15289"/>
                    <a:pt x="10702" y="15289"/>
                  </a:cubicBezTo>
                  <a:cubicBezTo>
                    <a:pt x="16617" y="15289"/>
                    <a:pt x="21404" y="11880"/>
                    <a:pt x="21404" y="7645"/>
                  </a:cubicBezTo>
                  <a:cubicBezTo>
                    <a:pt x="21404" y="3409"/>
                    <a:pt x="16617" y="1"/>
                    <a:pt x="10702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3"/>
            <p:cNvSpPr/>
            <p:nvPr/>
          </p:nvSpPr>
          <p:spPr>
            <a:xfrm>
              <a:off x="2853525" y="2698025"/>
              <a:ext cx="142875" cy="142875"/>
            </a:xfrm>
            <a:custGeom>
              <a:avLst/>
              <a:gdLst/>
              <a:ahLst/>
              <a:cxnLst/>
              <a:rect l="l" t="t" r="r" b="b"/>
              <a:pathLst>
                <a:path w="5715" h="5715" extrusionOk="0">
                  <a:moveTo>
                    <a:pt x="2858" y="1"/>
                  </a:moveTo>
                  <a:cubicBezTo>
                    <a:pt x="1279" y="1"/>
                    <a:pt x="1" y="1279"/>
                    <a:pt x="1" y="2858"/>
                  </a:cubicBezTo>
                  <a:cubicBezTo>
                    <a:pt x="1" y="4437"/>
                    <a:pt x="1279" y="5715"/>
                    <a:pt x="2858" y="5715"/>
                  </a:cubicBezTo>
                  <a:cubicBezTo>
                    <a:pt x="4437" y="5715"/>
                    <a:pt x="5715" y="4437"/>
                    <a:pt x="5715" y="2858"/>
                  </a:cubicBezTo>
                  <a:cubicBezTo>
                    <a:pt x="5715" y="1279"/>
                    <a:pt x="4437" y="1"/>
                    <a:pt x="2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3"/>
            <p:cNvSpPr/>
            <p:nvPr/>
          </p:nvSpPr>
          <p:spPr>
            <a:xfrm>
              <a:off x="2851650" y="2695900"/>
              <a:ext cx="152900" cy="147475"/>
            </a:xfrm>
            <a:custGeom>
              <a:avLst/>
              <a:gdLst/>
              <a:ahLst/>
              <a:cxnLst/>
              <a:rect l="l" t="t" r="r" b="b"/>
              <a:pathLst>
                <a:path w="6116" h="5899" extrusionOk="0">
                  <a:moveTo>
                    <a:pt x="2923" y="182"/>
                  </a:moveTo>
                  <a:cubicBezTo>
                    <a:pt x="3735" y="182"/>
                    <a:pt x="4537" y="528"/>
                    <a:pt x="5063" y="1163"/>
                  </a:cubicBezTo>
                  <a:cubicBezTo>
                    <a:pt x="5815" y="2065"/>
                    <a:pt x="5915" y="3394"/>
                    <a:pt x="5314" y="4396"/>
                  </a:cubicBezTo>
                  <a:cubicBezTo>
                    <a:pt x="4805" y="5222"/>
                    <a:pt x="3867" y="5726"/>
                    <a:pt x="2908" y="5726"/>
                  </a:cubicBezTo>
                  <a:cubicBezTo>
                    <a:pt x="2732" y="5726"/>
                    <a:pt x="2556" y="5709"/>
                    <a:pt x="2381" y="5675"/>
                  </a:cubicBezTo>
                  <a:cubicBezTo>
                    <a:pt x="1103" y="5399"/>
                    <a:pt x="176" y="4246"/>
                    <a:pt x="176" y="2943"/>
                  </a:cubicBezTo>
                  <a:cubicBezTo>
                    <a:pt x="176" y="1790"/>
                    <a:pt x="903" y="737"/>
                    <a:pt x="2005" y="336"/>
                  </a:cubicBezTo>
                  <a:cubicBezTo>
                    <a:pt x="2303" y="232"/>
                    <a:pt x="2614" y="182"/>
                    <a:pt x="2923" y="182"/>
                  </a:cubicBezTo>
                  <a:close/>
                  <a:moveTo>
                    <a:pt x="2939" y="1"/>
                  </a:moveTo>
                  <a:cubicBezTo>
                    <a:pt x="2745" y="1"/>
                    <a:pt x="2550" y="20"/>
                    <a:pt x="2356" y="60"/>
                  </a:cubicBezTo>
                  <a:cubicBezTo>
                    <a:pt x="1003" y="336"/>
                    <a:pt x="0" y="1564"/>
                    <a:pt x="0" y="2943"/>
                  </a:cubicBezTo>
                  <a:cubicBezTo>
                    <a:pt x="0" y="4171"/>
                    <a:pt x="777" y="5299"/>
                    <a:pt x="1930" y="5725"/>
                  </a:cubicBezTo>
                  <a:cubicBezTo>
                    <a:pt x="2249" y="5842"/>
                    <a:pt x="2583" y="5899"/>
                    <a:pt x="2916" y="5899"/>
                  </a:cubicBezTo>
                  <a:cubicBezTo>
                    <a:pt x="3787" y="5899"/>
                    <a:pt x="4651" y="5512"/>
                    <a:pt x="5214" y="4822"/>
                  </a:cubicBezTo>
                  <a:cubicBezTo>
                    <a:pt x="5990" y="3870"/>
                    <a:pt x="6116" y="2492"/>
                    <a:pt x="5464" y="1414"/>
                  </a:cubicBezTo>
                  <a:cubicBezTo>
                    <a:pt x="4918" y="531"/>
                    <a:pt x="3948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3"/>
            <p:cNvSpPr/>
            <p:nvPr/>
          </p:nvSpPr>
          <p:spPr>
            <a:xfrm>
              <a:off x="2876075" y="2721825"/>
              <a:ext cx="97775" cy="97775"/>
            </a:xfrm>
            <a:custGeom>
              <a:avLst/>
              <a:gdLst/>
              <a:ahLst/>
              <a:cxnLst/>
              <a:rect l="l" t="t" r="r" b="b"/>
              <a:pathLst>
                <a:path w="3911" h="3911" extrusionOk="0">
                  <a:moveTo>
                    <a:pt x="1956" y="1"/>
                  </a:moveTo>
                  <a:cubicBezTo>
                    <a:pt x="878" y="1"/>
                    <a:pt x="1" y="878"/>
                    <a:pt x="1" y="1956"/>
                  </a:cubicBezTo>
                  <a:cubicBezTo>
                    <a:pt x="1" y="3034"/>
                    <a:pt x="878" y="3911"/>
                    <a:pt x="1956" y="3911"/>
                  </a:cubicBezTo>
                  <a:cubicBezTo>
                    <a:pt x="3034" y="3911"/>
                    <a:pt x="3911" y="3034"/>
                    <a:pt x="3911" y="1956"/>
                  </a:cubicBezTo>
                  <a:cubicBezTo>
                    <a:pt x="3911" y="878"/>
                    <a:pt x="3034" y="1"/>
                    <a:pt x="19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3"/>
            <p:cNvSpPr/>
            <p:nvPr/>
          </p:nvSpPr>
          <p:spPr>
            <a:xfrm>
              <a:off x="2881725" y="2719950"/>
              <a:ext cx="30725" cy="30725"/>
            </a:xfrm>
            <a:custGeom>
              <a:avLst/>
              <a:gdLst/>
              <a:ahLst/>
              <a:cxnLst/>
              <a:rect l="l" t="t" r="r" b="b"/>
              <a:pathLst>
                <a:path w="1229" h="1229" extrusionOk="0">
                  <a:moveTo>
                    <a:pt x="602" y="1"/>
                  </a:moveTo>
                  <a:cubicBezTo>
                    <a:pt x="276" y="1"/>
                    <a:pt x="0" y="276"/>
                    <a:pt x="0" y="627"/>
                  </a:cubicBezTo>
                  <a:cubicBezTo>
                    <a:pt x="0" y="953"/>
                    <a:pt x="276" y="1229"/>
                    <a:pt x="602" y="1229"/>
                  </a:cubicBezTo>
                  <a:cubicBezTo>
                    <a:pt x="953" y="1229"/>
                    <a:pt x="1229" y="953"/>
                    <a:pt x="1229" y="627"/>
                  </a:cubicBezTo>
                  <a:cubicBezTo>
                    <a:pt x="1229" y="276"/>
                    <a:pt x="953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3"/>
            <p:cNvSpPr/>
            <p:nvPr/>
          </p:nvSpPr>
          <p:spPr>
            <a:xfrm>
              <a:off x="2447500" y="2696775"/>
              <a:ext cx="142900" cy="143500"/>
            </a:xfrm>
            <a:custGeom>
              <a:avLst/>
              <a:gdLst/>
              <a:ahLst/>
              <a:cxnLst/>
              <a:rect l="l" t="t" r="r" b="b"/>
              <a:pathLst>
                <a:path w="5716" h="5740" extrusionOk="0">
                  <a:moveTo>
                    <a:pt x="2858" y="0"/>
                  </a:moveTo>
                  <a:cubicBezTo>
                    <a:pt x="1279" y="0"/>
                    <a:pt x="1" y="1304"/>
                    <a:pt x="1" y="2883"/>
                  </a:cubicBezTo>
                  <a:cubicBezTo>
                    <a:pt x="1" y="4462"/>
                    <a:pt x="1279" y="5740"/>
                    <a:pt x="2858" y="5740"/>
                  </a:cubicBezTo>
                  <a:cubicBezTo>
                    <a:pt x="4437" y="5740"/>
                    <a:pt x="5715" y="4462"/>
                    <a:pt x="5715" y="2883"/>
                  </a:cubicBezTo>
                  <a:cubicBezTo>
                    <a:pt x="5715" y="1304"/>
                    <a:pt x="4437" y="0"/>
                    <a:pt x="28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3"/>
            <p:cNvSpPr/>
            <p:nvPr/>
          </p:nvSpPr>
          <p:spPr>
            <a:xfrm>
              <a:off x="2445000" y="2694900"/>
              <a:ext cx="152925" cy="147250"/>
            </a:xfrm>
            <a:custGeom>
              <a:avLst/>
              <a:gdLst/>
              <a:ahLst/>
              <a:cxnLst/>
              <a:rect l="l" t="t" r="r" b="b"/>
              <a:pathLst>
                <a:path w="6117" h="5890" extrusionOk="0">
                  <a:moveTo>
                    <a:pt x="2940" y="172"/>
                  </a:moveTo>
                  <a:cubicBezTo>
                    <a:pt x="3747" y="172"/>
                    <a:pt x="4543" y="524"/>
                    <a:pt x="5088" y="1178"/>
                  </a:cubicBezTo>
                  <a:cubicBezTo>
                    <a:pt x="5840" y="2055"/>
                    <a:pt x="5941" y="3384"/>
                    <a:pt x="5339" y="4386"/>
                  </a:cubicBezTo>
                  <a:cubicBezTo>
                    <a:pt x="4831" y="5212"/>
                    <a:pt x="3893" y="5716"/>
                    <a:pt x="2933" y="5716"/>
                  </a:cubicBezTo>
                  <a:cubicBezTo>
                    <a:pt x="2758" y="5716"/>
                    <a:pt x="2581" y="5699"/>
                    <a:pt x="2407" y="5664"/>
                  </a:cubicBezTo>
                  <a:cubicBezTo>
                    <a:pt x="1129" y="5389"/>
                    <a:pt x="201" y="4261"/>
                    <a:pt x="176" y="2958"/>
                  </a:cubicBezTo>
                  <a:cubicBezTo>
                    <a:pt x="201" y="1780"/>
                    <a:pt x="928" y="727"/>
                    <a:pt x="2031" y="326"/>
                  </a:cubicBezTo>
                  <a:cubicBezTo>
                    <a:pt x="2327" y="223"/>
                    <a:pt x="2634" y="172"/>
                    <a:pt x="2940" y="172"/>
                  </a:cubicBezTo>
                  <a:close/>
                  <a:moveTo>
                    <a:pt x="2921" y="0"/>
                  </a:moveTo>
                  <a:cubicBezTo>
                    <a:pt x="2742" y="0"/>
                    <a:pt x="2561" y="17"/>
                    <a:pt x="2382" y="50"/>
                  </a:cubicBezTo>
                  <a:cubicBezTo>
                    <a:pt x="1005" y="326"/>
                    <a:pt x="28" y="1551"/>
                    <a:pt x="1" y="2953"/>
                  </a:cubicBezTo>
                  <a:lnTo>
                    <a:pt x="1" y="2953"/>
                  </a:lnTo>
                  <a:cubicBezTo>
                    <a:pt x="1" y="2954"/>
                    <a:pt x="1" y="2956"/>
                    <a:pt x="1" y="2958"/>
                  </a:cubicBezTo>
                  <a:cubicBezTo>
                    <a:pt x="1" y="2958"/>
                    <a:pt x="1" y="2958"/>
                    <a:pt x="1" y="2958"/>
                  </a:cubicBezTo>
                  <a:lnTo>
                    <a:pt x="1" y="2958"/>
                  </a:lnTo>
                  <a:cubicBezTo>
                    <a:pt x="1" y="2959"/>
                    <a:pt x="1" y="2960"/>
                    <a:pt x="1" y="2961"/>
                  </a:cubicBezTo>
                  <a:lnTo>
                    <a:pt x="1" y="2961"/>
                  </a:lnTo>
                  <a:cubicBezTo>
                    <a:pt x="27" y="4188"/>
                    <a:pt x="804" y="5289"/>
                    <a:pt x="1956" y="5715"/>
                  </a:cubicBezTo>
                  <a:cubicBezTo>
                    <a:pt x="2276" y="5833"/>
                    <a:pt x="2609" y="5889"/>
                    <a:pt x="2942" y="5889"/>
                  </a:cubicBezTo>
                  <a:cubicBezTo>
                    <a:pt x="3806" y="5889"/>
                    <a:pt x="4660" y="5507"/>
                    <a:pt x="5239" y="4837"/>
                  </a:cubicBezTo>
                  <a:cubicBezTo>
                    <a:pt x="6016" y="3860"/>
                    <a:pt x="6116" y="2481"/>
                    <a:pt x="5489" y="1429"/>
                  </a:cubicBezTo>
                  <a:cubicBezTo>
                    <a:pt x="4935" y="533"/>
                    <a:pt x="3945" y="0"/>
                    <a:pt x="2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3"/>
            <p:cNvSpPr/>
            <p:nvPr/>
          </p:nvSpPr>
          <p:spPr>
            <a:xfrm>
              <a:off x="2470075" y="2720575"/>
              <a:ext cx="97775" cy="97775"/>
            </a:xfrm>
            <a:custGeom>
              <a:avLst/>
              <a:gdLst/>
              <a:ahLst/>
              <a:cxnLst/>
              <a:rect l="l" t="t" r="r" b="b"/>
              <a:pathLst>
                <a:path w="3911" h="3911" extrusionOk="0">
                  <a:moveTo>
                    <a:pt x="1955" y="1"/>
                  </a:moveTo>
                  <a:cubicBezTo>
                    <a:pt x="877" y="1"/>
                    <a:pt x="0" y="878"/>
                    <a:pt x="0" y="1956"/>
                  </a:cubicBezTo>
                  <a:cubicBezTo>
                    <a:pt x="0" y="3033"/>
                    <a:pt x="877" y="3911"/>
                    <a:pt x="1955" y="3911"/>
                  </a:cubicBezTo>
                  <a:cubicBezTo>
                    <a:pt x="3033" y="3911"/>
                    <a:pt x="3910" y="3033"/>
                    <a:pt x="3910" y="1956"/>
                  </a:cubicBezTo>
                  <a:cubicBezTo>
                    <a:pt x="3910" y="878"/>
                    <a:pt x="3033" y="1"/>
                    <a:pt x="1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3"/>
            <p:cNvSpPr/>
            <p:nvPr/>
          </p:nvSpPr>
          <p:spPr>
            <a:xfrm>
              <a:off x="2475700" y="2718700"/>
              <a:ext cx="30725" cy="31350"/>
            </a:xfrm>
            <a:custGeom>
              <a:avLst/>
              <a:gdLst/>
              <a:ahLst/>
              <a:cxnLst/>
              <a:rect l="l" t="t" r="r" b="b"/>
              <a:pathLst>
                <a:path w="1229" h="1254" extrusionOk="0">
                  <a:moveTo>
                    <a:pt x="602" y="1"/>
                  </a:moveTo>
                  <a:cubicBezTo>
                    <a:pt x="276" y="1"/>
                    <a:pt x="1" y="276"/>
                    <a:pt x="1" y="627"/>
                  </a:cubicBezTo>
                  <a:cubicBezTo>
                    <a:pt x="1" y="978"/>
                    <a:pt x="276" y="1254"/>
                    <a:pt x="602" y="1254"/>
                  </a:cubicBezTo>
                  <a:cubicBezTo>
                    <a:pt x="953" y="1254"/>
                    <a:pt x="1229" y="978"/>
                    <a:pt x="1229" y="627"/>
                  </a:cubicBezTo>
                  <a:cubicBezTo>
                    <a:pt x="1229" y="276"/>
                    <a:pt x="953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3"/>
            <p:cNvSpPr/>
            <p:nvPr/>
          </p:nvSpPr>
          <p:spPr>
            <a:xfrm>
              <a:off x="2614175" y="2770875"/>
              <a:ext cx="219325" cy="105250"/>
            </a:xfrm>
            <a:custGeom>
              <a:avLst/>
              <a:gdLst/>
              <a:ahLst/>
              <a:cxnLst/>
              <a:rect l="l" t="t" r="r" b="b"/>
              <a:pathLst>
                <a:path w="8773" h="4210" extrusionOk="0">
                  <a:moveTo>
                    <a:pt x="88" y="0"/>
                  </a:moveTo>
                  <a:cubicBezTo>
                    <a:pt x="45" y="0"/>
                    <a:pt x="1" y="31"/>
                    <a:pt x="1" y="94"/>
                  </a:cubicBezTo>
                  <a:cubicBezTo>
                    <a:pt x="26" y="1848"/>
                    <a:pt x="1229" y="3377"/>
                    <a:pt x="2883" y="3954"/>
                  </a:cubicBezTo>
                  <a:cubicBezTo>
                    <a:pt x="3370" y="4126"/>
                    <a:pt x="3881" y="4209"/>
                    <a:pt x="4391" y="4209"/>
                  </a:cubicBezTo>
                  <a:cubicBezTo>
                    <a:pt x="5665" y="4209"/>
                    <a:pt x="6929" y="3685"/>
                    <a:pt x="7770" y="2701"/>
                  </a:cubicBezTo>
                  <a:cubicBezTo>
                    <a:pt x="8422" y="1974"/>
                    <a:pt x="8773" y="1046"/>
                    <a:pt x="8773" y="94"/>
                  </a:cubicBezTo>
                  <a:cubicBezTo>
                    <a:pt x="8773" y="31"/>
                    <a:pt x="8729" y="0"/>
                    <a:pt x="8685" y="0"/>
                  </a:cubicBezTo>
                  <a:cubicBezTo>
                    <a:pt x="8641" y="0"/>
                    <a:pt x="8597" y="31"/>
                    <a:pt x="8597" y="94"/>
                  </a:cubicBezTo>
                  <a:cubicBezTo>
                    <a:pt x="8597" y="1798"/>
                    <a:pt x="7419" y="3252"/>
                    <a:pt x="5840" y="3803"/>
                  </a:cubicBezTo>
                  <a:cubicBezTo>
                    <a:pt x="5381" y="3959"/>
                    <a:pt x="4902" y="4035"/>
                    <a:pt x="4424" y="4035"/>
                  </a:cubicBezTo>
                  <a:cubicBezTo>
                    <a:pt x="3207" y="4035"/>
                    <a:pt x="1999" y="3543"/>
                    <a:pt x="1154" y="2625"/>
                  </a:cubicBezTo>
                  <a:cubicBezTo>
                    <a:pt x="552" y="1924"/>
                    <a:pt x="201" y="1021"/>
                    <a:pt x="176" y="94"/>
                  </a:cubicBezTo>
                  <a:cubicBezTo>
                    <a:pt x="176" y="31"/>
                    <a:pt x="132" y="0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3"/>
            <p:cNvSpPr/>
            <p:nvPr/>
          </p:nvSpPr>
          <p:spPr>
            <a:xfrm>
              <a:off x="2768325" y="2831625"/>
              <a:ext cx="102150" cy="96875"/>
            </a:xfrm>
            <a:custGeom>
              <a:avLst/>
              <a:gdLst/>
              <a:ahLst/>
              <a:cxnLst/>
              <a:rect l="l" t="t" r="r" b="b"/>
              <a:pathLst>
                <a:path w="4086" h="3875" extrusionOk="0">
                  <a:moveTo>
                    <a:pt x="1674" y="0"/>
                  </a:moveTo>
                  <a:cubicBezTo>
                    <a:pt x="1330" y="0"/>
                    <a:pt x="985" y="121"/>
                    <a:pt x="702" y="371"/>
                  </a:cubicBezTo>
                  <a:cubicBezTo>
                    <a:pt x="75" y="897"/>
                    <a:pt x="0" y="1850"/>
                    <a:pt x="526" y="2476"/>
                  </a:cubicBezTo>
                  <a:lnTo>
                    <a:pt x="1278" y="3353"/>
                  </a:lnTo>
                  <a:cubicBezTo>
                    <a:pt x="1580" y="3697"/>
                    <a:pt x="1995" y="3874"/>
                    <a:pt x="2411" y="3874"/>
                  </a:cubicBezTo>
                  <a:cubicBezTo>
                    <a:pt x="2755" y="3874"/>
                    <a:pt x="3100" y="3753"/>
                    <a:pt x="3384" y="3504"/>
                  </a:cubicBezTo>
                  <a:cubicBezTo>
                    <a:pt x="4010" y="2977"/>
                    <a:pt x="4085" y="2050"/>
                    <a:pt x="3559" y="1423"/>
                  </a:cubicBezTo>
                  <a:lnTo>
                    <a:pt x="2807" y="521"/>
                  </a:lnTo>
                  <a:cubicBezTo>
                    <a:pt x="2505" y="178"/>
                    <a:pt x="2090" y="0"/>
                    <a:pt x="1674" y="0"/>
                  </a:cubicBezTo>
                  <a:close/>
                </a:path>
              </a:pathLst>
            </a:custGeom>
            <a:solidFill>
              <a:srgbClr val="FF5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3"/>
            <p:cNvSpPr/>
            <p:nvPr/>
          </p:nvSpPr>
          <p:spPr>
            <a:xfrm>
              <a:off x="2769575" y="2829550"/>
              <a:ext cx="99650" cy="101275"/>
            </a:xfrm>
            <a:custGeom>
              <a:avLst/>
              <a:gdLst/>
              <a:ahLst/>
              <a:cxnLst/>
              <a:rect l="l" t="t" r="r" b="b"/>
              <a:pathLst>
                <a:path w="3986" h="4051" extrusionOk="0">
                  <a:moveTo>
                    <a:pt x="1631" y="170"/>
                  </a:moveTo>
                  <a:cubicBezTo>
                    <a:pt x="1680" y="170"/>
                    <a:pt x="1730" y="173"/>
                    <a:pt x="1780" y="178"/>
                  </a:cubicBezTo>
                  <a:cubicBezTo>
                    <a:pt x="2456" y="253"/>
                    <a:pt x="2832" y="830"/>
                    <a:pt x="3233" y="1306"/>
                  </a:cubicBezTo>
                  <a:cubicBezTo>
                    <a:pt x="3459" y="1557"/>
                    <a:pt x="3659" y="1807"/>
                    <a:pt x="3735" y="2133"/>
                  </a:cubicBezTo>
                  <a:cubicBezTo>
                    <a:pt x="3859" y="2657"/>
                    <a:pt x="3661" y="3182"/>
                    <a:pt x="3288" y="3532"/>
                  </a:cubicBezTo>
                  <a:lnTo>
                    <a:pt x="3288" y="3532"/>
                  </a:lnTo>
                  <a:cubicBezTo>
                    <a:pt x="3286" y="3534"/>
                    <a:pt x="3285" y="3535"/>
                    <a:pt x="3283" y="3537"/>
                  </a:cubicBezTo>
                  <a:cubicBezTo>
                    <a:pt x="3283" y="3537"/>
                    <a:pt x="3283" y="3537"/>
                    <a:pt x="3283" y="3537"/>
                  </a:cubicBezTo>
                  <a:lnTo>
                    <a:pt x="3283" y="3537"/>
                  </a:lnTo>
                  <a:cubicBezTo>
                    <a:pt x="3279" y="3540"/>
                    <a:pt x="3275" y="3543"/>
                    <a:pt x="3272" y="3546"/>
                  </a:cubicBezTo>
                  <a:lnTo>
                    <a:pt x="3272" y="3546"/>
                  </a:lnTo>
                  <a:cubicBezTo>
                    <a:pt x="3022" y="3756"/>
                    <a:pt x="2710" y="3865"/>
                    <a:pt x="2399" y="3865"/>
                  </a:cubicBezTo>
                  <a:cubicBezTo>
                    <a:pt x="2275" y="3865"/>
                    <a:pt x="2151" y="3848"/>
                    <a:pt x="2030" y="3812"/>
                  </a:cubicBezTo>
                  <a:cubicBezTo>
                    <a:pt x="1679" y="3737"/>
                    <a:pt x="1429" y="3537"/>
                    <a:pt x="1228" y="3286"/>
                  </a:cubicBezTo>
                  <a:cubicBezTo>
                    <a:pt x="1028" y="3060"/>
                    <a:pt x="852" y="2860"/>
                    <a:pt x="677" y="2659"/>
                  </a:cubicBezTo>
                  <a:cubicBezTo>
                    <a:pt x="476" y="2409"/>
                    <a:pt x="301" y="2183"/>
                    <a:pt x="251" y="1882"/>
                  </a:cubicBezTo>
                  <a:cubicBezTo>
                    <a:pt x="37" y="1004"/>
                    <a:pt x="746" y="170"/>
                    <a:pt x="1631" y="170"/>
                  </a:cubicBezTo>
                  <a:close/>
                  <a:moveTo>
                    <a:pt x="1651" y="0"/>
                  </a:moveTo>
                  <a:cubicBezTo>
                    <a:pt x="844" y="0"/>
                    <a:pt x="115" y="618"/>
                    <a:pt x="50" y="1456"/>
                  </a:cubicBezTo>
                  <a:cubicBezTo>
                    <a:pt x="0" y="1882"/>
                    <a:pt x="151" y="2308"/>
                    <a:pt x="426" y="2634"/>
                  </a:cubicBezTo>
                  <a:cubicBezTo>
                    <a:pt x="627" y="2860"/>
                    <a:pt x="802" y="3085"/>
                    <a:pt x="1003" y="3311"/>
                  </a:cubicBezTo>
                  <a:cubicBezTo>
                    <a:pt x="1253" y="3612"/>
                    <a:pt x="1529" y="3862"/>
                    <a:pt x="1930" y="3988"/>
                  </a:cubicBezTo>
                  <a:cubicBezTo>
                    <a:pt x="2070" y="4030"/>
                    <a:pt x="2217" y="4050"/>
                    <a:pt x="2363" y="4050"/>
                  </a:cubicBezTo>
                  <a:cubicBezTo>
                    <a:pt x="2740" y="4050"/>
                    <a:pt x="3120" y="3915"/>
                    <a:pt x="3409" y="3662"/>
                  </a:cubicBezTo>
                  <a:cubicBezTo>
                    <a:pt x="3760" y="3336"/>
                    <a:pt x="3985" y="2860"/>
                    <a:pt x="3935" y="2359"/>
                  </a:cubicBezTo>
                  <a:cubicBezTo>
                    <a:pt x="3910" y="1983"/>
                    <a:pt x="3760" y="1657"/>
                    <a:pt x="3509" y="1381"/>
                  </a:cubicBezTo>
                  <a:cubicBezTo>
                    <a:pt x="3309" y="1131"/>
                    <a:pt x="3108" y="905"/>
                    <a:pt x="2908" y="654"/>
                  </a:cubicBezTo>
                  <a:cubicBezTo>
                    <a:pt x="2657" y="379"/>
                    <a:pt x="2406" y="153"/>
                    <a:pt x="2055" y="53"/>
                  </a:cubicBezTo>
                  <a:cubicBezTo>
                    <a:pt x="1920" y="17"/>
                    <a:pt x="1785" y="0"/>
                    <a:pt x="1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3"/>
            <p:cNvSpPr/>
            <p:nvPr/>
          </p:nvSpPr>
          <p:spPr>
            <a:xfrm>
              <a:off x="2668075" y="2438625"/>
              <a:ext cx="119050" cy="119075"/>
            </a:xfrm>
            <a:custGeom>
              <a:avLst/>
              <a:gdLst/>
              <a:ahLst/>
              <a:cxnLst/>
              <a:rect l="l" t="t" r="r" b="b"/>
              <a:pathLst>
                <a:path w="4762" h="4763" extrusionOk="0">
                  <a:moveTo>
                    <a:pt x="2381" y="1"/>
                  </a:moveTo>
                  <a:cubicBezTo>
                    <a:pt x="1053" y="1"/>
                    <a:pt x="0" y="1053"/>
                    <a:pt x="0" y="2381"/>
                  </a:cubicBezTo>
                  <a:cubicBezTo>
                    <a:pt x="0" y="3685"/>
                    <a:pt x="1053" y="4762"/>
                    <a:pt x="2381" y="4762"/>
                  </a:cubicBezTo>
                  <a:cubicBezTo>
                    <a:pt x="3684" y="4762"/>
                    <a:pt x="4762" y="3685"/>
                    <a:pt x="4762" y="2381"/>
                  </a:cubicBezTo>
                  <a:cubicBezTo>
                    <a:pt x="4762" y="1053"/>
                    <a:pt x="3684" y="1"/>
                    <a:pt x="2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3"/>
            <p:cNvSpPr/>
            <p:nvPr/>
          </p:nvSpPr>
          <p:spPr>
            <a:xfrm>
              <a:off x="2661175" y="2436500"/>
              <a:ext cx="127850" cy="123000"/>
            </a:xfrm>
            <a:custGeom>
              <a:avLst/>
              <a:gdLst/>
              <a:ahLst/>
              <a:cxnLst/>
              <a:rect l="l" t="t" r="r" b="b"/>
              <a:pathLst>
                <a:path w="5114" h="4920" extrusionOk="0">
                  <a:moveTo>
                    <a:pt x="2653" y="164"/>
                  </a:moveTo>
                  <a:cubicBezTo>
                    <a:pt x="2804" y="164"/>
                    <a:pt x="2957" y="179"/>
                    <a:pt x="3108" y="211"/>
                  </a:cubicBezTo>
                  <a:cubicBezTo>
                    <a:pt x="4161" y="436"/>
                    <a:pt x="4938" y="1389"/>
                    <a:pt x="4938" y="2466"/>
                  </a:cubicBezTo>
                  <a:cubicBezTo>
                    <a:pt x="4938" y="3419"/>
                    <a:pt x="4336" y="4296"/>
                    <a:pt x="3409" y="4622"/>
                  </a:cubicBezTo>
                  <a:cubicBezTo>
                    <a:pt x="3173" y="4703"/>
                    <a:pt x="2927" y="4742"/>
                    <a:pt x="2680" y="4742"/>
                  </a:cubicBezTo>
                  <a:cubicBezTo>
                    <a:pt x="2010" y="4742"/>
                    <a:pt x="1343" y="4452"/>
                    <a:pt x="903" y="3920"/>
                  </a:cubicBezTo>
                  <a:cubicBezTo>
                    <a:pt x="276" y="3193"/>
                    <a:pt x="201" y="2116"/>
                    <a:pt x="677" y="1289"/>
                  </a:cubicBezTo>
                  <a:cubicBezTo>
                    <a:pt x="1099" y="593"/>
                    <a:pt x="1857" y="164"/>
                    <a:pt x="2653" y="164"/>
                  </a:cubicBezTo>
                  <a:close/>
                  <a:moveTo>
                    <a:pt x="2640" y="0"/>
                  </a:moveTo>
                  <a:cubicBezTo>
                    <a:pt x="1920" y="0"/>
                    <a:pt x="1216" y="317"/>
                    <a:pt x="752" y="888"/>
                  </a:cubicBezTo>
                  <a:cubicBezTo>
                    <a:pt x="101" y="1690"/>
                    <a:pt x="0" y="2842"/>
                    <a:pt x="552" y="3745"/>
                  </a:cubicBezTo>
                  <a:cubicBezTo>
                    <a:pt x="995" y="4483"/>
                    <a:pt x="1811" y="4920"/>
                    <a:pt x="2656" y="4920"/>
                  </a:cubicBezTo>
                  <a:cubicBezTo>
                    <a:pt x="2815" y="4920"/>
                    <a:pt x="2975" y="4904"/>
                    <a:pt x="3133" y="4873"/>
                  </a:cubicBezTo>
                  <a:cubicBezTo>
                    <a:pt x="4286" y="4647"/>
                    <a:pt x="5113" y="3619"/>
                    <a:pt x="5113" y="2466"/>
                  </a:cubicBezTo>
                  <a:cubicBezTo>
                    <a:pt x="5113" y="1439"/>
                    <a:pt x="4462" y="512"/>
                    <a:pt x="3509" y="161"/>
                  </a:cubicBezTo>
                  <a:cubicBezTo>
                    <a:pt x="3227" y="52"/>
                    <a:pt x="2933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3"/>
            <p:cNvSpPr/>
            <p:nvPr/>
          </p:nvSpPr>
          <p:spPr>
            <a:xfrm>
              <a:off x="2512050" y="2567075"/>
              <a:ext cx="414800" cy="105300"/>
            </a:xfrm>
            <a:custGeom>
              <a:avLst/>
              <a:gdLst/>
              <a:ahLst/>
              <a:cxnLst/>
              <a:rect l="l" t="t" r="r" b="b"/>
              <a:pathLst>
                <a:path w="16592" h="4212" extrusionOk="0">
                  <a:moveTo>
                    <a:pt x="8396" y="0"/>
                  </a:moveTo>
                  <a:cubicBezTo>
                    <a:pt x="5163" y="0"/>
                    <a:pt x="2231" y="1028"/>
                    <a:pt x="0" y="2707"/>
                  </a:cubicBezTo>
                  <a:cubicBezTo>
                    <a:pt x="481" y="3297"/>
                    <a:pt x="1265" y="3848"/>
                    <a:pt x="2486" y="3848"/>
                  </a:cubicBezTo>
                  <a:cubicBezTo>
                    <a:pt x="2667" y="3848"/>
                    <a:pt x="2858" y="3836"/>
                    <a:pt x="3058" y="3810"/>
                  </a:cubicBezTo>
                  <a:cubicBezTo>
                    <a:pt x="5840" y="3434"/>
                    <a:pt x="6166" y="1980"/>
                    <a:pt x="6166" y="1980"/>
                  </a:cubicBezTo>
                  <a:cubicBezTo>
                    <a:pt x="6166" y="1980"/>
                    <a:pt x="6316" y="3810"/>
                    <a:pt x="8898" y="4010"/>
                  </a:cubicBezTo>
                  <a:cubicBezTo>
                    <a:pt x="9000" y="4019"/>
                    <a:pt x="9098" y="4023"/>
                    <a:pt x="9193" y="4023"/>
                  </a:cubicBezTo>
                  <a:cubicBezTo>
                    <a:pt x="11293" y="4023"/>
                    <a:pt x="11454" y="1980"/>
                    <a:pt x="11454" y="1980"/>
                  </a:cubicBezTo>
                  <a:cubicBezTo>
                    <a:pt x="11454" y="1980"/>
                    <a:pt x="12356" y="4161"/>
                    <a:pt x="14036" y="4211"/>
                  </a:cubicBezTo>
                  <a:cubicBezTo>
                    <a:pt x="14055" y="4211"/>
                    <a:pt x="14074" y="4212"/>
                    <a:pt x="14093" y="4212"/>
                  </a:cubicBezTo>
                  <a:cubicBezTo>
                    <a:pt x="15173" y="4212"/>
                    <a:pt x="16149" y="3517"/>
                    <a:pt x="16592" y="2557"/>
                  </a:cubicBezTo>
                  <a:cubicBezTo>
                    <a:pt x="14386" y="978"/>
                    <a:pt x="11529" y="0"/>
                    <a:pt x="83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3"/>
            <p:cNvSpPr/>
            <p:nvPr/>
          </p:nvSpPr>
          <p:spPr>
            <a:xfrm>
              <a:off x="2509550" y="2565200"/>
              <a:ext cx="419200" cy="109550"/>
            </a:xfrm>
            <a:custGeom>
              <a:avLst/>
              <a:gdLst/>
              <a:ahLst/>
              <a:cxnLst/>
              <a:rect l="l" t="t" r="r" b="b"/>
              <a:pathLst>
                <a:path w="16768" h="4382" extrusionOk="0">
                  <a:moveTo>
                    <a:pt x="8496" y="176"/>
                  </a:moveTo>
                  <a:cubicBezTo>
                    <a:pt x="10777" y="176"/>
                    <a:pt x="13058" y="702"/>
                    <a:pt x="15088" y="1755"/>
                  </a:cubicBezTo>
                  <a:cubicBezTo>
                    <a:pt x="15616" y="2019"/>
                    <a:pt x="16098" y="2328"/>
                    <a:pt x="16578" y="2662"/>
                  </a:cubicBezTo>
                  <a:lnTo>
                    <a:pt x="16578" y="2662"/>
                  </a:lnTo>
                  <a:cubicBezTo>
                    <a:pt x="16144" y="3524"/>
                    <a:pt x="15235" y="4207"/>
                    <a:pt x="14250" y="4207"/>
                  </a:cubicBezTo>
                  <a:cubicBezTo>
                    <a:pt x="14104" y="4207"/>
                    <a:pt x="13957" y="4192"/>
                    <a:pt x="13810" y="4161"/>
                  </a:cubicBezTo>
                  <a:cubicBezTo>
                    <a:pt x="12983" y="3985"/>
                    <a:pt x="12356" y="3283"/>
                    <a:pt x="11930" y="2582"/>
                  </a:cubicBezTo>
                  <a:cubicBezTo>
                    <a:pt x="11855" y="2456"/>
                    <a:pt x="11780" y="2306"/>
                    <a:pt x="11730" y="2181"/>
                  </a:cubicBezTo>
                  <a:cubicBezTo>
                    <a:pt x="11705" y="2131"/>
                    <a:pt x="11679" y="2105"/>
                    <a:pt x="11654" y="2055"/>
                  </a:cubicBezTo>
                  <a:cubicBezTo>
                    <a:pt x="11654" y="2038"/>
                    <a:pt x="11642" y="2020"/>
                    <a:pt x="11643" y="2020"/>
                  </a:cubicBezTo>
                  <a:lnTo>
                    <a:pt x="11643" y="2020"/>
                  </a:lnTo>
                  <a:cubicBezTo>
                    <a:pt x="11644" y="2020"/>
                    <a:pt x="11647" y="2023"/>
                    <a:pt x="11654" y="2030"/>
                  </a:cubicBezTo>
                  <a:cubicBezTo>
                    <a:pt x="11632" y="1986"/>
                    <a:pt x="11596" y="1966"/>
                    <a:pt x="11562" y="1966"/>
                  </a:cubicBezTo>
                  <a:cubicBezTo>
                    <a:pt x="11518" y="1966"/>
                    <a:pt x="11479" y="1999"/>
                    <a:pt x="11479" y="2055"/>
                  </a:cubicBezTo>
                  <a:cubicBezTo>
                    <a:pt x="11429" y="2757"/>
                    <a:pt x="10978" y="3484"/>
                    <a:pt x="10301" y="3810"/>
                  </a:cubicBezTo>
                  <a:cubicBezTo>
                    <a:pt x="9987" y="3955"/>
                    <a:pt x="9634" y="4016"/>
                    <a:pt x="9273" y="4016"/>
                  </a:cubicBezTo>
                  <a:cubicBezTo>
                    <a:pt x="8828" y="4016"/>
                    <a:pt x="8372" y="3923"/>
                    <a:pt x="7970" y="3785"/>
                  </a:cubicBezTo>
                  <a:cubicBezTo>
                    <a:pt x="7444" y="3609"/>
                    <a:pt x="6943" y="3283"/>
                    <a:pt x="6617" y="2782"/>
                  </a:cubicBezTo>
                  <a:cubicBezTo>
                    <a:pt x="6517" y="2607"/>
                    <a:pt x="6441" y="2431"/>
                    <a:pt x="6391" y="2256"/>
                  </a:cubicBezTo>
                  <a:cubicBezTo>
                    <a:pt x="6391" y="2206"/>
                    <a:pt x="6366" y="2156"/>
                    <a:pt x="6366" y="2105"/>
                  </a:cubicBezTo>
                  <a:cubicBezTo>
                    <a:pt x="6341" y="2055"/>
                    <a:pt x="6341" y="2055"/>
                    <a:pt x="6341" y="2055"/>
                  </a:cubicBezTo>
                  <a:cubicBezTo>
                    <a:pt x="6341" y="1999"/>
                    <a:pt x="6294" y="1966"/>
                    <a:pt x="6248" y="1966"/>
                  </a:cubicBezTo>
                  <a:cubicBezTo>
                    <a:pt x="6212" y="1966"/>
                    <a:pt x="6177" y="1986"/>
                    <a:pt x="6166" y="2030"/>
                  </a:cubicBezTo>
                  <a:cubicBezTo>
                    <a:pt x="6090" y="2431"/>
                    <a:pt x="5714" y="2782"/>
                    <a:pt x="5414" y="3008"/>
                  </a:cubicBezTo>
                  <a:cubicBezTo>
                    <a:pt x="4963" y="3309"/>
                    <a:pt x="4461" y="3509"/>
                    <a:pt x="3935" y="3634"/>
                  </a:cubicBezTo>
                  <a:cubicBezTo>
                    <a:pt x="3491" y="3745"/>
                    <a:pt x="3017" y="3826"/>
                    <a:pt x="2544" y="3826"/>
                  </a:cubicBezTo>
                  <a:cubicBezTo>
                    <a:pt x="2270" y="3826"/>
                    <a:pt x="1996" y="3799"/>
                    <a:pt x="1730" y="3735"/>
                  </a:cubicBezTo>
                  <a:cubicBezTo>
                    <a:pt x="1131" y="3591"/>
                    <a:pt x="624" y="3242"/>
                    <a:pt x="209" y="2796"/>
                  </a:cubicBezTo>
                  <a:lnTo>
                    <a:pt x="209" y="2796"/>
                  </a:lnTo>
                  <a:cubicBezTo>
                    <a:pt x="2021" y="1478"/>
                    <a:pt x="4170" y="647"/>
                    <a:pt x="6391" y="326"/>
                  </a:cubicBezTo>
                  <a:cubicBezTo>
                    <a:pt x="7093" y="226"/>
                    <a:pt x="7795" y="176"/>
                    <a:pt x="8496" y="176"/>
                  </a:cubicBezTo>
                  <a:close/>
                  <a:moveTo>
                    <a:pt x="8496" y="0"/>
                  </a:moveTo>
                  <a:cubicBezTo>
                    <a:pt x="6116" y="0"/>
                    <a:pt x="3760" y="552"/>
                    <a:pt x="1654" y="1679"/>
                  </a:cubicBezTo>
                  <a:cubicBezTo>
                    <a:pt x="1103" y="1980"/>
                    <a:pt x="552" y="2331"/>
                    <a:pt x="50" y="2707"/>
                  </a:cubicBezTo>
                  <a:cubicBezTo>
                    <a:pt x="0" y="2757"/>
                    <a:pt x="0" y="2807"/>
                    <a:pt x="25" y="2857"/>
                  </a:cubicBezTo>
                  <a:cubicBezTo>
                    <a:pt x="401" y="3283"/>
                    <a:pt x="877" y="3634"/>
                    <a:pt x="1404" y="3810"/>
                  </a:cubicBezTo>
                  <a:cubicBezTo>
                    <a:pt x="1790" y="3943"/>
                    <a:pt x="2191" y="3998"/>
                    <a:pt x="2594" y="3998"/>
                  </a:cubicBezTo>
                  <a:cubicBezTo>
                    <a:pt x="2950" y="3998"/>
                    <a:pt x="3307" y="3955"/>
                    <a:pt x="3659" y="3885"/>
                  </a:cubicBezTo>
                  <a:cubicBezTo>
                    <a:pt x="4562" y="3710"/>
                    <a:pt x="5589" y="3309"/>
                    <a:pt x="6141" y="2506"/>
                  </a:cubicBezTo>
                  <a:cubicBezTo>
                    <a:pt x="6167" y="2463"/>
                    <a:pt x="6196" y="2416"/>
                    <a:pt x="6224" y="2367"/>
                  </a:cubicBezTo>
                  <a:lnTo>
                    <a:pt x="6224" y="2367"/>
                  </a:lnTo>
                  <a:cubicBezTo>
                    <a:pt x="6422" y="3050"/>
                    <a:pt x="7036" y="3598"/>
                    <a:pt x="7669" y="3860"/>
                  </a:cubicBezTo>
                  <a:cubicBezTo>
                    <a:pt x="8147" y="4067"/>
                    <a:pt x="8696" y="4193"/>
                    <a:pt x="9232" y="4193"/>
                  </a:cubicBezTo>
                  <a:cubicBezTo>
                    <a:pt x="9540" y="4193"/>
                    <a:pt x="9843" y="4152"/>
                    <a:pt x="10126" y="4060"/>
                  </a:cubicBezTo>
                  <a:cubicBezTo>
                    <a:pt x="10677" y="3885"/>
                    <a:pt x="11103" y="3509"/>
                    <a:pt x="11354" y="2983"/>
                  </a:cubicBezTo>
                  <a:cubicBezTo>
                    <a:pt x="11457" y="2792"/>
                    <a:pt x="11549" y="2578"/>
                    <a:pt x="11604" y="2357"/>
                  </a:cubicBezTo>
                  <a:lnTo>
                    <a:pt x="11604" y="2357"/>
                  </a:lnTo>
                  <a:cubicBezTo>
                    <a:pt x="11832" y="2813"/>
                    <a:pt x="12152" y="3255"/>
                    <a:pt x="12507" y="3609"/>
                  </a:cubicBezTo>
                  <a:cubicBezTo>
                    <a:pt x="12832" y="3935"/>
                    <a:pt x="13233" y="4211"/>
                    <a:pt x="13684" y="4311"/>
                  </a:cubicBezTo>
                  <a:cubicBezTo>
                    <a:pt x="13869" y="4359"/>
                    <a:pt x="14057" y="4382"/>
                    <a:pt x="14243" y="4382"/>
                  </a:cubicBezTo>
                  <a:cubicBezTo>
                    <a:pt x="14639" y="4382"/>
                    <a:pt x="15031" y="4281"/>
                    <a:pt x="15389" y="4111"/>
                  </a:cubicBezTo>
                  <a:cubicBezTo>
                    <a:pt x="15990" y="3810"/>
                    <a:pt x="16491" y="3283"/>
                    <a:pt x="16767" y="2682"/>
                  </a:cubicBezTo>
                  <a:cubicBezTo>
                    <a:pt x="16767" y="2632"/>
                    <a:pt x="16767" y="2582"/>
                    <a:pt x="16717" y="2557"/>
                  </a:cubicBezTo>
                  <a:cubicBezTo>
                    <a:pt x="14913" y="1253"/>
                    <a:pt x="12757" y="426"/>
                    <a:pt x="10527" y="126"/>
                  </a:cubicBezTo>
                  <a:cubicBezTo>
                    <a:pt x="9850" y="50"/>
                    <a:pt x="9173" y="0"/>
                    <a:pt x="8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6" name="Google Shape;546;p33"/>
          <p:cNvGrpSpPr/>
          <p:nvPr/>
        </p:nvGrpSpPr>
        <p:grpSpPr>
          <a:xfrm rot="1909946">
            <a:off x="7990151" y="959878"/>
            <a:ext cx="1328511" cy="952352"/>
            <a:chOff x="3990750" y="3234575"/>
            <a:chExt cx="758175" cy="543450"/>
          </a:xfrm>
        </p:grpSpPr>
        <p:sp>
          <p:nvSpPr>
            <p:cNvPr id="547" name="Google Shape;547;p33"/>
            <p:cNvSpPr/>
            <p:nvPr/>
          </p:nvSpPr>
          <p:spPr>
            <a:xfrm>
              <a:off x="4539000" y="3434250"/>
              <a:ext cx="207425" cy="208050"/>
            </a:xfrm>
            <a:custGeom>
              <a:avLst/>
              <a:gdLst/>
              <a:ahLst/>
              <a:cxnLst/>
              <a:rect l="l" t="t" r="r" b="b"/>
              <a:pathLst>
                <a:path w="8297" h="8322" extrusionOk="0">
                  <a:moveTo>
                    <a:pt x="4161" y="0"/>
                  </a:moveTo>
                  <a:cubicBezTo>
                    <a:pt x="1855" y="0"/>
                    <a:pt x="1" y="1855"/>
                    <a:pt x="1" y="4161"/>
                  </a:cubicBezTo>
                  <a:cubicBezTo>
                    <a:pt x="1" y="6441"/>
                    <a:pt x="1855" y="8321"/>
                    <a:pt x="4161" y="8321"/>
                  </a:cubicBezTo>
                  <a:cubicBezTo>
                    <a:pt x="6442" y="8321"/>
                    <a:pt x="8296" y="6441"/>
                    <a:pt x="8296" y="4161"/>
                  </a:cubicBezTo>
                  <a:cubicBezTo>
                    <a:pt x="8296" y="1855"/>
                    <a:pt x="6442" y="0"/>
                    <a:pt x="41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3"/>
            <p:cNvSpPr/>
            <p:nvPr/>
          </p:nvSpPr>
          <p:spPr>
            <a:xfrm>
              <a:off x="4528975" y="3432075"/>
              <a:ext cx="219950" cy="212250"/>
            </a:xfrm>
            <a:custGeom>
              <a:avLst/>
              <a:gdLst/>
              <a:ahLst/>
              <a:cxnLst/>
              <a:rect l="l" t="t" r="r" b="b"/>
              <a:pathLst>
                <a:path w="8798" h="8490" extrusionOk="0">
                  <a:moveTo>
                    <a:pt x="4552" y="179"/>
                  </a:moveTo>
                  <a:cubicBezTo>
                    <a:pt x="4822" y="179"/>
                    <a:pt x="5094" y="206"/>
                    <a:pt x="5364" y="263"/>
                  </a:cubicBezTo>
                  <a:cubicBezTo>
                    <a:pt x="6993" y="589"/>
                    <a:pt x="8296" y="1942"/>
                    <a:pt x="8572" y="3571"/>
                  </a:cubicBezTo>
                  <a:cubicBezTo>
                    <a:pt x="8597" y="3797"/>
                    <a:pt x="8622" y="4022"/>
                    <a:pt x="8622" y="4248"/>
                  </a:cubicBezTo>
                  <a:cubicBezTo>
                    <a:pt x="8597" y="5927"/>
                    <a:pt x="7544" y="7481"/>
                    <a:pt x="5940" y="8057"/>
                  </a:cubicBezTo>
                  <a:cubicBezTo>
                    <a:pt x="5485" y="8228"/>
                    <a:pt x="5012" y="8310"/>
                    <a:pt x="4543" y="8310"/>
                  </a:cubicBezTo>
                  <a:cubicBezTo>
                    <a:pt x="3359" y="8310"/>
                    <a:pt x="2201" y="7788"/>
                    <a:pt x="1429" y="6854"/>
                  </a:cubicBezTo>
                  <a:cubicBezTo>
                    <a:pt x="326" y="5526"/>
                    <a:pt x="176" y="3621"/>
                    <a:pt x="1053" y="2142"/>
                  </a:cubicBezTo>
                  <a:cubicBezTo>
                    <a:pt x="1789" y="922"/>
                    <a:pt x="3144" y="179"/>
                    <a:pt x="4552" y="179"/>
                  </a:cubicBezTo>
                  <a:close/>
                  <a:moveTo>
                    <a:pt x="4558" y="1"/>
                  </a:moveTo>
                  <a:cubicBezTo>
                    <a:pt x="3311" y="1"/>
                    <a:pt x="2088" y="551"/>
                    <a:pt x="1279" y="1541"/>
                  </a:cubicBezTo>
                  <a:cubicBezTo>
                    <a:pt x="151" y="2919"/>
                    <a:pt x="1" y="4899"/>
                    <a:pt x="903" y="6428"/>
                  </a:cubicBezTo>
                  <a:cubicBezTo>
                    <a:pt x="1685" y="7717"/>
                    <a:pt x="3091" y="8490"/>
                    <a:pt x="4549" y="8490"/>
                  </a:cubicBezTo>
                  <a:cubicBezTo>
                    <a:pt x="4820" y="8490"/>
                    <a:pt x="5093" y="8463"/>
                    <a:pt x="5364" y="8408"/>
                  </a:cubicBezTo>
                  <a:cubicBezTo>
                    <a:pt x="7093" y="8082"/>
                    <a:pt x="8472" y="6629"/>
                    <a:pt x="8747" y="4899"/>
                  </a:cubicBezTo>
                  <a:cubicBezTo>
                    <a:pt x="8773" y="4674"/>
                    <a:pt x="8798" y="4473"/>
                    <a:pt x="8798" y="4248"/>
                  </a:cubicBezTo>
                  <a:cubicBezTo>
                    <a:pt x="8798" y="4246"/>
                    <a:pt x="8798" y="4245"/>
                    <a:pt x="8798" y="4244"/>
                  </a:cubicBezTo>
                  <a:lnTo>
                    <a:pt x="8798" y="4244"/>
                  </a:lnTo>
                  <a:cubicBezTo>
                    <a:pt x="8771" y="2466"/>
                    <a:pt x="7669" y="864"/>
                    <a:pt x="6016" y="263"/>
                  </a:cubicBezTo>
                  <a:cubicBezTo>
                    <a:pt x="5542" y="86"/>
                    <a:pt x="5048" y="1"/>
                    <a:pt x="45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3"/>
            <p:cNvSpPr/>
            <p:nvPr/>
          </p:nvSpPr>
          <p:spPr>
            <a:xfrm>
              <a:off x="3997025" y="3236875"/>
              <a:ext cx="637250" cy="538875"/>
            </a:xfrm>
            <a:custGeom>
              <a:avLst/>
              <a:gdLst/>
              <a:ahLst/>
              <a:cxnLst/>
              <a:rect l="l" t="t" r="r" b="b"/>
              <a:pathLst>
                <a:path w="25490" h="21555" extrusionOk="0">
                  <a:moveTo>
                    <a:pt x="12757" y="1"/>
                  </a:moveTo>
                  <a:cubicBezTo>
                    <a:pt x="5715" y="1"/>
                    <a:pt x="0" y="4838"/>
                    <a:pt x="0" y="10778"/>
                  </a:cubicBezTo>
                  <a:cubicBezTo>
                    <a:pt x="0" y="16717"/>
                    <a:pt x="5715" y="21555"/>
                    <a:pt x="12757" y="21555"/>
                  </a:cubicBezTo>
                  <a:cubicBezTo>
                    <a:pt x="19775" y="21555"/>
                    <a:pt x="25489" y="16717"/>
                    <a:pt x="25489" y="10778"/>
                  </a:cubicBezTo>
                  <a:cubicBezTo>
                    <a:pt x="25489" y="4838"/>
                    <a:pt x="19775" y="1"/>
                    <a:pt x="127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3"/>
            <p:cNvSpPr/>
            <p:nvPr/>
          </p:nvSpPr>
          <p:spPr>
            <a:xfrm>
              <a:off x="3990750" y="3234575"/>
              <a:ext cx="646025" cy="543450"/>
            </a:xfrm>
            <a:custGeom>
              <a:avLst/>
              <a:gdLst/>
              <a:ahLst/>
              <a:cxnLst/>
              <a:rect l="l" t="t" r="r" b="b"/>
              <a:pathLst>
                <a:path w="25841" h="21738" extrusionOk="0">
                  <a:moveTo>
                    <a:pt x="13012" y="186"/>
                  </a:moveTo>
                  <a:cubicBezTo>
                    <a:pt x="13859" y="186"/>
                    <a:pt x="14706" y="256"/>
                    <a:pt x="15540" y="393"/>
                  </a:cubicBezTo>
                  <a:cubicBezTo>
                    <a:pt x="17971" y="819"/>
                    <a:pt x="20301" y="1847"/>
                    <a:pt x="22131" y="3476"/>
                  </a:cubicBezTo>
                  <a:cubicBezTo>
                    <a:pt x="23835" y="4980"/>
                    <a:pt x="25088" y="6985"/>
                    <a:pt x="25515" y="9215"/>
                  </a:cubicBezTo>
                  <a:cubicBezTo>
                    <a:pt x="25615" y="9767"/>
                    <a:pt x="25665" y="10318"/>
                    <a:pt x="25665" y="10870"/>
                  </a:cubicBezTo>
                  <a:cubicBezTo>
                    <a:pt x="25640" y="13150"/>
                    <a:pt x="24763" y="15331"/>
                    <a:pt x="23309" y="17060"/>
                  </a:cubicBezTo>
                  <a:cubicBezTo>
                    <a:pt x="21755" y="18915"/>
                    <a:pt x="19625" y="20218"/>
                    <a:pt x="17319" y="20920"/>
                  </a:cubicBezTo>
                  <a:cubicBezTo>
                    <a:pt x="15918" y="21340"/>
                    <a:pt x="14455" y="21557"/>
                    <a:pt x="12990" y="21557"/>
                  </a:cubicBezTo>
                  <a:cubicBezTo>
                    <a:pt x="11834" y="21557"/>
                    <a:pt x="10677" y="21422"/>
                    <a:pt x="9550" y="21145"/>
                  </a:cubicBezTo>
                  <a:cubicBezTo>
                    <a:pt x="7194" y="20594"/>
                    <a:pt x="4938" y="19416"/>
                    <a:pt x="3234" y="17662"/>
                  </a:cubicBezTo>
                  <a:cubicBezTo>
                    <a:pt x="1655" y="16058"/>
                    <a:pt x="577" y="13952"/>
                    <a:pt x="377" y="11697"/>
                  </a:cubicBezTo>
                  <a:cubicBezTo>
                    <a:pt x="176" y="9416"/>
                    <a:pt x="853" y="7185"/>
                    <a:pt x="2156" y="5356"/>
                  </a:cubicBezTo>
                  <a:cubicBezTo>
                    <a:pt x="3560" y="3401"/>
                    <a:pt x="5590" y="1972"/>
                    <a:pt x="7795" y="1120"/>
                  </a:cubicBezTo>
                  <a:cubicBezTo>
                    <a:pt x="9458" y="492"/>
                    <a:pt x="11236" y="186"/>
                    <a:pt x="13012" y="186"/>
                  </a:cubicBezTo>
                  <a:close/>
                  <a:moveTo>
                    <a:pt x="13021" y="1"/>
                  </a:moveTo>
                  <a:cubicBezTo>
                    <a:pt x="11838" y="1"/>
                    <a:pt x="10654" y="141"/>
                    <a:pt x="9499" y="418"/>
                  </a:cubicBezTo>
                  <a:cubicBezTo>
                    <a:pt x="7093" y="995"/>
                    <a:pt x="4838" y="2198"/>
                    <a:pt x="3108" y="3952"/>
                  </a:cubicBezTo>
                  <a:cubicBezTo>
                    <a:pt x="1504" y="5606"/>
                    <a:pt x="427" y="7712"/>
                    <a:pt x="201" y="10017"/>
                  </a:cubicBezTo>
                  <a:cubicBezTo>
                    <a:pt x="1" y="12323"/>
                    <a:pt x="677" y="14604"/>
                    <a:pt x="2006" y="16484"/>
                  </a:cubicBezTo>
                  <a:cubicBezTo>
                    <a:pt x="3409" y="18438"/>
                    <a:pt x="5439" y="19892"/>
                    <a:pt x="7670" y="20744"/>
                  </a:cubicBezTo>
                  <a:cubicBezTo>
                    <a:pt x="9375" y="21409"/>
                    <a:pt x="11185" y="21738"/>
                    <a:pt x="12996" y="21738"/>
                  </a:cubicBezTo>
                  <a:cubicBezTo>
                    <a:pt x="13847" y="21738"/>
                    <a:pt x="14698" y="21665"/>
                    <a:pt x="15540" y="21521"/>
                  </a:cubicBezTo>
                  <a:cubicBezTo>
                    <a:pt x="18021" y="21095"/>
                    <a:pt x="20377" y="20043"/>
                    <a:pt x="22256" y="18388"/>
                  </a:cubicBezTo>
                  <a:cubicBezTo>
                    <a:pt x="23986" y="16860"/>
                    <a:pt x="25264" y="14829"/>
                    <a:pt x="25690" y="12549"/>
                  </a:cubicBezTo>
                  <a:cubicBezTo>
                    <a:pt x="25790" y="11997"/>
                    <a:pt x="25840" y="11421"/>
                    <a:pt x="25840" y="10870"/>
                  </a:cubicBezTo>
                  <a:cubicBezTo>
                    <a:pt x="25840" y="10869"/>
                    <a:pt x="25840" y="10868"/>
                    <a:pt x="25840" y="10867"/>
                  </a:cubicBezTo>
                  <a:lnTo>
                    <a:pt x="25840" y="10867"/>
                  </a:lnTo>
                  <a:cubicBezTo>
                    <a:pt x="25815" y="8562"/>
                    <a:pt x="24937" y="6357"/>
                    <a:pt x="23484" y="4604"/>
                  </a:cubicBezTo>
                  <a:cubicBezTo>
                    <a:pt x="21906" y="2724"/>
                    <a:pt x="19750" y="1396"/>
                    <a:pt x="17419" y="669"/>
                  </a:cubicBezTo>
                  <a:cubicBezTo>
                    <a:pt x="15995" y="222"/>
                    <a:pt x="14509" y="1"/>
                    <a:pt x="13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3"/>
            <p:cNvSpPr/>
            <p:nvPr/>
          </p:nvSpPr>
          <p:spPr>
            <a:xfrm>
              <a:off x="4045900" y="3259425"/>
              <a:ext cx="539500" cy="386000"/>
            </a:xfrm>
            <a:custGeom>
              <a:avLst/>
              <a:gdLst/>
              <a:ahLst/>
              <a:cxnLst/>
              <a:rect l="l" t="t" r="r" b="b"/>
              <a:pathLst>
                <a:path w="21580" h="15440" extrusionOk="0">
                  <a:moveTo>
                    <a:pt x="10802" y="1"/>
                  </a:moveTo>
                  <a:cubicBezTo>
                    <a:pt x="4837" y="1"/>
                    <a:pt x="0" y="3459"/>
                    <a:pt x="0" y="7720"/>
                  </a:cubicBezTo>
                  <a:cubicBezTo>
                    <a:pt x="0" y="11981"/>
                    <a:pt x="4837" y="15439"/>
                    <a:pt x="10802" y="15439"/>
                  </a:cubicBezTo>
                  <a:cubicBezTo>
                    <a:pt x="16742" y="15439"/>
                    <a:pt x="21579" y="11981"/>
                    <a:pt x="21579" y="7720"/>
                  </a:cubicBezTo>
                  <a:cubicBezTo>
                    <a:pt x="21579" y="3459"/>
                    <a:pt x="16742" y="1"/>
                    <a:pt x="10802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3"/>
            <p:cNvSpPr/>
            <p:nvPr/>
          </p:nvSpPr>
          <p:spPr>
            <a:xfrm>
              <a:off x="4163675" y="3421725"/>
              <a:ext cx="303925" cy="169175"/>
            </a:xfrm>
            <a:custGeom>
              <a:avLst/>
              <a:gdLst/>
              <a:ahLst/>
              <a:cxnLst/>
              <a:rect l="l" t="t" r="r" b="b"/>
              <a:pathLst>
                <a:path w="12157" h="6767" extrusionOk="0">
                  <a:moveTo>
                    <a:pt x="1" y="0"/>
                  </a:moveTo>
                  <a:cubicBezTo>
                    <a:pt x="1" y="3734"/>
                    <a:pt x="2733" y="6767"/>
                    <a:pt x="6091" y="6767"/>
                  </a:cubicBezTo>
                  <a:cubicBezTo>
                    <a:pt x="9425" y="6767"/>
                    <a:pt x="12156" y="3734"/>
                    <a:pt x="12156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3"/>
            <p:cNvSpPr/>
            <p:nvPr/>
          </p:nvSpPr>
          <p:spPr>
            <a:xfrm>
              <a:off x="4161800" y="3419200"/>
              <a:ext cx="307675" cy="174225"/>
            </a:xfrm>
            <a:custGeom>
              <a:avLst/>
              <a:gdLst/>
              <a:ahLst/>
              <a:cxnLst/>
              <a:rect l="l" t="t" r="r" b="b"/>
              <a:pathLst>
                <a:path w="12307" h="6969" extrusionOk="0">
                  <a:moveTo>
                    <a:pt x="12031" y="176"/>
                  </a:moveTo>
                  <a:cubicBezTo>
                    <a:pt x="12059" y="176"/>
                    <a:pt x="12095" y="184"/>
                    <a:pt x="12131" y="187"/>
                  </a:cubicBezTo>
                  <a:lnTo>
                    <a:pt x="12131" y="187"/>
                  </a:lnTo>
                  <a:cubicBezTo>
                    <a:pt x="12100" y="2765"/>
                    <a:pt x="10676" y="5350"/>
                    <a:pt x="8246" y="6367"/>
                  </a:cubicBezTo>
                  <a:cubicBezTo>
                    <a:pt x="7570" y="6642"/>
                    <a:pt x="6868" y="6793"/>
                    <a:pt x="6166" y="6793"/>
                  </a:cubicBezTo>
                  <a:cubicBezTo>
                    <a:pt x="3535" y="6768"/>
                    <a:pt x="1354" y="4863"/>
                    <a:pt x="552" y="2432"/>
                  </a:cubicBezTo>
                  <a:cubicBezTo>
                    <a:pt x="310" y="1704"/>
                    <a:pt x="184" y="930"/>
                    <a:pt x="177" y="176"/>
                  </a:cubicBezTo>
                  <a:close/>
                  <a:moveTo>
                    <a:pt x="76" y="1"/>
                  </a:moveTo>
                  <a:cubicBezTo>
                    <a:pt x="26" y="1"/>
                    <a:pt x="1" y="51"/>
                    <a:pt x="1" y="101"/>
                  </a:cubicBezTo>
                  <a:cubicBezTo>
                    <a:pt x="1" y="2783"/>
                    <a:pt x="1479" y="5490"/>
                    <a:pt x="4036" y="6542"/>
                  </a:cubicBezTo>
                  <a:cubicBezTo>
                    <a:pt x="4713" y="6818"/>
                    <a:pt x="5414" y="6968"/>
                    <a:pt x="6166" y="6968"/>
                  </a:cubicBezTo>
                  <a:cubicBezTo>
                    <a:pt x="6167" y="6968"/>
                    <a:pt x="6167" y="6968"/>
                    <a:pt x="6168" y="6968"/>
                  </a:cubicBezTo>
                  <a:lnTo>
                    <a:pt x="6168" y="6968"/>
                  </a:lnTo>
                  <a:cubicBezTo>
                    <a:pt x="8874" y="6942"/>
                    <a:pt x="11104" y="4963"/>
                    <a:pt x="11931" y="2482"/>
                  </a:cubicBezTo>
                  <a:cubicBezTo>
                    <a:pt x="12181" y="1705"/>
                    <a:pt x="12307" y="903"/>
                    <a:pt x="12307" y="101"/>
                  </a:cubicBezTo>
                  <a:cubicBezTo>
                    <a:pt x="12307" y="51"/>
                    <a:pt x="12282" y="1"/>
                    <a:pt x="12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3"/>
            <p:cNvSpPr/>
            <p:nvPr/>
          </p:nvSpPr>
          <p:spPr>
            <a:xfrm>
              <a:off x="4210675" y="3489375"/>
              <a:ext cx="209925" cy="101525"/>
            </a:xfrm>
            <a:custGeom>
              <a:avLst/>
              <a:gdLst/>
              <a:ahLst/>
              <a:cxnLst/>
              <a:rect l="l" t="t" r="r" b="b"/>
              <a:pathLst>
                <a:path w="8397" h="4061" extrusionOk="0">
                  <a:moveTo>
                    <a:pt x="4211" y="1"/>
                  </a:moveTo>
                  <a:cubicBezTo>
                    <a:pt x="2457" y="1"/>
                    <a:pt x="928" y="853"/>
                    <a:pt x="1" y="2181"/>
                  </a:cubicBezTo>
                  <a:cubicBezTo>
                    <a:pt x="1078" y="3334"/>
                    <a:pt x="2557" y="4061"/>
                    <a:pt x="4211" y="4061"/>
                  </a:cubicBezTo>
                  <a:cubicBezTo>
                    <a:pt x="5840" y="4061"/>
                    <a:pt x="7319" y="3334"/>
                    <a:pt x="8397" y="2181"/>
                  </a:cubicBezTo>
                  <a:cubicBezTo>
                    <a:pt x="7469" y="853"/>
                    <a:pt x="5941" y="1"/>
                    <a:pt x="4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3"/>
            <p:cNvSpPr/>
            <p:nvPr/>
          </p:nvSpPr>
          <p:spPr>
            <a:xfrm>
              <a:off x="4208175" y="3487150"/>
              <a:ext cx="214925" cy="106275"/>
            </a:xfrm>
            <a:custGeom>
              <a:avLst/>
              <a:gdLst/>
              <a:ahLst/>
              <a:cxnLst/>
              <a:rect l="l" t="t" r="r" b="b"/>
              <a:pathLst>
                <a:path w="8597" h="4251" extrusionOk="0">
                  <a:moveTo>
                    <a:pt x="4280" y="175"/>
                  </a:moveTo>
                  <a:cubicBezTo>
                    <a:pt x="5202" y="175"/>
                    <a:pt x="6125" y="423"/>
                    <a:pt x="6918" y="892"/>
                  </a:cubicBezTo>
                  <a:cubicBezTo>
                    <a:pt x="7475" y="1255"/>
                    <a:pt x="7986" y="1713"/>
                    <a:pt x="8381" y="2264"/>
                  </a:cubicBezTo>
                  <a:lnTo>
                    <a:pt x="8381" y="2264"/>
                  </a:lnTo>
                  <a:cubicBezTo>
                    <a:pt x="7310" y="3376"/>
                    <a:pt x="5859" y="4050"/>
                    <a:pt x="4311" y="4075"/>
                  </a:cubicBezTo>
                  <a:cubicBezTo>
                    <a:pt x="2739" y="4050"/>
                    <a:pt x="1311" y="3376"/>
                    <a:pt x="217" y="2263"/>
                  </a:cubicBezTo>
                  <a:lnTo>
                    <a:pt x="217" y="2263"/>
                  </a:lnTo>
                  <a:cubicBezTo>
                    <a:pt x="943" y="1266"/>
                    <a:pt x="2003" y="561"/>
                    <a:pt x="3208" y="290"/>
                  </a:cubicBezTo>
                  <a:cubicBezTo>
                    <a:pt x="3560" y="213"/>
                    <a:pt x="3920" y="175"/>
                    <a:pt x="4280" y="175"/>
                  </a:cubicBezTo>
                  <a:close/>
                  <a:moveTo>
                    <a:pt x="4313" y="0"/>
                  </a:moveTo>
                  <a:cubicBezTo>
                    <a:pt x="3361" y="0"/>
                    <a:pt x="2418" y="253"/>
                    <a:pt x="1604" y="741"/>
                  </a:cubicBezTo>
                  <a:cubicBezTo>
                    <a:pt x="978" y="1117"/>
                    <a:pt x="452" y="1619"/>
                    <a:pt x="25" y="2220"/>
                  </a:cubicBezTo>
                  <a:cubicBezTo>
                    <a:pt x="0" y="2245"/>
                    <a:pt x="0" y="2295"/>
                    <a:pt x="25" y="2320"/>
                  </a:cubicBezTo>
                  <a:cubicBezTo>
                    <a:pt x="1152" y="3497"/>
                    <a:pt x="2655" y="4224"/>
                    <a:pt x="4307" y="4250"/>
                  </a:cubicBezTo>
                  <a:lnTo>
                    <a:pt x="4307" y="4250"/>
                  </a:lnTo>
                  <a:cubicBezTo>
                    <a:pt x="4308" y="4250"/>
                    <a:pt x="4310" y="4250"/>
                    <a:pt x="4311" y="4250"/>
                  </a:cubicBezTo>
                  <a:cubicBezTo>
                    <a:pt x="4312" y="4250"/>
                    <a:pt x="4313" y="4250"/>
                    <a:pt x="4314" y="4250"/>
                  </a:cubicBezTo>
                  <a:lnTo>
                    <a:pt x="4314" y="4250"/>
                  </a:lnTo>
                  <a:cubicBezTo>
                    <a:pt x="5942" y="4224"/>
                    <a:pt x="7445" y="3498"/>
                    <a:pt x="8572" y="2320"/>
                  </a:cubicBezTo>
                  <a:cubicBezTo>
                    <a:pt x="8597" y="2295"/>
                    <a:pt x="8597" y="2245"/>
                    <a:pt x="8572" y="2220"/>
                  </a:cubicBezTo>
                  <a:cubicBezTo>
                    <a:pt x="7820" y="1168"/>
                    <a:pt x="6692" y="391"/>
                    <a:pt x="5414" y="115"/>
                  </a:cubicBezTo>
                  <a:cubicBezTo>
                    <a:pt x="5051" y="38"/>
                    <a:pt x="4681" y="0"/>
                    <a:pt x="4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3"/>
            <p:cNvSpPr/>
            <p:nvPr/>
          </p:nvSpPr>
          <p:spPr>
            <a:xfrm>
              <a:off x="4487625" y="3366925"/>
              <a:ext cx="102150" cy="57800"/>
            </a:xfrm>
            <a:custGeom>
              <a:avLst/>
              <a:gdLst/>
              <a:ahLst/>
              <a:cxnLst/>
              <a:rect l="l" t="t" r="r" b="b"/>
              <a:pathLst>
                <a:path w="4086" h="2312" extrusionOk="0">
                  <a:moveTo>
                    <a:pt x="2054" y="0"/>
                  </a:moveTo>
                  <a:cubicBezTo>
                    <a:pt x="1458" y="0"/>
                    <a:pt x="871" y="279"/>
                    <a:pt x="477" y="763"/>
                  </a:cubicBezTo>
                  <a:cubicBezTo>
                    <a:pt x="176" y="1164"/>
                    <a:pt x="0" y="1641"/>
                    <a:pt x="0" y="2142"/>
                  </a:cubicBezTo>
                  <a:cubicBezTo>
                    <a:pt x="0" y="2255"/>
                    <a:pt x="88" y="2311"/>
                    <a:pt x="176" y="2311"/>
                  </a:cubicBezTo>
                  <a:cubicBezTo>
                    <a:pt x="264" y="2311"/>
                    <a:pt x="351" y="2255"/>
                    <a:pt x="351" y="2142"/>
                  </a:cubicBezTo>
                  <a:cubicBezTo>
                    <a:pt x="376" y="1190"/>
                    <a:pt x="1078" y="362"/>
                    <a:pt x="2056" y="362"/>
                  </a:cubicBezTo>
                  <a:cubicBezTo>
                    <a:pt x="3008" y="362"/>
                    <a:pt x="3735" y="1190"/>
                    <a:pt x="3735" y="2142"/>
                  </a:cubicBezTo>
                  <a:cubicBezTo>
                    <a:pt x="3735" y="2255"/>
                    <a:pt x="3822" y="2311"/>
                    <a:pt x="3910" y="2311"/>
                  </a:cubicBezTo>
                  <a:cubicBezTo>
                    <a:pt x="3998" y="2311"/>
                    <a:pt x="4086" y="2255"/>
                    <a:pt x="4086" y="2142"/>
                  </a:cubicBezTo>
                  <a:cubicBezTo>
                    <a:pt x="4086" y="1265"/>
                    <a:pt x="3584" y="463"/>
                    <a:pt x="2757" y="137"/>
                  </a:cubicBezTo>
                  <a:cubicBezTo>
                    <a:pt x="2529" y="44"/>
                    <a:pt x="2291" y="0"/>
                    <a:pt x="20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3"/>
            <p:cNvSpPr/>
            <p:nvPr/>
          </p:nvSpPr>
          <p:spPr>
            <a:xfrm>
              <a:off x="4041500" y="3366925"/>
              <a:ext cx="102150" cy="57800"/>
            </a:xfrm>
            <a:custGeom>
              <a:avLst/>
              <a:gdLst/>
              <a:ahLst/>
              <a:cxnLst/>
              <a:rect l="l" t="t" r="r" b="b"/>
              <a:pathLst>
                <a:path w="4086" h="2312" extrusionOk="0">
                  <a:moveTo>
                    <a:pt x="2050" y="0"/>
                  </a:moveTo>
                  <a:cubicBezTo>
                    <a:pt x="1449" y="0"/>
                    <a:pt x="854" y="279"/>
                    <a:pt x="477" y="763"/>
                  </a:cubicBezTo>
                  <a:cubicBezTo>
                    <a:pt x="176" y="1164"/>
                    <a:pt x="1" y="1641"/>
                    <a:pt x="1" y="2142"/>
                  </a:cubicBezTo>
                  <a:cubicBezTo>
                    <a:pt x="1" y="2255"/>
                    <a:pt x="88" y="2311"/>
                    <a:pt x="176" y="2311"/>
                  </a:cubicBezTo>
                  <a:cubicBezTo>
                    <a:pt x="264" y="2311"/>
                    <a:pt x="352" y="2255"/>
                    <a:pt x="352" y="2142"/>
                  </a:cubicBezTo>
                  <a:cubicBezTo>
                    <a:pt x="377" y="1190"/>
                    <a:pt x="1078" y="362"/>
                    <a:pt x="2056" y="362"/>
                  </a:cubicBezTo>
                  <a:cubicBezTo>
                    <a:pt x="3008" y="362"/>
                    <a:pt x="3735" y="1190"/>
                    <a:pt x="3735" y="2142"/>
                  </a:cubicBezTo>
                  <a:cubicBezTo>
                    <a:pt x="3735" y="2255"/>
                    <a:pt x="3823" y="2311"/>
                    <a:pt x="3911" y="2311"/>
                  </a:cubicBezTo>
                  <a:cubicBezTo>
                    <a:pt x="3998" y="2311"/>
                    <a:pt x="4086" y="2255"/>
                    <a:pt x="4086" y="2142"/>
                  </a:cubicBezTo>
                  <a:cubicBezTo>
                    <a:pt x="4086" y="1265"/>
                    <a:pt x="3585" y="463"/>
                    <a:pt x="2758" y="137"/>
                  </a:cubicBezTo>
                  <a:cubicBezTo>
                    <a:pt x="2530" y="44"/>
                    <a:pt x="2289" y="0"/>
                    <a:pt x="2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3"/>
            <p:cNvSpPr/>
            <p:nvPr/>
          </p:nvSpPr>
          <p:spPr>
            <a:xfrm>
              <a:off x="4050900" y="3236875"/>
              <a:ext cx="500650" cy="119075"/>
            </a:xfrm>
            <a:custGeom>
              <a:avLst/>
              <a:gdLst/>
              <a:ahLst/>
              <a:cxnLst/>
              <a:rect l="l" t="t" r="r" b="b"/>
              <a:pathLst>
                <a:path w="20026" h="4763" extrusionOk="0">
                  <a:moveTo>
                    <a:pt x="10602" y="1"/>
                  </a:moveTo>
                  <a:cubicBezTo>
                    <a:pt x="6191" y="1"/>
                    <a:pt x="2306" y="1905"/>
                    <a:pt x="1" y="4762"/>
                  </a:cubicBezTo>
                  <a:cubicBezTo>
                    <a:pt x="3409" y="4737"/>
                    <a:pt x="8748" y="4236"/>
                    <a:pt x="12432" y="1930"/>
                  </a:cubicBezTo>
                  <a:cubicBezTo>
                    <a:pt x="12432" y="1930"/>
                    <a:pt x="16442" y="3544"/>
                    <a:pt x="19622" y="3544"/>
                  </a:cubicBezTo>
                  <a:cubicBezTo>
                    <a:pt x="19758" y="3544"/>
                    <a:pt x="19893" y="3541"/>
                    <a:pt x="20026" y="3534"/>
                  </a:cubicBezTo>
                  <a:cubicBezTo>
                    <a:pt x="17695" y="1379"/>
                    <a:pt x="14337" y="1"/>
                    <a:pt x="106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3"/>
            <p:cNvSpPr/>
            <p:nvPr/>
          </p:nvSpPr>
          <p:spPr>
            <a:xfrm>
              <a:off x="4048400" y="3235000"/>
              <a:ext cx="506300" cy="123450"/>
            </a:xfrm>
            <a:custGeom>
              <a:avLst/>
              <a:gdLst/>
              <a:ahLst/>
              <a:cxnLst/>
              <a:rect l="l" t="t" r="r" b="b"/>
              <a:pathLst>
                <a:path w="20252" h="4938" extrusionOk="0">
                  <a:moveTo>
                    <a:pt x="10702" y="176"/>
                  </a:moveTo>
                  <a:cubicBezTo>
                    <a:pt x="13384" y="176"/>
                    <a:pt x="16091" y="903"/>
                    <a:pt x="18371" y="2356"/>
                  </a:cubicBezTo>
                  <a:cubicBezTo>
                    <a:pt x="18914" y="2718"/>
                    <a:pt x="19436" y="3100"/>
                    <a:pt x="19919" y="3539"/>
                  </a:cubicBezTo>
                  <a:lnTo>
                    <a:pt x="19919" y="3539"/>
                  </a:lnTo>
                  <a:cubicBezTo>
                    <a:pt x="19869" y="3540"/>
                    <a:pt x="19819" y="3540"/>
                    <a:pt x="19769" y="3540"/>
                  </a:cubicBezTo>
                  <a:cubicBezTo>
                    <a:pt x="18385" y="3540"/>
                    <a:pt x="17003" y="3279"/>
                    <a:pt x="15665" y="2933"/>
                  </a:cubicBezTo>
                  <a:cubicBezTo>
                    <a:pt x="14687" y="2682"/>
                    <a:pt x="13685" y="2356"/>
                    <a:pt x="12732" y="2005"/>
                  </a:cubicBezTo>
                  <a:cubicBezTo>
                    <a:pt x="12682" y="1980"/>
                    <a:pt x="12607" y="1930"/>
                    <a:pt x="12557" y="1930"/>
                  </a:cubicBezTo>
                  <a:cubicBezTo>
                    <a:pt x="12548" y="1928"/>
                    <a:pt x="12539" y="1927"/>
                    <a:pt x="12530" y="1927"/>
                  </a:cubicBezTo>
                  <a:cubicBezTo>
                    <a:pt x="12439" y="1927"/>
                    <a:pt x="12347" y="2035"/>
                    <a:pt x="12256" y="2081"/>
                  </a:cubicBezTo>
                  <a:cubicBezTo>
                    <a:pt x="12081" y="2181"/>
                    <a:pt x="11880" y="2281"/>
                    <a:pt x="11705" y="2381"/>
                  </a:cubicBezTo>
                  <a:cubicBezTo>
                    <a:pt x="11003" y="2757"/>
                    <a:pt x="10276" y="3058"/>
                    <a:pt x="9524" y="3334"/>
                  </a:cubicBezTo>
                  <a:cubicBezTo>
                    <a:pt x="8020" y="3835"/>
                    <a:pt x="6442" y="4186"/>
                    <a:pt x="4863" y="4411"/>
                  </a:cubicBezTo>
                  <a:cubicBezTo>
                    <a:pt x="3349" y="4628"/>
                    <a:pt x="1836" y="4729"/>
                    <a:pt x="301" y="4759"/>
                  </a:cubicBezTo>
                  <a:lnTo>
                    <a:pt x="301" y="4759"/>
                  </a:lnTo>
                  <a:cubicBezTo>
                    <a:pt x="2203" y="2466"/>
                    <a:pt x="4952" y="990"/>
                    <a:pt x="7845" y="426"/>
                  </a:cubicBezTo>
                  <a:cubicBezTo>
                    <a:pt x="8797" y="251"/>
                    <a:pt x="9750" y="176"/>
                    <a:pt x="10702" y="176"/>
                  </a:cubicBezTo>
                  <a:close/>
                  <a:moveTo>
                    <a:pt x="10702" y="0"/>
                  </a:moveTo>
                  <a:cubicBezTo>
                    <a:pt x="7494" y="0"/>
                    <a:pt x="4311" y="1003"/>
                    <a:pt x="1805" y="3008"/>
                  </a:cubicBezTo>
                  <a:cubicBezTo>
                    <a:pt x="1153" y="3534"/>
                    <a:pt x="577" y="4136"/>
                    <a:pt x="51" y="4787"/>
                  </a:cubicBezTo>
                  <a:cubicBezTo>
                    <a:pt x="0" y="4837"/>
                    <a:pt x="25" y="4938"/>
                    <a:pt x="101" y="4938"/>
                  </a:cubicBezTo>
                  <a:cubicBezTo>
                    <a:pt x="3083" y="4888"/>
                    <a:pt x="6091" y="4587"/>
                    <a:pt x="8948" y="3710"/>
                  </a:cubicBezTo>
                  <a:cubicBezTo>
                    <a:pt x="9700" y="3459"/>
                    <a:pt x="10452" y="3183"/>
                    <a:pt x="11153" y="2857"/>
                  </a:cubicBezTo>
                  <a:cubicBezTo>
                    <a:pt x="11504" y="2682"/>
                    <a:pt x="11855" y="2507"/>
                    <a:pt x="12181" y="2331"/>
                  </a:cubicBezTo>
                  <a:cubicBezTo>
                    <a:pt x="12281" y="2281"/>
                    <a:pt x="12356" y="2231"/>
                    <a:pt x="12432" y="2181"/>
                  </a:cubicBezTo>
                  <a:cubicBezTo>
                    <a:pt x="12432" y="2181"/>
                    <a:pt x="12542" y="2126"/>
                    <a:pt x="12526" y="2110"/>
                  </a:cubicBezTo>
                  <a:lnTo>
                    <a:pt x="12526" y="2110"/>
                  </a:lnTo>
                  <a:cubicBezTo>
                    <a:pt x="12545" y="2117"/>
                    <a:pt x="12563" y="2131"/>
                    <a:pt x="12582" y="2131"/>
                  </a:cubicBezTo>
                  <a:cubicBezTo>
                    <a:pt x="13459" y="2431"/>
                    <a:pt x="14311" y="2732"/>
                    <a:pt x="15214" y="2983"/>
                  </a:cubicBezTo>
                  <a:cubicBezTo>
                    <a:pt x="16648" y="3393"/>
                    <a:pt x="18165" y="3720"/>
                    <a:pt x="19672" y="3720"/>
                  </a:cubicBezTo>
                  <a:cubicBezTo>
                    <a:pt x="19823" y="3720"/>
                    <a:pt x="19975" y="3717"/>
                    <a:pt x="20126" y="3710"/>
                  </a:cubicBezTo>
                  <a:cubicBezTo>
                    <a:pt x="20201" y="3710"/>
                    <a:pt x="20251" y="3609"/>
                    <a:pt x="20201" y="3559"/>
                  </a:cubicBezTo>
                  <a:cubicBezTo>
                    <a:pt x="18246" y="1730"/>
                    <a:pt x="15715" y="602"/>
                    <a:pt x="13108" y="176"/>
                  </a:cubicBezTo>
                  <a:cubicBezTo>
                    <a:pt x="12306" y="50"/>
                    <a:pt x="11504" y="0"/>
                    <a:pt x="10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0" name="Google Shape;560;p33"/>
          <p:cNvGrpSpPr/>
          <p:nvPr/>
        </p:nvGrpSpPr>
        <p:grpSpPr>
          <a:xfrm rot="-1437992">
            <a:off x="73519" y="514700"/>
            <a:ext cx="1100380" cy="924538"/>
            <a:chOff x="2621700" y="3283875"/>
            <a:chExt cx="850900" cy="714925"/>
          </a:xfrm>
        </p:grpSpPr>
        <p:sp>
          <p:nvSpPr>
            <p:cNvPr id="561" name="Google Shape;561;p33"/>
            <p:cNvSpPr/>
            <p:nvPr/>
          </p:nvSpPr>
          <p:spPr>
            <a:xfrm>
              <a:off x="2630475" y="3287000"/>
              <a:ext cx="839000" cy="708675"/>
            </a:xfrm>
            <a:custGeom>
              <a:avLst/>
              <a:gdLst/>
              <a:ahLst/>
              <a:cxnLst/>
              <a:rect l="l" t="t" r="r" b="b"/>
              <a:pathLst>
                <a:path w="33560" h="28347" extrusionOk="0">
                  <a:moveTo>
                    <a:pt x="16767" y="1"/>
                  </a:moveTo>
                  <a:cubicBezTo>
                    <a:pt x="7519" y="1"/>
                    <a:pt x="0" y="6341"/>
                    <a:pt x="0" y="14161"/>
                  </a:cubicBezTo>
                  <a:cubicBezTo>
                    <a:pt x="0" y="22006"/>
                    <a:pt x="7519" y="28347"/>
                    <a:pt x="16767" y="28347"/>
                  </a:cubicBezTo>
                  <a:cubicBezTo>
                    <a:pt x="26041" y="28347"/>
                    <a:pt x="33559" y="22006"/>
                    <a:pt x="33559" y="14161"/>
                  </a:cubicBezTo>
                  <a:cubicBezTo>
                    <a:pt x="33559" y="6341"/>
                    <a:pt x="26041" y="1"/>
                    <a:pt x="167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3"/>
            <p:cNvSpPr/>
            <p:nvPr/>
          </p:nvSpPr>
          <p:spPr>
            <a:xfrm>
              <a:off x="2621700" y="3283875"/>
              <a:ext cx="850900" cy="714925"/>
            </a:xfrm>
            <a:custGeom>
              <a:avLst/>
              <a:gdLst/>
              <a:ahLst/>
              <a:cxnLst/>
              <a:rect l="l" t="t" r="r" b="b"/>
              <a:pathLst>
                <a:path w="34036" h="28597" extrusionOk="0">
                  <a:moveTo>
                    <a:pt x="17125" y="233"/>
                  </a:moveTo>
                  <a:cubicBezTo>
                    <a:pt x="18251" y="233"/>
                    <a:pt x="19375" y="331"/>
                    <a:pt x="20477" y="527"/>
                  </a:cubicBezTo>
                  <a:cubicBezTo>
                    <a:pt x="23660" y="1078"/>
                    <a:pt x="26742" y="2431"/>
                    <a:pt x="29174" y="4562"/>
                  </a:cubicBezTo>
                  <a:cubicBezTo>
                    <a:pt x="31404" y="6542"/>
                    <a:pt x="33058" y="9173"/>
                    <a:pt x="33585" y="12131"/>
                  </a:cubicBezTo>
                  <a:cubicBezTo>
                    <a:pt x="33735" y="12832"/>
                    <a:pt x="33785" y="13559"/>
                    <a:pt x="33785" y="14286"/>
                  </a:cubicBezTo>
                  <a:cubicBezTo>
                    <a:pt x="33785" y="17294"/>
                    <a:pt x="32632" y="20176"/>
                    <a:pt x="30702" y="22456"/>
                  </a:cubicBezTo>
                  <a:cubicBezTo>
                    <a:pt x="28647" y="24888"/>
                    <a:pt x="25840" y="26592"/>
                    <a:pt x="22833" y="27519"/>
                  </a:cubicBezTo>
                  <a:cubicBezTo>
                    <a:pt x="20986" y="28079"/>
                    <a:pt x="19054" y="28365"/>
                    <a:pt x="17123" y="28365"/>
                  </a:cubicBezTo>
                  <a:cubicBezTo>
                    <a:pt x="15594" y="28365"/>
                    <a:pt x="14066" y="28185"/>
                    <a:pt x="12582" y="27820"/>
                  </a:cubicBezTo>
                  <a:cubicBezTo>
                    <a:pt x="9474" y="27093"/>
                    <a:pt x="6542" y="25539"/>
                    <a:pt x="4286" y="23259"/>
                  </a:cubicBezTo>
                  <a:cubicBezTo>
                    <a:pt x="2206" y="21128"/>
                    <a:pt x="777" y="18346"/>
                    <a:pt x="527" y="15364"/>
                  </a:cubicBezTo>
                  <a:cubicBezTo>
                    <a:pt x="251" y="12406"/>
                    <a:pt x="1128" y="9449"/>
                    <a:pt x="2858" y="7018"/>
                  </a:cubicBezTo>
                  <a:cubicBezTo>
                    <a:pt x="4687" y="4461"/>
                    <a:pt x="7369" y="2582"/>
                    <a:pt x="10276" y="1479"/>
                  </a:cubicBezTo>
                  <a:cubicBezTo>
                    <a:pt x="12456" y="651"/>
                    <a:pt x="14795" y="233"/>
                    <a:pt x="17125" y="233"/>
                  </a:cubicBezTo>
                  <a:close/>
                  <a:moveTo>
                    <a:pt x="17160" y="1"/>
                  </a:moveTo>
                  <a:cubicBezTo>
                    <a:pt x="15595" y="1"/>
                    <a:pt x="14029" y="185"/>
                    <a:pt x="12507" y="552"/>
                  </a:cubicBezTo>
                  <a:cubicBezTo>
                    <a:pt x="9374" y="1304"/>
                    <a:pt x="6366" y="2857"/>
                    <a:pt x="4111" y="5188"/>
                  </a:cubicBezTo>
                  <a:cubicBezTo>
                    <a:pt x="2005" y="7344"/>
                    <a:pt x="577" y="10151"/>
                    <a:pt x="301" y="13158"/>
                  </a:cubicBezTo>
                  <a:cubicBezTo>
                    <a:pt x="0" y="16191"/>
                    <a:pt x="903" y="19223"/>
                    <a:pt x="2657" y="21680"/>
                  </a:cubicBezTo>
                  <a:cubicBezTo>
                    <a:pt x="4512" y="24261"/>
                    <a:pt x="7193" y="26166"/>
                    <a:pt x="10126" y="27319"/>
                  </a:cubicBezTo>
                  <a:cubicBezTo>
                    <a:pt x="12365" y="28173"/>
                    <a:pt x="14755" y="28597"/>
                    <a:pt x="17146" y="28597"/>
                  </a:cubicBezTo>
                  <a:cubicBezTo>
                    <a:pt x="18262" y="28597"/>
                    <a:pt x="19377" y="28505"/>
                    <a:pt x="20477" y="28321"/>
                  </a:cubicBezTo>
                  <a:cubicBezTo>
                    <a:pt x="23735" y="27770"/>
                    <a:pt x="26843" y="26366"/>
                    <a:pt x="29324" y="24186"/>
                  </a:cubicBezTo>
                  <a:cubicBezTo>
                    <a:pt x="31605" y="22181"/>
                    <a:pt x="33284" y="19499"/>
                    <a:pt x="33810" y="16517"/>
                  </a:cubicBezTo>
                  <a:cubicBezTo>
                    <a:pt x="33960" y="15793"/>
                    <a:pt x="34010" y="15044"/>
                    <a:pt x="34035" y="14295"/>
                  </a:cubicBezTo>
                  <a:lnTo>
                    <a:pt x="34035" y="14295"/>
                  </a:lnTo>
                  <a:cubicBezTo>
                    <a:pt x="34036" y="14292"/>
                    <a:pt x="34036" y="14289"/>
                    <a:pt x="34036" y="14286"/>
                  </a:cubicBezTo>
                  <a:lnTo>
                    <a:pt x="34036" y="14286"/>
                  </a:lnTo>
                  <a:cubicBezTo>
                    <a:pt x="34036" y="14286"/>
                    <a:pt x="34036" y="14286"/>
                    <a:pt x="34036" y="14286"/>
                  </a:cubicBezTo>
                  <a:cubicBezTo>
                    <a:pt x="34036" y="14286"/>
                    <a:pt x="34036" y="14285"/>
                    <a:pt x="34036" y="14284"/>
                  </a:cubicBezTo>
                  <a:lnTo>
                    <a:pt x="34036" y="14284"/>
                  </a:lnTo>
                  <a:cubicBezTo>
                    <a:pt x="34010" y="11252"/>
                    <a:pt x="32857" y="8371"/>
                    <a:pt x="30928" y="6040"/>
                  </a:cubicBezTo>
                  <a:cubicBezTo>
                    <a:pt x="28848" y="3584"/>
                    <a:pt x="26016" y="1830"/>
                    <a:pt x="22958" y="877"/>
                  </a:cubicBezTo>
                  <a:cubicBezTo>
                    <a:pt x="21088" y="291"/>
                    <a:pt x="19125" y="1"/>
                    <a:pt x="17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3"/>
            <p:cNvSpPr/>
            <p:nvPr/>
          </p:nvSpPr>
          <p:spPr>
            <a:xfrm>
              <a:off x="2695000" y="3316450"/>
              <a:ext cx="709925" cy="507550"/>
            </a:xfrm>
            <a:custGeom>
              <a:avLst/>
              <a:gdLst/>
              <a:ahLst/>
              <a:cxnLst/>
              <a:rect l="l" t="t" r="r" b="b"/>
              <a:pathLst>
                <a:path w="28397" h="20302" extrusionOk="0">
                  <a:moveTo>
                    <a:pt x="14186" y="1"/>
                  </a:moveTo>
                  <a:cubicBezTo>
                    <a:pt x="6367" y="1"/>
                    <a:pt x="1" y="4537"/>
                    <a:pt x="1" y="10151"/>
                  </a:cubicBezTo>
                  <a:cubicBezTo>
                    <a:pt x="1" y="15765"/>
                    <a:pt x="6367" y="20301"/>
                    <a:pt x="14186" y="20301"/>
                  </a:cubicBezTo>
                  <a:cubicBezTo>
                    <a:pt x="22031" y="20301"/>
                    <a:pt x="28397" y="15765"/>
                    <a:pt x="28397" y="10151"/>
                  </a:cubicBezTo>
                  <a:cubicBezTo>
                    <a:pt x="28397" y="4537"/>
                    <a:pt x="22031" y="1"/>
                    <a:pt x="14186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3"/>
            <p:cNvSpPr/>
            <p:nvPr/>
          </p:nvSpPr>
          <p:spPr>
            <a:xfrm>
              <a:off x="3224450" y="3460550"/>
              <a:ext cx="189875" cy="189875"/>
            </a:xfrm>
            <a:custGeom>
              <a:avLst/>
              <a:gdLst/>
              <a:ahLst/>
              <a:cxnLst/>
              <a:rect l="l" t="t" r="r" b="b"/>
              <a:pathLst>
                <a:path w="7595" h="7595" extrusionOk="0">
                  <a:moveTo>
                    <a:pt x="3810" y="1"/>
                  </a:moveTo>
                  <a:cubicBezTo>
                    <a:pt x="1705" y="1"/>
                    <a:pt x="1" y="1705"/>
                    <a:pt x="1" y="3785"/>
                  </a:cubicBezTo>
                  <a:cubicBezTo>
                    <a:pt x="1" y="5891"/>
                    <a:pt x="1705" y="7595"/>
                    <a:pt x="3810" y="7595"/>
                  </a:cubicBezTo>
                  <a:cubicBezTo>
                    <a:pt x="5891" y="7595"/>
                    <a:pt x="7595" y="5891"/>
                    <a:pt x="7595" y="3785"/>
                  </a:cubicBezTo>
                  <a:cubicBezTo>
                    <a:pt x="7595" y="1705"/>
                    <a:pt x="5891" y="1"/>
                    <a:pt x="38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3"/>
            <p:cNvSpPr/>
            <p:nvPr/>
          </p:nvSpPr>
          <p:spPr>
            <a:xfrm>
              <a:off x="3221950" y="3457625"/>
              <a:ext cx="202400" cy="195350"/>
            </a:xfrm>
            <a:custGeom>
              <a:avLst/>
              <a:gdLst/>
              <a:ahLst/>
              <a:cxnLst/>
              <a:rect l="l" t="t" r="r" b="b"/>
              <a:pathLst>
                <a:path w="8096" h="7814" extrusionOk="0">
                  <a:moveTo>
                    <a:pt x="3898" y="226"/>
                  </a:moveTo>
                  <a:cubicBezTo>
                    <a:pt x="4972" y="226"/>
                    <a:pt x="6020" y="697"/>
                    <a:pt x="6742" y="1547"/>
                  </a:cubicBezTo>
                  <a:cubicBezTo>
                    <a:pt x="7720" y="2750"/>
                    <a:pt x="7845" y="4504"/>
                    <a:pt x="7043" y="5807"/>
                  </a:cubicBezTo>
                  <a:cubicBezTo>
                    <a:pt x="6368" y="6926"/>
                    <a:pt x="5142" y="7582"/>
                    <a:pt x="3874" y="7582"/>
                  </a:cubicBezTo>
                  <a:cubicBezTo>
                    <a:pt x="3636" y="7582"/>
                    <a:pt x="3396" y="7559"/>
                    <a:pt x="3158" y="7511"/>
                  </a:cubicBezTo>
                  <a:cubicBezTo>
                    <a:pt x="1454" y="7161"/>
                    <a:pt x="226" y="5632"/>
                    <a:pt x="226" y="3902"/>
                  </a:cubicBezTo>
                  <a:cubicBezTo>
                    <a:pt x="226" y="2374"/>
                    <a:pt x="1204" y="970"/>
                    <a:pt x="2657" y="444"/>
                  </a:cubicBezTo>
                  <a:cubicBezTo>
                    <a:pt x="3063" y="297"/>
                    <a:pt x="3483" y="226"/>
                    <a:pt x="3898" y="226"/>
                  </a:cubicBezTo>
                  <a:close/>
                  <a:moveTo>
                    <a:pt x="3858" y="1"/>
                  </a:moveTo>
                  <a:cubicBezTo>
                    <a:pt x="3617" y="1"/>
                    <a:pt x="3375" y="23"/>
                    <a:pt x="3133" y="68"/>
                  </a:cubicBezTo>
                  <a:cubicBezTo>
                    <a:pt x="1329" y="419"/>
                    <a:pt x="1" y="2073"/>
                    <a:pt x="1" y="3902"/>
                  </a:cubicBezTo>
                  <a:cubicBezTo>
                    <a:pt x="1" y="5532"/>
                    <a:pt x="1028" y="7035"/>
                    <a:pt x="2557" y="7587"/>
                  </a:cubicBezTo>
                  <a:cubicBezTo>
                    <a:pt x="2982" y="7740"/>
                    <a:pt x="3425" y="7814"/>
                    <a:pt x="3868" y="7814"/>
                  </a:cubicBezTo>
                  <a:cubicBezTo>
                    <a:pt x="5018" y="7814"/>
                    <a:pt x="6158" y="7314"/>
                    <a:pt x="6918" y="6409"/>
                  </a:cubicBezTo>
                  <a:cubicBezTo>
                    <a:pt x="7971" y="5131"/>
                    <a:pt x="8096" y="3301"/>
                    <a:pt x="7244" y="1872"/>
                  </a:cubicBezTo>
                  <a:cubicBezTo>
                    <a:pt x="6520" y="701"/>
                    <a:pt x="5217" y="1"/>
                    <a:pt x="3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3"/>
            <p:cNvSpPr/>
            <p:nvPr/>
          </p:nvSpPr>
          <p:spPr>
            <a:xfrm>
              <a:off x="3254525" y="3491900"/>
              <a:ext cx="129725" cy="129725"/>
            </a:xfrm>
            <a:custGeom>
              <a:avLst/>
              <a:gdLst/>
              <a:ahLst/>
              <a:cxnLst/>
              <a:rect l="l" t="t" r="r" b="b"/>
              <a:pathLst>
                <a:path w="5189" h="5189" extrusionOk="0">
                  <a:moveTo>
                    <a:pt x="2607" y="0"/>
                  </a:moveTo>
                  <a:cubicBezTo>
                    <a:pt x="1179" y="0"/>
                    <a:pt x="1" y="1153"/>
                    <a:pt x="1" y="2582"/>
                  </a:cubicBezTo>
                  <a:cubicBezTo>
                    <a:pt x="1" y="4010"/>
                    <a:pt x="1179" y="5188"/>
                    <a:pt x="2607" y="5188"/>
                  </a:cubicBezTo>
                  <a:cubicBezTo>
                    <a:pt x="4036" y="5188"/>
                    <a:pt x="5189" y="4010"/>
                    <a:pt x="5189" y="2582"/>
                  </a:cubicBezTo>
                  <a:cubicBezTo>
                    <a:pt x="5189" y="1153"/>
                    <a:pt x="4036" y="0"/>
                    <a:pt x="2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3"/>
            <p:cNvSpPr/>
            <p:nvPr/>
          </p:nvSpPr>
          <p:spPr>
            <a:xfrm>
              <a:off x="3261425" y="3489375"/>
              <a:ext cx="41375" cy="41375"/>
            </a:xfrm>
            <a:custGeom>
              <a:avLst/>
              <a:gdLst/>
              <a:ahLst/>
              <a:cxnLst/>
              <a:rect l="l" t="t" r="r" b="b"/>
              <a:pathLst>
                <a:path w="1655" h="1655" extrusionOk="0">
                  <a:moveTo>
                    <a:pt x="828" y="1"/>
                  </a:moveTo>
                  <a:cubicBezTo>
                    <a:pt x="376" y="1"/>
                    <a:pt x="1" y="377"/>
                    <a:pt x="1" y="828"/>
                  </a:cubicBezTo>
                  <a:cubicBezTo>
                    <a:pt x="1" y="1279"/>
                    <a:pt x="376" y="1655"/>
                    <a:pt x="828" y="1655"/>
                  </a:cubicBezTo>
                  <a:cubicBezTo>
                    <a:pt x="1279" y="1655"/>
                    <a:pt x="1655" y="1279"/>
                    <a:pt x="1655" y="828"/>
                  </a:cubicBezTo>
                  <a:cubicBezTo>
                    <a:pt x="1655" y="377"/>
                    <a:pt x="1279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3"/>
            <p:cNvSpPr/>
            <p:nvPr/>
          </p:nvSpPr>
          <p:spPr>
            <a:xfrm>
              <a:off x="2685600" y="3459300"/>
              <a:ext cx="189875" cy="189875"/>
            </a:xfrm>
            <a:custGeom>
              <a:avLst/>
              <a:gdLst/>
              <a:ahLst/>
              <a:cxnLst/>
              <a:rect l="l" t="t" r="r" b="b"/>
              <a:pathLst>
                <a:path w="7595" h="7595" extrusionOk="0">
                  <a:moveTo>
                    <a:pt x="3785" y="1"/>
                  </a:moveTo>
                  <a:cubicBezTo>
                    <a:pt x="1705" y="1"/>
                    <a:pt x="1" y="1680"/>
                    <a:pt x="1" y="3785"/>
                  </a:cubicBezTo>
                  <a:cubicBezTo>
                    <a:pt x="1" y="5891"/>
                    <a:pt x="1705" y="7595"/>
                    <a:pt x="3785" y="7595"/>
                  </a:cubicBezTo>
                  <a:cubicBezTo>
                    <a:pt x="5891" y="7595"/>
                    <a:pt x="7595" y="5891"/>
                    <a:pt x="7595" y="3785"/>
                  </a:cubicBezTo>
                  <a:cubicBezTo>
                    <a:pt x="7595" y="1680"/>
                    <a:pt x="5891" y="1"/>
                    <a:pt x="3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3"/>
            <p:cNvSpPr/>
            <p:nvPr/>
          </p:nvSpPr>
          <p:spPr>
            <a:xfrm>
              <a:off x="2682475" y="3456175"/>
              <a:ext cx="203025" cy="195550"/>
            </a:xfrm>
            <a:custGeom>
              <a:avLst/>
              <a:gdLst/>
              <a:ahLst/>
              <a:cxnLst/>
              <a:rect l="l" t="t" r="r" b="b"/>
              <a:pathLst>
                <a:path w="8121" h="7822" extrusionOk="0">
                  <a:moveTo>
                    <a:pt x="3912" y="234"/>
                  </a:moveTo>
                  <a:cubicBezTo>
                    <a:pt x="4982" y="234"/>
                    <a:pt x="6038" y="705"/>
                    <a:pt x="6742" y="1554"/>
                  </a:cubicBezTo>
                  <a:cubicBezTo>
                    <a:pt x="7745" y="2757"/>
                    <a:pt x="7870" y="4487"/>
                    <a:pt x="7068" y="5815"/>
                  </a:cubicBezTo>
                  <a:cubicBezTo>
                    <a:pt x="6393" y="6934"/>
                    <a:pt x="5167" y="7590"/>
                    <a:pt x="3899" y="7590"/>
                  </a:cubicBezTo>
                  <a:cubicBezTo>
                    <a:pt x="3661" y="7590"/>
                    <a:pt x="3421" y="7567"/>
                    <a:pt x="3183" y="7519"/>
                  </a:cubicBezTo>
                  <a:cubicBezTo>
                    <a:pt x="1479" y="7168"/>
                    <a:pt x="251" y="5640"/>
                    <a:pt x="226" y="3910"/>
                  </a:cubicBezTo>
                  <a:cubicBezTo>
                    <a:pt x="251" y="2381"/>
                    <a:pt x="1204" y="978"/>
                    <a:pt x="2682" y="452"/>
                  </a:cubicBezTo>
                  <a:cubicBezTo>
                    <a:pt x="3081" y="305"/>
                    <a:pt x="3498" y="234"/>
                    <a:pt x="3912" y="234"/>
                  </a:cubicBezTo>
                  <a:close/>
                  <a:moveTo>
                    <a:pt x="3911" y="0"/>
                  </a:moveTo>
                  <a:cubicBezTo>
                    <a:pt x="3661" y="0"/>
                    <a:pt x="3409" y="25"/>
                    <a:pt x="3158" y="76"/>
                  </a:cubicBezTo>
                  <a:cubicBezTo>
                    <a:pt x="1330" y="426"/>
                    <a:pt x="28" y="2078"/>
                    <a:pt x="1" y="3906"/>
                  </a:cubicBezTo>
                  <a:lnTo>
                    <a:pt x="1" y="3906"/>
                  </a:lnTo>
                  <a:cubicBezTo>
                    <a:pt x="1" y="3907"/>
                    <a:pt x="1" y="3909"/>
                    <a:pt x="1" y="3910"/>
                  </a:cubicBezTo>
                  <a:cubicBezTo>
                    <a:pt x="1" y="3910"/>
                    <a:pt x="1" y="3910"/>
                    <a:pt x="1" y="3910"/>
                  </a:cubicBezTo>
                  <a:lnTo>
                    <a:pt x="1" y="3910"/>
                  </a:lnTo>
                  <a:cubicBezTo>
                    <a:pt x="1" y="3912"/>
                    <a:pt x="1" y="3913"/>
                    <a:pt x="1" y="3915"/>
                  </a:cubicBezTo>
                  <a:lnTo>
                    <a:pt x="1" y="3915"/>
                  </a:lnTo>
                  <a:cubicBezTo>
                    <a:pt x="28" y="5542"/>
                    <a:pt x="1030" y="7019"/>
                    <a:pt x="2582" y="7595"/>
                  </a:cubicBezTo>
                  <a:cubicBezTo>
                    <a:pt x="3007" y="7748"/>
                    <a:pt x="3450" y="7822"/>
                    <a:pt x="3892" y="7822"/>
                  </a:cubicBezTo>
                  <a:cubicBezTo>
                    <a:pt x="5041" y="7822"/>
                    <a:pt x="6176" y="7322"/>
                    <a:pt x="6918" y="6417"/>
                  </a:cubicBezTo>
                  <a:cubicBezTo>
                    <a:pt x="7970" y="5138"/>
                    <a:pt x="8121" y="3309"/>
                    <a:pt x="7269" y="1880"/>
                  </a:cubicBezTo>
                  <a:cubicBezTo>
                    <a:pt x="6550" y="717"/>
                    <a:pt x="5260" y="0"/>
                    <a:pt x="39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3"/>
            <p:cNvSpPr/>
            <p:nvPr/>
          </p:nvSpPr>
          <p:spPr>
            <a:xfrm>
              <a:off x="2715675" y="3490625"/>
              <a:ext cx="129100" cy="129100"/>
            </a:xfrm>
            <a:custGeom>
              <a:avLst/>
              <a:gdLst/>
              <a:ahLst/>
              <a:cxnLst/>
              <a:rect l="l" t="t" r="r" b="b"/>
              <a:pathLst>
                <a:path w="5164" h="5164" extrusionOk="0">
                  <a:moveTo>
                    <a:pt x="2582" y="1"/>
                  </a:moveTo>
                  <a:cubicBezTo>
                    <a:pt x="1154" y="1"/>
                    <a:pt x="1" y="1154"/>
                    <a:pt x="1" y="2582"/>
                  </a:cubicBezTo>
                  <a:cubicBezTo>
                    <a:pt x="1" y="4011"/>
                    <a:pt x="1154" y="5164"/>
                    <a:pt x="2582" y="5164"/>
                  </a:cubicBezTo>
                  <a:cubicBezTo>
                    <a:pt x="4011" y="5164"/>
                    <a:pt x="5164" y="4011"/>
                    <a:pt x="5164" y="2582"/>
                  </a:cubicBezTo>
                  <a:cubicBezTo>
                    <a:pt x="5164" y="1154"/>
                    <a:pt x="4011" y="1"/>
                    <a:pt x="2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3"/>
            <p:cNvSpPr/>
            <p:nvPr/>
          </p:nvSpPr>
          <p:spPr>
            <a:xfrm>
              <a:off x="2944375" y="3654800"/>
              <a:ext cx="211175" cy="117825"/>
            </a:xfrm>
            <a:custGeom>
              <a:avLst/>
              <a:gdLst/>
              <a:ahLst/>
              <a:cxnLst/>
              <a:rect l="l" t="t" r="r" b="b"/>
              <a:pathLst>
                <a:path w="8447" h="4713" extrusionOk="0">
                  <a:moveTo>
                    <a:pt x="1" y="0"/>
                  </a:moveTo>
                  <a:cubicBezTo>
                    <a:pt x="1" y="2607"/>
                    <a:pt x="1880" y="4712"/>
                    <a:pt x="4211" y="4712"/>
                  </a:cubicBezTo>
                  <a:cubicBezTo>
                    <a:pt x="6567" y="4712"/>
                    <a:pt x="8447" y="2607"/>
                    <a:pt x="8447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3"/>
            <p:cNvSpPr/>
            <p:nvPr/>
          </p:nvSpPr>
          <p:spPr>
            <a:xfrm>
              <a:off x="2941250" y="3652300"/>
              <a:ext cx="217450" cy="123450"/>
            </a:xfrm>
            <a:custGeom>
              <a:avLst/>
              <a:gdLst/>
              <a:ahLst/>
              <a:cxnLst/>
              <a:rect l="l" t="t" r="r" b="b"/>
              <a:pathLst>
                <a:path w="8698" h="4938" extrusionOk="0">
                  <a:moveTo>
                    <a:pt x="8445" y="226"/>
                  </a:moveTo>
                  <a:cubicBezTo>
                    <a:pt x="8386" y="2488"/>
                    <a:pt x="6748" y="4687"/>
                    <a:pt x="4336" y="4712"/>
                  </a:cubicBezTo>
                  <a:cubicBezTo>
                    <a:pt x="1949" y="4687"/>
                    <a:pt x="311" y="2488"/>
                    <a:pt x="253" y="226"/>
                  </a:cubicBezTo>
                  <a:close/>
                  <a:moveTo>
                    <a:pt x="126" y="0"/>
                  </a:moveTo>
                  <a:cubicBezTo>
                    <a:pt x="51" y="0"/>
                    <a:pt x="0" y="50"/>
                    <a:pt x="0" y="100"/>
                  </a:cubicBezTo>
                  <a:cubicBezTo>
                    <a:pt x="26" y="1354"/>
                    <a:pt x="452" y="2582"/>
                    <a:pt x="1279" y="3534"/>
                  </a:cubicBezTo>
                  <a:cubicBezTo>
                    <a:pt x="2056" y="4386"/>
                    <a:pt x="3158" y="4938"/>
                    <a:pt x="4336" y="4938"/>
                  </a:cubicBezTo>
                  <a:cubicBezTo>
                    <a:pt x="5514" y="4938"/>
                    <a:pt x="6642" y="4386"/>
                    <a:pt x="7419" y="3534"/>
                  </a:cubicBezTo>
                  <a:cubicBezTo>
                    <a:pt x="8246" y="2582"/>
                    <a:pt x="8672" y="1354"/>
                    <a:pt x="8697" y="100"/>
                  </a:cubicBezTo>
                  <a:cubicBezTo>
                    <a:pt x="8697" y="50"/>
                    <a:pt x="8622" y="0"/>
                    <a:pt x="8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3"/>
            <p:cNvSpPr/>
            <p:nvPr/>
          </p:nvSpPr>
          <p:spPr>
            <a:xfrm>
              <a:off x="2976975" y="3701800"/>
              <a:ext cx="146000" cy="70825"/>
            </a:xfrm>
            <a:custGeom>
              <a:avLst/>
              <a:gdLst/>
              <a:ahLst/>
              <a:cxnLst/>
              <a:rect l="l" t="t" r="r" b="b"/>
              <a:pathLst>
                <a:path w="5840" h="2833" extrusionOk="0">
                  <a:moveTo>
                    <a:pt x="2907" y="0"/>
                  </a:moveTo>
                  <a:cubicBezTo>
                    <a:pt x="1704" y="0"/>
                    <a:pt x="652" y="602"/>
                    <a:pt x="0" y="1529"/>
                  </a:cubicBezTo>
                  <a:cubicBezTo>
                    <a:pt x="752" y="2331"/>
                    <a:pt x="1779" y="2832"/>
                    <a:pt x="2907" y="2832"/>
                  </a:cubicBezTo>
                  <a:cubicBezTo>
                    <a:pt x="4060" y="2832"/>
                    <a:pt x="5088" y="2331"/>
                    <a:pt x="5840" y="1529"/>
                  </a:cubicBezTo>
                  <a:cubicBezTo>
                    <a:pt x="5188" y="602"/>
                    <a:pt x="4135" y="0"/>
                    <a:pt x="29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3"/>
            <p:cNvSpPr/>
            <p:nvPr/>
          </p:nvSpPr>
          <p:spPr>
            <a:xfrm>
              <a:off x="2973825" y="3699275"/>
              <a:ext cx="152275" cy="76475"/>
            </a:xfrm>
            <a:custGeom>
              <a:avLst/>
              <a:gdLst/>
              <a:ahLst/>
              <a:cxnLst/>
              <a:rect l="l" t="t" r="r" b="b"/>
              <a:pathLst>
                <a:path w="6091" h="3059" extrusionOk="0">
                  <a:moveTo>
                    <a:pt x="3033" y="226"/>
                  </a:moveTo>
                  <a:cubicBezTo>
                    <a:pt x="4137" y="226"/>
                    <a:pt x="5169" y="755"/>
                    <a:pt x="5823" y="1623"/>
                  </a:cubicBezTo>
                  <a:lnTo>
                    <a:pt x="5823" y="1623"/>
                  </a:lnTo>
                  <a:cubicBezTo>
                    <a:pt x="5079" y="2359"/>
                    <a:pt x="4103" y="2809"/>
                    <a:pt x="3033" y="2833"/>
                  </a:cubicBezTo>
                  <a:cubicBezTo>
                    <a:pt x="1987" y="2809"/>
                    <a:pt x="1012" y="2359"/>
                    <a:pt x="269" y="1623"/>
                  </a:cubicBezTo>
                  <a:lnTo>
                    <a:pt x="269" y="1623"/>
                  </a:lnTo>
                  <a:cubicBezTo>
                    <a:pt x="923" y="755"/>
                    <a:pt x="1954" y="226"/>
                    <a:pt x="3033" y="226"/>
                  </a:cubicBezTo>
                  <a:close/>
                  <a:moveTo>
                    <a:pt x="3033" y="1"/>
                  </a:moveTo>
                  <a:cubicBezTo>
                    <a:pt x="1830" y="1"/>
                    <a:pt x="728" y="602"/>
                    <a:pt x="26" y="1580"/>
                  </a:cubicBezTo>
                  <a:cubicBezTo>
                    <a:pt x="1" y="1605"/>
                    <a:pt x="1" y="1680"/>
                    <a:pt x="51" y="1705"/>
                  </a:cubicBezTo>
                  <a:cubicBezTo>
                    <a:pt x="828" y="2532"/>
                    <a:pt x="1880" y="3059"/>
                    <a:pt x="3033" y="3059"/>
                  </a:cubicBezTo>
                  <a:cubicBezTo>
                    <a:pt x="4211" y="3059"/>
                    <a:pt x="5264" y="2532"/>
                    <a:pt x="6041" y="1705"/>
                  </a:cubicBezTo>
                  <a:cubicBezTo>
                    <a:pt x="6091" y="1680"/>
                    <a:pt x="6091" y="1605"/>
                    <a:pt x="6066" y="1580"/>
                  </a:cubicBezTo>
                  <a:cubicBezTo>
                    <a:pt x="5364" y="602"/>
                    <a:pt x="4261" y="1"/>
                    <a:pt x="30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" name="Google Shape;575;p33"/>
          <p:cNvGrpSpPr/>
          <p:nvPr/>
        </p:nvGrpSpPr>
        <p:grpSpPr>
          <a:xfrm rot="-2089686">
            <a:off x="7960694" y="3702293"/>
            <a:ext cx="1035731" cy="744316"/>
            <a:chOff x="3504525" y="1726300"/>
            <a:chExt cx="829625" cy="596200"/>
          </a:xfrm>
        </p:grpSpPr>
        <p:sp>
          <p:nvSpPr>
            <p:cNvPr id="576" name="Google Shape;576;p33"/>
            <p:cNvSpPr/>
            <p:nvPr/>
          </p:nvSpPr>
          <p:spPr>
            <a:xfrm>
              <a:off x="4144275" y="1728100"/>
              <a:ext cx="187975" cy="188000"/>
            </a:xfrm>
            <a:custGeom>
              <a:avLst/>
              <a:gdLst/>
              <a:ahLst/>
              <a:cxnLst/>
              <a:rect l="l" t="t" r="r" b="b"/>
              <a:pathLst>
                <a:path w="7519" h="7520" extrusionOk="0">
                  <a:moveTo>
                    <a:pt x="3759" y="0"/>
                  </a:moveTo>
                  <a:cubicBezTo>
                    <a:pt x="1679" y="0"/>
                    <a:pt x="0" y="1680"/>
                    <a:pt x="0" y="3760"/>
                  </a:cubicBezTo>
                  <a:cubicBezTo>
                    <a:pt x="0" y="5840"/>
                    <a:pt x="1679" y="7519"/>
                    <a:pt x="3759" y="7519"/>
                  </a:cubicBezTo>
                  <a:cubicBezTo>
                    <a:pt x="5815" y="7519"/>
                    <a:pt x="7519" y="5840"/>
                    <a:pt x="7519" y="3760"/>
                  </a:cubicBezTo>
                  <a:cubicBezTo>
                    <a:pt x="7519" y="1680"/>
                    <a:pt x="5815" y="0"/>
                    <a:pt x="37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3"/>
            <p:cNvSpPr/>
            <p:nvPr/>
          </p:nvSpPr>
          <p:spPr>
            <a:xfrm>
              <a:off x="4134875" y="1726300"/>
              <a:ext cx="199275" cy="191775"/>
            </a:xfrm>
            <a:custGeom>
              <a:avLst/>
              <a:gdLst/>
              <a:ahLst/>
              <a:cxnLst/>
              <a:rect l="l" t="t" r="r" b="b"/>
              <a:pathLst>
                <a:path w="7971" h="7671" extrusionOk="0">
                  <a:moveTo>
                    <a:pt x="4162" y="179"/>
                  </a:moveTo>
                  <a:cubicBezTo>
                    <a:pt x="4395" y="179"/>
                    <a:pt x="4629" y="201"/>
                    <a:pt x="4862" y="248"/>
                  </a:cubicBezTo>
                  <a:cubicBezTo>
                    <a:pt x="6541" y="599"/>
                    <a:pt x="7770" y="2102"/>
                    <a:pt x="7795" y="3832"/>
                  </a:cubicBezTo>
                  <a:cubicBezTo>
                    <a:pt x="7770" y="5361"/>
                    <a:pt x="6817" y="6764"/>
                    <a:pt x="5364" y="7265"/>
                  </a:cubicBezTo>
                  <a:cubicBezTo>
                    <a:pt x="4965" y="7412"/>
                    <a:pt x="4548" y="7483"/>
                    <a:pt x="4134" y="7483"/>
                  </a:cubicBezTo>
                  <a:cubicBezTo>
                    <a:pt x="3064" y="7483"/>
                    <a:pt x="2008" y="7012"/>
                    <a:pt x="1303" y="6163"/>
                  </a:cubicBezTo>
                  <a:cubicBezTo>
                    <a:pt x="326" y="4985"/>
                    <a:pt x="201" y="3280"/>
                    <a:pt x="978" y="1952"/>
                  </a:cubicBezTo>
                  <a:cubicBezTo>
                    <a:pt x="1655" y="851"/>
                    <a:pt x="2888" y="179"/>
                    <a:pt x="4162" y="179"/>
                  </a:cubicBezTo>
                  <a:close/>
                  <a:moveTo>
                    <a:pt x="4149" y="0"/>
                  </a:moveTo>
                  <a:cubicBezTo>
                    <a:pt x="3010" y="0"/>
                    <a:pt x="1882" y="514"/>
                    <a:pt x="1153" y="1426"/>
                  </a:cubicBezTo>
                  <a:cubicBezTo>
                    <a:pt x="125" y="2679"/>
                    <a:pt x="0" y="4458"/>
                    <a:pt x="852" y="5837"/>
                  </a:cubicBezTo>
                  <a:cubicBezTo>
                    <a:pt x="1565" y="6990"/>
                    <a:pt x="2823" y="7670"/>
                    <a:pt x="4139" y="7670"/>
                  </a:cubicBezTo>
                  <a:cubicBezTo>
                    <a:pt x="4396" y="7670"/>
                    <a:pt x="4655" y="7644"/>
                    <a:pt x="4912" y="7591"/>
                  </a:cubicBezTo>
                  <a:cubicBezTo>
                    <a:pt x="6692" y="7240"/>
                    <a:pt x="7970" y="5636"/>
                    <a:pt x="7970" y="3832"/>
                  </a:cubicBezTo>
                  <a:cubicBezTo>
                    <a:pt x="7970" y="2228"/>
                    <a:pt x="6942" y="774"/>
                    <a:pt x="5414" y="223"/>
                  </a:cubicBezTo>
                  <a:cubicBezTo>
                    <a:pt x="5004" y="72"/>
                    <a:pt x="4575" y="0"/>
                    <a:pt x="4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3"/>
            <p:cNvSpPr/>
            <p:nvPr/>
          </p:nvSpPr>
          <p:spPr>
            <a:xfrm>
              <a:off x="3513300" y="1728100"/>
              <a:ext cx="188000" cy="188000"/>
            </a:xfrm>
            <a:custGeom>
              <a:avLst/>
              <a:gdLst/>
              <a:ahLst/>
              <a:cxnLst/>
              <a:rect l="l" t="t" r="r" b="b"/>
              <a:pathLst>
                <a:path w="7520" h="7520" extrusionOk="0">
                  <a:moveTo>
                    <a:pt x="3760" y="0"/>
                  </a:moveTo>
                  <a:cubicBezTo>
                    <a:pt x="1680" y="0"/>
                    <a:pt x="1" y="1680"/>
                    <a:pt x="1" y="3760"/>
                  </a:cubicBezTo>
                  <a:cubicBezTo>
                    <a:pt x="1" y="5840"/>
                    <a:pt x="1680" y="7519"/>
                    <a:pt x="3760" y="7519"/>
                  </a:cubicBezTo>
                  <a:cubicBezTo>
                    <a:pt x="5840" y="7519"/>
                    <a:pt x="7520" y="5840"/>
                    <a:pt x="7520" y="3760"/>
                  </a:cubicBezTo>
                  <a:cubicBezTo>
                    <a:pt x="7520" y="1680"/>
                    <a:pt x="5840" y="0"/>
                    <a:pt x="37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3"/>
            <p:cNvSpPr/>
            <p:nvPr/>
          </p:nvSpPr>
          <p:spPr>
            <a:xfrm>
              <a:off x="3504525" y="1726300"/>
              <a:ext cx="198650" cy="191775"/>
            </a:xfrm>
            <a:custGeom>
              <a:avLst/>
              <a:gdLst/>
              <a:ahLst/>
              <a:cxnLst/>
              <a:rect l="l" t="t" r="r" b="b"/>
              <a:pathLst>
                <a:path w="7946" h="7671" extrusionOk="0">
                  <a:moveTo>
                    <a:pt x="4137" y="179"/>
                  </a:moveTo>
                  <a:cubicBezTo>
                    <a:pt x="4371" y="179"/>
                    <a:pt x="4605" y="201"/>
                    <a:pt x="4838" y="248"/>
                  </a:cubicBezTo>
                  <a:cubicBezTo>
                    <a:pt x="6517" y="599"/>
                    <a:pt x="7745" y="2102"/>
                    <a:pt x="7770" y="3832"/>
                  </a:cubicBezTo>
                  <a:cubicBezTo>
                    <a:pt x="7770" y="5361"/>
                    <a:pt x="6793" y="6764"/>
                    <a:pt x="5364" y="7265"/>
                  </a:cubicBezTo>
                  <a:cubicBezTo>
                    <a:pt x="4958" y="7412"/>
                    <a:pt x="4537" y="7483"/>
                    <a:pt x="4119" y="7483"/>
                  </a:cubicBezTo>
                  <a:cubicBezTo>
                    <a:pt x="3040" y="7483"/>
                    <a:pt x="1984" y="7012"/>
                    <a:pt x="1279" y="6163"/>
                  </a:cubicBezTo>
                  <a:cubicBezTo>
                    <a:pt x="302" y="4985"/>
                    <a:pt x="176" y="3280"/>
                    <a:pt x="953" y="1952"/>
                  </a:cubicBezTo>
                  <a:cubicBezTo>
                    <a:pt x="1631" y="851"/>
                    <a:pt x="2864" y="179"/>
                    <a:pt x="4137" y="179"/>
                  </a:cubicBezTo>
                  <a:close/>
                  <a:moveTo>
                    <a:pt x="4124" y="0"/>
                  </a:moveTo>
                  <a:cubicBezTo>
                    <a:pt x="2985" y="0"/>
                    <a:pt x="1858" y="514"/>
                    <a:pt x="1129" y="1426"/>
                  </a:cubicBezTo>
                  <a:cubicBezTo>
                    <a:pt x="126" y="2679"/>
                    <a:pt x="1" y="4458"/>
                    <a:pt x="828" y="5837"/>
                  </a:cubicBezTo>
                  <a:cubicBezTo>
                    <a:pt x="1541" y="6990"/>
                    <a:pt x="2799" y="7670"/>
                    <a:pt x="4115" y="7670"/>
                  </a:cubicBezTo>
                  <a:cubicBezTo>
                    <a:pt x="4372" y="7670"/>
                    <a:pt x="4631" y="7644"/>
                    <a:pt x="4888" y="7591"/>
                  </a:cubicBezTo>
                  <a:cubicBezTo>
                    <a:pt x="6668" y="7240"/>
                    <a:pt x="7946" y="5636"/>
                    <a:pt x="7946" y="3832"/>
                  </a:cubicBezTo>
                  <a:cubicBezTo>
                    <a:pt x="7946" y="2228"/>
                    <a:pt x="6918" y="774"/>
                    <a:pt x="5389" y="223"/>
                  </a:cubicBezTo>
                  <a:cubicBezTo>
                    <a:pt x="4980" y="72"/>
                    <a:pt x="4551" y="0"/>
                    <a:pt x="4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3"/>
            <p:cNvSpPr/>
            <p:nvPr/>
          </p:nvSpPr>
          <p:spPr>
            <a:xfrm>
              <a:off x="3594125" y="1764425"/>
              <a:ext cx="657300" cy="555800"/>
            </a:xfrm>
            <a:custGeom>
              <a:avLst/>
              <a:gdLst/>
              <a:ahLst/>
              <a:cxnLst/>
              <a:rect l="l" t="t" r="r" b="b"/>
              <a:pathLst>
                <a:path w="26292" h="22232" extrusionOk="0">
                  <a:moveTo>
                    <a:pt x="13134" y="1"/>
                  </a:moveTo>
                  <a:cubicBezTo>
                    <a:pt x="5891" y="1"/>
                    <a:pt x="1" y="4988"/>
                    <a:pt x="1" y="11104"/>
                  </a:cubicBezTo>
                  <a:cubicBezTo>
                    <a:pt x="1" y="17244"/>
                    <a:pt x="5891" y="22232"/>
                    <a:pt x="13134" y="22232"/>
                  </a:cubicBezTo>
                  <a:cubicBezTo>
                    <a:pt x="20402" y="22232"/>
                    <a:pt x="26292" y="17244"/>
                    <a:pt x="26292" y="11104"/>
                  </a:cubicBezTo>
                  <a:cubicBezTo>
                    <a:pt x="26292" y="4988"/>
                    <a:pt x="20402" y="1"/>
                    <a:pt x="131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3587250" y="1762200"/>
              <a:ext cx="666050" cy="560300"/>
            </a:xfrm>
            <a:custGeom>
              <a:avLst/>
              <a:gdLst/>
              <a:ahLst/>
              <a:cxnLst/>
              <a:rect l="l" t="t" r="r" b="b"/>
              <a:pathLst>
                <a:path w="26642" h="22412" extrusionOk="0">
                  <a:moveTo>
                    <a:pt x="13396" y="182"/>
                  </a:moveTo>
                  <a:cubicBezTo>
                    <a:pt x="14284" y="182"/>
                    <a:pt x="15170" y="260"/>
                    <a:pt x="16040" y="416"/>
                  </a:cubicBezTo>
                  <a:cubicBezTo>
                    <a:pt x="18547" y="842"/>
                    <a:pt x="20953" y="1894"/>
                    <a:pt x="22857" y="3574"/>
                  </a:cubicBezTo>
                  <a:cubicBezTo>
                    <a:pt x="24587" y="5128"/>
                    <a:pt x="25890" y="7183"/>
                    <a:pt x="26316" y="9489"/>
                  </a:cubicBezTo>
                  <a:cubicBezTo>
                    <a:pt x="26416" y="10065"/>
                    <a:pt x="26466" y="10641"/>
                    <a:pt x="26466" y="11193"/>
                  </a:cubicBezTo>
                  <a:cubicBezTo>
                    <a:pt x="26466" y="13549"/>
                    <a:pt x="25564" y="15804"/>
                    <a:pt x="24060" y="17609"/>
                  </a:cubicBezTo>
                  <a:cubicBezTo>
                    <a:pt x="22456" y="19489"/>
                    <a:pt x="20251" y="20842"/>
                    <a:pt x="17895" y="21569"/>
                  </a:cubicBezTo>
                  <a:cubicBezTo>
                    <a:pt x="16444" y="22001"/>
                    <a:pt x="14930" y="22224"/>
                    <a:pt x="13419" y="22224"/>
                  </a:cubicBezTo>
                  <a:cubicBezTo>
                    <a:pt x="12217" y="22224"/>
                    <a:pt x="11016" y="22083"/>
                    <a:pt x="9850" y="21794"/>
                  </a:cubicBezTo>
                  <a:cubicBezTo>
                    <a:pt x="7419" y="21218"/>
                    <a:pt x="5113" y="20015"/>
                    <a:pt x="3359" y="18210"/>
                  </a:cubicBezTo>
                  <a:cubicBezTo>
                    <a:pt x="1730" y="16556"/>
                    <a:pt x="602" y="14376"/>
                    <a:pt x="401" y="12045"/>
                  </a:cubicBezTo>
                  <a:cubicBezTo>
                    <a:pt x="201" y="9714"/>
                    <a:pt x="877" y="7408"/>
                    <a:pt x="2256" y="5504"/>
                  </a:cubicBezTo>
                  <a:cubicBezTo>
                    <a:pt x="3684" y="3499"/>
                    <a:pt x="5765" y="2020"/>
                    <a:pt x="8045" y="1168"/>
                  </a:cubicBezTo>
                  <a:cubicBezTo>
                    <a:pt x="9747" y="510"/>
                    <a:pt x="11574" y="182"/>
                    <a:pt x="13396" y="182"/>
                  </a:cubicBezTo>
                  <a:close/>
                  <a:moveTo>
                    <a:pt x="13414" y="1"/>
                  </a:moveTo>
                  <a:cubicBezTo>
                    <a:pt x="12196" y="1"/>
                    <a:pt x="10978" y="140"/>
                    <a:pt x="9800" y="416"/>
                  </a:cubicBezTo>
                  <a:cubicBezTo>
                    <a:pt x="7344" y="1017"/>
                    <a:pt x="4988" y="2245"/>
                    <a:pt x="3208" y="4075"/>
                  </a:cubicBezTo>
                  <a:cubicBezTo>
                    <a:pt x="1554" y="5754"/>
                    <a:pt x="451" y="7960"/>
                    <a:pt x="226" y="10316"/>
                  </a:cubicBezTo>
                  <a:cubicBezTo>
                    <a:pt x="0" y="12697"/>
                    <a:pt x="702" y="15078"/>
                    <a:pt x="2080" y="17007"/>
                  </a:cubicBezTo>
                  <a:cubicBezTo>
                    <a:pt x="3534" y="19012"/>
                    <a:pt x="5639" y="20516"/>
                    <a:pt x="7920" y="21393"/>
                  </a:cubicBezTo>
                  <a:cubicBezTo>
                    <a:pt x="9681" y="22077"/>
                    <a:pt x="11559" y="22411"/>
                    <a:pt x="13434" y="22411"/>
                  </a:cubicBezTo>
                  <a:cubicBezTo>
                    <a:pt x="14307" y="22411"/>
                    <a:pt x="15180" y="22339"/>
                    <a:pt x="16040" y="22195"/>
                  </a:cubicBezTo>
                  <a:cubicBezTo>
                    <a:pt x="18597" y="21744"/>
                    <a:pt x="21028" y="20667"/>
                    <a:pt x="22983" y="18962"/>
                  </a:cubicBezTo>
                  <a:cubicBezTo>
                    <a:pt x="24762" y="17383"/>
                    <a:pt x="26065" y="15278"/>
                    <a:pt x="26492" y="12947"/>
                  </a:cubicBezTo>
                  <a:cubicBezTo>
                    <a:pt x="26592" y="12371"/>
                    <a:pt x="26642" y="11794"/>
                    <a:pt x="26642" y="11193"/>
                  </a:cubicBezTo>
                  <a:cubicBezTo>
                    <a:pt x="26642" y="8837"/>
                    <a:pt x="25740" y="6556"/>
                    <a:pt x="24211" y="4727"/>
                  </a:cubicBezTo>
                  <a:cubicBezTo>
                    <a:pt x="22607" y="2797"/>
                    <a:pt x="20376" y="1443"/>
                    <a:pt x="17995" y="691"/>
                  </a:cubicBezTo>
                  <a:cubicBezTo>
                    <a:pt x="16520" y="228"/>
                    <a:pt x="14967" y="1"/>
                    <a:pt x="134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3644875" y="1787625"/>
              <a:ext cx="555800" cy="397900"/>
            </a:xfrm>
            <a:custGeom>
              <a:avLst/>
              <a:gdLst/>
              <a:ahLst/>
              <a:cxnLst/>
              <a:rect l="l" t="t" r="r" b="b"/>
              <a:pathLst>
                <a:path w="22232" h="15916" extrusionOk="0">
                  <a:moveTo>
                    <a:pt x="11104" y="0"/>
                  </a:moveTo>
                  <a:cubicBezTo>
                    <a:pt x="4963" y="0"/>
                    <a:pt x="1" y="3559"/>
                    <a:pt x="1" y="7945"/>
                  </a:cubicBezTo>
                  <a:cubicBezTo>
                    <a:pt x="1" y="12356"/>
                    <a:pt x="4963" y="15915"/>
                    <a:pt x="11104" y="15915"/>
                  </a:cubicBezTo>
                  <a:cubicBezTo>
                    <a:pt x="17269" y="15915"/>
                    <a:pt x="22232" y="12356"/>
                    <a:pt x="22232" y="7945"/>
                  </a:cubicBezTo>
                  <a:cubicBezTo>
                    <a:pt x="22232" y="3559"/>
                    <a:pt x="17269" y="0"/>
                    <a:pt x="11104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3684350" y="1764425"/>
              <a:ext cx="476850" cy="107175"/>
            </a:xfrm>
            <a:custGeom>
              <a:avLst/>
              <a:gdLst/>
              <a:ahLst/>
              <a:cxnLst/>
              <a:rect l="l" t="t" r="r" b="b"/>
              <a:pathLst>
                <a:path w="19074" h="4287" extrusionOk="0">
                  <a:moveTo>
                    <a:pt x="9525" y="1"/>
                  </a:moveTo>
                  <a:cubicBezTo>
                    <a:pt x="5790" y="1"/>
                    <a:pt x="2407" y="1329"/>
                    <a:pt x="1" y="3460"/>
                  </a:cubicBezTo>
                  <a:cubicBezTo>
                    <a:pt x="1028" y="3986"/>
                    <a:pt x="2307" y="4287"/>
                    <a:pt x="3660" y="4287"/>
                  </a:cubicBezTo>
                  <a:cubicBezTo>
                    <a:pt x="6342" y="4287"/>
                    <a:pt x="8597" y="3134"/>
                    <a:pt x="9525" y="1480"/>
                  </a:cubicBezTo>
                  <a:cubicBezTo>
                    <a:pt x="10452" y="3134"/>
                    <a:pt x="12733" y="4287"/>
                    <a:pt x="15415" y="4287"/>
                  </a:cubicBezTo>
                  <a:cubicBezTo>
                    <a:pt x="16768" y="4287"/>
                    <a:pt x="18021" y="3986"/>
                    <a:pt x="19074" y="3460"/>
                  </a:cubicBezTo>
                  <a:cubicBezTo>
                    <a:pt x="16668" y="1329"/>
                    <a:pt x="13284" y="1"/>
                    <a:pt x="95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3681850" y="1762550"/>
              <a:ext cx="481850" cy="111350"/>
            </a:xfrm>
            <a:custGeom>
              <a:avLst/>
              <a:gdLst/>
              <a:ahLst/>
              <a:cxnLst/>
              <a:rect l="l" t="t" r="r" b="b"/>
              <a:pathLst>
                <a:path w="19274" h="4454" extrusionOk="0">
                  <a:moveTo>
                    <a:pt x="9625" y="176"/>
                  </a:moveTo>
                  <a:cubicBezTo>
                    <a:pt x="12357" y="176"/>
                    <a:pt x="15063" y="878"/>
                    <a:pt x="17394" y="2332"/>
                  </a:cubicBezTo>
                  <a:cubicBezTo>
                    <a:pt x="17958" y="2684"/>
                    <a:pt x="18499" y="3080"/>
                    <a:pt x="18998" y="3520"/>
                  </a:cubicBezTo>
                  <a:lnTo>
                    <a:pt x="18998" y="3520"/>
                  </a:lnTo>
                  <a:cubicBezTo>
                    <a:pt x="17893" y="4036"/>
                    <a:pt x="16681" y="4269"/>
                    <a:pt x="15477" y="4269"/>
                  </a:cubicBezTo>
                  <a:cubicBezTo>
                    <a:pt x="15213" y="4269"/>
                    <a:pt x="14949" y="4258"/>
                    <a:pt x="14687" y="4236"/>
                  </a:cubicBezTo>
                  <a:cubicBezTo>
                    <a:pt x="13384" y="4111"/>
                    <a:pt x="12056" y="3710"/>
                    <a:pt x="11003" y="2933"/>
                  </a:cubicBezTo>
                  <a:cubicBezTo>
                    <a:pt x="10477" y="2557"/>
                    <a:pt x="10026" y="2081"/>
                    <a:pt x="9725" y="1530"/>
                  </a:cubicBezTo>
                  <a:cubicBezTo>
                    <a:pt x="9700" y="1492"/>
                    <a:pt x="9669" y="1473"/>
                    <a:pt x="9637" y="1473"/>
                  </a:cubicBezTo>
                  <a:cubicBezTo>
                    <a:pt x="9606" y="1473"/>
                    <a:pt x="9575" y="1492"/>
                    <a:pt x="9550" y="1530"/>
                  </a:cubicBezTo>
                  <a:cubicBezTo>
                    <a:pt x="8973" y="2557"/>
                    <a:pt x="7921" y="3259"/>
                    <a:pt x="6843" y="3710"/>
                  </a:cubicBezTo>
                  <a:cubicBezTo>
                    <a:pt x="5872" y="4088"/>
                    <a:pt x="4837" y="4272"/>
                    <a:pt x="3802" y="4272"/>
                  </a:cubicBezTo>
                  <a:cubicBezTo>
                    <a:pt x="3394" y="4272"/>
                    <a:pt x="2986" y="4243"/>
                    <a:pt x="2582" y="4186"/>
                  </a:cubicBezTo>
                  <a:cubicBezTo>
                    <a:pt x="1777" y="4092"/>
                    <a:pt x="995" y="3863"/>
                    <a:pt x="277" y="3521"/>
                  </a:cubicBezTo>
                  <a:lnTo>
                    <a:pt x="277" y="3521"/>
                  </a:lnTo>
                  <a:cubicBezTo>
                    <a:pt x="2216" y="1819"/>
                    <a:pt x="4681" y="770"/>
                    <a:pt x="7219" y="352"/>
                  </a:cubicBezTo>
                  <a:cubicBezTo>
                    <a:pt x="8021" y="226"/>
                    <a:pt x="8823" y="176"/>
                    <a:pt x="9625" y="176"/>
                  </a:cubicBezTo>
                  <a:close/>
                  <a:moveTo>
                    <a:pt x="9625" y="1"/>
                  </a:moveTo>
                  <a:cubicBezTo>
                    <a:pt x="6868" y="1"/>
                    <a:pt x="4111" y="703"/>
                    <a:pt x="1755" y="2181"/>
                  </a:cubicBezTo>
                  <a:cubicBezTo>
                    <a:pt x="1154" y="2557"/>
                    <a:pt x="577" y="3008"/>
                    <a:pt x="51" y="3485"/>
                  </a:cubicBezTo>
                  <a:cubicBezTo>
                    <a:pt x="1" y="3510"/>
                    <a:pt x="1" y="3585"/>
                    <a:pt x="51" y="3610"/>
                  </a:cubicBezTo>
                  <a:cubicBezTo>
                    <a:pt x="1194" y="4182"/>
                    <a:pt x="2471" y="4454"/>
                    <a:pt x="3745" y="4454"/>
                  </a:cubicBezTo>
                  <a:cubicBezTo>
                    <a:pt x="4034" y="4454"/>
                    <a:pt x="4324" y="4440"/>
                    <a:pt x="4612" y="4412"/>
                  </a:cubicBezTo>
                  <a:cubicBezTo>
                    <a:pt x="5966" y="4287"/>
                    <a:pt x="7319" y="3860"/>
                    <a:pt x="8422" y="3033"/>
                  </a:cubicBezTo>
                  <a:cubicBezTo>
                    <a:pt x="8903" y="2690"/>
                    <a:pt x="9321" y="2263"/>
                    <a:pt x="9638" y="1752"/>
                  </a:cubicBezTo>
                  <a:lnTo>
                    <a:pt x="9638" y="1752"/>
                  </a:lnTo>
                  <a:cubicBezTo>
                    <a:pt x="10251" y="2726"/>
                    <a:pt x="11256" y="3407"/>
                    <a:pt x="12306" y="3860"/>
                  </a:cubicBezTo>
                  <a:cubicBezTo>
                    <a:pt x="13299" y="4257"/>
                    <a:pt x="14382" y="4446"/>
                    <a:pt x="15463" y="4446"/>
                  </a:cubicBezTo>
                  <a:cubicBezTo>
                    <a:pt x="15883" y="4446"/>
                    <a:pt x="16303" y="4418"/>
                    <a:pt x="16718" y="4362"/>
                  </a:cubicBezTo>
                  <a:cubicBezTo>
                    <a:pt x="17595" y="4261"/>
                    <a:pt x="18422" y="4011"/>
                    <a:pt x="19199" y="3610"/>
                  </a:cubicBezTo>
                  <a:cubicBezTo>
                    <a:pt x="19274" y="3585"/>
                    <a:pt x="19274" y="3510"/>
                    <a:pt x="19224" y="3485"/>
                  </a:cubicBezTo>
                  <a:cubicBezTo>
                    <a:pt x="17219" y="1705"/>
                    <a:pt x="14687" y="602"/>
                    <a:pt x="12056" y="176"/>
                  </a:cubicBezTo>
                  <a:cubicBezTo>
                    <a:pt x="11254" y="51"/>
                    <a:pt x="10452" y="1"/>
                    <a:pt x="9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4059675" y="1895400"/>
              <a:ext cx="148525" cy="148500"/>
            </a:xfrm>
            <a:custGeom>
              <a:avLst/>
              <a:gdLst/>
              <a:ahLst/>
              <a:cxnLst/>
              <a:rect l="l" t="t" r="r" b="b"/>
              <a:pathLst>
                <a:path w="5941" h="5940" extrusionOk="0">
                  <a:moveTo>
                    <a:pt x="2958" y="0"/>
                  </a:moveTo>
                  <a:cubicBezTo>
                    <a:pt x="1329" y="0"/>
                    <a:pt x="1" y="1328"/>
                    <a:pt x="1" y="2983"/>
                  </a:cubicBezTo>
                  <a:cubicBezTo>
                    <a:pt x="1" y="4612"/>
                    <a:pt x="1329" y="5940"/>
                    <a:pt x="2958" y="5940"/>
                  </a:cubicBezTo>
                  <a:cubicBezTo>
                    <a:pt x="4612" y="5940"/>
                    <a:pt x="5940" y="4612"/>
                    <a:pt x="5940" y="2983"/>
                  </a:cubicBezTo>
                  <a:cubicBezTo>
                    <a:pt x="5940" y="1328"/>
                    <a:pt x="4612" y="0"/>
                    <a:pt x="29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4057175" y="1893300"/>
              <a:ext cx="159175" cy="153075"/>
            </a:xfrm>
            <a:custGeom>
              <a:avLst/>
              <a:gdLst/>
              <a:ahLst/>
              <a:cxnLst/>
              <a:rect l="l" t="t" r="r" b="b"/>
              <a:pathLst>
                <a:path w="6367" h="6123" extrusionOk="0">
                  <a:moveTo>
                    <a:pt x="3081" y="180"/>
                  </a:moveTo>
                  <a:cubicBezTo>
                    <a:pt x="3920" y="180"/>
                    <a:pt x="4733" y="549"/>
                    <a:pt x="5289" y="1212"/>
                  </a:cubicBezTo>
                  <a:cubicBezTo>
                    <a:pt x="6065" y="2139"/>
                    <a:pt x="6166" y="3518"/>
                    <a:pt x="5539" y="4570"/>
                  </a:cubicBezTo>
                  <a:cubicBezTo>
                    <a:pt x="5009" y="5440"/>
                    <a:pt x="4048" y="5950"/>
                    <a:pt x="3037" y="5950"/>
                  </a:cubicBezTo>
                  <a:cubicBezTo>
                    <a:pt x="2852" y="5950"/>
                    <a:pt x="2667" y="5933"/>
                    <a:pt x="2481" y="5899"/>
                  </a:cubicBezTo>
                  <a:cubicBezTo>
                    <a:pt x="1153" y="5623"/>
                    <a:pt x="201" y="4420"/>
                    <a:pt x="176" y="3067"/>
                  </a:cubicBezTo>
                  <a:cubicBezTo>
                    <a:pt x="201" y="1864"/>
                    <a:pt x="953" y="761"/>
                    <a:pt x="2080" y="360"/>
                  </a:cubicBezTo>
                  <a:cubicBezTo>
                    <a:pt x="2409" y="238"/>
                    <a:pt x="2747" y="180"/>
                    <a:pt x="3081" y="180"/>
                  </a:cubicBezTo>
                  <a:close/>
                  <a:moveTo>
                    <a:pt x="3070" y="1"/>
                  </a:moveTo>
                  <a:cubicBezTo>
                    <a:pt x="2875" y="1"/>
                    <a:pt x="2677" y="20"/>
                    <a:pt x="2481" y="59"/>
                  </a:cubicBezTo>
                  <a:cubicBezTo>
                    <a:pt x="1054" y="334"/>
                    <a:pt x="28" y="1610"/>
                    <a:pt x="0" y="3062"/>
                  </a:cubicBezTo>
                  <a:lnTo>
                    <a:pt x="0" y="3062"/>
                  </a:lnTo>
                  <a:cubicBezTo>
                    <a:pt x="0" y="3063"/>
                    <a:pt x="0" y="3065"/>
                    <a:pt x="0" y="3067"/>
                  </a:cubicBezTo>
                  <a:cubicBezTo>
                    <a:pt x="0" y="3067"/>
                    <a:pt x="0" y="3067"/>
                    <a:pt x="0" y="3067"/>
                  </a:cubicBezTo>
                  <a:lnTo>
                    <a:pt x="0" y="3067"/>
                  </a:lnTo>
                  <a:cubicBezTo>
                    <a:pt x="0" y="3068"/>
                    <a:pt x="0" y="3069"/>
                    <a:pt x="0" y="3070"/>
                  </a:cubicBezTo>
                  <a:lnTo>
                    <a:pt x="0" y="3070"/>
                  </a:lnTo>
                  <a:cubicBezTo>
                    <a:pt x="27" y="4347"/>
                    <a:pt x="828" y="5498"/>
                    <a:pt x="2030" y="5949"/>
                  </a:cubicBezTo>
                  <a:cubicBezTo>
                    <a:pt x="2361" y="6066"/>
                    <a:pt x="2706" y="6123"/>
                    <a:pt x="3048" y="6123"/>
                  </a:cubicBezTo>
                  <a:cubicBezTo>
                    <a:pt x="3950" y="6123"/>
                    <a:pt x="4839" y="5730"/>
                    <a:pt x="5439" y="5021"/>
                  </a:cubicBezTo>
                  <a:cubicBezTo>
                    <a:pt x="6241" y="4019"/>
                    <a:pt x="6366" y="2590"/>
                    <a:pt x="5690" y="1463"/>
                  </a:cubicBezTo>
                  <a:cubicBezTo>
                    <a:pt x="5140" y="553"/>
                    <a:pt x="4126" y="1"/>
                    <a:pt x="3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4083475" y="1920450"/>
              <a:ext cx="100925" cy="100900"/>
            </a:xfrm>
            <a:custGeom>
              <a:avLst/>
              <a:gdLst/>
              <a:ahLst/>
              <a:cxnLst/>
              <a:rect l="l" t="t" r="r" b="b"/>
              <a:pathLst>
                <a:path w="4037" h="4036" extrusionOk="0">
                  <a:moveTo>
                    <a:pt x="2006" y="1"/>
                  </a:moveTo>
                  <a:cubicBezTo>
                    <a:pt x="903" y="1"/>
                    <a:pt x="1" y="903"/>
                    <a:pt x="1" y="2006"/>
                  </a:cubicBezTo>
                  <a:cubicBezTo>
                    <a:pt x="1" y="3133"/>
                    <a:pt x="903" y="4036"/>
                    <a:pt x="2006" y="4036"/>
                  </a:cubicBezTo>
                  <a:cubicBezTo>
                    <a:pt x="3134" y="4036"/>
                    <a:pt x="4036" y="3133"/>
                    <a:pt x="4036" y="2006"/>
                  </a:cubicBezTo>
                  <a:cubicBezTo>
                    <a:pt x="4036" y="903"/>
                    <a:pt x="3134" y="1"/>
                    <a:pt x="2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4088500" y="1917950"/>
              <a:ext cx="32600" cy="32600"/>
            </a:xfrm>
            <a:custGeom>
              <a:avLst/>
              <a:gdLst/>
              <a:ahLst/>
              <a:cxnLst/>
              <a:rect l="l" t="t" r="r" b="b"/>
              <a:pathLst>
                <a:path w="1304" h="1304" extrusionOk="0">
                  <a:moveTo>
                    <a:pt x="652" y="0"/>
                  </a:moveTo>
                  <a:cubicBezTo>
                    <a:pt x="301" y="0"/>
                    <a:pt x="0" y="301"/>
                    <a:pt x="0" y="652"/>
                  </a:cubicBezTo>
                  <a:cubicBezTo>
                    <a:pt x="0" y="1003"/>
                    <a:pt x="301" y="1304"/>
                    <a:pt x="652" y="1304"/>
                  </a:cubicBezTo>
                  <a:cubicBezTo>
                    <a:pt x="1003" y="1304"/>
                    <a:pt x="1304" y="1003"/>
                    <a:pt x="1304" y="652"/>
                  </a:cubicBezTo>
                  <a:cubicBezTo>
                    <a:pt x="1304" y="301"/>
                    <a:pt x="1003" y="0"/>
                    <a:pt x="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3636750" y="1935075"/>
              <a:ext cx="123450" cy="69525"/>
            </a:xfrm>
            <a:custGeom>
              <a:avLst/>
              <a:gdLst/>
              <a:ahLst/>
              <a:cxnLst/>
              <a:rect l="l" t="t" r="r" b="b"/>
              <a:pathLst>
                <a:path w="4938" h="2781" extrusionOk="0">
                  <a:moveTo>
                    <a:pt x="2483" y="1"/>
                  </a:moveTo>
                  <a:cubicBezTo>
                    <a:pt x="1757" y="1"/>
                    <a:pt x="1044" y="344"/>
                    <a:pt x="577" y="919"/>
                  </a:cubicBezTo>
                  <a:cubicBezTo>
                    <a:pt x="201" y="1396"/>
                    <a:pt x="0" y="1972"/>
                    <a:pt x="0" y="2574"/>
                  </a:cubicBezTo>
                  <a:cubicBezTo>
                    <a:pt x="0" y="2711"/>
                    <a:pt x="107" y="2780"/>
                    <a:pt x="213" y="2780"/>
                  </a:cubicBezTo>
                  <a:cubicBezTo>
                    <a:pt x="320" y="2780"/>
                    <a:pt x="426" y="2711"/>
                    <a:pt x="426" y="2574"/>
                  </a:cubicBezTo>
                  <a:cubicBezTo>
                    <a:pt x="451" y="1446"/>
                    <a:pt x="1303" y="418"/>
                    <a:pt x="2481" y="418"/>
                  </a:cubicBezTo>
                  <a:cubicBezTo>
                    <a:pt x="3634" y="418"/>
                    <a:pt x="4511" y="1446"/>
                    <a:pt x="4511" y="2574"/>
                  </a:cubicBezTo>
                  <a:cubicBezTo>
                    <a:pt x="4511" y="2711"/>
                    <a:pt x="4618" y="2780"/>
                    <a:pt x="4724" y="2780"/>
                  </a:cubicBezTo>
                  <a:cubicBezTo>
                    <a:pt x="4831" y="2780"/>
                    <a:pt x="4938" y="2711"/>
                    <a:pt x="4938" y="2574"/>
                  </a:cubicBezTo>
                  <a:cubicBezTo>
                    <a:pt x="4938" y="1521"/>
                    <a:pt x="4311" y="543"/>
                    <a:pt x="3333" y="167"/>
                  </a:cubicBezTo>
                  <a:cubicBezTo>
                    <a:pt x="3057" y="54"/>
                    <a:pt x="2769" y="1"/>
                    <a:pt x="2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3827850" y="2042000"/>
              <a:ext cx="189875" cy="95900"/>
            </a:xfrm>
            <a:custGeom>
              <a:avLst/>
              <a:gdLst/>
              <a:ahLst/>
              <a:cxnLst/>
              <a:rect l="l" t="t" r="r" b="b"/>
              <a:pathLst>
                <a:path w="7595" h="3836" extrusionOk="0">
                  <a:moveTo>
                    <a:pt x="0" y="1"/>
                  </a:moveTo>
                  <a:cubicBezTo>
                    <a:pt x="0" y="2106"/>
                    <a:pt x="1705" y="3835"/>
                    <a:pt x="3785" y="3835"/>
                  </a:cubicBezTo>
                  <a:cubicBezTo>
                    <a:pt x="5890" y="3835"/>
                    <a:pt x="7594" y="2106"/>
                    <a:pt x="7594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3825350" y="2039500"/>
              <a:ext cx="194875" cy="100900"/>
            </a:xfrm>
            <a:custGeom>
              <a:avLst/>
              <a:gdLst/>
              <a:ahLst/>
              <a:cxnLst/>
              <a:rect l="l" t="t" r="r" b="b"/>
              <a:pathLst>
                <a:path w="7795" h="4036" extrusionOk="0">
                  <a:moveTo>
                    <a:pt x="7593" y="176"/>
                  </a:moveTo>
                  <a:lnTo>
                    <a:pt x="7593" y="176"/>
                  </a:lnTo>
                  <a:cubicBezTo>
                    <a:pt x="7575" y="1127"/>
                    <a:pt x="7200" y="2049"/>
                    <a:pt x="6516" y="2757"/>
                  </a:cubicBezTo>
                  <a:cubicBezTo>
                    <a:pt x="5815" y="3434"/>
                    <a:pt x="4887" y="3835"/>
                    <a:pt x="3885" y="3835"/>
                  </a:cubicBezTo>
                  <a:cubicBezTo>
                    <a:pt x="2907" y="3835"/>
                    <a:pt x="1955" y="3434"/>
                    <a:pt x="1278" y="2757"/>
                  </a:cubicBezTo>
                  <a:cubicBezTo>
                    <a:pt x="594" y="2049"/>
                    <a:pt x="220" y="1127"/>
                    <a:pt x="178" y="176"/>
                  </a:cubicBezTo>
                  <a:close/>
                  <a:moveTo>
                    <a:pt x="100" y="1"/>
                  </a:moveTo>
                  <a:cubicBezTo>
                    <a:pt x="50" y="1"/>
                    <a:pt x="0" y="51"/>
                    <a:pt x="0" y="101"/>
                  </a:cubicBezTo>
                  <a:cubicBezTo>
                    <a:pt x="25" y="1705"/>
                    <a:pt x="1003" y="3209"/>
                    <a:pt x="2531" y="3785"/>
                  </a:cubicBezTo>
                  <a:cubicBezTo>
                    <a:pt x="2980" y="3934"/>
                    <a:pt x="3428" y="4010"/>
                    <a:pt x="3877" y="4035"/>
                  </a:cubicBezTo>
                  <a:lnTo>
                    <a:pt x="3877" y="4035"/>
                  </a:lnTo>
                  <a:cubicBezTo>
                    <a:pt x="3879" y="4035"/>
                    <a:pt x="3882" y="4036"/>
                    <a:pt x="3885" y="4036"/>
                  </a:cubicBezTo>
                  <a:cubicBezTo>
                    <a:pt x="3886" y="4036"/>
                    <a:pt x="3887" y="4036"/>
                    <a:pt x="3888" y="4036"/>
                  </a:cubicBezTo>
                  <a:lnTo>
                    <a:pt x="3888" y="4036"/>
                  </a:lnTo>
                  <a:cubicBezTo>
                    <a:pt x="5516" y="4009"/>
                    <a:pt x="6968" y="2982"/>
                    <a:pt x="7544" y="1479"/>
                  </a:cubicBezTo>
                  <a:cubicBezTo>
                    <a:pt x="7694" y="1028"/>
                    <a:pt x="7770" y="552"/>
                    <a:pt x="7795" y="101"/>
                  </a:cubicBezTo>
                  <a:cubicBezTo>
                    <a:pt x="7795" y="51"/>
                    <a:pt x="7744" y="1"/>
                    <a:pt x="7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3867950" y="2042000"/>
              <a:ext cx="45750" cy="43900"/>
            </a:xfrm>
            <a:custGeom>
              <a:avLst/>
              <a:gdLst/>
              <a:ahLst/>
              <a:cxnLst/>
              <a:rect l="l" t="t" r="r" b="b"/>
              <a:pathLst>
                <a:path w="1830" h="1756" extrusionOk="0">
                  <a:moveTo>
                    <a:pt x="25" y="1"/>
                  </a:moveTo>
                  <a:cubicBezTo>
                    <a:pt x="0" y="51"/>
                    <a:pt x="0" y="126"/>
                    <a:pt x="0" y="201"/>
                  </a:cubicBezTo>
                  <a:lnTo>
                    <a:pt x="0" y="828"/>
                  </a:lnTo>
                  <a:cubicBezTo>
                    <a:pt x="0" y="1329"/>
                    <a:pt x="401" y="1755"/>
                    <a:pt x="903" y="1755"/>
                  </a:cubicBezTo>
                  <a:cubicBezTo>
                    <a:pt x="1404" y="1755"/>
                    <a:pt x="1830" y="1329"/>
                    <a:pt x="1830" y="828"/>
                  </a:cubicBezTo>
                  <a:lnTo>
                    <a:pt x="1830" y="201"/>
                  </a:lnTo>
                  <a:cubicBezTo>
                    <a:pt x="1830" y="126"/>
                    <a:pt x="1805" y="51"/>
                    <a:pt x="18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3865450" y="2039500"/>
              <a:ext cx="50775" cy="48275"/>
            </a:xfrm>
            <a:custGeom>
              <a:avLst/>
              <a:gdLst/>
              <a:ahLst/>
              <a:cxnLst/>
              <a:rect l="l" t="t" r="r" b="b"/>
              <a:pathLst>
                <a:path w="2031" h="1931" extrusionOk="0">
                  <a:moveTo>
                    <a:pt x="1815" y="176"/>
                  </a:moveTo>
                  <a:cubicBezTo>
                    <a:pt x="1851" y="367"/>
                    <a:pt x="1830" y="595"/>
                    <a:pt x="1830" y="803"/>
                  </a:cubicBezTo>
                  <a:cubicBezTo>
                    <a:pt x="1830" y="878"/>
                    <a:pt x="1830" y="978"/>
                    <a:pt x="1830" y="1053"/>
                  </a:cubicBezTo>
                  <a:cubicBezTo>
                    <a:pt x="1805" y="1229"/>
                    <a:pt x="1704" y="1404"/>
                    <a:pt x="1579" y="1504"/>
                  </a:cubicBezTo>
                  <a:cubicBezTo>
                    <a:pt x="1421" y="1662"/>
                    <a:pt x="1214" y="1750"/>
                    <a:pt x="1001" y="1750"/>
                  </a:cubicBezTo>
                  <a:cubicBezTo>
                    <a:pt x="875" y="1750"/>
                    <a:pt x="747" y="1720"/>
                    <a:pt x="627" y="1655"/>
                  </a:cubicBezTo>
                  <a:cubicBezTo>
                    <a:pt x="351" y="1504"/>
                    <a:pt x="201" y="1229"/>
                    <a:pt x="201" y="903"/>
                  </a:cubicBezTo>
                  <a:cubicBezTo>
                    <a:pt x="201" y="702"/>
                    <a:pt x="201" y="502"/>
                    <a:pt x="201" y="301"/>
                  </a:cubicBezTo>
                  <a:cubicBezTo>
                    <a:pt x="201" y="251"/>
                    <a:pt x="201" y="211"/>
                    <a:pt x="201" y="176"/>
                  </a:cubicBezTo>
                  <a:close/>
                  <a:moveTo>
                    <a:pt x="125" y="1"/>
                  </a:moveTo>
                  <a:cubicBezTo>
                    <a:pt x="75" y="1"/>
                    <a:pt x="50" y="26"/>
                    <a:pt x="25" y="76"/>
                  </a:cubicBezTo>
                  <a:cubicBezTo>
                    <a:pt x="25" y="151"/>
                    <a:pt x="0" y="226"/>
                    <a:pt x="0" y="301"/>
                  </a:cubicBezTo>
                  <a:cubicBezTo>
                    <a:pt x="0" y="502"/>
                    <a:pt x="0" y="702"/>
                    <a:pt x="0" y="903"/>
                  </a:cubicBezTo>
                  <a:cubicBezTo>
                    <a:pt x="0" y="1279"/>
                    <a:pt x="176" y="1605"/>
                    <a:pt x="476" y="1780"/>
                  </a:cubicBezTo>
                  <a:cubicBezTo>
                    <a:pt x="639" y="1880"/>
                    <a:pt x="833" y="1930"/>
                    <a:pt x="1025" y="1930"/>
                  </a:cubicBezTo>
                  <a:cubicBezTo>
                    <a:pt x="1216" y="1930"/>
                    <a:pt x="1404" y="1880"/>
                    <a:pt x="1554" y="1780"/>
                  </a:cubicBezTo>
                  <a:cubicBezTo>
                    <a:pt x="1855" y="1579"/>
                    <a:pt x="2005" y="1254"/>
                    <a:pt x="2005" y="903"/>
                  </a:cubicBezTo>
                  <a:cubicBezTo>
                    <a:pt x="2005" y="627"/>
                    <a:pt x="2030" y="351"/>
                    <a:pt x="1980" y="76"/>
                  </a:cubicBezTo>
                  <a:cubicBezTo>
                    <a:pt x="1980" y="26"/>
                    <a:pt x="1930" y="1"/>
                    <a:pt x="19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3928725" y="2042000"/>
              <a:ext cx="45750" cy="43900"/>
            </a:xfrm>
            <a:custGeom>
              <a:avLst/>
              <a:gdLst/>
              <a:ahLst/>
              <a:cxnLst/>
              <a:rect l="l" t="t" r="r" b="b"/>
              <a:pathLst>
                <a:path w="1830" h="1756" extrusionOk="0">
                  <a:moveTo>
                    <a:pt x="25" y="1"/>
                  </a:moveTo>
                  <a:cubicBezTo>
                    <a:pt x="0" y="51"/>
                    <a:pt x="0" y="126"/>
                    <a:pt x="0" y="201"/>
                  </a:cubicBezTo>
                  <a:lnTo>
                    <a:pt x="0" y="828"/>
                  </a:lnTo>
                  <a:cubicBezTo>
                    <a:pt x="0" y="1329"/>
                    <a:pt x="401" y="1755"/>
                    <a:pt x="903" y="1755"/>
                  </a:cubicBezTo>
                  <a:cubicBezTo>
                    <a:pt x="1404" y="1755"/>
                    <a:pt x="1830" y="1329"/>
                    <a:pt x="1830" y="828"/>
                  </a:cubicBezTo>
                  <a:lnTo>
                    <a:pt x="1830" y="201"/>
                  </a:lnTo>
                  <a:cubicBezTo>
                    <a:pt x="1830" y="126"/>
                    <a:pt x="1805" y="51"/>
                    <a:pt x="18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3926225" y="2039500"/>
              <a:ext cx="50775" cy="48275"/>
            </a:xfrm>
            <a:custGeom>
              <a:avLst/>
              <a:gdLst/>
              <a:ahLst/>
              <a:cxnLst/>
              <a:rect l="l" t="t" r="r" b="b"/>
              <a:pathLst>
                <a:path w="2031" h="1931" extrusionOk="0">
                  <a:moveTo>
                    <a:pt x="1816" y="176"/>
                  </a:moveTo>
                  <a:cubicBezTo>
                    <a:pt x="1851" y="367"/>
                    <a:pt x="1830" y="595"/>
                    <a:pt x="1830" y="803"/>
                  </a:cubicBezTo>
                  <a:cubicBezTo>
                    <a:pt x="1830" y="878"/>
                    <a:pt x="1830" y="978"/>
                    <a:pt x="1830" y="1053"/>
                  </a:cubicBezTo>
                  <a:cubicBezTo>
                    <a:pt x="1780" y="1229"/>
                    <a:pt x="1704" y="1404"/>
                    <a:pt x="1579" y="1504"/>
                  </a:cubicBezTo>
                  <a:cubicBezTo>
                    <a:pt x="1421" y="1662"/>
                    <a:pt x="1214" y="1750"/>
                    <a:pt x="1001" y="1750"/>
                  </a:cubicBezTo>
                  <a:cubicBezTo>
                    <a:pt x="875" y="1750"/>
                    <a:pt x="747" y="1720"/>
                    <a:pt x="627" y="1655"/>
                  </a:cubicBezTo>
                  <a:cubicBezTo>
                    <a:pt x="351" y="1504"/>
                    <a:pt x="201" y="1229"/>
                    <a:pt x="176" y="903"/>
                  </a:cubicBezTo>
                  <a:cubicBezTo>
                    <a:pt x="176" y="702"/>
                    <a:pt x="176" y="502"/>
                    <a:pt x="176" y="301"/>
                  </a:cubicBezTo>
                  <a:cubicBezTo>
                    <a:pt x="192" y="251"/>
                    <a:pt x="198" y="211"/>
                    <a:pt x="200" y="176"/>
                  </a:cubicBezTo>
                  <a:close/>
                  <a:moveTo>
                    <a:pt x="125" y="1"/>
                  </a:moveTo>
                  <a:cubicBezTo>
                    <a:pt x="75" y="1"/>
                    <a:pt x="25" y="26"/>
                    <a:pt x="25" y="76"/>
                  </a:cubicBezTo>
                  <a:cubicBezTo>
                    <a:pt x="25" y="151"/>
                    <a:pt x="0" y="226"/>
                    <a:pt x="0" y="301"/>
                  </a:cubicBezTo>
                  <a:cubicBezTo>
                    <a:pt x="0" y="502"/>
                    <a:pt x="0" y="702"/>
                    <a:pt x="0" y="903"/>
                  </a:cubicBezTo>
                  <a:cubicBezTo>
                    <a:pt x="0" y="1279"/>
                    <a:pt x="176" y="1605"/>
                    <a:pt x="476" y="1780"/>
                  </a:cubicBezTo>
                  <a:cubicBezTo>
                    <a:pt x="639" y="1880"/>
                    <a:pt x="827" y="1930"/>
                    <a:pt x="1015" y="1930"/>
                  </a:cubicBezTo>
                  <a:cubicBezTo>
                    <a:pt x="1203" y="1930"/>
                    <a:pt x="1391" y="1880"/>
                    <a:pt x="1554" y="1780"/>
                  </a:cubicBezTo>
                  <a:cubicBezTo>
                    <a:pt x="1855" y="1579"/>
                    <a:pt x="2005" y="1254"/>
                    <a:pt x="2005" y="903"/>
                  </a:cubicBezTo>
                  <a:cubicBezTo>
                    <a:pt x="2005" y="627"/>
                    <a:pt x="2030" y="351"/>
                    <a:pt x="1980" y="76"/>
                  </a:cubicBezTo>
                  <a:cubicBezTo>
                    <a:pt x="1980" y="26"/>
                    <a:pt x="1930" y="1"/>
                    <a:pt x="19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4">
    <p:bg>
      <p:bgPr>
        <a:solidFill>
          <a:schemeClr val="dk2"/>
        </a:solidFill>
        <a:effectLst/>
      </p:bgPr>
    </p:bg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34"/>
          <p:cNvSpPr/>
          <p:nvPr/>
        </p:nvSpPr>
        <p:spPr>
          <a:xfrm>
            <a:off x="0" y="4054425"/>
            <a:ext cx="9217628" cy="2140811"/>
          </a:xfrm>
          <a:custGeom>
            <a:avLst/>
            <a:gdLst/>
            <a:ahLst/>
            <a:cxnLst/>
            <a:rect l="l" t="t" r="r" b="b"/>
            <a:pathLst>
              <a:path w="141196" h="38655" extrusionOk="0">
                <a:moveTo>
                  <a:pt x="66374" y="0"/>
                </a:moveTo>
                <a:cubicBezTo>
                  <a:pt x="66202" y="0"/>
                  <a:pt x="66033" y="7"/>
                  <a:pt x="65866" y="20"/>
                </a:cubicBezTo>
                <a:cubicBezTo>
                  <a:pt x="64998" y="104"/>
                  <a:pt x="61469" y="832"/>
                  <a:pt x="61161" y="3689"/>
                </a:cubicBezTo>
                <a:cubicBezTo>
                  <a:pt x="59347" y="2479"/>
                  <a:pt x="57612" y="1988"/>
                  <a:pt x="56040" y="1988"/>
                </a:cubicBezTo>
                <a:cubicBezTo>
                  <a:pt x="52008" y="1988"/>
                  <a:pt x="49051" y="5222"/>
                  <a:pt x="48587" y="7861"/>
                </a:cubicBezTo>
                <a:cubicBezTo>
                  <a:pt x="48531" y="8197"/>
                  <a:pt x="48475" y="8533"/>
                  <a:pt x="48475" y="8841"/>
                </a:cubicBezTo>
                <a:cubicBezTo>
                  <a:pt x="48011" y="8725"/>
                  <a:pt x="47521" y="8663"/>
                  <a:pt x="47022" y="8663"/>
                </a:cubicBezTo>
                <a:cubicBezTo>
                  <a:pt x="46798" y="8663"/>
                  <a:pt x="46573" y="8675"/>
                  <a:pt x="46347" y="8701"/>
                </a:cubicBezTo>
                <a:cubicBezTo>
                  <a:pt x="45563" y="8813"/>
                  <a:pt x="44835" y="9065"/>
                  <a:pt x="44247" y="9458"/>
                </a:cubicBezTo>
                <a:cubicBezTo>
                  <a:pt x="42575" y="5790"/>
                  <a:pt x="38348" y="3323"/>
                  <a:pt x="33644" y="3323"/>
                </a:cubicBezTo>
                <a:cubicBezTo>
                  <a:pt x="33068" y="3323"/>
                  <a:pt x="32484" y="3360"/>
                  <a:pt x="31897" y="3437"/>
                </a:cubicBezTo>
                <a:cubicBezTo>
                  <a:pt x="30161" y="3633"/>
                  <a:pt x="28593" y="4165"/>
                  <a:pt x="27221" y="4949"/>
                </a:cubicBezTo>
                <a:cubicBezTo>
                  <a:pt x="26773" y="5201"/>
                  <a:pt x="26352" y="5481"/>
                  <a:pt x="25932" y="5789"/>
                </a:cubicBezTo>
                <a:cubicBezTo>
                  <a:pt x="25680" y="5985"/>
                  <a:pt x="25428" y="6209"/>
                  <a:pt x="25176" y="6433"/>
                </a:cubicBezTo>
                <a:cubicBezTo>
                  <a:pt x="24924" y="6657"/>
                  <a:pt x="24700" y="6881"/>
                  <a:pt x="24504" y="7133"/>
                </a:cubicBezTo>
                <a:cubicBezTo>
                  <a:pt x="24280" y="7357"/>
                  <a:pt x="24084" y="7609"/>
                  <a:pt x="23888" y="7861"/>
                </a:cubicBezTo>
                <a:cubicBezTo>
                  <a:pt x="22572" y="9682"/>
                  <a:pt x="21956" y="11838"/>
                  <a:pt x="22292" y="14078"/>
                </a:cubicBezTo>
                <a:cubicBezTo>
                  <a:pt x="21564" y="13574"/>
                  <a:pt x="20640" y="13266"/>
                  <a:pt x="19660" y="13210"/>
                </a:cubicBezTo>
                <a:cubicBezTo>
                  <a:pt x="19561" y="13202"/>
                  <a:pt x="19463" y="13198"/>
                  <a:pt x="19364" y="13198"/>
                </a:cubicBezTo>
                <a:cubicBezTo>
                  <a:pt x="19127" y="13198"/>
                  <a:pt x="18889" y="13218"/>
                  <a:pt x="18651" y="13238"/>
                </a:cubicBezTo>
                <a:cubicBezTo>
                  <a:pt x="18091" y="13322"/>
                  <a:pt x="17559" y="13462"/>
                  <a:pt x="17083" y="13686"/>
                </a:cubicBezTo>
                <a:cubicBezTo>
                  <a:pt x="16607" y="13910"/>
                  <a:pt x="16187" y="14218"/>
                  <a:pt x="15823" y="14554"/>
                </a:cubicBezTo>
                <a:cubicBezTo>
                  <a:pt x="15375" y="13630"/>
                  <a:pt x="14591" y="12902"/>
                  <a:pt x="13583" y="12426"/>
                </a:cubicBezTo>
                <a:cubicBezTo>
                  <a:pt x="12855" y="12062"/>
                  <a:pt x="12015" y="11866"/>
                  <a:pt x="11118" y="11838"/>
                </a:cubicBezTo>
                <a:cubicBezTo>
                  <a:pt x="10810" y="11838"/>
                  <a:pt x="10502" y="11866"/>
                  <a:pt x="10222" y="11894"/>
                </a:cubicBezTo>
                <a:cubicBezTo>
                  <a:pt x="10026" y="11922"/>
                  <a:pt x="9858" y="11950"/>
                  <a:pt x="9690" y="12006"/>
                </a:cubicBezTo>
                <a:cubicBezTo>
                  <a:pt x="9578" y="12006"/>
                  <a:pt x="9494" y="12034"/>
                  <a:pt x="9382" y="12062"/>
                </a:cubicBezTo>
                <a:cubicBezTo>
                  <a:pt x="9326" y="12090"/>
                  <a:pt x="9270" y="12090"/>
                  <a:pt x="9214" y="12118"/>
                </a:cubicBezTo>
                <a:cubicBezTo>
                  <a:pt x="9074" y="12174"/>
                  <a:pt x="8934" y="12202"/>
                  <a:pt x="8822" y="12258"/>
                </a:cubicBezTo>
                <a:lnTo>
                  <a:pt x="8766" y="12286"/>
                </a:lnTo>
                <a:cubicBezTo>
                  <a:pt x="7842" y="12650"/>
                  <a:pt x="7086" y="13210"/>
                  <a:pt x="6554" y="13938"/>
                </a:cubicBezTo>
                <a:cubicBezTo>
                  <a:pt x="5883" y="13429"/>
                  <a:pt x="5001" y="13111"/>
                  <a:pt x="4051" y="13111"/>
                </a:cubicBezTo>
                <a:cubicBezTo>
                  <a:pt x="3852" y="13111"/>
                  <a:pt x="3649" y="13125"/>
                  <a:pt x="3445" y="13154"/>
                </a:cubicBezTo>
                <a:cubicBezTo>
                  <a:pt x="1401" y="13406"/>
                  <a:pt x="1" y="15002"/>
                  <a:pt x="309" y="16710"/>
                </a:cubicBezTo>
                <a:cubicBezTo>
                  <a:pt x="587" y="18252"/>
                  <a:pt x="2188" y="19383"/>
                  <a:pt x="4000" y="19383"/>
                </a:cubicBezTo>
                <a:cubicBezTo>
                  <a:pt x="4196" y="19383"/>
                  <a:pt x="4394" y="19370"/>
                  <a:pt x="4594" y="19343"/>
                </a:cubicBezTo>
                <a:cubicBezTo>
                  <a:pt x="5350" y="19259"/>
                  <a:pt x="6022" y="18979"/>
                  <a:pt x="6554" y="18559"/>
                </a:cubicBezTo>
                <a:cubicBezTo>
                  <a:pt x="7492" y="19842"/>
                  <a:pt x="9192" y="20647"/>
                  <a:pt x="11039" y="20647"/>
                </a:cubicBezTo>
                <a:cubicBezTo>
                  <a:pt x="11288" y="20647"/>
                  <a:pt x="11538" y="20633"/>
                  <a:pt x="11791" y="20603"/>
                </a:cubicBezTo>
                <a:cubicBezTo>
                  <a:pt x="11847" y="20575"/>
                  <a:pt x="11875" y="20575"/>
                  <a:pt x="11931" y="20575"/>
                </a:cubicBezTo>
                <a:cubicBezTo>
                  <a:pt x="12616" y="24355"/>
                  <a:pt x="16518" y="27078"/>
                  <a:pt x="20952" y="27078"/>
                </a:cubicBezTo>
                <a:cubicBezTo>
                  <a:pt x="21413" y="27078"/>
                  <a:pt x="21879" y="27048"/>
                  <a:pt x="22348" y="26988"/>
                </a:cubicBezTo>
                <a:cubicBezTo>
                  <a:pt x="24560" y="26736"/>
                  <a:pt x="26465" y="25812"/>
                  <a:pt x="27809" y="24524"/>
                </a:cubicBezTo>
                <a:cubicBezTo>
                  <a:pt x="29021" y="26701"/>
                  <a:pt x="31655" y="28157"/>
                  <a:pt x="34590" y="28157"/>
                </a:cubicBezTo>
                <a:cubicBezTo>
                  <a:pt x="34976" y="28157"/>
                  <a:pt x="35368" y="28132"/>
                  <a:pt x="35762" y="28080"/>
                </a:cubicBezTo>
                <a:cubicBezTo>
                  <a:pt x="37414" y="27884"/>
                  <a:pt x="38870" y="27212"/>
                  <a:pt x="39962" y="26288"/>
                </a:cubicBezTo>
                <a:lnTo>
                  <a:pt x="39962" y="26288"/>
                </a:lnTo>
                <a:cubicBezTo>
                  <a:pt x="39738" y="30404"/>
                  <a:pt x="43267" y="34101"/>
                  <a:pt x="48279" y="34745"/>
                </a:cubicBezTo>
                <a:cubicBezTo>
                  <a:pt x="48781" y="34810"/>
                  <a:pt x="49280" y="34841"/>
                  <a:pt x="49772" y="34841"/>
                </a:cubicBezTo>
                <a:cubicBezTo>
                  <a:pt x="52683" y="34841"/>
                  <a:pt x="55364" y="33741"/>
                  <a:pt x="57185" y="31944"/>
                </a:cubicBezTo>
                <a:cubicBezTo>
                  <a:pt x="58165" y="35305"/>
                  <a:pt x="61497" y="38021"/>
                  <a:pt x="65838" y="38553"/>
                </a:cubicBezTo>
                <a:cubicBezTo>
                  <a:pt x="66374" y="38621"/>
                  <a:pt x="66907" y="38654"/>
                  <a:pt x="67433" y="38654"/>
                </a:cubicBezTo>
                <a:cubicBezTo>
                  <a:pt x="72099" y="38654"/>
                  <a:pt x="76232" y="36056"/>
                  <a:pt x="77515" y="32281"/>
                </a:cubicBezTo>
                <a:cubicBezTo>
                  <a:pt x="78747" y="33513"/>
                  <a:pt x="80484" y="34381"/>
                  <a:pt x="82528" y="34633"/>
                </a:cubicBezTo>
                <a:cubicBezTo>
                  <a:pt x="82938" y="34685"/>
                  <a:pt x="83346" y="34710"/>
                  <a:pt x="83749" y="34710"/>
                </a:cubicBezTo>
                <a:cubicBezTo>
                  <a:pt x="86180" y="34710"/>
                  <a:pt x="88432" y="33794"/>
                  <a:pt x="89921" y="32281"/>
                </a:cubicBezTo>
                <a:cubicBezTo>
                  <a:pt x="91349" y="34101"/>
                  <a:pt x="93617" y="35417"/>
                  <a:pt x="96390" y="35753"/>
                </a:cubicBezTo>
                <a:cubicBezTo>
                  <a:pt x="96880" y="35818"/>
                  <a:pt x="97367" y="35849"/>
                  <a:pt x="97848" y="35849"/>
                </a:cubicBezTo>
                <a:cubicBezTo>
                  <a:pt x="101516" y="35849"/>
                  <a:pt x="104821" y="34021"/>
                  <a:pt x="106331" y="31272"/>
                </a:cubicBezTo>
                <a:cubicBezTo>
                  <a:pt x="108039" y="32897"/>
                  <a:pt x="110420" y="34045"/>
                  <a:pt x="113164" y="34409"/>
                </a:cubicBezTo>
                <a:cubicBezTo>
                  <a:pt x="113740" y="34481"/>
                  <a:pt x="114313" y="34516"/>
                  <a:pt x="114878" y="34516"/>
                </a:cubicBezTo>
                <a:cubicBezTo>
                  <a:pt x="120470" y="34516"/>
                  <a:pt x="125377" y="31100"/>
                  <a:pt x="126242" y="26344"/>
                </a:cubicBezTo>
                <a:cubicBezTo>
                  <a:pt x="126298" y="26344"/>
                  <a:pt x="126354" y="26344"/>
                  <a:pt x="126410" y="26372"/>
                </a:cubicBezTo>
                <a:cubicBezTo>
                  <a:pt x="126742" y="26413"/>
                  <a:pt x="127072" y="26433"/>
                  <a:pt x="127397" y="26433"/>
                </a:cubicBezTo>
                <a:cubicBezTo>
                  <a:pt x="129709" y="26433"/>
                  <a:pt x="131813" y="25419"/>
                  <a:pt x="132991" y="23823"/>
                </a:cubicBezTo>
                <a:cubicBezTo>
                  <a:pt x="133663" y="24327"/>
                  <a:pt x="134503" y="24692"/>
                  <a:pt x="135455" y="24804"/>
                </a:cubicBezTo>
                <a:cubicBezTo>
                  <a:pt x="135698" y="24836"/>
                  <a:pt x="135939" y="24851"/>
                  <a:pt x="136177" y="24851"/>
                </a:cubicBezTo>
                <a:cubicBezTo>
                  <a:pt x="138443" y="24851"/>
                  <a:pt x="140449" y="23450"/>
                  <a:pt x="140804" y="21499"/>
                </a:cubicBezTo>
                <a:cubicBezTo>
                  <a:pt x="141196" y="19371"/>
                  <a:pt x="139432" y="17355"/>
                  <a:pt x="136855" y="17019"/>
                </a:cubicBezTo>
                <a:cubicBezTo>
                  <a:pt x="136631" y="16993"/>
                  <a:pt x="136408" y="16980"/>
                  <a:pt x="136187" y="16980"/>
                </a:cubicBezTo>
                <a:cubicBezTo>
                  <a:pt x="134977" y="16980"/>
                  <a:pt x="133843" y="17359"/>
                  <a:pt x="132991" y="17999"/>
                </a:cubicBezTo>
                <a:cubicBezTo>
                  <a:pt x="132431" y="17243"/>
                  <a:pt x="131646" y="16626"/>
                  <a:pt x="130722" y="16178"/>
                </a:cubicBezTo>
                <a:cubicBezTo>
                  <a:pt x="130554" y="16094"/>
                  <a:pt x="130386" y="16010"/>
                  <a:pt x="130218" y="15926"/>
                </a:cubicBezTo>
                <a:cubicBezTo>
                  <a:pt x="130190" y="15926"/>
                  <a:pt x="130162" y="15926"/>
                  <a:pt x="130134" y="15898"/>
                </a:cubicBezTo>
                <a:cubicBezTo>
                  <a:pt x="129994" y="15842"/>
                  <a:pt x="129826" y="15786"/>
                  <a:pt x="129658" y="15758"/>
                </a:cubicBezTo>
                <a:cubicBezTo>
                  <a:pt x="129574" y="15730"/>
                  <a:pt x="129518" y="15702"/>
                  <a:pt x="129434" y="15674"/>
                </a:cubicBezTo>
                <a:cubicBezTo>
                  <a:pt x="129294" y="15646"/>
                  <a:pt x="129182" y="15618"/>
                  <a:pt x="129070" y="15590"/>
                </a:cubicBezTo>
                <a:cubicBezTo>
                  <a:pt x="128846" y="15534"/>
                  <a:pt x="128622" y="15506"/>
                  <a:pt x="128398" y="15478"/>
                </a:cubicBezTo>
                <a:cubicBezTo>
                  <a:pt x="128059" y="15435"/>
                  <a:pt x="127723" y="15414"/>
                  <a:pt x="127391" y="15414"/>
                </a:cubicBezTo>
                <a:cubicBezTo>
                  <a:pt x="124733" y="15414"/>
                  <a:pt x="122362" y="16766"/>
                  <a:pt x="121341" y="18783"/>
                </a:cubicBezTo>
                <a:cubicBezTo>
                  <a:pt x="120473" y="17943"/>
                  <a:pt x="119241" y="17327"/>
                  <a:pt x="117813" y="17159"/>
                </a:cubicBezTo>
                <a:cubicBezTo>
                  <a:pt x="117512" y="17118"/>
                  <a:pt x="117213" y="17099"/>
                  <a:pt x="116916" y="17099"/>
                </a:cubicBezTo>
                <a:cubicBezTo>
                  <a:pt x="115555" y="17099"/>
                  <a:pt x="114260" y="17510"/>
                  <a:pt x="113248" y="18223"/>
                </a:cubicBezTo>
                <a:cubicBezTo>
                  <a:pt x="113500" y="16598"/>
                  <a:pt x="113360" y="15030"/>
                  <a:pt x="112884" y="13546"/>
                </a:cubicBezTo>
                <a:cubicBezTo>
                  <a:pt x="112744" y="13182"/>
                  <a:pt x="112604" y="12818"/>
                  <a:pt x="112464" y="12454"/>
                </a:cubicBezTo>
                <a:cubicBezTo>
                  <a:pt x="112380" y="12286"/>
                  <a:pt x="112296" y="12090"/>
                  <a:pt x="112184" y="11922"/>
                </a:cubicBezTo>
                <a:cubicBezTo>
                  <a:pt x="110308" y="8281"/>
                  <a:pt x="106275" y="5481"/>
                  <a:pt x="101234" y="4837"/>
                </a:cubicBezTo>
                <a:cubicBezTo>
                  <a:pt x="100543" y="4768"/>
                  <a:pt x="99852" y="4718"/>
                  <a:pt x="99161" y="4718"/>
                </a:cubicBezTo>
                <a:cubicBezTo>
                  <a:pt x="99012" y="4718"/>
                  <a:pt x="98863" y="4720"/>
                  <a:pt x="98714" y="4725"/>
                </a:cubicBezTo>
                <a:cubicBezTo>
                  <a:pt x="98294" y="4725"/>
                  <a:pt x="97902" y="4753"/>
                  <a:pt x="97482" y="4781"/>
                </a:cubicBezTo>
                <a:cubicBezTo>
                  <a:pt x="96670" y="4865"/>
                  <a:pt x="95886" y="5005"/>
                  <a:pt x="95102" y="5173"/>
                </a:cubicBezTo>
                <a:cubicBezTo>
                  <a:pt x="92413" y="5845"/>
                  <a:pt x="90005" y="7133"/>
                  <a:pt x="88213" y="8925"/>
                </a:cubicBezTo>
                <a:cubicBezTo>
                  <a:pt x="87177" y="9934"/>
                  <a:pt x="86336" y="11110"/>
                  <a:pt x="85748" y="12398"/>
                </a:cubicBezTo>
                <a:cubicBezTo>
                  <a:pt x="85552" y="12258"/>
                  <a:pt x="85356" y="12174"/>
                  <a:pt x="85160" y="12062"/>
                </a:cubicBezTo>
                <a:cubicBezTo>
                  <a:pt x="84544" y="11754"/>
                  <a:pt x="83844" y="11558"/>
                  <a:pt x="83116" y="11446"/>
                </a:cubicBezTo>
                <a:cubicBezTo>
                  <a:pt x="82841" y="11414"/>
                  <a:pt x="82568" y="11398"/>
                  <a:pt x="82297" y="11398"/>
                </a:cubicBezTo>
                <a:cubicBezTo>
                  <a:pt x="80663" y="11398"/>
                  <a:pt x="79128" y="11961"/>
                  <a:pt x="78047" y="12874"/>
                </a:cubicBezTo>
                <a:cubicBezTo>
                  <a:pt x="77627" y="10886"/>
                  <a:pt x="76031" y="9177"/>
                  <a:pt x="73819" y="8309"/>
                </a:cubicBezTo>
                <a:cubicBezTo>
                  <a:pt x="74015" y="7525"/>
                  <a:pt x="74043" y="6685"/>
                  <a:pt x="73903" y="5845"/>
                </a:cubicBezTo>
                <a:cubicBezTo>
                  <a:pt x="73240" y="2131"/>
                  <a:pt x="69460" y="0"/>
                  <a:pt x="6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4"/>
          <p:cNvSpPr/>
          <p:nvPr/>
        </p:nvSpPr>
        <p:spPr>
          <a:xfrm>
            <a:off x="-212950" y="1600265"/>
            <a:ext cx="873247" cy="723521"/>
          </a:xfrm>
          <a:custGeom>
            <a:avLst/>
            <a:gdLst/>
            <a:ahLst/>
            <a:cxnLst/>
            <a:rect l="l" t="t" r="r" b="b"/>
            <a:pathLst>
              <a:path w="13555" h="11230" extrusionOk="0">
                <a:moveTo>
                  <a:pt x="7001" y="0"/>
                </a:moveTo>
                <a:cubicBezTo>
                  <a:pt x="5097" y="0"/>
                  <a:pt x="3557" y="1540"/>
                  <a:pt x="3557" y="3445"/>
                </a:cubicBezTo>
                <a:cubicBezTo>
                  <a:pt x="3557" y="3501"/>
                  <a:pt x="3557" y="3529"/>
                  <a:pt x="3557" y="3557"/>
                </a:cubicBezTo>
                <a:cubicBezTo>
                  <a:pt x="3333" y="3501"/>
                  <a:pt x="3081" y="3445"/>
                  <a:pt x="2801" y="3445"/>
                </a:cubicBezTo>
                <a:cubicBezTo>
                  <a:pt x="1260" y="3445"/>
                  <a:pt x="0" y="4705"/>
                  <a:pt x="0" y="6245"/>
                </a:cubicBezTo>
                <a:cubicBezTo>
                  <a:pt x="0" y="7785"/>
                  <a:pt x="1260" y="9045"/>
                  <a:pt x="2801" y="9045"/>
                </a:cubicBezTo>
                <a:cubicBezTo>
                  <a:pt x="3305" y="10334"/>
                  <a:pt x="4537" y="11230"/>
                  <a:pt x="5993" y="11230"/>
                </a:cubicBezTo>
                <a:cubicBezTo>
                  <a:pt x="7393" y="11230"/>
                  <a:pt x="8597" y="10390"/>
                  <a:pt x="9130" y="9185"/>
                </a:cubicBezTo>
                <a:cubicBezTo>
                  <a:pt x="9606" y="9493"/>
                  <a:pt x="10166" y="9689"/>
                  <a:pt x="10754" y="9689"/>
                </a:cubicBezTo>
                <a:cubicBezTo>
                  <a:pt x="12294" y="9689"/>
                  <a:pt x="13554" y="8429"/>
                  <a:pt x="13554" y="6889"/>
                </a:cubicBezTo>
                <a:cubicBezTo>
                  <a:pt x="13554" y="5349"/>
                  <a:pt x="12294" y="4089"/>
                  <a:pt x="10754" y="4089"/>
                </a:cubicBezTo>
                <a:cubicBezTo>
                  <a:pt x="10642" y="4089"/>
                  <a:pt x="10502" y="4117"/>
                  <a:pt x="10390" y="4117"/>
                </a:cubicBezTo>
                <a:cubicBezTo>
                  <a:pt x="10418" y="3893"/>
                  <a:pt x="10446" y="3669"/>
                  <a:pt x="10446" y="3445"/>
                </a:cubicBezTo>
                <a:cubicBezTo>
                  <a:pt x="10446" y="1540"/>
                  <a:pt x="8905" y="0"/>
                  <a:pt x="70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34"/>
          <p:cNvSpPr/>
          <p:nvPr/>
        </p:nvSpPr>
        <p:spPr>
          <a:xfrm>
            <a:off x="8117674" y="2323763"/>
            <a:ext cx="1299618" cy="813878"/>
          </a:xfrm>
          <a:custGeom>
            <a:avLst/>
            <a:gdLst/>
            <a:ahLst/>
            <a:cxnLst/>
            <a:rect l="l" t="t" r="r" b="b"/>
            <a:pathLst>
              <a:path w="17168" h="10751" extrusionOk="0">
                <a:moveTo>
                  <a:pt x="7806" y="0"/>
                </a:moveTo>
                <a:cubicBezTo>
                  <a:pt x="6218" y="0"/>
                  <a:pt x="4851" y="1082"/>
                  <a:pt x="4482" y="2588"/>
                </a:cubicBezTo>
                <a:cubicBezTo>
                  <a:pt x="4090" y="2336"/>
                  <a:pt x="3641" y="2196"/>
                  <a:pt x="3165" y="2140"/>
                </a:cubicBezTo>
                <a:cubicBezTo>
                  <a:pt x="3080" y="2133"/>
                  <a:pt x="2995" y="2129"/>
                  <a:pt x="2911" y="2129"/>
                </a:cubicBezTo>
                <a:cubicBezTo>
                  <a:pt x="1477" y="2129"/>
                  <a:pt x="247" y="3234"/>
                  <a:pt x="141" y="4689"/>
                </a:cubicBezTo>
                <a:cubicBezTo>
                  <a:pt x="1" y="6229"/>
                  <a:pt x="1149" y="7601"/>
                  <a:pt x="2689" y="7713"/>
                </a:cubicBezTo>
                <a:cubicBezTo>
                  <a:pt x="2549" y="9253"/>
                  <a:pt x="3697" y="10625"/>
                  <a:pt x="5238" y="10737"/>
                </a:cubicBezTo>
                <a:cubicBezTo>
                  <a:pt x="5328" y="10746"/>
                  <a:pt x="5417" y="10751"/>
                  <a:pt x="5506" y="10751"/>
                </a:cubicBezTo>
                <a:cubicBezTo>
                  <a:pt x="6546" y="10751"/>
                  <a:pt x="7464" y="10159"/>
                  <a:pt x="7954" y="9281"/>
                </a:cubicBezTo>
                <a:cubicBezTo>
                  <a:pt x="8402" y="9953"/>
                  <a:pt x="9158" y="10429"/>
                  <a:pt x="10026" y="10513"/>
                </a:cubicBezTo>
                <a:cubicBezTo>
                  <a:pt x="10105" y="10520"/>
                  <a:pt x="10184" y="10523"/>
                  <a:pt x="10261" y="10523"/>
                </a:cubicBezTo>
                <a:cubicBezTo>
                  <a:pt x="11484" y="10523"/>
                  <a:pt x="12568" y="9711"/>
                  <a:pt x="12911" y="8553"/>
                </a:cubicBezTo>
                <a:cubicBezTo>
                  <a:pt x="13051" y="8581"/>
                  <a:pt x="13163" y="8609"/>
                  <a:pt x="13303" y="8609"/>
                </a:cubicBezTo>
                <a:cubicBezTo>
                  <a:pt x="13403" y="8618"/>
                  <a:pt x="13504" y="8623"/>
                  <a:pt x="13603" y="8623"/>
                </a:cubicBezTo>
                <a:cubicBezTo>
                  <a:pt x="15355" y="8623"/>
                  <a:pt x="16868" y="7248"/>
                  <a:pt x="17027" y="5473"/>
                </a:cubicBezTo>
                <a:cubicBezTo>
                  <a:pt x="17167" y="3568"/>
                  <a:pt x="15767" y="1916"/>
                  <a:pt x="13863" y="1748"/>
                </a:cubicBezTo>
                <a:cubicBezTo>
                  <a:pt x="13770" y="1741"/>
                  <a:pt x="13677" y="1737"/>
                  <a:pt x="13586" y="1737"/>
                </a:cubicBezTo>
                <a:cubicBezTo>
                  <a:pt x="12658" y="1737"/>
                  <a:pt x="11812" y="2117"/>
                  <a:pt x="11174" y="2728"/>
                </a:cubicBezTo>
                <a:cubicBezTo>
                  <a:pt x="10866" y="1272"/>
                  <a:pt x="9634" y="152"/>
                  <a:pt x="8094" y="12"/>
                </a:cubicBezTo>
                <a:cubicBezTo>
                  <a:pt x="7997" y="4"/>
                  <a:pt x="7901" y="0"/>
                  <a:pt x="78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4"/>
          <p:cNvSpPr/>
          <p:nvPr/>
        </p:nvSpPr>
        <p:spPr>
          <a:xfrm>
            <a:off x="4792425" y="-281701"/>
            <a:ext cx="1340655" cy="686281"/>
          </a:xfrm>
          <a:custGeom>
            <a:avLst/>
            <a:gdLst/>
            <a:ahLst/>
            <a:cxnLst/>
            <a:rect l="l" t="t" r="r" b="b"/>
            <a:pathLst>
              <a:path w="20136" h="10308" extrusionOk="0">
                <a:moveTo>
                  <a:pt x="6755" y="0"/>
                </a:moveTo>
                <a:cubicBezTo>
                  <a:pt x="6735" y="0"/>
                  <a:pt x="6714" y="1"/>
                  <a:pt x="6694" y="1"/>
                </a:cubicBezTo>
                <a:cubicBezTo>
                  <a:pt x="4845" y="29"/>
                  <a:pt x="3389" y="1541"/>
                  <a:pt x="3417" y="3389"/>
                </a:cubicBezTo>
                <a:cubicBezTo>
                  <a:pt x="3417" y="3557"/>
                  <a:pt x="3445" y="3697"/>
                  <a:pt x="3445" y="3865"/>
                </a:cubicBezTo>
                <a:cubicBezTo>
                  <a:pt x="3221" y="3781"/>
                  <a:pt x="2941" y="3753"/>
                  <a:pt x="2689" y="3753"/>
                </a:cubicBezTo>
                <a:cubicBezTo>
                  <a:pt x="1177" y="3781"/>
                  <a:pt x="1" y="5014"/>
                  <a:pt x="29" y="6526"/>
                </a:cubicBezTo>
                <a:cubicBezTo>
                  <a:pt x="57" y="7993"/>
                  <a:pt x="1261" y="9187"/>
                  <a:pt x="2750" y="9187"/>
                </a:cubicBezTo>
                <a:cubicBezTo>
                  <a:pt x="2767" y="9187"/>
                  <a:pt x="2784" y="9186"/>
                  <a:pt x="2801" y="9186"/>
                </a:cubicBezTo>
                <a:cubicBezTo>
                  <a:pt x="3585" y="9158"/>
                  <a:pt x="4313" y="8794"/>
                  <a:pt x="4789" y="8234"/>
                </a:cubicBezTo>
                <a:cubicBezTo>
                  <a:pt x="5313" y="9418"/>
                  <a:pt x="6486" y="10223"/>
                  <a:pt x="7829" y="10223"/>
                </a:cubicBezTo>
                <a:cubicBezTo>
                  <a:pt x="7852" y="10223"/>
                  <a:pt x="7875" y="10223"/>
                  <a:pt x="7898" y="10222"/>
                </a:cubicBezTo>
                <a:cubicBezTo>
                  <a:pt x="8990" y="10194"/>
                  <a:pt x="9914" y="9662"/>
                  <a:pt x="10530" y="8878"/>
                </a:cubicBezTo>
                <a:cubicBezTo>
                  <a:pt x="10968" y="9726"/>
                  <a:pt x="11860" y="10307"/>
                  <a:pt x="12894" y="10307"/>
                </a:cubicBezTo>
                <a:cubicBezTo>
                  <a:pt x="12918" y="10307"/>
                  <a:pt x="12942" y="10307"/>
                  <a:pt x="12967" y="10306"/>
                </a:cubicBezTo>
                <a:cubicBezTo>
                  <a:pt x="14255" y="10278"/>
                  <a:pt x="15347" y="9326"/>
                  <a:pt x="15571" y="8122"/>
                </a:cubicBezTo>
                <a:cubicBezTo>
                  <a:pt x="15963" y="8262"/>
                  <a:pt x="16383" y="8346"/>
                  <a:pt x="16831" y="8346"/>
                </a:cubicBezTo>
                <a:cubicBezTo>
                  <a:pt x="18679" y="8290"/>
                  <a:pt x="20136" y="6778"/>
                  <a:pt x="20108" y="4930"/>
                </a:cubicBezTo>
                <a:cubicBezTo>
                  <a:pt x="20080" y="3143"/>
                  <a:pt x="18595" y="1680"/>
                  <a:pt x="16819" y="1680"/>
                </a:cubicBezTo>
                <a:cubicBezTo>
                  <a:pt x="16786" y="1680"/>
                  <a:pt x="16752" y="1680"/>
                  <a:pt x="16719" y="1681"/>
                </a:cubicBezTo>
                <a:cubicBezTo>
                  <a:pt x="15935" y="1681"/>
                  <a:pt x="15235" y="1961"/>
                  <a:pt x="14675" y="2409"/>
                </a:cubicBezTo>
                <a:cubicBezTo>
                  <a:pt x="14227" y="1541"/>
                  <a:pt x="13303" y="981"/>
                  <a:pt x="12238" y="981"/>
                </a:cubicBezTo>
                <a:cubicBezTo>
                  <a:pt x="11258" y="1009"/>
                  <a:pt x="10390" y="1569"/>
                  <a:pt x="9942" y="2381"/>
                </a:cubicBezTo>
                <a:cubicBezTo>
                  <a:pt x="9528" y="1000"/>
                  <a:pt x="8241" y="0"/>
                  <a:pt x="67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4"/>
          <p:cNvSpPr/>
          <p:nvPr/>
        </p:nvSpPr>
        <p:spPr>
          <a:xfrm>
            <a:off x="1989196" y="3694088"/>
            <a:ext cx="205061" cy="207238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4"/>
          <p:cNvSpPr/>
          <p:nvPr/>
        </p:nvSpPr>
        <p:spPr>
          <a:xfrm>
            <a:off x="7487200" y="3540988"/>
            <a:ext cx="310800" cy="207225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3" name="Google Shape;603;p34"/>
          <p:cNvGrpSpPr/>
          <p:nvPr/>
        </p:nvGrpSpPr>
        <p:grpSpPr>
          <a:xfrm rot="-1145942">
            <a:off x="2494453" y="220679"/>
            <a:ext cx="428035" cy="315170"/>
            <a:chOff x="360279" y="3247326"/>
            <a:chExt cx="344791" cy="253876"/>
          </a:xfrm>
        </p:grpSpPr>
        <p:sp>
          <p:nvSpPr>
            <p:cNvPr id="604" name="Google Shape;604;p34"/>
            <p:cNvSpPr/>
            <p:nvPr/>
          </p:nvSpPr>
          <p:spPr>
            <a:xfrm>
              <a:off x="360279" y="3272423"/>
              <a:ext cx="82822" cy="162278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4"/>
            <p:cNvSpPr/>
            <p:nvPr/>
          </p:nvSpPr>
          <p:spPr>
            <a:xfrm rot="-1662249">
              <a:off x="543701" y="3261192"/>
              <a:ext cx="115416" cy="226143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6" name="Google Shape;606;p34"/>
          <p:cNvSpPr/>
          <p:nvPr/>
        </p:nvSpPr>
        <p:spPr>
          <a:xfrm>
            <a:off x="6793571" y="197325"/>
            <a:ext cx="205061" cy="207238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7" name="Google Shape;607;p34"/>
          <p:cNvGrpSpPr/>
          <p:nvPr/>
        </p:nvGrpSpPr>
        <p:grpSpPr>
          <a:xfrm rot="1146139" flipH="1">
            <a:off x="5202668" y="3945614"/>
            <a:ext cx="308910" cy="227472"/>
            <a:chOff x="360279" y="3247326"/>
            <a:chExt cx="344791" cy="253876"/>
          </a:xfrm>
        </p:grpSpPr>
        <p:sp>
          <p:nvSpPr>
            <p:cNvPr id="608" name="Google Shape;608;p34"/>
            <p:cNvSpPr/>
            <p:nvPr/>
          </p:nvSpPr>
          <p:spPr>
            <a:xfrm>
              <a:off x="360279" y="3272423"/>
              <a:ext cx="82822" cy="162278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4"/>
            <p:cNvSpPr/>
            <p:nvPr/>
          </p:nvSpPr>
          <p:spPr>
            <a:xfrm rot="-1662249">
              <a:off x="543701" y="3261192"/>
              <a:ext cx="115416" cy="226143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0" name="Google Shape;610;p34"/>
          <p:cNvSpPr/>
          <p:nvPr/>
        </p:nvSpPr>
        <p:spPr>
          <a:xfrm>
            <a:off x="1316725" y="1893663"/>
            <a:ext cx="205066" cy="136727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1" name="Google Shape;611;p34"/>
          <p:cNvGrpSpPr/>
          <p:nvPr/>
        </p:nvGrpSpPr>
        <p:grpSpPr>
          <a:xfrm rot="798556">
            <a:off x="296892" y="3037879"/>
            <a:ext cx="806702" cy="840369"/>
            <a:chOff x="2399900" y="2436500"/>
            <a:chExt cx="640375" cy="667100"/>
          </a:xfrm>
        </p:grpSpPr>
        <p:sp>
          <p:nvSpPr>
            <p:cNvPr id="612" name="Google Shape;612;p34"/>
            <p:cNvSpPr/>
            <p:nvPr/>
          </p:nvSpPr>
          <p:spPr>
            <a:xfrm>
              <a:off x="2406150" y="2567075"/>
              <a:ext cx="631625" cy="534475"/>
            </a:xfrm>
            <a:custGeom>
              <a:avLst/>
              <a:gdLst/>
              <a:ahLst/>
              <a:cxnLst/>
              <a:rect l="l" t="t" r="r" b="b"/>
              <a:pathLst>
                <a:path w="25265" h="21379" extrusionOk="0">
                  <a:moveTo>
                    <a:pt x="12632" y="0"/>
                  </a:moveTo>
                  <a:cubicBezTo>
                    <a:pt x="5665" y="0"/>
                    <a:pt x="1" y="4787"/>
                    <a:pt x="1" y="10702"/>
                  </a:cubicBezTo>
                  <a:cubicBezTo>
                    <a:pt x="1" y="16592"/>
                    <a:pt x="5665" y="21379"/>
                    <a:pt x="12632" y="21379"/>
                  </a:cubicBezTo>
                  <a:cubicBezTo>
                    <a:pt x="19625" y="21379"/>
                    <a:pt x="25264" y="16592"/>
                    <a:pt x="25264" y="10702"/>
                  </a:cubicBezTo>
                  <a:cubicBezTo>
                    <a:pt x="25264" y="4787"/>
                    <a:pt x="19625" y="0"/>
                    <a:pt x="126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4"/>
            <p:cNvSpPr/>
            <p:nvPr/>
          </p:nvSpPr>
          <p:spPr>
            <a:xfrm>
              <a:off x="2399900" y="2565000"/>
              <a:ext cx="640375" cy="538600"/>
            </a:xfrm>
            <a:custGeom>
              <a:avLst/>
              <a:gdLst/>
              <a:ahLst/>
              <a:cxnLst/>
              <a:rect l="l" t="t" r="r" b="b"/>
              <a:pathLst>
                <a:path w="25615" h="21544" extrusionOk="0">
                  <a:moveTo>
                    <a:pt x="12905" y="177"/>
                  </a:moveTo>
                  <a:cubicBezTo>
                    <a:pt x="13747" y="177"/>
                    <a:pt x="14588" y="247"/>
                    <a:pt x="15414" y="384"/>
                  </a:cubicBezTo>
                  <a:cubicBezTo>
                    <a:pt x="17820" y="810"/>
                    <a:pt x="20126" y="1838"/>
                    <a:pt x="21955" y="3442"/>
                  </a:cubicBezTo>
                  <a:cubicBezTo>
                    <a:pt x="23634" y="4921"/>
                    <a:pt x="24888" y="6900"/>
                    <a:pt x="25289" y="9131"/>
                  </a:cubicBezTo>
                  <a:cubicBezTo>
                    <a:pt x="25389" y="9682"/>
                    <a:pt x="25439" y="10234"/>
                    <a:pt x="25439" y="10785"/>
                  </a:cubicBezTo>
                  <a:cubicBezTo>
                    <a:pt x="25439" y="13041"/>
                    <a:pt x="24562" y="15196"/>
                    <a:pt x="23108" y="16926"/>
                  </a:cubicBezTo>
                  <a:cubicBezTo>
                    <a:pt x="21554" y="18730"/>
                    <a:pt x="19449" y="20033"/>
                    <a:pt x="17193" y="20735"/>
                  </a:cubicBezTo>
                  <a:cubicBezTo>
                    <a:pt x="15801" y="21153"/>
                    <a:pt x="14347" y="21362"/>
                    <a:pt x="12895" y="21362"/>
                  </a:cubicBezTo>
                  <a:cubicBezTo>
                    <a:pt x="11734" y="21362"/>
                    <a:pt x="10574" y="21228"/>
                    <a:pt x="9449" y="20961"/>
                  </a:cubicBezTo>
                  <a:cubicBezTo>
                    <a:pt x="7118" y="20409"/>
                    <a:pt x="4912" y="19256"/>
                    <a:pt x="3208" y="17527"/>
                  </a:cubicBezTo>
                  <a:cubicBezTo>
                    <a:pt x="1629" y="15923"/>
                    <a:pt x="577" y="13818"/>
                    <a:pt x="376" y="11587"/>
                  </a:cubicBezTo>
                  <a:cubicBezTo>
                    <a:pt x="176" y="9332"/>
                    <a:pt x="827" y="7126"/>
                    <a:pt x="2156" y="5296"/>
                  </a:cubicBezTo>
                  <a:cubicBezTo>
                    <a:pt x="3509" y="3367"/>
                    <a:pt x="5539" y="1938"/>
                    <a:pt x="7720" y="1111"/>
                  </a:cubicBezTo>
                  <a:cubicBezTo>
                    <a:pt x="9366" y="483"/>
                    <a:pt x="11138" y="177"/>
                    <a:pt x="12905" y="177"/>
                  </a:cubicBezTo>
                  <a:close/>
                  <a:moveTo>
                    <a:pt x="12860" y="0"/>
                  </a:moveTo>
                  <a:cubicBezTo>
                    <a:pt x="11700" y="0"/>
                    <a:pt x="10543" y="135"/>
                    <a:pt x="9424" y="409"/>
                  </a:cubicBezTo>
                  <a:cubicBezTo>
                    <a:pt x="7043" y="986"/>
                    <a:pt x="4787" y="2164"/>
                    <a:pt x="3083" y="3918"/>
                  </a:cubicBezTo>
                  <a:cubicBezTo>
                    <a:pt x="1479" y="5547"/>
                    <a:pt x="426" y="7652"/>
                    <a:pt x="201" y="9933"/>
                  </a:cubicBezTo>
                  <a:cubicBezTo>
                    <a:pt x="0" y="12214"/>
                    <a:pt x="652" y="14495"/>
                    <a:pt x="2005" y="16349"/>
                  </a:cubicBezTo>
                  <a:cubicBezTo>
                    <a:pt x="3384" y="18279"/>
                    <a:pt x="5389" y="19708"/>
                    <a:pt x="7619" y="20585"/>
                  </a:cubicBezTo>
                  <a:cubicBezTo>
                    <a:pt x="9287" y="21231"/>
                    <a:pt x="11082" y="21543"/>
                    <a:pt x="12878" y="21543"/>
                  </a:cubicBezTo>
                  <a:cubicBezTo>
                    <a:pt x="13728" y="21543"/>
                    <a:pt x="14577" y="21473"/>
                    <a:pt x="15414" y="21337"/>
                  </a:cubicBezTo>
                  <a:cubicBezTo>
                    <a:pt x="17845" y="20911"/>
                    <a:pt x="20201" y="19858"/>
                    <a:pt x="22081" y="18229"/>
                  </a:cubicBezTo>
                  <a:cubicBezTo>
                    <a:pt x="23785" y="16725"/>
                    <a:pt x="25038" y="14695"/>
                    <a:pt x="25464" y="12439"/>
                  </a:cubicBezTo>
                  <a:cubicBezTo>
                    <a:pt x="25564" y="11888"/>
                    <a:pt x="25614" y="11337"/>
                    <a:pt x="25614" y="10785"/>
                  </a:cubicBezTo>
                  <a:cubicBezTo>
                    <a:pt x="25614" y="8479"/>
                    <a:pt x="24737" y="6299"/>
                    <a:pt x="23284" y="4545"/>
                  </a:cubicBezTo>
                  <a:cubicBezTo>
                    <a:pt x="21730" y="2690"/>
                    <a:pt x="19574" y="1387"/>
                    <a:pt x="17268" y="660"/>
                  </a:cubicBezTo>
                  <a:cubicBezTo>
                    <a:pt x="15845" y="223"/>
                    <a:pt x="14350" y="0"/>
                    <a:pt x="128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/>
            <p:cNvSpPr/>
            <p:nvPr/>
          </p:nvSpPr>
          <p:spPr>
            <a:xfrm>
              <a:off x="2454400" y="2589625"/>
              <a:ext cx="535125" cy="382225"/>
            </a:xfrm>
            <a:custGeom>
              <a:avLst/>
              <a:gdLst/>
              <a:ahLst/>
              <a:cxnLst/>
              <a:rect l="l" t="t" r="r" b="b"/>
              <a:pathLst>
                <a:path w="21405" h="15289" extrusionOk="0">
                  <a:moveTo>
                    <a:pt x="10702" y="1"/>
                  </a:moveTo>
                  <a:cubicBezTo>
                    <a:pt x="4788" y="1"/>
                    <a:pt x="1" y="3409"/>
                    <a:pt x="1" y="7645"/>
                  </a:cubicBezTo>
                  <a:cubicBezTo>
                    <a:pt x="1" y="11880"/>
                    <a:pt x="4788" y="15289"/>
                    <a:pt x="10702" y="15289"/>
                  </a:cubicBezTo>
                  <a:cubicBezTo>
                    <a:pt x="16617" y="15289"/>
                    <a:pt x="21404" y="11880"/>
                    <a:pt x="21404" y="7645"/>
                  </a:cubicBezTo>
                  <a:cubicBezTo>
                    <a:pt x="21404" y="3409"/>
                    <a:pt x="16617" y="1"/>
                    <a:pt x="10702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4"/>
            <p:cNvSpPr/>
            <p:nvPr/>
          </p:nvSpPr>
          <p:spPr>
            <a:xfrm>
              <a:off x="2853525" y="2698025"/>
              <a:ext cx="142875" cy="142875"/>
            </a:xfrm>
            <a:custGeom>
              <a:avLst/>
              <a:gdLst/>
              <a:ahLst/>
              <a:cxnLst/>
              <a:rect l="l" t="t" r="r" b="b"/>
              <a:pathLst>
                <a:path w="5715" h="5715" extrusionOk="0">
                  <a:moveTo>
                    <a:pt x="2858" y="1"/>
                  </a:moveTo>
                  <a:cubicBezTo>
                    <a:pt x="1279" y="1"/>
                    <a:pt x="1" y="1279"/>
                    <a:pt x="1" y="2858"/>
                  </a:cubicBezTo>
                  <a:cubicBezTo>
                    <a:pt x="1" y="4437"/>
                    <a:pt x="1279" y="5715"/>
                    <a:pt x="2858" y="5715"/>
                  </a:cubicBezTo>
                  <a:cubicBezTo>
                    <a:pt x="4437" y="5715"/>
                    <a:pt x="5715" y="4437"/>
                    <a:pt x="5715" y="2858"/>
                  </a:cubicBezTo>
                  <a:cubicBezTo>
                    <a:pt x="5715" y="1279"/>
                    <a:pt x="4437" y="1"/>
                    <a:pt x="2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4"/>
            <p:cNvSpPr/>
            <p:nvPr/>
          </p:nvSpPr>
          <p:spPr>
            <a:xfrm>
              <a:off x="2851650" y="2695900"/>
              <a:ext cx="152900" cy="147475"/>
            </a:xfrm>
            <a:custGeom>
              <a:avLst/>
              <a:gdLst/>
              <a:ahLst/>
              <a:cxnLst/>
              <a:rect l="l" t="t" r="r" b="b"/>
              <a:pathLst>
                <a:path w="6116" h="5899" extrusionOk="0">
                  <a:moveTo>
                    <a:pt x="2923" y="182"/>
                  </a:moveTo>
                  <a:cubicBezTo>
                    <a:pt x="3735" y="182"/>
                    <a:pt x="4537" y="528"/>
                    <a:pt x="5063" y="1163"/>
                  </a:cubicBezTo>
                  <a:cubicBezTo>
                    <a:pt x="5815" y="2065"/>
                    <a:pt x="5915" y="3394"/>
                    <a:pt x="5314" y="4396"/>
                  </a:cubicBezTo>
                  <a:cubicBezTo>
                    <a:pt x="4805" y="5222"/>
                    <a:pt x="3867" y="5726"/>
                    <a:pt x="2908" y="5726"/>
                  </a:cubicBezTo>
                  <a:cubicBezTo>
                    <a:pt x="2732" y="5726"/>
                    <a:pt x="2556" y="5709"/>
                    <a:pt x="2381" y="5675"/>
                  </a:cubicBezTo>
                  <a:cubicBezTo>
                    <a:pt x="1103" y="5399"/>
                    <a:pt x="176" y="4246"/>
                    <a:pt x="176" y="2943"/>
                  </a:cubicBezTo>
                  <a:cubicBezTo>
                    <a:pt x="176" y="1790"/>
                    <a:pt x="903" y="737"/>
                    <a:pt x="2005" y="336"/>
                  </a:cubicBezTo>
                  <a:cubicBezTo>
                    <a:pt x="2303" y="232"/>
                    <a:pt x="2614" y="182"/>
                    <a:pt x="2923" y="182"/>
                  </a:cubicBezTo>
                  <a:close/>
                  <a:moveTo>
                    <a:pt x="2939" y="1"/>
                  </a:moveTo>
                  <a:cubicBezTo>
                    <a:pt x="2745" y="1"/>
                    <a:pt x="2550" y="20"/>
                    <a:pt x="2356" y="60"/>
                  </a:cubicBezTo>
                  <a:cubicBezTo>
                    <a:pt x="1003" y="336"/>
                    <a:pt x="0" y="1564"/>
                    <a:pt x="0" y="2943"/>
                  </a:cubicBezTo>
                  <a:cubicBezTo>
                    <a:pt x="0" y="4171"/>
                    <a:pt x="777" y="5299"/>
                    <a:pt x="1930" y="5725"/>
                  </a:cubicBezTo>
                  <a:cubicBezTo>
                    <a:pt x="2249" y="5842"/>
                    <a:pt x="2583" y="5899"/>
                    <a:pt x="2916" y="5899"/>
                  </a:cubicBezTo>
                  <a:cubicBezTo>
                    <a:pt x="3787" y="5899"/>
                    <a:pt x="4651" y="5512"/>
                    <a:pt x="5214" y="4822"/>
                  </a:cubicBezTo>
                  <a:cubicBezTo>
                    <a:pt x="5990" y="3870"/>
                    <a:pt x="6116" y="2492"/>
                    <a:pt x="5464" y="1414"/>
                  </a:cubicBezTo>
                  <a:cubicBezTo>
                    <a:pt x="4918" y="531"/>
                    <a:pt x="3948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>
              <a:off x="2876075" y="2721825"/>
              <a:ext cx="97775" cy="97775"/>
            </a:xfrm>
            <a:custGeom>
              <a:avLst/>
              <a:gdLst/>
              <a:ahLst/>
              <a:cxnLst/>
              <a:rect l="l" t="t" r="r" b="b"/>
              <a:pathLst>
                <a:path w="3911" h="3911" extrusionOk="0">
                  <a:moveTo>
                    <a:pt x="1956" y="1"/>
                  </a:moveTo>
                  <a:cubicBezTo>
                    <a:pt x="878" y="1"/>
                    <a:pt x="1" y="878"/>
                    <a:pt x="1" y="1956"/>
                  </a:cubicBezTo>
                  <a:cubicBezTo>
                    <a:pt x="1" y="3034"/>
                    <a:pt x="878" y="3911"/>
                    <a:pt x="1956" y="3911"/>
                  </a:cubicBezTo>
                  <a:cubicBezTo>
                    <a:pt x="3034" y="3911"/>
                    <a:pt x="3911" y="3034"/>
                    <a:pt x="3911" y="1956"/>
                  </a:cubicBezTo>
                  <a:cubicBezTo>
                    <a:pt x="3911" y="878"/>
                    <a:pt x="3034" y="1"/>
                    <a:pt x="19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4"/>
            <p:cNvSpPr/>
            <p:nvPr/>
          </p:nvSpPr>
          <p:spPr>
            <a:xfrm>
              <a:off x="2881725" y="2719950"/>
              <a:ext cx="30725" cy="30725"/>
            </a:xfrm>
            <a:custGeom>
              <a:avLst/>
              <a:gdLst/>
              <a:ahLst/>
              <a:cxnLst/>
              <a:rect l="l" t="t" r="r" b="b"/>
              <a:pathLst>
                <a:path w="1229" h="1229" extrusionOk="0">
                  <a:moveTo>
                    <a:pt x="602" y="1"/>
                  </a:moveTo>
                  <a:cubicBezTo>
                    <a:pt x="276" y="1"/>
                    <a:pt x="0" y="276"/>
                    <a:pt x="0" y="627"/>
                  </a:cubicBezTo>
                  <a:cubicBezTo>
                    <a:pt x="0" y="953"/>
                    <a:pt x="276" y="1229"/>
                    <a:pt x="602" y="1229"/>
                  </a:cubicBezTo>
                  <a:cubicBezTo>
                    <a:pt x="953" y="1229"/>
                    <a:pt x="1229" y="953"/>
                    <a:pt x="1229" y="627"/>
                  </a:cubicBezTo>
                  <a:cubicBezTo>
                    <a:pt x="1229" y="276"/>
                    <a:pt x="953" y="1"/>
                    <a:pt x="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4"/>
            <p:cNvSpPr/>
            <p:nvPr/>
          </p:nvSpPr>
          <p:spPr>
            <a:xfrm>
              <a:off x="2447500" y="2696775"/>
              <a:ext cx="142900" cy="143500"/>
            </a:xfrm>
            <a:custGeom>
              <a:avLst/>
              <a:gdLst/>
              <a:ahLst/>
              <a:cxnLst/>
              <a:rect l="l" t="t" r="r" b="b"/>
              <a:pathLst>
                <a:path w="5716" h="5740" extrusionOk="0">
                  <a:moveTo>
                    <a:pt x="2858" y="0"/>
                  </a:moveTo>
                  <a:cubicBezTo>
                    <a:pt x="1279" y="0"/>
                    <a:pt x="1" y="1304"/>
                    <a:pt x="1" y="2883"/>
                  </a:cubicBezTo>
                  <a:cubicBezTo>
                    <a:pt x="1" y="4462"/>
                    <a:pt x="1279" y="5740"/>
                    <a:pt x="2858" y="5740"/>
                  </a:cubicBezTo>
                  <a:cubicBezTo>
                    <a:pt x="4437" y="5740"/>
                    <a:pt x="5715" y="4462"/>
                    <a:pt x="5715" y="2883"/>
                  </a:cubicBezTo>
                  <a:cubicBezTo>
                    <a:pt x="5715" y="1304"/>
                    <a:pt x="4437" y="0"/>
                    <a:pt x="2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4"/>
            <p:cNvSpPr/>
            <p:nvPr/>
          </p:nvSpPr>
          <p:spPr>
            <a:xfrm>
              <a:off x="2445000" y="2694900"/>
              <a:ext cx="152925" cy="147250"/>
            </a:xfrm>
            <a:custGeom>
              <a:avLst/>
              <a:gdLst/>
              <a:ahLst/>
              <a:cxnLst/>
              <a:rect l="l" t="t" r="r" b="b"/>
              <a:pathLst>
                <a:path w="6117" h="5890" extrusionOk="0">
                  <a:moveTo>
                    <a:pt x="2940" y="172"/>
                  </a:moveTo>
                  <a:cubicBezTo>
                    <a:pt x="3747" y="172"/>
                    <a:pt x="4543" y="524"/>
                    <a:pt x="5088" y="1178"/>
                  </a:cubicBezTo>
                  <a:cubicBezTo>
                    <a:pt x="5840" y="2055"/>
                    <a:pt x="5941" y="3384"/>
                    <a:pt x="5339" y="4386"/>
                  </a:cubicBezTo>
                  <a:cubicBezTo>
                    <a:pt x="4831" y="5212"/>
                    <a:pt x="3893" y="5716"/>
                    <a:pt x="2933" y="5716"/>
                  </a:cubicBezTo>
                  <a:cubicBezTo>
                    <a:pt x="2758" y="5716"/>
                    <a:pt x="2581" y="5699"/>
                    <a:pt x="2407" y="5664"/>
                  </a:cubicBezTo>
                  <a:cubicBezTo>
                    <a:pt x="1129" y="5389"/>
                    <a:pt x="201" y="4261"/>
                    <a:pt x="176" y="2958"/>
                  </a:cubicBezTo>
                  <a:cubicBezTo>
                    <a:pt x="201" y="1780"/>
                    <a:pt x="928" y="727"/>
                    <a:pt x="2031" y="326"/>
                  </a:cubicBezTo>
                  <a:cubicBezTo>
                    <a:pt x="2327" y="223"/>
                    <a:pt x="2634" y="172"/>
                    <a:pt x="2940" y="172"/>
                  </a:cubicBezTo>
                  <a:close/>
                  <a:moveTo>
                    <a:pt x="2921" y="0"/>
                  </a:moveTo>
                  <a:cubicBezTo>
                    <a:pt x="2742" y="0"/>
                    <a:pt x="2561" y="17"/>
                    <a:pt x="2382" y="50"/>
                  </a:cubicBezTo>
                  <a:cubicBezTo>
                    <a:pt x="1005" y="326"/>
                    <a:pt x="28" y="1551"/>
                    <a:pt x="1" y="2953"/>
                  </a:cubicBezTo>
                  <a:lnTo>
                    <a:pt x="1" y="2953"/>
                  </a:lnTo>
                  <a:cubicBezTo>
                    <a:pt x="1" y="2954"/>
                    <a:pt x="1" y="2956"/>
                    <a:pt x="1" y="2958"/>
                  </a:cubicBezTo>
                  <a:cubicBezTo>
                    <a:pt x="1" y="2958"/>
                    <a:pt x="1" y="2958"/>
                    <a:pt x="1" y="2958"/>
                  </a:cubicBezTo>
                  <a:lnTo>
                    <a:pt x="1" y="2958"/>
                  </a:lnTo>
                  <a:cubicBezTo>
                    <a:pt x="1" y="2959"/>
                    <a:pt x="1" y="2960"/>
                    <a:pt x="1" y="2961"/>
                  </a:cubicBezTo>
                  <a:lnTo>
                    <a:pt x="1" y="2961"/>
                  </a:lnTo>
                  <a:cubicBezTo>
                    <a:pt x="27" y="4188"/>
                    <a:pt x="804" y="5289"/>
                    <a:pt x="1956" y="5715"/>
                  </a:cubicBezTo>
                  <a:cubicBezTo>
                    <a:pt x="2276" y="5833"/>
                    <a:pt x="2609" y="5889"/>
                    <a:pt x="2942" y="5889"/>
                  </a:cubicBezTo>
                  <a:cubicBezTo>
                    <a:pt x="3806" y="5889"/>
                    <a:pt x="4660" y="5507"/>
                    <a:pt x="5239" y="4837"/>
                  </a:cubicBezTo>
                  <a:cubicBezTo>
                    <a:pt x="6016" y="3860"/>
                    <a:pt x="6116" y="2481"/>
                    <a:pt x="5489" y="1429"/>
                  </a:cubicBezTo>
                  <a:cubicBezTo>
                    <a:pt x="4935" y="533"/>
                    <a:pt x="3945" y="0"/>
                    <a:pt x="2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4"/>
            <p:cNvSpPr/>
            <p:nvPr/>
          </p:nvSpPr>
          <p:spPr>
            <a:xfrm>
              <a:off x="2470075" y="2720575"/>
              <a:ext cx="97775" cy="97775"/>
            </a:xfrm>
            <a:custGeom>
              <a:avLst/>
              <a:gdLst/>
              <a:ahLst/>
              <a:cxnLst/>
              <a:rect l="l" t="t" r="r" b="b"/>
              <a:pathLst>
                <a:path w="3911" h="3911" extrusionOk="0">
                  <a:moveTo>
                    <a:pt x="1955" y="1"/>
                  </a:moveTo>
                  <a:cubicBezTo>
                    <a:pt x="877" y="1"/>
                    <a:pt x="0" y="878"/>
                    <a:pt x="0" y="1956"/>
                  </a:cubicBezTo>
                  <a:cubicBezTo>
                    <a:pt x="0" y="3033"/>
                    <a:pt x="877" y="3911"/>
                    <a:pt x="1955" y="3911"/>
                  </a:cubicBezTo>
                  <a:cubicBezTo>
                    <a:pt x="3033" y="3911"/>
                    <a:pt x="3910" y="3033"/>
                    <a:pt x="3910" y="1956"/>
                  </a:cubicBezTo>
                  <a:cubicBezTo>
                    <a:pt x="3910" y="878"/>
                    <a:pt x="3033" y="1"/>
                    <a:pt x="1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4"/>
            <p:cNvSpPr/>
            <p:nvPr/>
          </p:nvSpPr>
          <p:spPr>
            <a:xfrm>
              <a:off x="2475700" y="2718700"/>
              <a:ext cx="30725" cy="31350"/>
            </a:xfrm>
            <a:custGeom>
              <a:avLst/>
              <a:gdLst/>
              <a:ahLst/>
              <a:cxnLst/>
              <a:rect l="l" t="t" r="r" b="b"/>
              <a:pathLst>
                <a:path w="1229" h="1254" extrusionOk="0">
                  <a:moveTo>
                    <a:pt x="602" y="1"/>
                  </a:moveTo>
                  <a:cubicBezTo>
                    <a:pt x="276" y="1"/>
                    <a:pt x="1" y="276"/>
                    <a:pt x="1" y="627"/>
                  </a:cubicBezTo>
                  <a:cubicBezTo>
                    <a:pt x="1" y="978"/>
                    <a:pt x="276" y="1254"/>
                    <a:pt x="602" y="1254"/>
                  </a:cubicBezTo>
                  <a:cubicBezTo>
                    <a:pt x="953" y="1254"/>
                    <a:pt x="1229" y="978"/>
                    <a:pt x="1229" y="627"/>
                  </a:cubicBezTo>
                  <a:cubicBezTo>
                    <a:pt x="1229" y="276"/>
                    <a:pt x="953" y="1"/>
                    <a:pt x="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4"/>
            <p:cNvSpPr/>
            <p:nvPr/>
          </p:nvSpPr>
          <p:spPr>
            <a:xfrm>
              <a:off x="2614175" y="2770875"/>
              <a:ext cx="219325" cy="105250"/>
            </a:xfrm>
            <a:custGeom>
              <a:avLst/>
              <a:gdLst/>
              <a:ahLst/>
              <a:cxnLst/>
              <a:rect l="l" t="t" r="r" b="b"/>
              <a:pathLst>
                <a:path w="8773" h="4210" extrusionOk="0">
                  <a:moveTo>
                    <a:pt x="88" y="0"/>
                  </a:moveTo>
                  <a:cubicBezTo>
                    <a:pt x="45" y="0"/>
                    <a:pt x="1" y="31"/>
                    <a:pt x="1" y="94"/>
                  </a:cubicBezTo>
                  <a:cubicBezTo>
                    <a:pt x="26" y="1848"/>
                    <a:pt x="1229" y="3377"/>
                    <a:pt x="2883" y="3954"/>
                  </a:cubicBezTo>
                  <a:cubicBezTo>
                    <a:pt x="3370" y="4126"/>
                    <a:pt x="3881" y="4209"/>
                    <a:pt x="4391" y="4209"/>
                  </a:cubicBezTo>
                  <a:cubicBezTo>
                    <a:pt x="5665" y="4209"/>
                    <a:pt x="6929" y="3685"/>
                    <a:pt x="7770" y="2701"/>
                  </a:cubicBezTo>
                  <a:cubicBezTo>
                    <a:pt x="8422" y="1974"/>
                    <a:pt x="8773" y="1046"/>
                    <a:pt x="8773" y="94"/>
                  </a:cubicBezTo>
                  <a:cubicBezTo>
                    <a:pt x="8773" y="31"/>
                    <a:pt x="8729" y="0"/>
                    <a:pt x="8685" y="0"/>
                  </a:cubicBezTo>
                  <a:cubicBezTo>
                    <a:pt x="8641" y="0"/>
                    <a:pt x="8597" y="31"/>
                    <a:pt x="8597" y="94"/>
                  </a:cubicBezTo>
                  <a:cubicBezTo>
                    <a:pt x="8597" y="1798"/>
                    <a:pt x="7419" y="3252"/>
                    <a:pt x="5840" y="3803"/>
                  </a:cubicBezTo>
                  <a:cubicBezTo>
                    <a:pt x="5381" y="3959"/>
                    <a:pt x="4902" y="4035"/>
                    <a:pt x="4424" y="4035"/>
                  </a:cubicBezTo>
                  <a:cubicBezTo>
                    <a:pt x="3207" y="4035"/>
                    <a:pt x="1999" y="3543"/>
                    <a:pt x="1154" y="2625"/>
                  </a:cubicBezTo>
                  <a:cubicBezTo>
                    <a:pt x="552" y="1924"/>
                    <a:pt x="201" y="1021"/>
                    <a:pt x="176" y="94"/>
                  </a:cubicBezTo>
                  <a:cubicBezTo>
                    <a:pt x="176" y="31"/>
                    <a:pt x="132" y="0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4"/>
            <p:cNvSpPr/>
            <p:nvPr/>
          </p:nvSpPr>
          <p:spPr>
            <a:xfrm>
              <a:off x="2768325" y="2831625"/>
              <a:ext cx="102150" cy="96875"/>
            </a:xfrm>
            <a:custGeom>
              <a:avLst/>
              <a:gdLst/>
              <a:ahLst/>
              <a:cxnLst/>
              <a:rect l="l" t="t" r="r" b="b"/>
              <a:pathLst>
                <a:path w="4086" h="3875" extrusionOk="0">
                  <a:moveTo>
                    <a:pt x="1674" y="0"/>
                  </a:moveTo>
                  <a:cubicBezTo>
                    <a:pt x="1330" y="0"/>
                    <a:pt x="985" y="121"/>
                    <a:pt x="702" y="371"/>
                  </a:cubicBezTo>
                  <a:cubicBezTo>
                    <a:pt x="75" y="897"/>
                    <a:pt x="0" y="1850"/>
                    <a:pt x="526" y="2476"/>
                  </a:cubicBezTo>
                  <a:lnTo>
                    <a:pt x="1278" y="3353"/>
                  </a:lnTo>
                  <a:cubicBezTo>
                    <a:pt x="1580" y="3697"/>
                    <a:pt x="1995" y="3874"/>
                    <a:pt x="2411" y="3874"/>
                  </a:cubicBezTo>
                  <a:cubicBezTo>
                    <a:pt x="2755" y="3874"/>
                    <a:pt x="3100" y="3753"/>
                    <a:pt x="3384" y="3504"/>
                  </a:cubicBezTo>
                  <a:cubicBezTo>
                    <a:pt x="4010" y="2977"/>
                    <a:pt x="4085" y="2050"/>
                    <a:pt x="3559" y="1423"/>
                  </a:cubicBezTo>
                  <a:lnTo>
                    <a:pt x="2807" y="521"/>
                  </a:lnTo>
                  <a:cubicBezTo>
                    <a:pt x="2505" y="178"/>
                    <a:pt x="2090" y="0"/>
                    <a:pt x="1674" y="0"/>
                  </a:cubicBezTo>
                  <a:close/>
                </a:path>
              </a:pathLst>
            </a:custGeom>
            <a:solidFill>
              <a:srgbClr val="FF5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4"/>
            <p:cNvSpPr/>
            <p:nvPr/>
          </p:nvSpPr>
          <p:spPr>
            <a:xfrm>
              <a:off x="2769575" y="2829550"/>
              <a:ext cx="99650" cy="101275"/>
            </a:xfrm>
            <a:custGeom>
              <a:avLst/>
              <a:gdLst/>
              <a:ahLst/>
              <a:cxnLst/>
              <a:rect l="l" t="t" r="r" b="b"/>
              <a:pathLst>
                <a:path w="3986" h="4051" extrusionOk="0">
                  <a:moveTo>
                    <a:pt x="1631" y="170"/>
                  </a:moveTo>
                  <a:cubicBezTo>
                    <a:pt x="1680" y="170"/>
                    <a:pt x="1730" y="173"/>
                    <a:pt x="1780" y="178"/>
                  </a:cubicBezTo>
                  <a:cubicBezTo>
                    <a:pt x="2456" y="253"/>
                    <a:pt x="2832" y="830"/>
                    <a:pt x="3233" y="1306"/>
                  </a:cubicBezTo>
                  <a:cubicBezTo>
                    <a:pt x="3459" y="1557"/>
                    <a:pt x="3659" y="1807"/>
                    <a:pt x="3735" y="2133"/>
                  </a:cubicBezTo>
                  <a:cubicBezTo>
                    <a:pt x="3859" y="2657"/>
                    <a:pt x="3661" y="3182"/>
                    <a:pt x="3288" y="3532"/>
                  </a:cubicBezTo>
                  <a:lnTo>
                    <a:pt x="3288" y="3532"/>
                  </a:lnTo>
                  <a:cubicBezTo>
                    <a:pt x="3286" y="3534"/>
                    <a:pt x="3285" y="3535"/>
                    <a:pt x="3283" y="3537"/>
                  </a:cubicBezTo>
                  <a:cubicBezTo>
                    <a:pt x="3283" y="3537"/>
                    <a:pt x="3283" y="3537"/>
                    <a:pt x="3283" y="3537"/>
                  </a:cubicBezTo>
                  <a:lnTo>
                    <a:pt x="3283" y="3537"/>
                  </a:lnTo>
                  <a:cubicBezTo>
                    <a:pt x="3279" y="3540"/>
                    <a:pt x="3275" y="3543"/>
                    <a:pt x="3272" y="3546"/>
                  </a:cubicBezTo>
                  <a:lnTo>
                    <a:pt x="3272" y="3546"/>
                  </a:lnTo>
                  <a:cubicBezTo>
                    <a:pt x="3022" y="3756"/>
                    <a:pt x="2710" y="3865"/>
                    <a:pt x="2399" y="3865"/>
                  </a:cubicBezTo>
                  <a:cubicBezTo>
                    <a:pt x="2275" y="3865"/>
                    <a:pt x="2151" y="3848"/>
                    <a:pt x="2030" y="3812"/>
                  </a:cubicBezTo>
                  <a:cubicBezTo>
                    <a:pt x="1679" y="3737"/>
                    <a:pt x="1429" y="3537"/>
                    <a:pt x="1228" y="3286"/>
                  </a:cubicBezTo>
                  <a:cubicBezTo>
                    <a:pt x="1028" y="3060"/>
                    <a:pt x="852" y="2860"/>
                    <a:pt x="677" y="2659"/>
                  </a:cubicBezTo>
                  <a:cubicBezTo>
                    <a:pt x="476" y="2409"/>
                    <a:pt x="301" y="2183"/>
                    <a:pt x="251" y="1882"/>
                  </a:cubicBezTo>
                  <a:cubicBezTo>
                    <a:pt x="37" y="1004"/>
                    <a:pt x="746" y="170"/>
                    <a:pt x="1631" y="170"/>
                  </a:cubicBezTo>
                  <a:close/>
                  <a:moveTo>
                    <a:pt x="1651" y="0"/>
                  </a:moveTo>
                  <a:cubicBezTo>
                    <a:pt x="844" y="0"/>
                    <a:pt x="115" y="618"/>
                    <a:pt x="50" y="1456"/>
                  </a:cubicBezTo>
                  <a:cubicBezTo>
                    <a:pt x="0" y="1882"/>
                    <a:pt x="151" y="2308"/>
                    <a:pt x="426" y="2634"/>
                  </a:cubicBezTo>
                  <a:cubicBezTo>
                    <a:pt x="627" y="2860"/>
                    <a:pt x="802" y="3085"/>
                    <a:pt x="1003" y="3311"/>
                  </a:cubicBezTo>
                  <a:cubicBezTo>
                    <a:pt x="1253" y="3612"/>
                    <a:pt x="1529" y="3862"/>
                    <a:pt x="1930" y="3988"/>
                  </a:cubicBezTo>
                  <a:cubicBezTo>
                    <a:pt x="2070" y="4030"/>
                    <a:pt x="2217" y="4050"/>
                    <a:pt x="2363" y="4050"/>
                  </a:cubicBezTo>
                  <a:cubicBezTo>
                    <a:pt x="2740" y="4050"/>
                    <a:pt x="3120" y="3915"/>
                    <a:pt x="3409" y="3662"/>
                  </a:cubicBezTo>
                  <a:cubicBezTo>
                    <a:pt x="3760" y="3336"/>
                    <a:pt x="3985" y="2860"/>
                    <a:pt x="3935" y="2359"/>
                  </a:cubicBezTo>
                  <a:cubicBezTo>
                    <a:pt x="3910" y="1983"/>
                    <a:pt x="3760" y="1657"/>
                    <a:pt x="3509" y="1381"/>
                  </a:cubicBezTo>
                  <a:cubicBezTo>
                    <a:pt x="3309" y="1131"/>
                    <a:pt x="3108" y="905"/>
                    <a:pt x="2908" y="654"/>
                  </a:cubicBezTo>
                  <a:cubicBezTo>
                    <a:pt x="2657" y="379"/>
                    <a:pt x="2406" y="153"/>
                    <a:pt x="2055" y="53"/>
                  </a:cubicBezTo>
                  <a:cubicBezTo>
                    <a:pt x="1920" y="17"/>
                    <a:pt x="1785" y="0"/>
                    <a:pt x="1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4"/>
            <p:cNvSpPr/>
            <p:nvPr/>
          </p:nvSpPr>
          <p:spPr>
            <a:xfrm>
              <a:off x="2668075" y="2438625"/>
              <a:ext cx="119050" cy="119075"/>
            </a:xfrm>
            <a:custGeom>
              <a:avLst/>
              <a:gdLst/>
              <a:ahLst/>
              <a:cxnLst/>
              <a:rect l="l" t="t" r="r" b="b"/>
              <a:pathLst>
                <a:path w="4762" h="4763" extrusionOk="0">
                  <a:moveTo>
                    <a:pt x="2381" y="1"/>
                  </a:moveTo>
                  <a:cubicBezTo>
                    <a:pt x="1053" y="1"/>
                    <a:pt x="0" y="1053"/>
                    <a:pt x="0" y="2381"/>
                  </a:cubicBezTo>
                  <a:cubicBezTo>
                    <a:pt x="0" y="3685"/>
                    <a:pt x="1053" y="4762"/>
                    <a:pt x="2381" y="4762"/>
                  </a:cubicBezTo>
                  <a:cubicBezTo>
                    <a:pt x="3684" y="4762"/>
                    <a:pt x="4762" y="3685"/>
                    <a:pt x="4762" y="2381"/>
                  </a:cubicBezTo>
                  <a:cubicBezTo>
                    <a:pt x="4762" y="1053"/>
                    <a:pt x="3684" y="1"/>
                    <a:pt x="2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4"/>
            <p:cNvSpPr/>
            <p:nvPr/>
          </p:nvSpPr>
          <p:spPr>
            <a:xfrm>
              <a:off x="2661175" y="2436500"/>
              <a:ext cx="127850" cy="123000"/>
            </a:xfrm>
            <a:custGeom>
              <a:avLst/>
              <a:gdLst/>
              <a:ahLst/>
              <a:cxnLst/>
              <a:rect l="l" t="t" r="r" b="b"/>
              <a:pathLst>
                <a:path w="5114" h="4920" extrusionOk="0">
                  <a:moveTo>
                    <a:pt x="2653" y="164"/>
                  </a:moveTo>
                  <a:cubicBezTo>
                    <a:pt x="2804" y="164"/>
                    <a:pt x="2957" y="179"/>
                    <a:pt x="3108" y="211"/>
                  </a:cubicBezTo>
                  <a:cubicBezTo>
                    <a:pt x="4161" y="436"/>
                    <a:pt x="4938" y="1389"/>
                    <a:pt x="4938" y="2466"/>
                  </a:cubicBezTo>
                  <a:cubicBezTo>
                    <a:pt x="4938" y="3419"/>
                    <a:pt x="4336" y="4296"/>
                    <a:pt x="3409" y="4622"/>
                  </a:cubicBezTo>
                  <a:cubicBezTo>
                    <a:pt x="3173" y="4703"/>
                    <a:pt x="2927" y="4742"/>
                    <a:pt x="2680" y="4742"/>
                  </a:cubicBezTo>
                  <a:cubicBezTo>
                    <a:pt x="2010" y="4742"/>
                    <a:pt x="1343" y="4452"/>
                    <a:pt x="903" y="3920"/>
                  </a:cubicBezTo>
                  <a:cubicBezTo>
                    <a:pt x="276" y="3193"/>
                    <a:pt x="201" y="2116"/>
                    <a:pt x="677" y="1289"/>
                  </a:cubicBezTo>
                  <a:cubicBezTo>
                    <a:pt x="1099" y="593"/>
                    <a:pt x="1857" y="164"/>
                    <a:pt x="2653" y="164"/>
                  </a:cubicBezTo>
                  <a:close/>
                  <a:moveTo>
                    <a:pt x="2640" y="0"/>
                  </a:moveTo>
                  <a:cubicBezTo>
                    <a:pt x="1920" y="0"/>
                    <a:pt x="1216" y="317"/>
                    <a:pt x="752" y="888"/>
                  </a:cubicBezTo>
                  <a:cubicBezTo>
                    <a:pt x="101" y="1690"/>
                    <a:pt x="0" y="2842"/>
                    <a:pt x="552" y="3745"/>
                  </a:cubicBezTo>
                  <a:cubicBezTo>
                    <a:pt x="995" y="4483"/>
                    <a:pt x="1811" y="4920"/>
                    <a:pt x="2656" y="4920"/>
                  </a:cubicBezTo>
                  <a:cubicBezTo>
                    <a:pt x="2815" y="4920"/>
                    <a:pt x="2975" y="4904"/>
                    <a:pt x="3133" y="4873"/>
                  </a:cubicBezTo>
                  <a:cubicBezTo>
                    <a:pt x="4286" y="4647"/>
                    <a:pt x="5113" y="3619"/>
                    <a:pt x="5113" y="2466"/>
                  </a:cubicBezTo>
                  <a:cubicBezTo>
                    <a:pt x="5113" y="1439"/>
                    <a:pt x="4462" y="512"/>
                    <a:pt x="3509" y="161"/>
                  </a:cubicBezTo>
                  <a:cubicBezTo>
                    <a:pt x="3227" y="52"/>
                    <a:pt x="2933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4"/>
            <p:cNvSpPr/>
            <p:nvPr/>
          </p:nvSpPr>
          <p:spPr>
            <a:xfrm>
              <a:off x="2512050" y="2567075"/>
              <a:ext cx="414800" cy="105300"/>
            </a:xfrm>
            <a:custGeom>
              <a:avLst/>
              <a:gdLst/>
              <a:ahLst/>
              <a:cxnLst/>
              <a:rect l="l" t="t" r="r" b="b"/>
              <a:pathLst>
                <a:path w="16592" h="4212" extrusionOk="0">
                  <a:moveTo>
                    <a:pt x="8396" y="0"/>
                  </a:moveTo>
                  <a:cubicBezTo>
                    <a:pt x="5163" y="0"/>
                    <a:pt x="2231" y="1028"/>
                    <a:pt x="0" y="2707"/>
                  </a:cubicBezTo>
                  <a:cubicBezTo>
                    <a:pt x="481" y="3297"/>
                    <a:pt x="1265" y="3848"/>
                    <a:pt x="2486" y="3848"/>
                  </a:cubicBezTo>
                  <a:cubicBezTo>
                    <a:pt x="2667" y="3848"/>
                    <a:pt x="2858" y="3836"/>
                    <a:pt x="3058" y="3810"/>
                  </a:cubicBezTo>
                  <a:cubicBezTo>
                    <a:pt x="5840" y="3434"/>
                    <a:pt x="6166" y="1980"/>
                    <a:pt x="6166" y="1980"/>
                  </a:cubicBezTo>
                  <a:cubicBezTo>
                    <a:pt x="6166" y="1980"/>
                    <a:pt x="6316" y="3810"/>
                    <a:pt x="8898" y="4010"/>
                  </a:cubicBezTo>
                  <a:cubicBezTo>
                    <a:pt x="9000" y="4019"/>
                    <a:pt x="9098" y="4023"/>
                    <a:pt x="9193" y="4023"/>
                  </a:cubicBezTo>
                  <a:cubicBezTo>
                    <a:pt x="11293" y="4023"/>
                    <a:pt x="11454" y="1980"/>
                    <a:pt x="11454" y="1980"/>
                  </a:cubicBezTo>
                  <a:cubicBezTo>
                    <a:pt x="11454" y="1980"/>
                    <a:pt x="12356" y="4161"/>
                    <a:pt x="14036" y="4211"/>
                  </a:cubicBezTo>
                  <a:cubicBezTo>
                    <a:pt x="14055" y="4211"/>
                    <a:pt x="14074" y="4212"/>
                    <a:pt x="14093" y="4212"/>
                  </a:cubicBezTo>
                  <a:cubicBezTo>
                    <a:pt x="15173" y="4212"/>
                    <a:pt x="16149" y="3517"/>
                    <a:pt x="16592" y="2557"/>
                  </a:cubicBezTo>
                  <a:cubicBezTo>
                    <a:pt x="14386" y="978"/>
                    <a:pt x="11529" y="0"/>
                    <a:pt x="83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4"/>
            <p:cNvSpPr/>
            <p:nvPr/>
          </p:nvSpPr>
          <p:spPr>
            <a:xfrm>
              <a:off x="2509550" y="2565200"/>
              <a:ext cx="419200" cy="109550"/>
            </a:xfrm>
            <a:custGeom>
              <a:avLst/>
              <a:gdLst/>
              <a:ahLst/>
              <a:cxnLst/>
              <a:rect l="l" t="t" r="r" b="b"/>
              <a:pathLst>
                <a:path w="16768" h="4382" extrusionOk="0">
                  <a:moveTo>
                    <a:pt x="8496" y="176"/>
                  </a:moveTo>
                  <a:cubicBezTo>
                    <a:pt x="10777" y="176"/>
                    <a:pt x="13058" y="702"/>
                    <a:pt x="15088" y="1755"/>
                  </a:cubicBezTo>
                  <a:cubicBezTo>
                    <a:pt x="15616" y="2019"/>
                    <a:pt x="16098" y="2328"/>
                    <a:pt x="16578" y="2662"/>
                  </a:cubicBezTo>
                  <a:lnTo>
                    <a:pt x="16578" y="2662"/>
                  </a:lnTo>
                  <a:cubicBezTo>
                    <a:pt x="16144" y="3524"/>
                    <a:pt x="15235" y="4207"/>
                    <a:pt x="14250" y="4207"/>
                  </a:cubicBezTo>
                  <a:cubicBezTo>
                    <a:pt x="14104" y="4207"/>
                    <a:pt x="13957" y="4192"/>
                    <a:pt x="13810" y="4161"/>
                  </a:cubicBezTo>
                  <a:cubicBezTo>
                    <a:pt x="12983" y="3985"/>
                    <a:pt x="12356" y="3283"/>
                    <a:pt x="11930" y="2582"/>
                  </a:cubicBezTo>
                  <a:cubicBezTo>
                    <a:pt x="11855" y="2456"/>
                    <a:pt x="11780" y="2306"/>
                    <a:pt x="11730" y="2181"/>
                  </a:cubicBezTo>
                  <a:cubicBezTo>
                    <a:pt x="11705" y="2131"/>
                    <a:pt x="11679" y="2105"/>
                    <a:pt x="11654" y="2055"/>
                  </a:cubicBezTo>
                  <a:cubicBezTo>
                    <a:pt x="11654" y="2038"/>
                    <a:pt x="11642" y="2020"/>
                    <a:pt x="11643" y="2020"/>
                  </a:cubicBezTo>
                  <a:lnTo>
                    <a:pt x="11643" y="2020"/>
                  </a:lnTo>
                  <a:cubicBezTo>
                    <a:pt x="11644" y="2020"/>
                    <a:pt x="11647" y="2023"/>
                    <a:pt x="11654" y="2030"/>
                  </a:cubicBezTo>
                  <a:cubicBezTo>
                    <a:pt x="11632" y="1986"/>
                    <a:pt x="11596" y="1966"/>
                    <a:pt x="11562" y="1966"/>
                  </a:cubicBezTo>
                  <a:cubicBezTo>
                    <a:pt x="11518" y="1966"/>
                    <a:pt x="11479" y="1999"/>
                    <a:pt x="11479" y="2055"/>
                  </a:cubicBezTo>
                  <a:cubicBezTo>
                    <a:pt x="11429" y="2757"/>
                    <a:pt x="10978" y="3484"/>
                    <a:pt x="10301" y="3810"/>
                  </a:cubicBezTo>
                  <a:cubicBezTo>
                    <a:pt x="9987" y="3955"/>
                    <a:pt x="9634" y="4016"/>
                    <a:pt x="9273" y="4016"/>
                  </a:cubicBezTo>
                  <a:cubicBezTo>
                    <a:pt x="8828" y="4016"/>
                    <a:pt x="8372" y="3923"/>
                    <a:pt x="7970" y="3785"/>
                  </a:cubicBezTo>
                  <a:cubicBezTo>
                    <a:pt x="7444" y="3609"/>
                    <a:pt x="6943" y="3283"/>
                    <a:pt x="6617" y="2782"/>
                  </a:cubicBezTo>
                  <a:cubicBezTo>
                    <a:pt x="6517" y="2607"/>
                    <a:pt x="6441" y="2431"/>
                    <a:pt x="6391" y="2256"/>
                  </a:cubicBezTo>
                  <a:cubicBezTo>
                    <a:pt x="6391" y="2206"/>
                    <a:pt x="6366" y="2156"/>
                    <a:pt x="6366" y="2105"/>
                  </a:cubicBezTo>
                  <a:cubicBezTo>
                    <a:pt x="6341" y="2055"/>
                    <a:pt x="6341" y="2055"/>
                    <a:pt x="6341" y="2055"/>
                  </a:cubicBezTo>
                  <a:cubicBezTo>
                    <a:pt x="6341" y="1999"/>
                    <a:pt x="6294" y="1966"/>
                    <a:pt x="6248" y="1966"/>
                  </a:cubicBezTo>
                  <a:cubicBezTo>
                    <a:pt x="6212" y="1966"/>
                    <a:pt x="6177" y="1986"/>
                    <a:pt x="6166" y="2030"/>
                  </a:cubicBezTo>
                  <a:cubicBezTo>
                    <a:pt x="6090" y="2431"/>
                    <a:pt x="5714" y="2782"/>
                    <a:pt x="5414" y="3008"/>
                  </a:cubicBezTo>
                  <a:cubicBezTo>
                    <a:pt x="4963" y="3309"/>
                    <a:pt x="4461" y="3509"/>
                    <a:pt x="3935" y="3634"/>
                  </a:cubicBezTo>
                  <a:cubicBezTo>
                    <a:pt x="3491" y="3745"/>
                    <a:pt x="3017" y="3826"/>
                    <a:pt x="2544" y="3826"/>
                  </a:cubicBezTo>
                  <a:cubicBezTo>
                    <a:pt x="2270" y="3826"/>
                    <a:pt x="1996" y="3799"/>
                    <a:pt x="1730" y="3735"/>
                  </a:cubicBezTo>
                  <a:cubicBezTo>
                    <a:pt x="1131" y="3591"/>
                    <a:pt x="624" y="3242"/>
                    <a:pt x="209" y="2796"/>
                  </a:cubicBezTo>
                  <a:lnTo>
                    <a:pt x="209" y="2796"/>
                  </a:lnTo>
                  <a:cubicBezTo>
                    <a:pt x="2021" y="1478"/>
                    <a:pt x="4170" y="647"/>
                    <a:pt x="6391" y="326"/>
                  </a:cubicBezTo>
                  <a:cubicBezTo>
                    <a:pt x="7093" y="226"/>
                    <a:pt x="7795" y="176"/>
                    <a:pt x="8496" y="176"/>
                  </a:cubicBezTo>
                  <a:close/>
                  <a:moveTo>
                    <a:pt x="8496" y="0"/>
                  </a:moveTo>
                  <a:cubicBezTo>
                    <a:pt x="6116" y="0"/>
                    <a:pt x="3760" y="552"/>
                    <a:pt x="1654" y="1679"/>
                  </a:cubicBezTo>
                  <a:cubicBezTo>
                    <a:pt x="1103" y="1980"/>
                    <a:pt x="552" y="2331"/>
                    <a:pt x="50" y="2707"/>
                  </a:cubicBezTo>
                  <a:cubicBezTo>
                    <a:pt x="0" y="2757"/>
                    <a:pt x="0" y="2807"/>
                    <a:pt x="25" y="2857"/>
                  </a:cubicBezTo>
                  <a:cubicBezTo>
                    <a:pt x="401" y="3283"/>
                    <a:pt x="877" y="3634"/>
                    <a:pt x="1404" y="3810"/>
                  </a:cubicBezTo>
                  <a:cubicBezTo>
                    <a:pt x="1790" y="3943"/>
                    <a:pt x="2191" y="3998"/>
                    <a:pt x="2594" y="3998"/>
                  </a:cubicBezTo>
                  <a:cubicBezTo>
                    <a:pt x="2950" y="3998"/>
                    <a:pt x="3307" y="3955"/>
                    <a:pt x="3659" y="3885"/>
                  </a:cubicBezTo>
                  <a:cubicBezTo>
                    <a:pt x="4562" y="3710"/>
                    <a:pt x="5589" y="3309"/>
                    <a:pt x="6141" y="2506"/>
                  </a:cubicBezTo>
                  <a:cubicBezTo>
                    <a:pt x="6167" y="2463"/>
                    <a:pt x="6196" y="2416"/>
                    <a:pt x="6224" y="2367"/>
                  </a:cubicBezTo>
                  <a:lnTo>
                    <a:pt x="6224" y="2367"/>
                  </a:lnTo>
                  <a:cubicBezTo>
                    <a:pt x="6422" y="3050"/>
                    <a:pt x="7036" y="3598"/>
                    <a:pt x="7669" y="3860"/>
                  </a:cubicBezTo>
                  <a:cubicBezTo>
                    <a:pt x="8147" y="4067"/>
                    <a:pt x="8696" y="4193"/>
                    <a:pt x="9232" y="4193"/>
                  </a:cubicBezTo>
                  <a:cubicBezTo>
                    <a:pt x="9540" y="4193"/>
                    <a:pt x="9843" y="4152"/>
                    <a:pt x="10126" y="4060"/>
                  </a:cubicBezTo>
                  <a:cubicBezTo>
                    <a:pt x="10677" y="3885"/>
                    <a:pt x="11103" y="3509"/>
                    <a:pt x="11354" y="2983"/>
                  </a:cubicBezTo>
                  <a:cubicBezTo>
                    <a:pt x="11457" y="2792"/>
                    <a:pt x="11549" y="2578"/>
                    <a:pt x="11604" y="2357"/>
                  </a:cubicBezTo>
                  <a:lnTo>
                    <a:pt x="11604" y="2357"/>
                  </a:lnTo>
                  <a:cubicBezTo>
                    <a:pt x="11832" y="2813"/>
                    <a:pt x="12152" y="3255"/>
                    <a:pt x="12507" y="3609"/>
                  </a:cubicBezTo>
                  <a:cubicBezTo>
                    <a:pt x="12832" y="3935"/>
                    <a:pt x="13233" y="4211"/>
                    <a:pt x="13684" y="4311"/>
                  </a:cubicBezTo>
                  <a:cubicBezTo>
                    <a:pt x="13869" y="4359"/>
                    <a:pt x="14057" y="4382"/>
                    <a:pt x="14243" y="4382"/>
                  </a:cubicBezTo>
                  <a:cubicBezTo>
                    <a:pt x="14639" y="4382"/>
                    <a:pt x="15031" y="4281"/>
                    <a:pt x="15389" y="4111"/>
                  </a:cubicBezTo>
                  <a:cubicBezTo>
                    <a:pt x="15990" y="3810"/>
                    <a:pt x="16491" y="3283"/>
                    <a:pt x="16767" y="2682"/>
                  </a:cubicBezTo>
                  <a:cubicBezTo>
                    <a:pt x="16767" y="2632"/>
                    <a:pt x="16767" y="2582"/>
                    <a:pt x="16717" y="2557"/>
                  </a:cubicBezTo>
                  <a:cubicBezTo>
                    <a:pt x="14913" y="1253"/>
                    <a:pt x="12757" y="426"/>
                    <a:pt x="10527" y="126"/>
                  </a:cubicBezTo>
                  <a:cubicBezTo>
                    <a:pt x="9850" y="50"/>
                    <a:pt x="9173" y="0"/>
                    <a:pt x="8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" name="Google Shape;630;p34"/>
          <p:cNvGrpSpPr/>
          <p:nvPr/>
        </p:nvGrpSpPr>
        <p:grpSpPr>
          <a:xfrm rot="1246749">
            <a:off x="7596394" y="162977"/>
            <a:ext cx="1126914" cy="996099"/>
            <a:chOff x="1358525" y="1188550"/>
            <a:chExt cx="679225" cy="582850"/>
          </a:xfrm>
        </p:grpSpPr>
        <p:sp>
          <p:nvSpPr>
            <p:cNvPr id="631" name="Google Shape;631;p34"/>
            <p:cNvSpPr/>
            <p:nvPr/>
          </p:nvSpPr>
          <p:spPr>
            <a:xfrm>
              <a:off x="1365425" y="1203025"/>
              <a:ext cx="669825" cy="565825"/>
            </a:xfrm>
            <a:custGeom>
              <a:avLst/>
              <a:gdLst/>
              <a:ahLst/>
              <a:cxnLst/>
              <a:rect l="l" t="t" r="r" b="b"/>
              <a:pathLst>
                <a:path w="26793" h="22633" extrusionOk="0">
                  <a:moveTo>
                    <a:pt x="13409" y="1"/>
                  </a:moveTo>
                  <a:cubicBezTo>
                    <a:pt x="5991" y="1"/>
                    <a:pt x="1" y="5063"/>
                    <a:pt x="1" y="11304"/>
                  </a:cubicBezTo>
                  <a:cubicBezTo>
                    <a:pt x="1" y="17570"/>
                    <a:pt x="5991" y="22632"/>
                    <a:pt x="13409" y="22632"/>
                  </a:cubicBezTo>
                  <a:cubicBezTo>
                    <a:pt x="20803" y="22632"/>
                    <a:pt x="26793" y="17570"/>
                    <a:pt x="26793" y="11304"/>
                  </a:cubicBezTo>
                  <a:cubicBezTo>
                    <a:pt x="26793" y="5063"/>
                    <a:pt x="20803" y="1"/>
                    <a:pt x="134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4"/>
            <p:cNvSpPr/>
            <p:nvPr/>
          </p:nvSpPr>
          <p:spPr>
            <a:xfrm>
              <a:off x="1358525" y="1200325"/>
              <a:ext cx="679225" cy="571075"/>
            </a:xfrm>
            <a:custGeom>
              <a:avLst/>
              <a:gdLst/>
              <a:ahLst/>
              <a:cxnLst/>
              <a:rect l="l" t="t" r="r" b="b"/>
              <a:pathLst>
                <a:path w="27169" h="22843" extrusionOk="0">
                  <a:moveTo>
                    <a:pt x="13722" y="193"/>
                  </a:moveTo>
                  <a:cubicBezTo>
                    <a:pt x="14608" y="193"/>
                    <a:pt x="15494" y="265"/>
                    <a:pt x="16367" y="409"/>
                  </a:cubicBezTo>
                  <a:cubicBezTo>
                    <a:pt x="18898" y="861"/>
                    <a:pt x="21354" y="1938"/>
                    <a:pt x="23284" y="3668"/>
                  </a:cubicBezTo>
                  <a:cubicBezTo>
                    <a:pt x="25064" y="5222"/>
                    <a:pt x="26392" y="7327"/>
                    <a:pt x="26818" y="9683"/>
                  </a:cubicBezTo>
                  <a:cubicBezTo>
                    <a:pt x="26943" y="10259"/>
                    <a:pt x="26993" y="10836"/>
                    <a:pt x="26993" y="11412"/>
                  </a:cubicBezTo>
                  <a:cubicBezTo>
                    <a:pt x="26968" y="13818"/>
                    <a:pt x="26066" y="16124"/>
                    <a:pt x="24512" y="17928"/>
                  </a:cubicBezTo>
                  <a:cubicBezTo>
                    <a:pt x="22883" y="19883"/>
                    <a:pt x="20653" y="21237"/>
                    <a:pt x="18221" y="21989"/>
                  </a:cubicBezTo>
                  <a:cubicBezTo>
                    <a:pt x="16755" y="22435"/>
                    <a:pt x="15219" y="22657"/>
                    <a:pt x="13683" y="22657"/>
                  </a:cubicBezTo>
                  <a:cubicBezTo>
                    <a:pt x="12461" y="22657"/>
                    <a:pt x="11239" y="22517"/>
                    <a:pt x="10051" y="22239"/>
                  </a:cubicBezTo>
                  <a:cubicBezTo>
                    <a:pt x="7570" y="21638"/>
                    <a:pt x="5214" y="20410"/>
                    <a:pt x="3409" y="18580"/>
                  </a:cubicBezTo>
                  <a:cubicBezTo>
                    <a:pt x="1755" y="16876"/>
                    <a:pt x="627" y="14670"/>
                    <a:pt x="402" y="12289"/>
                  </a:cubicBezTo>
                  <a:cubicBezTo>
                    <a:pt x="201" y="9908"/>
                    <a:pt x="903" y="7552"/>
                    <a:pt x="2282" y="5623"/>
                  </a:cubicBezTo>
                  <a:cubicBezTo>
                    <a:pt x="3760" y="3567"/>
                    <a:pt x="5866" y="2064"/>
                    <a:pt x="8196" y="1186"/>
                  </a:cubicBezTo>
                  <a:cubicBezTo>
                    <a:pt x="9953" y="521"/>
                    <a:pt x="11837" y="193"/>
                    <a:pt x="13722" y="193"/>
                  </a:cubicBezTo>
                  <a:close/>
                  <a:moveTo>
                    <a:pt x="13688" y="1"/>
                  </a:moveTo>
                  <a:cubicBezTo>
                    <a:pt x="12448" y="1"/>
                    <a:pt x="11207" y="147"/>
                    <a:pt x="10001" y="435"/>
                  </a:cubicBezTo>
                  <a:cubicBezTo>
                    <a:pt x="7470" y="1036"/>
                    <a:pt x="5089" y="2289"/>
                    <a:pt x="3284" y="4144"/>
                  </a:cubicBezTo>
                  <a:cubicBezTo>
                    <a:pt x="1580" y="5873"/>
                    <a:pt x="452" y="8104"/>
                    <a:pt x="226" y="10510"/>
                  </a:cubicBezTo>
                  <a:cubicBezTo>
                    <a:pt x="1" y="12941"/>
                    <a:pt x="728" y="15347"/>
                    <a:pt x="2131" y="17327"/>
                  </a:cubicBezTo>
                  <a:cubicBezTo>
                    <a:pt x="3610" y="19382"/>
                    <a:pt x="5740" y="20911"/>
                    <a:pt x="8096" y="21813"/>
                  </a:cubicBezTo>
                  <a:cubicBezTo>
                    <a:pt x="9873" y="22496"/>
                    <a:pt x="11778" y="22842"/>
                    <a:pt x="13692" y="22842"/>
                  </a:cubicBezTo>
                  <a:cubicBezTo>
                    <a:pt x="14585" y="22842"/>
                    <a:pt x="15481" y="22767"/>
                    <a:pt x="16367" y="22615"/>
                  </a:cubicBezTo>
                  <a:cubicBezTo>
                    <a:pt x="18948" y="22164"/>
                    <a:pt x="21455" y="21061"/>
                    <a:pt x="23409" y="19332"/>
                  </a:cubicBezTo>
                  <a:cubicBezTo>
                    <a:pt x="25239" y="17728"/>
                    <a:pt x="26567" y="15572"/>
                    <a:pt x="27019" y="13191"/>
                  </a:cubicBezTo>
                  <a:cubicBezTo>
                    <a:pt x="27119" y="12615"/>
                    <a:pt x="27169" y="12014"/>
                    <a:pt x="27169" y="11412"/>
                  </a:cubicBezTo>
                  <a:cubicBezTo>
                    <a:pt x="27169" y="9006"/>
                    <a:pt x="26242" y="6675"/>
                    <a:pt x="24688" y="4821"/>
                  </a:cubicBezTo>
                  <a:cubicBezTo>
                    <a:pt x="23034" y="2866"/>
                    <a:pt x="20778" y="1462"/>
                    <a:pt x="18322" y="710"/>
                  </a:cubicBezTo>
                  <a:cubicBezTo>
                    <a:pt x="16824" y="234"/>
                    <a:pt x="15256" y="1"/>
                    <a:pt x="13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4"/>
            <p:cNvSpPr/>
            <p:nvPr/>
          </p:nvSpPr>
          <p:spPr>
            <a:xfrm>
              <a:off x="1416800" y="1226225"/>
              <a:ext cx="567075" cy="405400"/>
            </a:xfrm>
            <a:custGeom>
              <a:avLst/>
              <a:gdLst/>
              <a:ahLst/>
              <a:cxnLst/>
              <a:rect l="l" t="t" r="r" b="b"/>
              <a:pathLst>
                <a:path w="22683" h="16216" extrusionOk="0">
                  <a:moveTo>
                    <a:pt x="11354" y="0"/>
                  </a:moveTo>
                  <a:cubicBezTo>
                    <a:pt x="5088" y="0"/>
                    <a:pt x="1" y="3634"/>
                    <a:pt x="1" y="8120"/>
                  </a:cubicBezTo>
                  <a:cubicBezTo>
                    <a:pt x="1" y="12582"/>
                    <a:pt x="5088" y="16216"/>
                    <a:pt x="11354" y="16216"/>
                  </a:cubicBezTo>
                  <a:cubicBezTo>
                    <a:pt x="17620" y="16216"/>
                    <a:pt x="22682" y="12582"/>
                    <a:pt x="22682" y="8120"/>
                  </a:cubicBezTo>
                  <a:cubicBezTo>
                    <a:pt x="22682" y="3634"/>
                    <a:pt x="17620" y="0"/>
                    <a:pt x="11354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4"/>
            <p:cNvSpPr/>
            <p:nvPr/>
          </p:nvSpPr>
          <p:spPr>
            <a:xfrm>
              <a:off x="1538975" y="1402275"/>
              <a:ext cx="314575" cy="175475"/>
            </a:xfrm>
            <a:custGeom>
              <a:avLst/>
              <a:gdLst/>
              <a:ahLst/>
              <a:cxnLst/>
              <a:rect l="l" t="t" r="r" b="b"/>
              <a:pathLst>
                <a:path w="12583" h="7019" extrusionOk="0">
                  <a:moveTo>
                    <a:pt x="1" y="1"/>
                  </a:moveTo>
                  <a:cubicBezTo>
                    <a:pt x="1" y="3885"/>
                    <a:pt x="2833" y="7018"/>
                    <a:pt x="6292" y="7018"/>
                  </a:cubicBezTo>
                  <a:cubicBezTo>
                    <a:pt x="9775" y="7018"/>
                    <a:pt x="12582" y="3885"/>
                    <a:pt x="12582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4"/>
            <p:cNvSpPr/>
            <p:nvPr/>
          </p:nvSpPr>
          <p:spPr>
            <a:xfrm>
              <a:off x="1537100" y="1399775"/>
              <a:ext cx="318950" cy="180475"/>
            </a:xfrm>
            <a:custGeom>
              <a:avLst/>
              <a:gdLst/>
              <a:ahLst/>
              <a:cxnLst/>
              <a:rect l="l" t="t" r="r" b="b"/>
              <a:pathLst>
                <a:path w="12758" h="7219" extrusionOk="0">
                  <a:moveTo>
                    <a:pt x="12581" y="201"/>
                  </a:moveTo>
                  <a:cubicBezTo>
                    <a:pt x="12521" y="2875"/>
                    <a:pt x="11047" y="5577"/>
                    <a:pt x="8497" y="6617"/>
                  </a:cubicBezTo>
                  <a:cubicBezTo>
                    <a:pt x="7820" y="6893"/>
                    <a:pt x="7093" y="7018"/>
                    <a:pt x="6367" y="7043"/>
                  </a:cubicBezTo>
                  <a:cubicBezTo>
                    <a:pt x="3635" y="7018"/>
                    <a:pt x="1379" y="5013"/>
                    <a:pt x="552" y="2482"/>
                  </a:cubicBezTo>
                  <a:cubicBezTo>
                    <a:pt x="312" y="1737"/>
                    <a:pt x="187" y="969"/>
                    <a:pt x="177" y="201"/>
                  </a:cubicBezTo>
                  <a:close/>
                  <a:moveTo>
                    <a:pt x="76" y="0"/>
                  </a:moveTo>
                  <a:cubicBezTo>
                    <a:pt x="26" y="0"/>
                    <a:pt x="1" y="51"/>
                    <a:pt x="1" y="101"/>
                  </a:cubicBezTo>
                  <a:cubicBezTo>
                    <a:pt x="1" y="2883"/>
                    <a:pt x="1504" y="5690"/>
                    <a:pt x="4161" y="6767"/>
                  </a:cubicBezTo>
                  <a:cubicBezTo>
                    <a:pt x="4863" y="7068"/>
                    <a:pt x="5615" y="7219"/>
                    <a:pt x="6367" y="7219"/>
                  </a:cubicBezTo>
                  <a:cubicBezTo>
                    <a:pt x="6367" y="7219"/>
                    <a:pt x="6368" y="7218"/>
                    <a:pt x="6369" y="7218"/>
                  </a:cubicBezTo>
                  <a:lnTo>
                    <a:pt x="6369" y="7218"/>
                  </a:lnTo>
                  <a:cubicBezTo>
                    <a:pt x="9175" y="7192"/>
                    <a:pt x="11505" y="5163"/>
                    <a:pt x="12357" y="2582"/>
                  </a:cubicBezTo>
                  <a:cubicBezTo>
                    <a:pt x="12632" y="1780"/>
                    <a:pt x="12758" y="953"/>
                    <a:pt x="12758" y="101"/>
                  </a:cubicBezTo>
                  <a:cubicBezTo>
                    <a:pt x="12758" y="51"/>
                    <a:pt x="12708" y="0"/>
                    <a:pt x="12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4"/>
            <p:cNvSpPr/>
            <p:nvPr/>
          </p:nvSpPr>
          <p:spPr>
            <a:xfrm>
              <a:off x="1629200" y="1510050"/>
              <a:ext cx="134750" cy="176725"/>
            </a:xfrm>
            <a:custGeom>
              <a:avLst/>
              <a:gdLst/>
              <a:ahLst/>
              <a:cxnLst/>
              <a:rect l="l" t="t" r="r" b="b"/>
              <a:pathLst>
                <a:path w="5390" h="7069" extrusionOk="0">
                  <a:moveTo>
                    <a:pt x="2683" y="0"/>
                  </a:moveTo>
                  <a:cubicBezTo>
                    <a:pt x="1204" y="0"/>
                    <a:pt x="1" y="1203"/>
                    <a:pt x="1" y="2707"/>
                  </a:cubicBezTo>
                  <a:lnTo>
                    <a:pt x="1" y="4361"/>
                  </a:lnTo>
                  <a:cubicBezTo>
                    <a:pt x="1" y="5840"/>
                    <a:pt x="1204" y="7068"/>
                    <a:pt x="2683" y="7068"/>
                  </a:cubicBezTo>
                  <a:cubicBezTo>
                    <a:pt x="4186" y="7068"/>
                    <a:pt x="5389" y="5840"/>
                    <a:pt x="5389" y="4361"/>
                  </a:cubicBezTo>
                  <a:lnTo>
                    <a:pt x="5389" y="2707"/>
                  </a:lnTo>
                  <a:cubicBezTo>
                    <a:pt x="5389" y="1203"/>
                    <a:pt x="4186" y="0"/>
                    <a:pt x="26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4"/>
            <p:cNvSpPr/>
            <p:nvPr/>
          </p:nvSpPr>
          <p:spPr>
            <a:xfrm>
              <a:off x="1626700" y="1508175"/>
              <a:ext cx="139750" cy="180475"/>
            </a:xfrm>
            <a:custGeom>
              <a:avLst/>
              <a:gdLst/>
              <a:ahLst/>
              <a:cxnLst/>
              <a:rect l="l" t="t" r="r" b="b"/>
              <a:pathLst>
                <a:path w="5590" h="7219" extrusionOk="0">
                  <a:moveTo>
                    <a:pt x="2802" y="182"/>
                  </a:moveTo>
                  <a:cubicBezTo>
                    <a:pt x="3443" y="182"/>
                    <a:pt x="4086" y="409"/>
                    <a:pt x="4587" y="877"/>
                  </a:cubicBezTo>
                  <a:cubicBezTo>
                    <a:pt x="5114" y="1379"/>
                    <a:pt x="5389" y="2080"/>
                    <a:pt x="5389" y="2782"/>
                  </a:cubicBezTo>
                  <a:cubicBezTo>
                    <a:pt x="5389" y="3208"/>
                    <a:pt x="5389" y="3659"/>
                    <a:pt x="5389" y="4086"/>
                  </a:cubicBezTo>
                  <a:cubicBezTo>
                    <a:pt x="5389" y="4286"/>
                    <a:pt x="5414" y="4487"/>
                    <a:pt x="5389" y="4662"/>
                  </a:cubicBezTo>
                  <a:cubicBezTo>
                    <a:pt x="5339" y="5088"/>
                    <a:pt x="5214" y="5514"/>
                    <a:pt x="4963" y="5865"/>
                  </a:cubicBezTo>
                  <a:cubicBezTo>
                    <a:pt x="4487" y="6592"/>
                    <a:pt x="3660" y="7043"/>
                    <a:pt x="2783" y="7043"/>
                  </a:cubicBezTo>
                  <a:cubicBezTo>
                    <a:pt x="2056" y="7043"/>
                    <a:pt x="1329" y="6717"/>
                    <a:pt x="828" y="6166"/>
                  </a:cubicBezTo>
                  <a:cubicBezTo>
                    <a:pt x="402" y="5664"/>
                    <a:pt x="176" y="5013"/>
                    <a:pt x="176" y="4361"/>
                  </a:cubicBezTo>
                  <a:cubicBezTo>
                    <a:pt x="176" y="3910"/>
                    <a:pt x="176" y="3434"/>
                    <a:pt x="176" y="2983"/>
                  </a:cubicBezTo>
                  <a:cubicBezTo>
                    <a:pt x="176" y="2381"/>
                    <a:pt x="301" y="1805"/>
                    <a:pt x="627" y="1304"/>
                  </a:cubicBezTo>
                  <a:cubicBezTo>
                    <a:pt x="1137" y="567"/>
                    <a:pt x="1968" y="182"/>
                    <a:pt x="2802" y="182"/>
                  </a:cubicBezTo>
                  <a:close/>
                  <a:moveTo>
                    <a:pt x="2783" y="1"/>
                  </a:moveTo>
                  <a:cubicBezTo>
                    <a:pt x="2111" y="1"/>
                    <a:pt x="1436" y="239"/>
                    <a:pt x="903" y="727"/>
                  </a:cubicBezTo>
                  <a:cubicBezTo>
                    <a:pt x="327" y="1253"/>
                    <a:pt x="1" y="2005"/>
                    <a:pt x="1" y="2782"/>
                  </a:cubicBezTo>
                  <a:cubicBezTo>
                    <a:pt x="1" y="3233"/>
                    <a:pt x="1" y="3685"/>
                    <a:pt x="1" y="4136"/>
                  </a:cubicBezTo>
                  <a:cubicBezTo>
                    <a:pt x="1" y="4411"/>
                    <a:pt x="1" y="4662"/>
                    <a:pt x="51" y="4913"/>
                  </a:cubicBezTo>
                  <a:cubicBezTo>
                    <a:pt x="126" y="5364"/>
                    <a:pt x="301" y="5765"/>
                    <a:pt x="552" y="6116"/>
                  </a:cubicBezTo>
                  <a:cubicBezTo>
                    <a:pt x="1078" y="6817"/>
                    <a:pt x="1931" y="7218"/>
                    <a:pt x="2783" y="7218"/>
                  </a:cubicBezTo>
                  <a:cubicBezTo>
                    <a:pt x="4362" y="7218"/>
                    <a:pt x="5590" y="5940"/>
                    <a:pt x="5590" y="4386"/>
                  </a:cubicBezTo>
                  <a:cubicBezTo>
                    <a:pt x="5590" y="3885"/>
                    <a:pt x="5590" y="3384"/>
                    <a:pt x="5590" y="2908"/>
                  </a:cubicBezTo>
                  <a:cubicBezTo>
                    <a:pt x="5590" y="2256"/>
                    <a:pt x="5414" y="1629"/>
                    <a:pt x="5013" y="1103"/>
                  </a:cubicBezTo>
                  <a:cubicBezTo>
                    <a:pt x="4469" y="377"/>
                    <a:pt x="3629" y="1"/>
                    <a:pt x="27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4"/>
            <p:cNvSpPr/>
            <p:nvPr/>
          </p:nvSpPr>
          <p:spPr>
            <a:xfrm>
              <a:off x="1692125" y="1510125"/>
              <a:ext cx="7925" cy="58075"/>
            </a:xfrm>
            <a:custGeom>
              <a:avLst/>
              <a:gdLst/>
              <a:ahLst/>
              <a:cxnLst/>
              <a:rect l="l" t="t" r="r" b="b"/>
              <a:pathLst>
                <a:path w="317" h="2323" extrusionOk="0">
                  <a:moveTo>
                    <a:pt x="110" y="0"/>
                  </a:moveTo>
                  <a:cubicBezTo>
                    <a:pt x="57" y="0"/>
                    <a:pt x="0" y="48"/>
                    <a:pt x="15" y="123"/>
                  </a:cubicBezTo>
                  <a:cubicBezTo>
                    <a:pt x="116" y="825"/>
                    <a:pt x="116" y="1526"/>
                    <a:pt x="116" y="2228"/>
                  </a:cubicBezTo>
                  <a:cubicBezTo>
                    <a:pt x="103" y="2291"/>
                    <a:pt x="147" y="2322"/>
                    <a:pt x="194" y="2322"/>
                  </a:cubicBezTo>
                  <a:cubicBezTo>
                    <a:pt x="241" y="2322"/>
                    <a:pt x="291" y="2291"/>
                    <a:pt x="291" y="2228"/>
                  </a:cubicBezTo>
                  <a:cubicBezTo>
                    <a:pt x="316" y="1501"/>
                    <a:pt x="291" y="774"/>
                    <a:pt x="191" y="73"/>
                  </a:cubicBezTo>
                  <a:cubicBezTo>
                    <a:pt x="181" y="22"/>
                    <a:pt x="14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4"/>
            <p:cNvSpPr/>
            <p:nvPr/>
          </p:nvSpPr>
          <p:spPr>
            <a:xfrm>
              <a:off x="1437875" y="1354750"/>
              <a:ext cx="87975" cy="58200"/>
            </a:xfrm>
            <a:custGeom>
              <a:avLst/>
              <a:gdLst/>
              <a:ahLst/>
              <a:cxnLst/>
              <a:rect l="l" t="t" r="r" b="b"/>
              <a:pathLst>
                <a:path w="3519" h="2328" extrusionOk="0">
                  <a:moveTo>
                    <a:pt x="1311" y="0"/>
                  </a:moveTo>
                  <a:cubicBezTo>
                    <a:pt x="1169" y="0"/>
                    <a:pt x="1067" y="216"/>
                    <a:pt x="1238" y="323"/>
                  </a:cubicBezTo>
                  <a:cubicBezTo>
                    <a:pt x="1514" y="473"/>
                    <a:pt x="1789" y="674"/>
                    <a:pt x="2040" y="874"/>
                  </a:cubicBezTo>
                  <a:cubicBezTo>
                    <a:pt x="2396" y="1168"/>
                    <a:pt x="2788" y="1513"/>
                    <a:pt x="3023" y="1941"/>
                  </a:cubicBezTo>
                  <a:lnTo>
                    <a:pt x="3023" y="1941"/>
                  </a:lnTo>
                  <a:cubicBezTo>
                    <a:pt x="2768" y="1899"/>
                    <a:pt x="2504" y="1869"/>
                    <a:pt x="2240" y="1852"/>
                  </a:cubicBezTo>
                  <a:cubicBezTo>
                    <a:pt x="1945" y="1819"/>
                    <a:pt x="1645" y="1800"/>
                    <a:pt x="1346" y="1800"/>
                  </a:cubicBezTo>
                  <a:cubicBezTo>
                    <a:pt x="961" y="1800"/>
                    <a:pt x="578" y="1831"/>
                    <a:pt x="210" y="1902"/>
                  </a:cubicBezTo>
                  <a:cubicBezTo>
                    <a:pt x="1" y="1948"/>
                    <a:pt x="72" y="2233"/>
                    <a:pt x="244" y="2233"/>
                  </a:cubicBezTo>
                  <a:cubicBezTo>
                    <a:pt x="258" y="2233"/>
                    <a:pt x="271" y="2231"/>
                    <a:pt x="285" y="2227"/>
                  </a:cubicBezTo>
                  <a:cubicBezTo>
                    <a:pt x="622" y="2160"/>
                    <a:pt x="972" y="2136"/>
                    <a:pt x="1326" y="2136"/>
                  </a:cubicBezTo>
                  <a:cubicBezTo>
                    <a:pt x="1631" y="2136"/>
                    <a:pt x="1938" y="2154"/>
                    <a:pt x="2240" y="2177"/>
                  </a:cubicBezTo>
                  <a:cubicBezTo>
                    <a:pt x="2566" y="2202"/>
                    <a:pt x="2917" y="2253"/>
                    <a:pt x="3268" y="2328"/>
                  </a:cubicBezTo>
                  <a:cubicBezTo>
                    <a:pt x="3368" y="2328"/>
                    <a:pt x="3519" y="2227"/>
                    <a:pt x="3468" y="2102"/>
                  </a:cubicBezTo>
                  <a:cubicBezTo>
                    <a:pt x="3243" y="1526"/>
                    <a:pt x="2792" y="1050"/>
                    <a:pt x="2316" y="674"/>
                  </a:cubicBezTo>
                  <a:cubicBezTo>
                    <a:pt x="2015" y="423"/>
                    <a:pt x="1714" y="222"/>
                    <a:pt x="1388" y="22"/>
                  </a:cubicBezTo>
                  <a:cubicBezTo>
                    <a:pt x="1362" y="7"/>
                    <a:pt x="1336" y="0"/>
                    <a:pt x="1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4"/>
            <p:cNvSpPr/>
            <p:nvPr/>
          </p:nvSpPr>
          <p:spPr>
            <a:xfrm>
              <a:off x="1875450" y="1354750"/>
              <a:ext cx="87400" cy="58200"/>
            </a:xfrm>
            <a:custGeom>
              <a:avLst/>
              <a:gdLst/>
              <a:ahLst/>
              <a:cxnLst/>
              <a:rect l="l" t="t" r="r" b="b"/>
              <a:pathLst>
                <a:path w="3496" h="2328" extrusionOk="0">
                  <a:moveTo>
                    <a:pt x="2183" y="0"/>
                  </a:moveTo>
                  <a:cubicBezTo>
                    <a:pt x="2158" y="0"/>
                    <a:pt x="2132" y="7"/>
                    <a:pt x="2106" y="22"/>
                  </a:cubicBezTo>
                  <a:cubicBezTo>
                    <a:pt x="1780" y="222"/>
                    <a:pt x="1479" y="448"/>
                    <a:pt x="1204" y="674"/>
                  </a:cubicBezTo>
                  <a:cubicBezTo>
                    <a:pt x="727" y="1050"/>
                    <a:pt x="251" y="1526"/>
                    <a:pt x="26" y="2102"/>
                  </a:cubicBezTo>
                  <a:cubicBezTo>
                    <a:pt x="1" y="2227"/>
                    <a:pt x="126" y="2328"/>
                    <a:pt x="251" y="2328"/>
                  </a:cubicBezTo>
                  <a:cubicBezTo>
                    <a:pt x="577" y="2253"/>
                    <a:pt x="928" y="2202"/>
                    <a:pt x="1279" y="2177"/>
                  </a:cubicBezTo>
                  <a:cubicBezTo>
                    <a:pt x="1569" y="2154"/>
                    <a:pt x="1870" y="2136"/>
                    <a:pt x="2172" y="2136"/>
                  </a:cubicBezTo>
                  <a:cubicBezTo>
                    <a:pt x="2522" y="2136"/>
                    <a:pt x="2872" y="2160"/>
                    <a:pt x="3209" y="2227"/>
                  </a:cubicBezTo>
                  <a:cubicBezTo>
                    <a:pt x="3225" y="2231"/>
                    <a:pt x="3240" y="2233"/>
                    <a:pt x="3254" y="2233"/>
                  </a:cubicBezTo>
                  <a:cubicBezTo>
                    <a:pt x="3444" y="2233"/>
                    <a:pt x="3495" y="1948"/>
                    <a:pt x="3309" y="1902"/>
                  </a:cubicBezTo>
                  <a:cubicBezTo>
                    <a:pt x="2928" y="1831"/>
                    <a:pt x="2546" y="1800"/>
                    <a:pt x="2165" y="1800"/>
                  </a:cubicBezTo>
                  <a:cubicBezTo>
                    <a:pt x="1870" y="1800"/>
                    <a:pt x="1574" y="1819"/>
                    <a:pt x="1279" y="1852"/>
                  </a:cubicBezTo>
                  <a:cubicBezTo>
                    <a:pt x="1009" y="1870"/>
                    <a:pt x="739" y="1900"/>
                    <a:pt x="469" y="1944"/>
                  </a:cubicBezTo>
                  <a:lnTo>
                    <a:pt x="469" y="1944"/>
                  </a:lnTo>
                  <a:cubicBezTo>
                    <a:pt x="705" y="1515"/>
                    <a:pt x="1097" y="1168"/>
                    <a:pt x="1454" y="874"/>
                  </a:cubicBezTo>
                  <a:cubicBezTo>
                    <a:pt x="1730" y="674"/>
                    <a:pt x="1981" y="473"/>
                    <a:pt x="2281" y="323"/>
                  </a:cubicBezTo>
                  <a:cubicBezTo>
                    <a:pt x="2431" y="216"/>
                    <a:pt x="2326" y="0"/>
                    <a:pt x="2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4"/>
            <p:cNvSpPr/>
            <p:nvPr/>
          </p:nvSpPr>
          <p:spPr>
            <a:xfrm>
              <a:off x="1395525" y="1191100"/>
              <a:ext cx="491100" cy="160300"/>
            </a:xfrm>
            <a:custGeom>
              <a:avLst/>
              <a:gdLst/>
              <a:ahLst/>
              <a:cxnLst/>
              <a:rect l="l" t="t" r="r" b="b"/>
              <a:pathLst>
                <a:path w="19644" h="6412" extrusionOk="0">
                  <a:moveTo>
                    <a:pt x="10286" y="1"/>
                  </a:moveTo>
                  <a:cubicBezTo>
                    <a:pt x="7157" y="1"/>
                    <a:pt x="413" y="281"/>
                    <a:pt x="125" y="2683"/>
                  </a:cubicBezTo>
                  <a:cubicBezTo>
                    <a:pt x="1" y="3725"/>
                    <a:pt x="1134" y="4074"/>
                    <a:pt x="2708" y="4074"/>
                  </a:cubicBezTo>
                  <a:cubicBezTo>
                    <a:pt x="5907" y="4074"/>
                    <a:pt x="10926" y="2633"/>
                    <a:pt x="10927" y="2633"/>
                  </a:cubicBezTo>
                  <a:lnTo>
                    <a:pt x="10927" y="2633"/>
                  </a:lnTo>
                  <a:cubicBezTo>
                    <a:pt x="10927" y="2633"/>
                    <a:pt x="6867" y="4137"/>
                    <a:pt x="6992" y="5290"/>
                  </a:cubicBezTo>
                  <a:cubicBezTo>
                    <a:pt x="7029" y="5626"/>
                    <a:pt x="7418" y="5787"/>
                    <a:pt x="7996" y="5787"/>
                  </a:cubicBezTo>
                  <a:cubicBezTo>
                    <a:pt x="9310" y="5787"/>
                    <a:pt x="11596" y="4953"/>
                    <a:pt x="12919" y="3438"/>
                  </a:cubicBezTo>
                  <a:lnTo>
                    <a:pt x="12919" y="3438"/>
                  </a:lnTo>
                  <a:cubicBezTo>
                    <a:pt x="12394" y="4148"/>
                    <a:pt x="11416" y="5803"/>
                    <a:pt x="13208" y="6367"/>
                  </a:cubicBezTo>
                  <a:cubicBezTo>
                    <a:pt x="13296" y="6398"/>
                    <a:pt x="13397" y="6412"/>
                    <a:pt x="13506" y="6412"/>
                  </a:cubicBezTo>
                  <a:cubicBezTo>
                    <a:pt x="15308" y="6412"/>
                    <a:pt x="19644" y="2531"/>
                    <a:pt x="18320" y="1681"/>
                  </a:cubicBezTo>
                  <a:cubicBezTo>
                    <a:pt x="16917" y="753"/>
                    <a:pt x="15463" y="377"/>
                    <a:pt x="11854" y="27"/>
                  </a:cubicBezTo>
                  <a:cubicBezTo>
                    <a:pt x="11854" y="27"/>
                    <a:pt x="11237" y="1"/>
                    <a:pt x="102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4"/>
            <p:cNvSpPr/>
            <p:nvPr/>
          </p:nvSpPr>
          <p:spPr>
            <a:xfrm>
              <a:off x="1393000" y="1188550"/>
              <a:ext cx="470575" cy="165125"/>
            </a:xfrm>
            <a:custGeom>
              <a:avLst/>
              <a:gdLst/>
              <a:ahLst/>
              <a:cxnLst/>
              <a:rect l="l" t="t" r="r" b="b"/>
              <a:pathLst>
                <a:path w="18823" h="6605" extrusionOk="0">
                  <a:moveTo>
                    <a:pt x="10408" y="190"/>
                  </a:moveTo>
                  <a:cubicBezTo>
                    <a:pt x="10897" y="190"/>
                    <a:pt x="11387" y="195"/>
                    <a:pt x="11880" y="204"/>
                  </a:cubicBezTo>
                  <a:lnTo>
                    <a:pt x="11955" y="204"/>
                  </a:lnTo>
                  <a:cubicBezTo>
                    <a:pt x="11955" y="204"/>
                    <a:pt x="11955" y="204"/>
                    <a:pt x="11955" y="204"/>
                  </a:cubicBezTo>
                  <a:lnTo>
                    <a:pt x="11955" y="204"/>
                  </a:lnTo>
                  <a:cubicBezTo>
                    <a:pt x="11963" y="205"/>
                    <a:pt x="11970" y="206"/>
                    <a:pt x="11976" y="206"/>
                  </a:cubicBezTo>
                  <a:cubicBezTo>
                    <a:pt x="11976" y="206"/>
                    <a:pt x="11976" y="206"/>
                    <a:pt x="11976" y="206"/>
                  </a:cubicBezTo>
                  <a:lnTo>
                    <a:pt x="11976" y="206"/>
                  </a:lnTo>
                  <a:cubicBezTo>
                    <a:pt x="13674" y="381"/>
                    <a:pt x="15446" y="557"/>
                    <a:pt x="17043" y="1156"/>
                  </a:cubicBezTo>
                  <a:cubicBezTo>
                    <a:pt x="17319" y="1281"/>
                    <a:pt x="17594" y="1407"/>
                    <a:pt x="17845" y="1532"/>
                  </a:cubicBezTo>
                  <a:cubicBezTo>
                    <a:pt x="18045" y="1657"/>
                    <a:pt x="18321" y="1758"/>
                    <a:pt x="18472" y="1933"/>
                  </a:cubicBezTo>
                  <a:cubicBezTo>
                    <a:pt x="18697" y="2209"/>
                    <a:pt x="18522" y="2635"/>
                    <a:pt x="18371" y="2885"/>
                  </a:cubicBezTo>
                  <a:cubicBezTo>
                    <a:pt x="18096" y="3387"/>
                    <a:pt x="17695" y="3813"/>
                    <a:pt x="17294" y="4214"/>
                  </a:cubicBezTo>
                  <a:cubicBezTo>
                    <a:pt x="16842" y="4690"/>
                    <a:pt x="16316" y="5116"/>
                    <a:pt x="15765" y="5492"/>
                  </a:cubicBezTo>
                  <a:cubicBezTo>
                    <a:pt x="15289" y="5818"/>
                    <a:pt x="14762" y="6119"/>
                    <a:pt x="14211" y="6319"/>
                  </a:cubicBezTo>
                  <a:cubicBezTo>
                    <a:pt x="14013" y="6379"/>
                    <a:pt x="13818" y="6415"/>
                    <a:pt x="13628" y="6415"/>
                  </a:cubicBezTo>
                  <a:cubicBezTo>
                    <a:pt x="13337" y="6415"/>
                    <a:pt x="13055" y="6331"/>
                    <a:pt x="12782" y="6119"/>
                  </a:cubicBezTo>
                  <a:cubicBezTo>
                    <a:pt x="11965" y="5495"/>
                    <a:pt x="12514" y="4390"/>
                    <a:pt x="13035" y="3662"/>
                  </a:cubicBezTo>
                  <a:lnTo>
                    <a:pt x="13035" y="3662"/>
                  </a:lnTo>
                  <a:cubicBezTo>
                    <a:pt x="13135" y="3549"/>
                    <a:pt x="13231" y="3432"/>
                    <a:pt x="13322" y="3311"/>
                  </a:cubicBezTo>
                  <a:lnTo>
                    <a:pt x="13322" y="3311"/>
                  </a:lnTo>
                  <a:cubicBezTo>
                    <a:pt x="13334" y="3305"/>
                    <a:pt x="13346" y="3299"/>
                    <a:pt x="13359" y="3286"/>
                  </a:cubicBezTo>
                  <a:cubicBezTo>
                    <a:pt x="13355" y="3283"/>
                    <a:pt x="13352" y="3279"/>
                    <a:pt x="13348" y="3276"/>
                  </a:cubicBezTo>
                  <a:lnTo>
                    <a:pt x="13348" y="3276"/>
                  </a:lnTo>
                  <a:cubicBezTo>
                    <a:pt x="13352" y="3271"/>
                    <a:pt x="13355" y="3266"/>
                    <a:pt x="13359" y="3261"/>
                  </a:cubicBezTo>
                  <a:cubicBezTo>
                    <a:pt x="13418" y="3203"/>
                    <a:pt x="13338" y="3113"/>
                    <a:pt x="13265" y="3113"/>
                  </a:cubicBezTo>
                  <a:cubicBezTo>
                    <a:pt x="13245" y="3113"/>
                    <a:pt x="13225" y="3120"/>
                    <a:pt x="13208" y="3136"/>
                  </a:cubicBezTo>
                  <a:cubicBezTo>
                    <a:pt x="13100" y="3266"/>
                    <a:pt x="12996" y="3402"/>
                    <a:pt x="12899" y="3539"/>
                  </a:cubicBezTo>
                  <a:lnTo>
                    <a:pt x="12899" y="3539"/>
                  </a:lnTo>
                  <a:cubicBezTo>
                    <a:pt x="12279" y="4229"/>
                    <a:pt x="11483" y="4757"/>
                    <a:pt x="10652" y="5141"/>
                  </a:cubicBezTo>
                  <a:cubicBezTo>
                    <a:pt x="9881" y="5502"/>
                    <a:pt x="8995" y="5794"/>
                    <a:pt x="8126" y="5794"/>
                  </a:cubicBezTo>
                  <a:cubicBezTo>
                    <a:pt x="8091" y="5794"/>
                    <a:pt x="8056" y="5794"/>
                    <a:pt x="8020" y="5793"/>
                  </a:cubicBezTo>
                  <a:cubicBezTo>
                    <a:pt x="7770" y="5793"/>
                    <a:pt x="7469" y="5768"/>
                    <a:pt x="7268" y="5567"/>
                  </a:cubicBezTo>
                  <a:cubicBezTo>
                    <a:pt x="7118" y="5392"/>
                    <a:pt x="7193" y="5141"/>
                    <a:pt x="7319" y="4966"/>
                  </a:cubicBezTo>
                  <a:cubicBezTo>
                    <a:pt x="7519" y="4665"/>
                    <a:pt x="7845" y="4439"/>
                    <a:pt x="8146" y="4239"/>
                  </a:cubicBezTo>
                  <a:cubicBezTo>
                    <a:pt x="8522" y="3988"/>
                    <a:pt x="8923" y="3763"/>
                    <a:pt x="9299" y="3562"/>
                  </a:cubicBezTo>
                  <a:cubicBezTo>
                    <a:pt x="9875" y="3286"/>
                    <a:pt x="10451" y="3036"/>
                    <a:pt x="11053" y="2810"/>
                  </a:cubicBezTo>
                  <a:cubicBezTo>
                    <a:pt x="11147" y="2787"/>
                    <a:pt x="11109" y="2632"/>
                    <a:pt x="11022" y="2632"/>
                  </a:cubicBezTo>
                  <a:cubicBezTo>
                    <a:pt x="11016" y="2632"/>
                    <a:pt x="11010" y="2633"/>
                    <a:pt x="11003" y="2635"/>
                  </a:cubicBezTo>
                  <a:cubicBezTo>
                    <a:pt x="9775" y="2986"/>
                    <a:pt x="8522" y="3286"/>
                    <a:pt x="7268" y="3537"/>
                  </a:cubicBezTo>
                  <a:cubicBezTo>
                    <a:pt x="6241" y="3738"/>
                    <a:pt x="5188" y="3913"/>
                    <a:pt x="4111" y="4013"/>
                  </a:cubicBezTo>
                  <a:cubicBezTo>
                    <a:pt x="3652" y="4053"/>
                    <a:pt x="3181" y="4092"/>
                    <a:pt x="2710" y="4092"/>
                  </a:cubicBezTo>
                  <a:cubicBezTo>
                    <a:pt x="2278" y="4092"/>
                    <a:pt x="1848" y="4059"/>
                    <a:pt x="1429" y="3963"/>
                  </a:cubicBezTo>
                  <a:cubicBezTo>
                    <a:pt x="903" y="3838"/>
                    <a:pt x="301" y="3562"/>
                    <a:pt x="301" y="2936"/>
                  </a:cubicBezTo>
                  <a:cubicBezTo>
                    <a:pt x="326" y="2234"/>
                    <a:pt x="903" y="1758"/>
                    <a:pt x="1454" y="1482"/>
                  </a:cubicBezTo>
                  <a:cubicBezTo>
                    <a:pt x="2306" y="1031"/>
                    <a:pt x="3258" y="805"/>
                    <a:pt x="4186" y="655"/>
                  </a:cubicBezTo>
                  <a:cubicBezTo>
                    <a:pt x="5263" y="454"/>
                    <a:pt x="6366" y="329"/>
                    <a:pt x="7469" y="279"/>
                  </a:cubicBezTo>
                  <a:cubicBezTo>
                    <a:pt x="8455" y="212"/>
                    <a:pt x="9429" y="190"/>
                    <a:pt x="10408" y="190"/>
                  </a:cubicBezTo>
                  <a:close/>
                  <a:moveTo>
                    <a:pt x="10462" y="1"/>
                  </a:moveTo>
                  <a:cubicBezTo>
                    <a:pt x="9656" y="1"/>
                    <a:pt x="8851" y="22"/>
                    <a:pt x="8045" y="53"/>
                  </a:cubicBezTo>
                  <a:cubicBezTo>
                    <a:pt x="6943" y="104"/>
                    <a:pt x="5815" y="204"/>
                    <a:pt x="4687" y="379"/>
                  </a:cubicBezTo>
                  <a:cubicBezTo>
                    <a:pt x="3710" y="530"/>
                    <a:pt x="2682" y="730"/>
                    <a:pt x="1755" y="1131"/>
                  </a:cubicBezTo>
                  <a:cubicBezTo>
                    <a:pt x="1128" y="1407"/>
                    <a:pt x="426" y="1808"/>
                    <a:pt x="201" y="2510"/>
                  </a:cubicBezTo>
                  <a:cubicBezTo>
                    <a:pt x="0" y="3111"/>
                    <a:pt x="251" y="3662"/>
                    <a:pt x="802" y="3938"/>
                  </a:cubicBezTo>
                  <a:cubicBezTo>
                    <a:pt x="1356" y="4215"/>
                    <a:pt x="2035" y="4273"/>
                    <a:pt x="2678" y="4273"/>
                  </a:cubicBezTo>
                  <a:cubicBezTo>
                    <a:pt x="2850" y="4273"/>
                    <a:pt x="3019" y="4269"/>
                    <a:pt x="3183" y="4264"/>
                  </a:cubicBezTo>
                  <a:cubicBezTo>
                    <a:pt x="4261" y="4214"/>
                    <a:pt x="5314" y="4063"/>
                    <a:pt x="6366" y="3888"/>
                  </a:cubicBezTo>
                  <a:cubicBezTo>
                    <a:pt x="7502" y="3686"/>
                    <a:pt x="8625" y="3445"/>
                    <a:pt x="9744" y="3163"/>
                  </a:cubicBezTo>
                  <a:lnTo>
                    <a:pt x="9744" y="3163"/>
                  </a:lnTo>
                  <a:cubicBezTo>
                    <a:pt x="9619" y="3220"/>
                    <a:pt x="9496" y="3278"/>
                    <a:pt x="9374" y="3337"/>
                  </a:cubicBezTo>
                  <a:cubicBezTo>
                    <a:pt x="8948" y="3537"/>
                    <a:pt x="8522" y="3763"/>
                    <a:pt x="8121" y="4038"/>
                  </a:cubicBezTo>
                  <a:cubicBezTo>
                    <a:pt x="7795" y="4239"/>
                    <a:pt x="7444" y="4489"/>
                    <a:pt x="7193" y="4815"/>
                  </a:cubicBezTo>
                  <a:cubicBezTo>
                    <a:pt x="7043" y="5016"/>
                    <a:pt x="6918" y="5317"/>
                    <a:pt x="7043" y="5567"/>
                  </a:cubicBezTo>
                  <a:cubicBezTo>
                    <a:pt x="7168" y="5793"/>
                    <a:pt x="7419" y="5893"/>
                    <a:pt x="7669" y="5943"/>
                  </a:cubicBezTo>
                  <a:cubicBezTo>
                    <a:pt x="7834" y="5972"/>
                    <a:pt x="8003" y="5985"/>
                    <a:pt x="8174" y="5985"/>
                  </a:cubicBezTo>
                  <a:cubicBezTo>
                    <a:pt x="8891" y="5985"/>
                    <a:pt x="9649" y="5755"/>
                    <a:pt x="10276" y="5492"/>
                  </a:cubicBezTo>
                  <a:cubicBezTo>
                    <a:pt x="11085" y="5189"/>
                    <a:pt x="11859" y="4750"/>
                    <a:pt x="12509" y="4182"/>
                  </a:cubicBezTo>
                  <a:lnTo>
                    <a:pt x="12509" y="4182"/>
                  </a:lnTo>
                  <a:cubicBezTo>
                    <a:pt x="12253" y="4691"/>
                    <a:pt x="12045" y="5299"/>
                    <a:pt x="12281" y="5818"/>
                  </a:cubicBezTo>
                  <a:cubicBezTo>
                    <a:pt x="12509" y="6274"/>
                    <a:pt x="13068" y="6605"/>
                    <a:pt x="13582" y="6605"/>
                  </a:cubicBezTo>
                  <a:cubicBezTo>
                    <a:pt x="13634" y="6605"/>
                    <a:pt x="13685" y="6602"/>
                    <a:pt x="13735" y="6595"/>
                  </a:cubicBezTo>
                  <a:cubicBezTo>
                    <a:pt x="14286" y="6545"/>
                    <a:pt x="14812" y="6294"/>
                    <a:pt x="15289" y="6018"/>
                  </a:cubicBezTo>
                  <a:cubicBezTo>
                    <a:pt x="15890" y="5667"/>
                    <a:pt x="16467" y="5241"/>
                    <a:pt x="16993" y="4765"/>
                  </a:cubicBezTo>
                  <a:cubicBezTo>
                    <a:pt x="17469" y="4339"/>
                    <a:pt x="17945" y="3863"/>
                    <a:pt x="18296" y="3337"/>
                  </a:cubicBezTo>
                  <a:cubicBezTo>
                    <a:pt x="18547" y="3011"/>
                    <a:pt x="18822" y="2535"/>
                    <a:pt x="18747" y="2109"/>
                  </a:cubicBezTo>
                  <a:cubicBezTo>
                    <a:pt x="18722" y="1933"/>
                    <a:pt x="18622" y="1808"/>
                    <a:pt x="18497" y="1708"/>
                  </a:cubicBezTo>
                  <a:cubicBezTo>
                    <a:pt x="18246" y="1532"/>
                    <a:pt x="17970" y="1382"/>
                    <a:pt x="17720" y="1256"/>
                  </a:cubicBezTo>
                  <a:cubicBezTo>
                    <a:pt x="16241" y="530"/>
                    <a:pt x="14537" y="329"/>
                    <a:pt x="12908" y="129"/>
                  </a:cubicBezTo>
                  <a:cubicBezTo>
                    <a:pt x="12612" y="104"/>
                    <a:pt x="12293" y="55"/>
                    <a:pt x="11972" y="30"/>
                  </a:cubicBezTo>
                  <a:lnTo>
                    <a:pt x="11972" y="30"/>
                  </a:lnTo>
                  <a:cubicBezTo>
                    <a:pt x="11967" y="29"/>
                    <a:pt x="11961" y="28"/>
                    <a:pt x="11955" y="28"/>
                  </a:cubicBezTo>
                  <a:cubicBezTo>
                    <a:pt x="11948" y="27"/>
                    <a:pt x="11941" y="26"/>
                    <a:pt x="11935" y="26"/>
                  </a:cubicBezTo>
                  <a:cubicBezTo>
                    <a:pt x="11930" y="26"/>
                    <a:pt x="11926" y="26"/>
                    <a:pt x="11922" y="27"/>
                  </a:cubicBezTo>
                  <a:lnTo>
                    <a:pt x="11922" y="27"/>
                  </a:lnTo>
                  <a:cubicBezTo>
                    <a:pt x="11436" y="9"/>
                    <a:pt x="10949" y="1"/>
                    <a:pt x="10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3" name="Google Shape;643;p34"/>
          <p:cNvGrpSpPr/>
          <p:nvPr/>
        </p:nvGrpSpPr>
        <p:grpSpPr>
          <a:xfrm rot="-1172673">
            <a:off x="412065" y="3746728"/>
            <a:ext cx="1069872" cy="993741"/>
            <a:chOff x="3801525" y="617175"/>
            <a:chExt cx="570200" cy="529625"/>
          </a:xfrm>
        </p:grpSpPr>
        <p:sp>
          <p:nvSpPr>
            <p:cNvPr id="644" name="Google Shape;644;p34"/>
            <p:cNvSpPr/>
            <p:nvPr/>
          </p:nvSpPr>
          <p:spPr>
            <a:xfrm>
              <a:off x="3807175" y="669200"/>
              <a:ext cx="562675" cy="475575"/>
            </a:xfrm>
            <a:custGeom>
              <a:avLst/>
              <a:gdLst/>
              <a:ahLst/>
              <a:cxnLst/>
              <a:rect l="l" t="t" r="r" b="b"/>
              <a:pathLst>
                <a:path w="22507" h="19023" extrusionOk="0">
                  <a:moveTo>
                    <a:pt x="11253" y="0"/>
                  </a:moveTo>
                  <a:cubicBezTo>
                    <a:pt x="5038" y="0"/>
                    <a:pt x="0" y="4261"/>
                    <a:pt x="0" y="9499"/>
                  </a:cubicBezTo>
                  <a:cubicBezTo>
                    <a:pt x="0" y="14762"/>
                    <a:pt x="5038" y="19023"/>
                    <a:pt x="11253" y="19023"/>
                  </a:cubicBezTo>
                  <a:cubicBezTo>
                    <a:pt x="17469" y="19023"/>
                    <a:pt x="22507" y="14762"/>
                    <a:pt x="22507" y="9499"/>
                  </a:cubicBezTo>
                  <a:cubicBezTo>
                    <a:pt x="22507" y="4261"/>
                    <a:pt x="17469" y="0"/>
                    <a:pt x="112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4"/>
            <p:cNvSpPr/>
            <p:nvPr/>
          </p:nvSpPr>
          <p:spPr>
            <a:xfrm>
              <a:off x="3801525" y="666975"/>
              <a:ext cx="570200" cy="479825"/>
            </a:xfrm>
            <a:custGeom>
              <a:avLst/>
              <a:gdLst/>
              <a:ahLst/>
              <a:cxnLst/>
              <a:rect l="l" t="t" r="r" b="b"/>
              <a:pathLst>
                <a:path w="22808" h="19193" extrusionOk="0">
                  <a:moveTo>
                    <a:pt x="11442" y="165"/>
                  </a:moveTo>
                  <a:cubicBezTo>
                    <a:pt x="12211" y="165"/>
                    <a:pt x="12980" y="232"/>
                    <a:pt x="13735" y="365"/>
                  </a:cubicBezTo>
                  <a:cubicBezTo>
                    <a:pt x="15865" y="716"/>
                    <a:pt x="17921" y="1643"/>
                    <a:pt x="19550" y="3072"/>
                  </a:cubicBezTo>
                  <a:cubicBezTo>
                    <a:pt x="21053" y="4400"/>
                    <a:pt x="22156" y="6154"/>
                    <a:pt x="22532" y="8134"/>
                  </a:cubicBezTo>
                  <a:cubicBezTo>
                    <a:pt x="22607" y="8611"/>
                    <a:pt x="22657" y="9112"/>
                    <a:pt x="22657" y="9588"/>
                  </a:cubicBezTo>
                  <a:cubicBezTo>
                    <a:pt x="22657" y="11618"/>
                    <a:pt x="21880" y="13548"/>
                    <a:pt x="20577" y="15077"/>
                  </a:cubicBezTo>
                  <a:cubicBezTo>
                    <a:pt x="19199" y="16706"/>
                    <a:pt x="17319" y="17834"/>
                    <a:pt x="15314" y="18460"/>
                  </a:cubicBezTo>
                  <a:cubicBezTo>
                    <a:pt x="14059" y="18841"/>
                    <a:pt x="12749" y="19031"/>
                    <a:pt x="11441" y="19031"/>
                  </a:cubicBezTo>
                  <a:cubicBezTo>
                    <a:pt x="10424" y="19031"/>
                    <a:pt x="9409" y="18916"/>
                    <a:pt x="8422" y="18686"/>
                  </a:cubicBezTo>
                  <a:cubicBezTo>
                    <a:pt x="6342" y="18185"/>
                    <a:pt x="4362" y="17157"/>
                    <a:pt x="2858" y="15603"/>
                  </a:cubicBezTo>
                  <a:cubicBezTo>
                    <a:pt x="1479" y="14174"/>
                    <a:pt x="527" y="12320"/>
                    <a:pt x="326" y="10315"/>
                  </a:cubicBezTo>
                  <a:cubicBezTo>
                    <a:pt x="151" y="8335"/>
                    <a:pt x="753" y="6330"/>
                    <a:pt x="1905" y="4726"/>
                  </a:cubicBezTo>
                  <a:cubicBezTo>
                    <a:pt x="3134" y="3022"/>
                    <a:pt x="4938" y="1743"/>
                    <a:pt x="6893" y="991"/>
                  </a:cubicBezTo>
                  <a:cubicBezTo>
                    <a:pt x="8335" y="438"/>
                    <a:pt x="9889" y="165"/>
                    <a:pt x="11442" y="165"/>
                  </a:cubicBezTo>
                  <a:close/>
                  <a:moveTo>
                    <a:pt x="11477" y="1"/>
                  </a:moveTo>
                  <a:cubicBezTo>
                    <a:pt x="10438" y="1"/>
                    <a:pt x="9400" y="122"/>
                    <a:pt x="8397" y="365"/>
                  </a:cubicBezTo>
                  <a:cubicBezTo>
                    <a:pt x="6266" y="866"/>
                    <a:pt x="4261" y="1944"/>
                    <a:pt x="2733" y="3498"/>
                  </a:cubicBezTo>
                  <a:cubicBezTo>
                    <a:pt x="1329" y="4951"/>
                    <a:pt x="377" y="6806"/>
                    <a:pt x="176" y="8836"/>
                  </a:cubicBezTo>
                  <a:cubicBezTo>
                    <a:pt x="1" y="10866"/>
                    <a:pt x="602" y="12896"/>
                    <a:pt x="1780" y="14550"/>
                  </a:cubicBezTo>
                  <a:cubicBezTo>
                    <a:pt x="3008" y="16280"/>
                    <a:pt x="4813" y="17558"/>
                    <a:pt x="6793" y="18335"/>
                  </a:cubicBezTo>
                  <a:cubicBezTo>
                    <a:pt x="8277" y="18915"/>
                    <a:pt x="9877" y="19193"/>
                    <a:pt x="11482" y="19193"/>
                  </a:cubicBezTo>
                  <a:cubicBezTo>
                    <a:pt x="12236" y="19193"/>
                    <a:pt x="12991" y="19132"/>
                    <a:pt x="13735" y="19012"/>
                  </a:cubicBezTo>
                  <a:cubicBezTo>
                    <a:pt x="15916" y="18636"/>
                    <a:pt x="17996" y="17708"/>
                    <a:pt x="19675" y="16230"/>
                  </a:cubicBezTo>
                  <a:cubicBezTo>
                    <a:pt x="21179" y="14901"/>
                    <a:pt x="22307" y="13097"/>
                    <a:pt x="22682" y="11092"/>
                  </a:cubicBezTo>
                  <a:cubicBezTo>
                    <a:pt x="22758" y="10591"/>
                    <a:pt x="22808" y="10089"/>
                    <a:pt x="22808" y="9588"/>
                  </a:cubicBezTo>
                  <a:cubicBezTo>
                    <a:pt x="22808" y="7558"/>
                    <a:pt x="22031" y="5628"/>
                    <a:pt x="20728" y="4049"/>
                  </a:cubicBezTo>
                  <a:cubicBezTo>
                    <a:pt x="19349" y="2395"/>
                    <a:pt x="17444" y="1242"/>
                    <a:pt x="15389" y="590"/>
                  </a:cubicBezTo>
                  <a:cubicBezTo>
                    <a:pt x="14126" y="197"/>
                    <a:pt x="12800" y="1"/>
                    <a:pt x="11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4"/>
            <p:cNvSpPr/>
            <p:nvPr/>
          </p:nvSpPr>
          <p:spPr>
            <a:xfrm>
              <a:off x="3850400" y="688625"/>
              <a:ext cx="476225" cy="340875"/>
            </a:xfrm>
            <a:custGeom>
              <a:avLst/>
              <a:gdLst/>
              <a:ahLst/>
              <a:cxnLst/>
              <a:rect l="l" t="t" r="r" b="b"/>
              <a:pathLst>
                <a:path w="19049" h="13635" extrusionOk="0">
                  <a:moveTo>
                    <a:pt x="9524" y="0"/>
                  </a:moveTo>
                  <a:cubicBezTo>
                    <a:pt x="4261" y="0"/>
                    <a:pt x="1" y="3058"/>
                    <a:pt x="1" y="6817"/>
                  </a:cubicBezTo>
                  <a:cubicBezTo>
                    <a:pt x="1" y="10577"/>
                    <a:pt x="4261" y="13634"/>
                    <a:pt x="9524" y="13634"/>
                  </a:cubicBezTo>
                  <a:cubicBezTo>
                    <a:pt x="14788" y="13634"/>
                    <a:pt x="19048" y="10577"/>
                    <a:pt x="19048" y="6817"/>
                  </a:cubicBezTo>
                  <a:cubicBezTo>
                    <a:pt x="19048" y="3058"/>
                    <a:pt x="14788" y="0"/>
                    <a:pt x="9524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4"/>
            <p:cNvSpPr/>
            <p:nvPr/>
          </p:nvSpPr>
          <p:spPr>
            <a:xfrm>
              <a:off x="4205675" y="790125"/>
              <a:ext cx="127200" cy="127225"/>
            </a:xfrm>
            <a:custGeom>
              <a:avLst/>
              <a:gdLst/>
              <a:ahLst/>
              <a:cxnLst/>
              <a:rect l="l" t="t" r="r" b="b"/>
              <a:pathLst>
                <a:path w="5088" h="5089" extrusionOk="0">
                  <a:moveTo>
                    <a:pt x="2557" y="0"/>
                  </a:moveTo>
                  <a:cubicBezTo>
                    <a:pt x="1153" y="0"/>
                    <a:pt x="0" y="1128"/>
                    <a:pt x="0" y="2557"/>
                  </a:cubicBezTo>
                  <a:cubicBezTo>
                    <a:pt x="0" y="3960"/>
                    <a:pt x="1153" y="5088"/>
                    <a:pt x="2557" y="5088"/>
                  </a:cubicBezTo>
                  <a:cubicBezTo>
                    <a:pt x="3960" y="5088"/>
                    <a:pt x="5088" y="3960"/>
                    <a:pt x="5088" y="2557"/>
                  </a:cubicBezTo>
                  <a:cubicBezTo>
                    <a:pt x="5088" y="1128"/>
                    <a:pt x="3960" y="0"/>
                    <a:pt x="2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4"/>
            <p:cNvSpPr/>
            <p:nvPr/>
          </p:nvSpPr>
          <p:spPr>
            <a:xfrm>
              <a:off x="4203775" y="788150"/>
              <a:ext cx="136000" cy="131175"/>
            </a:xfrm>
            <a:custGeom>
              <a:avLst/>
              <a:gdLst/>
              <a:ahLst/>
              <a:cxnLst/>
              <a:rect l="l" t="t" r="r" b="b"/>
              <a:pathLst>
                <a:path w="5440" h="5247" extrusionOk="0">
                  <a:moveTo>
                    <a:pt x="2618" y="160"/>
                  </a:moveTo>
                  <a:cubicBezTo>
                    <a:pt x="3340" y="160"/>
                    <a:pt x="4043" y="472"/>
                    <a:pt x="4512" y="1032"/>
                  </a:cubicBezTo>
                  <a:cubicBezTo>
                    <a:pt x="5189" y="1834"/>
                    <a:pt x="5264" y="3012"/>
                    <a:pt x="4738" y="3914"/>
                  </a:cubicBezTo>
                  <a:cubicBezTo>
                    <a:pt x="4295" y="4652"/>
                    <a:pt x="3461" y="5089"/>
                    <a:pt x="2610" y="5089"/>
                  </a:cubicBezTo>
                  <a:cubicBezTo>
                    <a:pt x="2450" y="5089"/>
                    <a:pt x="2290" y="5073"/>
                    <a:pt x="2131" y="5042"/>
                  </a:cubicBezTo>
                  <a:cubicBezTo>
                    <a:pt x="978" y="4816"/>
                    <a:pt x="176" y="3789"/>
                    <a:pt x="151" y="2636"/>
                  </a:cubicBezTo>
                  <a:cubicBezTo>
                    <a:pt x="176" y="1583"/>
                    <a:pt x="803" y="656"/>
                    <a:pt x="1780" y="305"/>
                  </a:cubicBezTo>
                  <a:cubicBezTo>
                    <a:pt x="2054" y="207"/>
                    <a:pt x="2337" y="160"/>
                    <a:pt x="2618" y="160"/>
                  </a:cubicBezTo>
                  <a:close/>
                  <a:moveTo>
                    <a:pt x="2626" y="1"/>
                  </a:moveTo>
                  <a:cubicBezTo>
                    <a:pt x="2453" y="1"/>
                    <a:pt x="2279" y="18"/>
                    <a:pt x="2106" y="54"/>
                  </a:cubicBezTo>
                  <a:cubicBezTo>
                    <a:pt x="903" y="280"/>
                    <a:pt x="1" y="1383"/>
                    <a:pt x="1" y="2636"/>
                  </a:cubicBezTo>
                  <a:cubicBezTo>
                    <a:pt x="1" y="3713"/>
                    <a:pt x="703" y="4716"/>
                    <a:pt x="1730" y="5092"/>
                  </a:cubicBezTo>
                  <a:cubicBezTo>
                    <a:pt x="2015" y="5196"/>
                    <a:pt x="2314" y="5246"/>
                    <a:pt x="2611" y="5246"/>
                  </a:cubicBezTo>
                  <a:cubicBezTo>
                    <a:pt x="3385" y="5246"/>
                    <a:pt x="4149" y="4906"/>
                    <a:pt x="4638" y="4290"/>
                  </a:cubicBezTo>
                  <a:cubicBezTo>
                    <a:pt x="5339" y="3438"/>
                    <a:pt x="5440" y="2210"/>
                    <a:pt x="4863" y="1257"/>
                  </a:cubicBezTo>
                  <a:cubicBezTo>
                    <a:pt x="4400" y="479"/>
                    <a:pt x="3531" y="1"/>
                    <a:pt x="2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4"/>
            <p:cNvSpPr/>
            <p:nvPr/>
          </p:nvSpPr>
          <p:spPr>
            <a:xfrm>
              <a:off x="4225725" y="811425"/>
              <a:ext cx="87100" cy="86500"/>
            </a:xfrm>
            <a:custGeom>
              <a:avLst/>
              <a:gdLst/>
              <a:ahLst/>
              <a:cxnLst/>
              <a:rect l="l" t="t" r="r" b="b"/>
              <a:pathLst>
                <a:path w="3484" h="3460" extrusionOk="0">
                  <a:moveTo>
                    <a:pt x="1755" y="0"/>
                  </a:moveTo>
                  <a:cubicBezTo>
                    <a:pt x="777" y="0"/>
                    <a:pt x="0" y="777"/>
                    <a:pt x="0" y="1730"/>
                  </a:cubicBezTo>
                  <a:cubicBezTo>
                    <a:pt x="0" y="2682"/>
                    <a:pt x="777" y="3459"/>
                    <a:pt x="1755" y="3459"/>
                  </a:cubicBezTo>
                  <a:cubicBezTo>
                    <a:pt x="2707" y="3459"/>
                    <a:pt x="3484" y="2682"/>
                    <a:pt x="3484" y="1730"/>
                  </a:cubicBezTo>
                  <a:cubicBezTo>
                    <a:pt x="3484" y="777"/>
                    <a:pt x="2707" y="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4"/>
            <p:cNvSpPr/>
            <p:nvPr/>
          </p:nvSpPr>
          <p:spPr>
            <a:xfrm>
              <a:off x="4230725" y="809550"/>
              <a:ext cx="27600" cy="27600"/>
            </a:xfrm>
            <a:custGeom>
              <a:avLst/>
              <a:gdLst/>
              <a:ahLst/>
              <a:cxnLst/>
              <a:rect l="l" t="t" r="r" b="b"/>
              <a:pathLst>
                <a:path w="1104" h="1104" extrusionOk="0">
                  <a:moveTo>
                    <a:pt x="552" y="0"/>
                  </a:moveTo>
                  <a:cubicBezTo>
                    <a:pt x="251" y="0"/>
                    <a:pt x="1" y="251"/>
                    <a:pt x="1" y="552"/>
                  </a:cubicBezTo>
                  <a:cubicBezTo>
                    <a:pt x="1" y="852"/>
                    <a:pt x="251" y="1103"/>
                    <a:pt x="552" y="1103"/>
                  </a:cubicBezTo>
                  <a:cubicBezTo>
                    <a:pt x="853" y="1103"/>
                    <a:pt x="1103" y="852"/>
                    <a:pt x="1103" y="552"/>
                  </a:cubicBezTo>
                  <a:cubicBezTo>
                    <a:pt x="1103" y="251"/>
                    <a:pt x="853" y="0"/>
                    <a:pt x="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4"/>
            <p:cNvSpPr/>
            <p:nvPr/>
          </p:nvSpPr>
          <p:spPr>
            <a:xfrm>
              <a:off x="3844125" y="789500"/>
              <a:ext cx="127225" cy="127225"/>
            </a:xfrm>
            <a:custGeom>
              <a:avLst/>
              <a:gdLst/>
              <a:ahLst/>
              <a:cxnLst/>
              <a:rect l="l" t="t" r="r" b="b"/>
              <a:pathLst>
                <a:path w="5089" h="5089" extrusionOk="0">
                  <a:moveTo>
                    <a:pt x="2557" y="0"/>
                  </a:moveTo>
                  <a:cubicBezTo>
                    <a:pt x="1129" y="0"/>
                    <a:pt x="1" y="1128"/>
                    <a:pt x="1" y="2532"/>
                  </a:cubicBezTo>
                  <a:cubicBezTo>
                    <a:pt x="1" y="3935"/>
                    <a:pt x="1129" y="5088"/>
                    <a:pt x="2557" y="5088"/>
                  </a:cubicBezTo>
                  <a:cubicBezTo>
                    <a:pt x="3961" y="5088"/>
                    <a:pt x="5089" y="3935"/>
                    <a:pt x="5089" y="2532"/>
                  </a:cubicBezTo>
                  <a:cubicBezTo>
                    <a:pt x="5089" y="1128"/>
                    <a:pt x="3961" y="0"/>
                    <a:pt x="2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4"/>
            <p:cNvSpPr/>
            <p:nvPr/>
          </p:nvSpPr>
          <p:spPr>
            <a:xfrm>
              <a:off x="3842250" y="787150"/>
              <a:ext cx="136000" cy="131550"/>
            </a:xfrm>
            <a:custGeom>
              <a:avLst/>
              <a:gdLst/>
              <a:ahLst/>
              <a:cxnLst/>
              <a:rect l="l" t="t" r="r" b="b"/>
              <a:pathLst>
                <a:path w="5440" h="5262" extrusionOk="0">
                  <a:moveTo>
                    <a:pt x="2584" y="165"/>
                  </a:moveTo>
                  <a:cubicBezTo>
                    <a:pt x="3318" y="165"/>
                    <a:pt x="4035" y="478"/>
                    <a:pt x="4512" y="1047"/>
                  </a:cubicBezTo>
                  <a:cubicBezTo>
                    <a:pt x="5189" y="1849"/>
                    <a:pt x="5264" y="3027"/>
                    <a:pt x="4738" y="3904"/>
                  </a:cubicBezTo>
                  <a:cubicBezTo>
                    <a:pt x="4271" y="4647"/>
                    <a:pt x="3444" y="5102"/>
                    <a:pt x="2593" y="5102"/>
                  </a:cubicBezTo>
                  <a:cubicBezTo>
                    <a:pt x="2439" y="5102"/>
                    <a:pt x="2284" y="5087"/>
                    <a:pt x="2131" y="5057"/>
                  </a:cubicBezTo>
                  <a:cubicBezTo>
                    <a:pt x="978" y="4806"/>
                    <a:pt x="151" y="3778"/>
                    <a:pt x="151" y="2626"/>
                  </a:cubicBezTo>
                  <a:cubicBezTo>
                    <a:pt x="151" y="1598"/>
                    <a:pt x="803" y="646"/>
                    <a:pt x="1780" y="295"/>
                  </a:cubicBezTo>
                  <a:cubicBezTo>
                    <a:pt x="2043" y="207"/>
                    <a:pt x="2314" y="165"/>
                    <a:pt x="2584" y="165"/>
                  </a:cubicBezTo>
                  <a:close/>
                  <a:moveTo>
                    <a:pt x="2582" y="0"/>
                  </a:moveTo>
                  <a:cubicBezTo>
                    <a:pt x="2424" y="0"/>
                    <a:pt x="2265" y="15"/>
                    <a:pt x="2106" y="44"/>
                  </a:cubicBezTo>
                  <a:cubicBezTo>
                    <a:pt x="878" y="295"/>
                    <a:pt x="1" y="1398"/>
                    <a:pt x="1" y="2626"/>
                  </a:cubicBezTo>
                  <a:cubicBezTo>
                    <a:pt x="1" y="3728"/>
                    <a:pt x="702" y="4706"/>
                    <a:pt x="1730" y="5107"/>
                  </a:cubicBezTo>
                  <a:cubicBezTo>
                    <a:pt x="2015" y="5211"/>
                    <a:pt x="2312" y="5261"/>
                    <a:pt x="2607" y="5261"/>
                  </a:cubicBezTo>
                  <a:cubicBezTo>
                    <a:pt x="3375" y="5261"/>
                    <a:pt x="4130" y="4920"/>
                    <a:pt x="4637" y="4305"/>
                  </a:cubicBezTo>
                  <a:cubicBezTo>
                    <a:pt x="5339" y="3453"/>
                    <a:pt x="5439" y="2225"/>
                    <a:pt x="4863" y="1272"/>
                  </a:cubicBezTo>
                  <a:cubicBezTo>
                    <a:pt x="4371" y="481"/>
                    <a:pt x="3497" y="0"/>
                    <a:pt x="2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4"/>
            <p:cNvSpPr/>
            <p:nvPr/>
          </p:nvSpPr>
          <p:spPr>
            <a:xfrm>
              <a:off x="3864175" y="810175"/>
              <a:ext cx="87125" cy="87125"/>
            </a:xfrm>
            <a:custGeom>
              <a:avLst/>
              <a:gdLst/>
              <a:ahLst/>
              <a:cxnLst/>
              <a:rect l="l" t="t" r="r" b="b"/>
              <a:pathLst>
                <a:path w="3485" h="3485" extrusionOk="0">
                  <a:moveTo>
                    <a:pt x="1755" y="0"/>
                  </a:moveTo>
                  <a:cubicBezTo>
                    <a:pt x="778" y="0"/>
                    <a:pt x="1" y="777"/>
                    <a:pt x="1" y="1755"/>
                  </a:cubicBezTo>
                  <a:cubicBezTo>
                    <a:pt x="1" y="2707"/>
                    <a:pt x="778" y="3484"/>
                    <a:pt x="1755" y="3484"/>
                  </a:cubicBezTo>
                  <a:cubicBezTo>
                    <a:pt x="2708" y="3484"/>
                    <a:pt x="3485" y="2707"/>
                    <a:pt x="3485" y="1755"/>
                  </a:cubicBezTo>
                  <a:cubicBezTo>
                    <a:pt x="3485" y="777"/>
                    <a:pt x="2708" y="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4"/>
            <p:cNvSpPr/>
            <p:nvPr/>
          </p:nvSpPr>
          <p:spPr>
            <a:xfrm>
              <a:off x="3869200" y="808300"/>
              <a:ext cx="27600" cy="28200"/>
            </a:xfrm>
            <a:custGeom>
              <a:avLst/>
              <a:gdLst/>
              <a:ahLst/>
              <a:cxnLst/>
              <a:rect l="l" t="t" r="r" b="b"/>
              <a:pathLst>
                <a:path w="1104" h="1128" extrusionOk="0">
                  <a:moveTo>
                    <a:pt x="552" y="0"/>
                  </a:moveTo>
                  <a:cubicBezTo>
                    <a:pt x="226" y="0"/>
                    <a:pt x="0" y="251"/>
                    <a:pt x="0" y="552"/>
                  </a:cubicBezTo>
                  <a:cubicBezTo>
                    <a:pt x="0" y="877"/>
                    <a:pt x="226" y="1128"/>
                    <a:pt x="552" y="1128"/>
                  </a:cubicBezTo>
                  <a:cubicBezTo>
                    <a:pt x="853" y="1128"/>
                    <a:pt x="1103" y="877"/>
                    <a:pt x="1103" y="552"/>
                  </a:cubicBezTo>
                  <a:cubicBezTo>
                    <a:pt x="1103" y="251"/>
                    <a:pt x="853" y="0"/>
                    <a:pt x="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4"/>
            <p:cNvSpPr/>
            <p:nvPr/>
          </p:nvSpPr>
          <p:spPr>
            <a:xfrm>
              <a:off x="4039000" y="988125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55" y="0"/>
                  </a:moveTo>
                  <a:cubicBezTo>
                    <a:pt x="752" y="0"/>
                    <a:pt x="0" y="752"/>
                    <a:pt x="0" y="1654"/>
                  </a:cubicBezTo>
                  <a:cubicBezTo>
                    <a:pt x="0" y="2582"/>
                    <a:pt x="752" y="3308"/>
                    <a:pt x="1655" y="3308"/>
                  </a:cubicBezTo>
                  <a:cubicBezTo>
                    <a:pt x="2582" y="3308"/>
                    <a:pt x="3309" y="2582"/>
                    <a:pt x="3309" y="1654"/>
                  </a:cubicBezTo>
                  <a:cubicBezTo>
                    <a:pt x="3309" y="752"/>
                    <a:pt x="2582" y="0"/>
                    <a:pt x="1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4"/>
            <p:cNvSpPr/>
            <p:nvPr/>
          </p:nvSpPr>
          <p:spPr>
            <a:xfrm>
              <a:off x="3831600" y="619050"/>
              <a:ext cx="513200" cy="149225"/>
            </a:xfrm>
            <a:custGeom>
              <a:avLst/>
              <a:gdLst/>
              <a:ahLst/>
              <a:cxnLst/>
              <a:rect l="l" t="t" r="r" b="b"/>
              <a:pathLst>
                <a:path w="20528" h="5969" extrusionOk="0">
                  <a:moveTo>
                    <a:pt x="8367" y="0"/>
                  </a:moveTo>
                  <a:cubicBezTo>
                    <a:pt x="7488" y="0"/>
                    <a:pt x="6738" y="595"/>
                    <a:pt x="6492" y="1430"/>
                  </a:cubicBezTo>
                  <a:cubicBezTo>
                    <a:pt x="6166" y="979"/>
                    <a:pt x="5640" y="653"/>
                    <a:pt x="5013" y="628"/>
                  </a:cubicBezTo>
                  <a:cubicBezTo>
                    <a:pt x="4998" y="627"/>
                    <a:pt x="4982" y="627"/>
                    <a:pt x="4966" y="627"/>
                  </a:cubicBezTo>
                  <a:cubicBezTo>
                    <a:pt x="3958" y="627"/>
                    <a:pt x="3083" y="1421"/>
                    <a:pt x="3033" y="2457"/>
                  </a:cubicBezTo>
                  <a:cubicBezTo>
                    <a:pt x="2758" y="2257"/>
                    <a:pt x="2407" y="2132"/>
                    <a:pt x="2031" y="2132"/>
                  </a:cubicBezTo>
                  <a:cubicBezTo>
                    <a:pt x="2000" y="2130"/>
                    <a:pt x="1970" y="2129"/>
                    <a:pt x="1940" y="2129"/>
                  </a:cubicBezTo>
                  <a:cubicBezTo>
                    <a:pt x="927" y="2129"/>
                    <a:pt x="75" y="2940"/>
                    <a:pt x="51" y="3986"/>
                  </a:cubicBezTo>
                  <a:cubicBezTo>
                    <a:pt x="1" y="5039"/>
                    <a:pt x="828" y="5916"/>
                    <a:pt x="1880" y="5966"/>
                  </a:cubicBezTo>
                  <a:cubicBezTo>
                    <a:pt x="1911" y="5968"/>
                    <a:pt x="1941" y="5968"/>
                    <a:pt x="1971" y="5968"/>
                  </a:cubicBezTo>
                  <a:cubicBezTo>
                    <a:pt x="2983" y="5968"/>
                    <a:pt x="3812" y="5159"/>
                    <a:pt x="3885" y="4137"/>
                  </a:cubicBezTo>
                  <a:cubicBezTo>
                    <a:pt x="4161" y="4337"/>
                    <a:pt x="4512" y="4462"/>
                    <a:pt x="4888" y="4487"/>
                  </a:cubicBezTo>
                  <a:cubicBezTo>
                    <a:pt x="4906" y="4488"/>
                    <a:pt x="4924" y="4488"/>
                    <a:pt x="4942" y="4488"/>
                  </a:cubicBezTo>
                  <a:cubicBezTo>
                    <a:pt x="5821" y="4488"/>
                    <a:pt x="6572" y="3894"/>
                    <a:pt x="6793" y="3059"/>
                  </a:cubicBezTo>
                  <a:cubicBezTo>
                    <a:pt x="7144" y="3510"/>
                    <a:pt x="7670" y="3836"/>
                    <a:pt x="8296" y="3861"/>
                  </a:cubicBezTo>
                  <a:cubicBezTo>
                    <a:pt x="8316" y="3861"/>
                    <a:pt x="8336" y="3862"/>
                    <a:pt x="8356" y="3862"/>
                  </a:cubicBezTo>
                  <a:cubicBezTo>
                    <a:pt x="9158" y="3862"/>
                    <a:pt x="9858" y="3367"/>
                    <a:pt x="10151" y="2633"/>
                  </a:cubicBezTo>
                  <a:cubicBezTo>
                    <a:pt x="10377" y="3385"/>
                    <a:pt x="11078" y="3961"/>
                    <a:pt x="11906" y="3986"/>
                  </a:cubicBezTo>
                  <a:cubicBezTo>
                    <a:pt x="11932" y="3987"/>
                    <a:pt x="11958" y="3988"/>
                    <a:pt x="11984" y="3988"/>
                  </a:cubicBezTo>
                  <a:cubicBezTo>
                    <a:pt x="12578" y="3988"/>
                    <a:pt x="13099" y="3717"/>
                    <a:pt x="13459" y="3284"/>
                  </a:cubicBezTo>
                  <a:cubicBezTo>
                    <a:pt x="13710" y="3986"/>
                    <a:pt x="14387" y="4512"/>
                    <a:pt x="15189" y="4538"/>
                  </a:cubicBezTo>
                  <a:cubicBezTo>
                    <a:pt x="15215" y="4539"/>
                    <a:pt x="15242" y="4539"/>
                    <a:pt x="15268" y="4539"/>
                  </a:cubicBezTo>
                  <a:cubicBezTo>
                    <a:pt x="15815" y="4539"/>
                    <a:pt x="16333" y="4294"/>
                    <a:pt x="16667" y="3911"/>
                  </a:cubicBezTo>
                  <a:cubicBezTo>
                    <a:pt x="16843" y="4738"/>
                    <a:pt x="17595" y="5390"/>
                    <a:pt x="18472" y="5415"/>
                  </a:cubicBezTo>
                  <a:cubicBezTo>
                    <a:pt x="18503" y="5416"/>
                    <a:pt x="18534" y="5417"/>
                    <a:pt x="18565" y="5417"/>
                  </a:cubicBezTo>
                  <a:cubicBezTo>
                    <a:pt x="19600" y="5417"/>
                    <a:pt x="20428" y="4607"/>
                    <a:pt x="20477" y="3585"/>
                  </a:cubicBezTo>
                  <a:cubicBezTo>
                    <a:pt x="20527" y="2507"/>
                    <a:pt x="19675" y="1630"/>
                    <a:pt x="18622" y="1580"/>
                  </a:cubicBezTo>
                  <a:cubicBezTo>
                    <a:pt x="18596" y="1579"/>
                    <a:pt x="18570" y="1578"/>
                    <a:pt x="18543" y="1578"/>
                  </a:cubicBezTo>
                  <a:cubicBezTo>
                    <a:pt x="17996" y="1578"/>
                    <a:pt x="17477" y="1825"/>
                    <a:pt x="17119" y="2232"/>
                  </a:cubicBezTo>
                  <a:cubicBezTo>
                    <a:pt x="16943" y="1380"/>
                    <a:pt x="16216" y="728"/>
                    <a:pt x="15314" y="703"/>
                  </a:cubicBezTo>
                  <a:cubicBezTo>
                    <a:pt x="15289" y="702"/>
                    <a:pt x="15263" y="701"/>
                    <a:pt x="15238" y="701"/>
                  </a:cubicBezTo>
                  <a:cubicBezTo>
                    <a:pt x="14664" y="701"/>
                    <a:pt x="14121" y="972"/>
                    <a:pt x="13785" y="1380"/>
                  </a:cubicBezTo>
                  <a:cubicBezTo>
                    <a:pt x="13510" y="678"/>
                    <a:pt x="12833" y="177"/>
                    <a:pt x="12056" y="152"/>
                  </a:cubicBezTo>
                  <a:cubicBezTo>
                    <a:pt x="12035" y="151"/>
                    <a:pt x="12015" y="151"/>
                    <a:pt x="11995" y="151"/>
                  </a:cubicBezTo>
                  <a:cubicBezTo>
                    <a:pt x="11169" y="151"/>
                    <a:pt x="10470" y="645"/>
                    <a:pt x="10201" y="1355"/>
                  </a:cubicBezTo>
                  <a:cubicBezTo>
                    <a:pt x="9951" y="603"/>
                    <a:pt x="9274" y="51"/>
                    <a:pt x="8422" y="1"/>
                  </a:cubicBezTo>
                  <a:cubicBezTo>
                    <a:pt x="8404" y="1"/>
                    <a:pt x="8386" y="0"/>
                    <a:pt x="8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4"/>
            <p:cNvSpPr/>
            <p:nvPr/>
          </p:nvSpPr>
          <p:spPr>
            <a:xfrm>
              <a:off x="3829725" y="617175"/>
              <a:ext cx="524475" cy="152775"/>
            </a:xfrm>
            <a:custGeom>
              <a:avLst/>
              <a:gdLst/>
              <a:ahLst/>
              <a:cxnLst/>
              <a:rect l="l" t="t" r="r" b="b"/>
              <a:pathLst>
                <a:path w="20979" h="6111" extrusionOk="0">
                  <a:moveTo>
                    <a:pt x="8451" y="176"/>
                  </a:moveTo>
                  <a:cubicBezTo>
                    <a:pt x="9233" y="176"/>
                    <a:pt x="9956" y="695"/>
                    <a:pt x="10201" y="1455"/>
                  </a:cubicBezTo>
                  <a:cubicBezTo>
                    <a:pt x="10214" y="1492"/>
                    <a:pt x="10239" y="1511"/>
                    <a:pt x="10267" y="1511"/>
                  </a:cubicBezTo>
                  <a:cubicBezTo>
                    <a:pt x="10295" y="1511"/>
                    <a:pt x="10326" y="1492"/>
                    <a:pt x="10351" y="1455"/>
                  </a:cubicBezTo>
                  <a:cubicBezTo>
                    <a:pt x="10627" y="778"/>
                    <a:pt x="11304" y="302"/>
                    <a:pt x="12056" y="302"/>
                  </a:cubicBezTo>
                  <a:cubicBezTo>
                    <a:pt x="12808" y="302"/>
                    <a:pt x="13509" y="778"/>
                    <a:pt x="13785" y="1480"/>
                  </a:cubicBezTo>
                  <a:cubicBezTo>
                    <a:pt x="13785" y="1516"/>
                    <a:pt x="13825" y="1540"/>
                    <a:pt x="13867" y="1540"/>
                  </a:cubicBezTo>
                  <a:cubicBezTo>
                    <a:pt x="13882" y="1540"/>
                    <a:pt x="13897" y="1537"/>
                    <a:pt x="13910" y="1530"/>
                  </a:cubicBezTo>
                  <a:cubicBezTo>
                    <a:pt x="14269" y="1095"/>
                    <a:pt x="14799" y="846"/>
                    <a:pt x="15338" y="846"/>
                  </a:cubicBezTo>
                  <a:cubicBezTo>
                    <a:pt x="15515" y="846"/>
                    <a:pt x="15692" y="873"/>
                    <a:pt x="15865" y="928"/>
                  </a:cubicBezTo>
                  <a:cubicBezTo>
                    <a:pt x="16517" y="1129"/>
                    <a:pt x="16993" y="1680"/>
                    <a:pt x="17118" y="2307"/>
                  </a:cubicBezTo>
                  <a:cubicBezTo>
                    <a:pt x="17134" y="2354"/>
                    <a:pt x="17170" y="2372"/>
                    <a:pt x="17207" y="2372"/>
                  </a:cubicBezTo>
                  <a:cubicBezTo>
                    <a:pt x="17229" y="2372"/>
                    <a:pt x="17250" y="2366"/>
                    <a:pt x="17269" y="2357"/>
                  </a:cubicBezTo>
                  <a:cubicBezTo>
                    <a:pt x="17645" y="1956"/>
                    <a:pt x="18146" y="1730"/>
                    <a:pt x="18697" y="1730"/>
                  </a:cubicBezTo>
                  <a:cubicBezTo>
                    <a:pt x="19825" y="1780"/>
                    <a:pt x="20677" y="2858"/>
                    <a:pt x="20427" y="3986"/>
                  </a:cubicBezTo>
                  <a:cubicBezTo>
                    <a:pt x="20249" y="4836"/>
                    <a:pt x="19463" y="5421"/>
                    <a:pt x="18622" y="5421"/>
                  </a:cubicBezTo>
                  <a:cubicBezTo>
                    <a:pt x="18397" y="5421"/>
                    <a:pt x="18168" y="5379"/>
                    <a:pt x="17945" y="5289"/>
                  </a:cubicBezTo>
                  <a:cubicBezTo>
                    <a:pt x="17369" y="5064"/>
                    <a:pt x="16968" y="4562"/>
                    <a:pt x="16818" y="3961"/>
                  </a:cubicBezTo>
                  <a:cubicBezTo>
                    <a:pt x="16818" y="3913"/>
                    <a:pt x="16787" y="3896"/>
                    <a:pt x="16753" y="3896"/>
                  </a:cubicBezTo>
                  <a:cubicBezTo>
                    <a:pt x="16732" y="3896"/>
                    <a:pt x="16711" y="3902"/>
                    <a:pt x="16692" y="3911"/>
                  </a:cubicBezTo>
                  <a:cubicBezTo>
                    <a:pt x="16334" y="4309"/>
                    <a:pt x="15833" y="4533"/>
                    <a:pt x="15316" y="4533"/>
                  </a:cubicBezTo>
                  <a:cubicBezTo>
                    <a:pt x="15182" y="4533"/>
                    <a:pt x="15047" y="4518"/>
                    <a:pt x="14913" y="4487"/>
                  </a:cubicBezTo>
                  <a:cubicBezTo>
                    <a:pt x="14311" y="4362"/>
                    <a:pt x="13835" y="3911"/>
                    <a:pt x="13610" y="3359"/>
                  </a:cubicBezTo>
                  <a:cubicBezTo>
                    <a:pt x="13592" y="3324"/>
                    <a:pt x="13549" y="3289"/>
                    <a:pt x="13508" y="3289"/>
                  </a:cubicBezTo>
                  <a:cubicBezTo>
                    <a:pt x="13491" y="3289"/>
                    <a:pt x="13474" y="3295"/>
                    <a:pt x="13459" y="3309"/>
                  </a:cubicBezTo>
                  <a:cubicBezTo>
                    <a:pt x="13104" y="3743"/>
                    <a:pt x="12593" y="3991"/>
                    <a:pt x="12050" y="3991"/>
                  </a:cubicBezTo>
                  <a:cubicBezTo>
                    <a:pt x="11903" y="3991"/>
                    <a:pt x="11754" y="3973"/>
                    <a:pt x="11605" y="3936"/>
                  </a:cubicBezTo>
                  <a:cubicBezTo>
                    <a:pt x="10978" y="3785"/>
                    <a:pt x="10477" y="3284"/>
                    <a:pt x="10301" y="2683"/>
                  </a:cubicBezTo>
                  <a:cubicBezTo>
                    <a:pt x="10289" y="2645"/>
                    <a:pt x="10257" y="2626"/>
                    <a:pt x="10226" y="2626"/>
                  </a:cubicBezTo>
                  <a:cubicBezTo>
                    <a:pt x="10195" y="2626"/>
                    <a:pt x="10163" y="2645"/>
                    <a:pt x="10151" y="2683"/>
                  </a:cubicBezTo>
                  <a:cubicBezTo>
                    <a:pt x="9900" y="3284"/>
                    <a:pt x="9374" y="3710"/>
                    <a:pt x="8747" y="3836"/>
                  </a:cubicBezTo>
                  <a:cubicBezTo>
                    <a:pt x="8656" y="3849"/>
                    <a:pt x="8563" y="3856"/>
                    <a:pt x="8471" y="3856"/>
                  </a:cubicBezTo>
                  <a:cubicBezTo>
                    <a:pt x="7885" y="3856"/>
                    <a:pt x="7311" y="3585"/>
                    <a:pt x="6943" y="3109"/>
                  </a:cubicBezTo>
                  <a:cubicBezTo>
                    <a:pt x="6930" y="3084"/>
                    <a:pt x="6899" y="3071"/>
                    <a:pt x="6868" y="3071"/>
                  </a:cubicBezTo>
                  <a:cubicBezTo>
                    <a:pt x="6836" y="3071"/>
                    <a:pt x="6805" y="3084"/>
                    <a:pt x="6793" y="3109"/>
                  </a:cubicBezTo>
                  <a:cubicBezTo>
                    <a:pt x="6642" y="3660"/>
                    <a:pt x="6266" y="4086"/>
                    <a:pt x="5765" y="4312"/>
                  </a:cubicBezTo>
                  <a:cubicBezTo>
                    <a:pt x="5528" y="4425"/>
                    <a:pt x="5274" y="4479"/>
                    <a:pt x="5021" y="4479"/>
                  </a:cubicBezTo>
                  <a:cubicBezTo>
                    <a:pt x="4658" y="4479"/>
                    <a:pt x="4295" y="4368"/>
                    <a:pt x="3985" y="4161"/>
                  </a:cubicBezTo>
                  <a:cubicBezTo>
                    <a:pt x="3971" y="4147"/>
                    <a:pt x="3956" y="4141"/>
                    <a:pt x="3943" y="4141"/>
                  </a:cubicBezTo>
                  <a:cubicBezTo>
                    <a:pt x="3910" y="4141"/>
                    <a:pt x="3885" y="4176"/>
                    <a:pt x="3885" y="4212"/>
                  </a:cubicBezTo>
                  <a:cubicBezTo>
                    <a:pt x="3835" y="4838"/>
                    <a:pt x="3484" y="5415"/>
                    <a:pt x="2958" y="5715"/>
                  </a:cubicBezTo>
                  <a:cubicBezTo>
                    <a:pt x="2677" y="5881"/>
                    <a:pt x="2356" y="5963"/>
                    <a:pt x="2037" y="5963"/>
                  </a:cubicBezTo>
                  <a:cubicBezTo>
                    <a:pt x="1730" y="5963"/>
                    <a:pt x="1424" y="5888"/>
                    <a:pt x="1153" y="5740"/>
                  </a:cubicBezTo>
                  <a:cubicBezTo>
                    <a:pt x="602" y="5440"/>
                    <a:pt x="251" y="4888"/>
                    <a:pt x="201" y="4262"/>
                  </a:cubicBezTo>
                  <a:cubicBezTo>
                    <a:pt x="151" y="3635"/>
                    <a:pt x="427" y="3034"/>
                    <a:pt x="928" y="2658"/>
                  </a:cubicBezTo>
                  <a:cubicBezTo>
                    <a:pt x="1254" y="2410"/>
                    <a:pt x="1641" y="2284"/>
                    <a:pt x="2029" y="2284"/>
                  </a:cubicBezTo>
                  <a:cubicBezTo>
                    <a:pt x="2387" y="2284"/>
                    <a:pt x="2746" y="2391"/>
                    <a:pt x="3058" y="2608"/>
                  </a:cubicBezTo>
                  <a:cubicBezTo>
                    <a:pt x="3072" y="2612"/>
                    <a:pt x="3085" y="2614"/>
                    <a:pt x="3097" y="2614"/>
                  </a:cubicBezTo>
                  <a:cubicBezTo>
                    <a:pt x="3150" y="2614"/>
                    <a:pt x="3183" y="2573"/>
                    <a:pt x="3183" y="2532"/>
                  </a:cubicBezTo>
                  <a:cubicBezTo>
                    <a:pt x="3234" y="1806"/>
                    <a:pt x="3710" y="1154"/>
                    <a:pt x="4386" y="903"/>
                  </a:cubicBezTo>
                  <a:cubicBezTo>
                    <a:pt x="4589" y="831"/>
                    <a:pt x="4797" y="797"/>
                    <a:pt x="5002" y="797"/>
                  </a:cubicBezTo>
                  <a:cubicBezTo>
                    <a:pt x="5584" y="797"/>
                    <a:pt x="6146" y="1073"/>
                    <a:pt x="6517" y="1555"/>
                  </a:cubicBezTo>
                  <a:cubicBezTo>
                    <a:pt x="6528" y="1577"/>
                    <a:pt x="6555" y="1590"/>
                    <a:pt x="6580" y="1590"/>
                  </a:cubicBezTo>
                  <a:cubicBezTo>
                    <a:pt x="6612" y="1590"/>
                    <a:pt x="6642" y="1571"/>
                    <a:pt x="6642" y="1530"/>
                  </a:cubicBezTo>
                  <a:cubicBezTo>
                    <a:pt x="6868" y="753"/>
                    <a:pt x="7569" y="176"/>
                    <a:pt x="8397" y="176"/>
                  </a:cubicBezTo>
                  <a:cubicBezTo>
                    <a:pt x="8415" y="176"/>
                    <a:pt x="8433" y="176"/>
                    <a:pt x="8451" y="176"/>
                  </a:cubicBezTo>
                  <a:close/>
                  <a:moveTo>
                    <a:pt x="8397" y="1"/>
                  </a:moveTo>
                  <a:cubicBezTo>
                    <a:pt x="7548" y="25"/>
                    <a:pt x="6832" y="558"/>
                    <a:pt x="6542" y="1331"/>
                  </a:cubicBezTo>
                  <a:lnTo>
                    <a:pt x="6542" y="1331"/>
                  </a:lnTo>
                  <a:cubicBezTo>
                    <a:pt x="6153" y="889"/>
                    <a:pt x="5594" y="637"/>
                    <a:pt x="5022" y="637"/>
                  </a:cubicBezTo>
                  <a:cubicBezTo>
                    <a:pt x="4801" y="637"/>
                    <a:pt x="4578" y="674"/>
                    <a:pt x="4361" y="753"/>
                  </a:cubicBezTo>
                  <a:cubicBezTo>
                    <a:pt x="3631" y="1012"/>
                    <a:pt x="3144" y="1648"/>
                    <a:pt x="3047" y="2391"/>
                  </a:cubicBezTo>
                  <a:lnTo>
                    <a:pt x="3047" y="2391"/>
                  </a:lnTo>
                  <a:cubicBezTo>
                    <a:pt x="2734" y="2217"/>
                    <a:pt x="2380" y="2126"/>
                    <a:pt x="2027" y="2126"/>
                  </a:cubicBezTo>
                  <a:cubicBezTo>
                    <a:pt x="1690" y="2126"/>
                    <a:pt x="1353" y="2209"/>
                    <a:pt x="1053" y="2382"/>
                  </a:cubicBezTo>
                  <a:cubicBezTo>
                    <a:pt x="452" y="2708"/>
                    <a:pt x="76" y="3334"/>
                    <a:pt x="51" y="4011"/>
                  </a:cubicBezTo>
                  <a:cubicBezTo>
                    <a:pt x="0" y="4688"/>
                    <a:pt x="326" y="5364"/>
                    <a:pt x="878" y="5740"/>
                  </a:cubicBezTo>
                  <a:cubicBezTo>
                    <a:pt x="1217" y="5987"/>
                    <a:pt x="1632" y="6111"/>
                    <a:pt x="2047" y="6111"/>
                  </a:cubicBezTo>
                  <a:cubicBezTo>
                    <a:pt x="2307" y="6111"/>
                    <a:pt x="2567" y="6062"/>
                    <a:pt x="2808" y="5966"/>
                  </a:cubicBezTo>
                  <a:cubicBezTo>
                    <a:pt x="3465" y="5684"/>
                    <a:pt x="3925" y="5072"/>
                    <a:pt x="4021" y="4357"/>
                  </a:cubicBezTo>
                  <a:lnTo>
                    <a:pt x="4021" y="4357"/>
                  </a:lnTo>
                  <a:cubicBezTo>
                    <a:pt x="4325" y="4535"/>
                    <a:pt x="4673" y="4628"/>
                    <a:pt x="5024" y="4628"/>
                  </a:cubicBezTo>
                  <a:cubicBezTo>
                    <a:pt x="5292" y="4628"/>
                    <a:pt x="5562" y="4574"/>
                    <a:pt x="5815" y="4462"/>
                  </a:cubicBezTo>
                  <a:cubicBezTo>
                    <a:pt x="6324" y="4254"/>
                    <a:pt x="6726" y="3811"/>
                    <a:pt x="6903" y="3291"/>
                  </a:cubicBezTo>
                  <a:lnTo>
                    <a:pt x="6903" y="3291"/>
                  </a:lnTo>
                  <a:cubicBezTo>
                    <a:pt x="7288" y="3743"/>
                    <a:pt x="7839" y="4013"/>
                    <a:pt x="8427" y="4013"/>
                  </a:cubicBezTo>
                  <a:cubicBezTo>
                    <a:pt x="8533" y="4013"/>
                    <a:pt x="8640" y="4004"/>
                    <a:pt x="8747" y="3986"/>
                  </a:cubicBezTo>
                  <a:cubicBezTo>
                    <a:pt x="9383" y="3872"/>
                    <a:pt x="9916" y="3471"/>
                    <a:pt x="10216" y="2912"/>
                  </a:cubicBezTo>
                  <a:lnTo>
                    <a:pt x="10216" y="2912"/>
                  </a:lnTo>
                  <a:cubicBezTo>
                    <a:pt x="10451" y="3480"/>
                    <a:pt x="10941" y="3927"/>
                    <a:pt x="11554" y="4086"/>
                  </a:cubicBezTo>
                  <a:cubicBezTo>
                    <a:pt x="11713" y="4123"/>
                    <a:pt x="11873" y="4141"/>
                    <a:pt x="12031" y="4141"/>
                  </a:cubicBezTo>
                  <a:cubicBezTo>
                    <a:pt x="12587" y="4141"/>
                    <a:pt x="13121" y="3919"/>
                    <a:pt x="13511" y="3515"/>
                  </a:cubicBezTo>
                  <a:lnTo>
                    <a:pt x="13511" y="3515"/>
                  </a:lnTo>
                  <a:cubicBezTo>
                    <a:pt x="13760" y="4076"/>
                    <a:pt x="14257" y="4498"/>
                    <a:pt x="14863" y="4638"/>
                  </a:cubicBezTo>
                  <a:cubicBezTo>
                    <a:pt x="15013" y="4675"/>
                    <a:pt x="15165" y="4693"/>
                    <a:pt x="15317" y="4693"/>
                  </a:cubicBezTo>
                  <a:cubicBezTo>
                    <a:pt x="15825" y="4693"/>
                    <a:pt x="16326" y="4491"/>
                    <a:pt x="16710" y="4142"/>
                  </a:cubicBezTo>
                  <a:lnTo>
                    <a:pt x="16710" y="4142"/>
                  </a:lnTo>
                  <a:cubicBezTo>
                    <a:pt x="16979" y="4997"/>
                    <a:pt x="17791" y="5575"/>
                    <a:pt x="18643" y="5575"/>
                  </a:cubicBezTo>
                  <a:cubicBezTo>
                    <a:pt x="18896" y="5575"/>
                    <a:pt x="19152" y="5524"/>
                    <a:pt x="19399" y="5415"/>
                  </a:cubicBezTo>
                  <a:cubicBezTo>
                    <a:pt x="20527" y="4938"/>
                    <a:pt x="20978" y="3560"/>
                    <a:pt x="20326" y="2532"/>
                  </a:cubicBezTo>
                  <a:cubicBezTo>
                    <a:pt x="19977" y="1958"/>
                    <a:pt x="19378" y="1608"/>
                    <a:pt x="18705" y="1580"/>
                  </a:cubicBezTo>
                  <a:lnTo>
                    <a:pt x="18705" y="1580"/>
                  </a:lnTo>
                  <a:cubicBezTo>
                    <a:pt x="18702" y="1580"/>
                    <a:pt x="18700" y="1580"/>
                    <a:pt x="18697" y="1580"/>
                  </a:cubicBezTo>
                  <a:cubicBezTo>
                    <a:pt x="18140" y="1580"/>
                    <a:pt x="17625" y="1774"/>
                    <a:pt x="17233" y="2142"/>
                  </a:cubicBezTo>
                  <a:lnTo>
                    <a:pt x="17233" y="2142"/>
                  </a:lnTo>
                  <a:cubicBezTo>
                    <a:pt x="17047" y="1504"/>
                    <a:pt x="16546" y="988"/>
                    <a:pt x="15915" y="778"/>
                  </a:cubicBezTo>
                  <a:cubicBezTo>
                    <a:pt x="15725" y="723"/>
                    <a:pt x="15532" y="696"/>
                    <a:pt x="15341" y="696"/>
                  </a:cubicBezTo>
                  <a:cubicBezTo>
                    <a:pt x="14796" y="696"/>
                    <a:pt x="14268" y="914"/>
                    <a:pt x="13877" y="1306"/>
                  </a:cubicBezTo>
                  <a:lnTo>
                    <a:pt x="13877" y="1306"/>
                  </a:lnTo>
                  <a:cubicBezTo>
                    <a:pt x="13528" y="621"/>
                    <a:pt x="12837" y="151"/>
                    <a:pt x="12056" y="151"/>
                  </a:cubicBezTo>
                  <a:cubicBezTo>
                    <a:pt x="11296" y="151"/>
                    <a:pt x="10620" y="575"/>
                    <a:pt x="10282" y="1246"/>
                  </a:cubicBezTo>
                  <a:lnTo>
                    <a:pt x="10282" y="1246"/>
                  </a:lnTo>
                  <a:cubicBezTo>
                    <a:pt x="9957" y="496"/>
                    <a:pt x="9209" y="1"/>
                    <a:pt x="8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" name="Google Shape;658;p34"/>
          <p:cNvGrpSpPr/>
          <p:nvPr/>
        </p:nvGrpSpPr>
        <p:grpSpPr>
          <a:xfrm rot="783492">
            <a:off x="298312" y="195499"/>
            <a:ext cx="1381112" cy="931047"/>
            <a:chOff x="4746400" y="727625"/>
            <a:chExt cx="1093375" cy="737075"/>
          </a:xfrm>
        </p:grpSpPr>
        <p:sp>
          <p:nvSpPr>
            <p:cNvPr id="659" name="Google Shape;659;p34"/>
            <p:cNvSpPr/>
            <p:nvPr/>
          </p:nvSpPr>
          <p:spPr>
            <a:xfrm>
              <a:off x="5607925" y="858425"/>
              <a:ext cx="229350" cy="341500"/>
            </a:xfrm>
            <a:custGeom>
              <a:avLst/>
              <a:gdLst/>
              <a:ahLst/>
              <a:cxnLst/>
              <a:rect l="l" t="t" r="r" b="b"/>
              <a:pathLst>
                <a:path w="9174" h="13660" extrusionOk="0">
                  <a:moveTo>
                    <a:pt x="4186" y="0"/>
                  </a:moveTo>
                  <a:cubicBezTo>
                    <a:pt x="1880" y="0"/>
                    <a:pt x="1" y="1880"/>
                    <a:pt x="1" y="4186"/>
                  </a:cubicBezTo>
                  <a:cubicBezTo>
                    <a:pt x="1" y="5965"/>
                    <a:pt x="1154" y="7494"/>
                    <a:pt x="2733" y="8095"/>
                  </a:cubicBezTo>
                  <a:cubicBezTo>
                    <a:pt x="2332" y="8672"/>
                    <a:pt x="2081" y="9374"/>
                    <a:pt x="2081" y="10126"/>
                  </a:cubicBezTo>
                  <a:cubicBezTo>
                    <a:pt x="2081" y="12080"/>
                    <a:pt x="3685" y="13659"/>
                    <a:pt x="5640" y="13659"/>
                  </a:cubicBezTo>
                  <a:cubicBezTo>
                    <a:pt x="7595" y="13659"/>
                    <a:pt x="9174" y="12080"/>
                    <a:pt x="9174" y="10126"/>
                  </a:cubicBezTo>
                  <a:cubicBezTo>
                    <a:pt x="9174" y="8747"/>
                    <a:pt x="8397" y="7569"/>
                    <a:pt x="7269" y="6968"/>
                  </a:cubicBezTo>
                  <a:cubicBezTo>
                    <a:pt x="7946" y="6241"/>
                    <a:pt x="8347" y="5263"/>
                    <a:pt x="8347" y="4186"/>
                  </a:cubicBezTo>
                  <a:cubicBezTo>
                    <a:pt x="8347" y="1880"/>
                    <a:pt x="6492" y="0"/>
                    <a:pt x="4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4"/>
            <p:cNvSpPr/>
            <p:nvPr/>
          </p:nvSpPr>
          <p:spPr>
            <a:xfrm>
              <a:off x="5605425" y="855900"/>
              <a:ext cx="234350" cy="346525"/>
            </a:xfrm>
            <a:custGeom>
              <a:avLst/>
              <a:gdLst/>
              <a:ahLst/>
              <a:cxnLst/>
              <a:rect l="l" t="t" r="r" b="b"/>
              <a:pathLst>
                <a:path w="9374" h="13861" extrusionOk="0">
                  <a:moveTo>
                    <a:pt x="4286" y="201"/>
                  </a:moveTo>
                  <a:cubicBezTo>
                    <a:pt x="6517" y="201"/>
                    <a:pt x="8346" y="2031"/>
                    <a:pt x="8346" y="4287"/>
                  </a:cubicBezTo>
                  <a:cubicBezTo>
                    <a:pt x="8346" y="5289"/>
                    <a:pt x="7970" y="6267"/>
                    <a:pt x="7294" y="7018"/>
                  </a:cubicBezTo>
                  <a:lnTo>
                    <a:pt x="7219" y="7094"/>
                  </a:lnTo>
                  <a:lnTo>
                    <a:pt x="7319" y="7169"/>
                  </a:lnTo>
                  <a:cubicBezTo>
                    <a:pt x="8472" y="7745"/>
                    <a:pt x="9173" y="8923"/>
                    <a:pt x="9173" y="10227"/>
                  </a:cubicBezTo>
                  <a:cubicBezTo>
                    <a:pt x="9173" y="12131"/>
                    <a:pt x="7645" y="13660"/>
                    <a:pt x="5740" y="13660"/>
                  </a:cubicBezTo>
                  <a:cubicBezTo>
                    <a:pt x="3835" y="13660"/>
                    <a:pt x="2281" y="12131"/>
                    <a:pt x="2281" y="10227"/>
                  </a:cubicBezTo>
                  <a:cubicBezTo>
                    <a:pt x="2281" y="9500"/>
                    <a:pt x="2507" y="8823"/>
                    <a:pt x="2908" y="8247"/>
                  </a:cubicBezTo>
                  <a:lnTo>
                    <a:pt x="2983" y="8146"/>
                  </a:lnTo>
                  <a:lnTo>
                    <a:pt x="2858" y="8096"/>
                  </a:lnTo>
                  <a:cubicBezTo>
                    <a:pt x="1279" y="7520"/>
                    <a:pt x="201" y="5966"/>
                    <a:pt x="201" y="4287"/>
                  </a:cubicBezTo>
                  <a:cubicBezTo>
                    <a:pt x="201" y="2031"/>
                    <a:pt x="2031" y="201"/>
                    <a:pt x="4286" y="201"/>
                  </a:cubicBezTo>
                  <a:close/>
                  <a:moveTo>
                    <a:pt x="4286" y="1"/>
                  </a:moveTo>
                  <a:cubicBezTo>
                    <a:pt x="1930" y="1"/>
                    <a:pt x="0" y="1931"/>
                    <a:pt x="0" y="4287"/>
                  </a:cubicBezTo>
                  <a:cubicBezTo>
                    <a:pt x="0" y="6016"/>
                    <a:pt x="1078" y="7595"/>
                    <a:pt x="2682" y="8247"/>
                  </a:cubicBezTo>
                  <a:cubicBezTo>
                    <a:pt x="2306" y="8823"/>
                    <a:pt x="2106" y="9500"/>
                    <a:pt x="2106" y="10227"/>
                  </a:cubicBezTo>
                  <a:cubicBezTo>
                    <a:pt x="2106" y="12232"/>
                    <a:pt x="3735" y="13861"/>
                    <a:pt x="5740" y="13861"/>
                  </a:cubicBezTo>
                  <a:cubicBezTo>
                    <a:pt x="7745" y="13861"/>
                    <a:pt x="9374" y="12232"/>
                    <a:pt x="9374" y="10227"/>
                  </a:cubicBezTo>
                  <a:cubicBezTo>
                    <a:pt x="9374" y="8898"/>
                    <a:pt x="8672" y="7695"/>
                    <a:pt x="7519" y="7044"/>
                  </a:cubicBezTo>
                  <a:cubicBezTo>
                    <a:pt x="8171" y="6267"/>
                    <a:pt x="8547" y="5289"/>
                    <a:pt x="8547" y="4287"/>
                  </a:cubicBezTo>
                  <a:cubicBezTo>
                    <a:pt x="8547" y="1931"/>
                    <a:pt x="6642" y="1"/>
                    <a:pt x="4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4"/>
            <p:cNvSpPr/>
            <p:nvPr/>
          </p:nvSpPr>
          <p:spPr>
            <a:xfrm>
              <a:off x="4748900" y="858425"/>
              <a:ext cx="229350" cy="341500"/>
            </a:xfrm>
            <a:custGeom>
              <a:avLst/>
              <a:gdLst/>
              <a:ahLst/>
              <a:cxnLst/>
              <a:rect l="l" t="t" r="r" b="b"/>
              <a:pathLst>
                <a:path w="9174" h="13660" extrusionOk="0">
                  <a:moveTo>
                    <a:pt x="5013" y="0"/>
                  </a:moveTo>
                  <a:cubicBezTo>
                    <a:pt x="2707" y="0"/>
                    <a:pt x="828" y="1880"/>
                    <a:pt x="828" y="4186"/>
                  </a:cubicBezTo>
                  <a:cubicBezTo>
                    <a:pt x="828" y="5263"/>
                    <a:pt x="1254" y="6241"/>
                    <a:pt x="1930" y="6968"/>
                  </a:cubicBezTo>
                  <a:cubicBezTo>
                    <a:pt x="778" y="7569"/>
                    <a:pt x="1" y="8747"/>
                    <a:pt x="1" y="10126"/>
                  </a:cubicBezTo>
                  <a:cubicBezTo>
                    <a:pt x="1" y="12080"/>
                    <a:pt x="1605" y="13659"/>
                    <a:pt x="3560" y="13659"/>
                  </a:cubicBezTo>
                  <a:cubicBezTo>
                    <a:pt x="5514" y="13659"/>
                    <a:pt x="7093" y="12080"/>
                    <a:pt x="7093" y="10126"/>
                  </a:cubicBezTo>
                  <a:cubicBezTo>
                    <a:pt x="7093" y="9374"/>
                    <a:pt x="6868" y="8672"/>
                    <a:pt x="6442" y="8095"/>
                  </a:cubicBezTo>
                  <a:cubicBezTo>
                    <a:pt x="8046" y="7494"/>
                    <a:pt x="9174" y="5965"/>
                    <a:pt x="9174" y="4186"/>
                  </a:cubicBezTo>
                  <a:cubicBezTo>
                    <a:pt x="9174" y="1880"/>
                    <a:pt x="7319" y="0"/>
                    <a:pt x="50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4"/>
            <p:cNvSpPr/>
            <p:nvPr/>
          </p:nvSpPr>
          <p:spPr>
            <a:xfrm>
              <a:off x="4746400" y="855900"/>
              <a:ext cx="234350" cy="346525"/>
            </a:xfrm>
            <a:custGeom>
              <a:avLst/>
              <a:gdLst/>
              <a:ahLst/>
              <a:cxnLst/>
              <a:rect l="l" t="t" r="r" b="b"/>
              <a:pathLst>
                <a:path w="9374" h="13861" extrusionOk="0">
                  <a:moveTo>
                    <a:pt x="5113" y="201"/>
                  </a:moveTo>
                  <a:cubicBezTo>
                    <a:pt x="7344" y="201"/>
                    <a:pt x="9173" y="2031"/>
                    <a:pt x="9173" y="4287"/>
                  </a:cubicBezTo>
                  <a:cubicBezTo>
                    <a:pt x="9173" y="5966"/>
                    <a:pt x="8121" y="7520"/>
                    <a:pt x="6517" y="8096"/>
                  </a:cubicBezTo>
                  <a:lnTo>
                    <a:pt x="6391" y="8146"/>
                  </a:lnTo>
                  <a:lnTo>
                    <a:pt x="6467" y="8247"/>
                  </a:lnTo>
                  <a:cubicBezTo>
                    <a:pt x="6893" y="8823"/>
                    <a:pt x="7093" y="9500"/>
                    <a:pt x="7093" y="10227"/>
                  </a:cubicBezTo>
                  <a:cubicBezTo>
                    <a:pt x="7093" y="12131"/>
                    <a:pt x="5539" y="13660"/>
                    <a:pt x="3660" y="13660"/>
                  </a:cubicBezTo>
                  <a:cubicBezTo>
                    <a:pt x="1755" y="13660"/>
                    <a:pt x="201" y="12131"/>
                    <a:pt x="201" y="10227"/>
                  </a:cubicBezTo>
                  <a:cubicBezTo>
                    <a:pt x="201" y="8923"/>
                    <a:pt x="903" y="7745"/>
                    <a:pt x="2055" y="7169"/>
                  </a:cubicBezTo>
                  <a:lnTo>
                    <a:pt x="2181" y="7094"/>
                  </a:lnTo>
                  <a:lnTo>
                    <a:pt x="2081" y="7018"/>
                  </a:lnTo>
                  <a:cubicBezTo>
                    <a:pt x="1404" y="6267"/>
                    <a:pt x="1028" y="5289"/>
                    <a:pt x="1028" y="4287"/>
                  </a:cubicBezTo>
                  <a:cubicBezTo>
                    <a:pt x="1028" y="2031"/>
                    <a:pt x="2858" y="201"/>
                    <a:pt x="5113" y="201"/>
                  </a:cubicBezTo>
                  <a:close/>
                  <a:moveTo>
                    <a:pt x="5113" y="1"/>
                  </a:moveTo>
                  <a:cubicBezTo>
                    <a:pt x="2757" y="1"/>
                    <a:pt x="852" y="1931"/>
                    <a:pt x="852" y="4287"/>
                  </a:cubicBezTo>
                  <a:cubicBezTo>
                    <a:pt x="852" y="5289"/>
                    <a:pt x="1203" y="6267"/>
                    <a:pt x="1855" y="7044"/>
                  </a:cubicBezTo>
                  <a:cubicBezTo>
                    <a:pt x="727" y="7695"/>
                    <a:pt x="0" y="8898"/>
                    <a:pt x="0" y="10227"/>
                  </a:cubicBezTo>
                  <a:cubicBezTo>
                    <a:pt x="0" y="12232"/>
                    <a:pt x="1654" y="13861"/>
                    <a:pt x="3660" y="13861"/>
                  </a:cubicBezTo>
                  <a:cubicBezTo>
                    <a:pt x="5665" y="13861"/>
                    <a:pt x="7294" y="12232"/>
                    <a:pt x="7294" y="10227"/>
                  </a:cubicBezTo>
                  <a:cubicBezTo>
                    <a:pt x="7294" y="9500"/>
                    <a:pt x="7093" y="8823"/>
                    <a:pt x="6692" y="8247"/>
                  </a:cubicBezTo>
                  <a:cubicBezTo>
                    <a:pt x="8296" y="7595"/>
                    <a:pt x="9374" y="6016"/>
                    <a:pt x="9374" y="4287"/>
                  </a:cubicBezTo>
                  <a:cubicBezTo>
                    <a:pt x="9374" y="1931"/>
                    <a:pt x="7469" y="1"/>
                    <a:pt x="5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4"/>
            <p:cNvSpPr/>
            <p:nvPr/>
          </p:nvSpPr>
          <p:spPr>
            <a:xfrm>
              <a:off x="4866075" y="730600"/>
              <a:ext cx="864675" cy="730600"/>
            </a:xfrm>
            <a:custGeom>
              <a:avLst/>
              <a:gdLst/>
              <a:ahLst/>
              <a:cxnLst/>
              <a:rect l="l" t="t" r="r" b="b"/>
              <a:pathLst>
                <a:path w="34587" h="29224" extrusionOk="0">
                  <a:moveTo>
                    <a:pt x="17294" y="0"/>
                  </a:moveTo>
                  <a:cubicBezTo>
                    <a:pt x="7745" y="0"/>
                    <a:pt x="0" y="6542"/>
                    <a:pt x="0" y="14612"/>
                  </a:cubicBezTo>
                  <a:cubicBezTo>
                    <a:pt x="0" y="22682"/>
                    <a:pt x="7745" y="29224"/>
                    <a:pt x="17294" y="29224"/>
                  </a:cubicBezTo>
                  <a:cubicBezTo>
                    <a:pt x="26843" y="29224"/>
                    <a:pt x="34587" y="22682"/>
                    <a:pt x="34587" y="14612"/>
                  </a:cubicBezTo>
                  <a:cubicBezTo>
                    <a:pt x="34587" y="6542"/>
                    <a:pt x="26843" y="0"/>
                    <a:pt x="172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4"/>
            <p:cNvSpPr/>
            <p:nvPr/>
          </p:nvSpPr>
          <p:spPr>
            <a:xfrm>
              <a:off x="4857300" y="727625"/>
              <a:ext cx="876600" cy="737075"/>
            </a:xfrm>
            <a:custGeom>
              <a:avLst/>
              <a:gdLst/>
              <a:ahLst/>
              <a:cxnLst/>
              <a:rect l="l" t="t" r="r" b="b"/>
              <a:pathLst>
                <a:path w="35064" h="29483" extrusionOk="0">
                  <a:moveTo>
                    <a:pt x="17652" y="253"/>
                  </a:moveTo>
                  <a:cubicBezTo>
                    <a:pt x="18809" y="253"/>
                    <a:pt x="19965" y="350"/>
                    <a:pt x="21103" y="545"/>
                  </a:cubicBezTo>
                  <a:cubicBezTo>
                    <a:pt x="24387" y="1122"/>
                    <a:pt x="27544" y="2500"/>
                    <a:pt x="30051" y="4731"/>
                  </a:cubicBezTo>
                  <a:cubicBezTo>
                    <a:pt x="32357" y="6761"/>
                    <a:pt x="34061" y="9468"/>
                    <a:pt x="34612" y="12500"/>
                  </a:cubicBezTo>
                  <a:cubicBezTo>
                    <a:pt x="34737" y="13227"/>
                    <a:pt x="34813" y="13979"/>
                    <a:pt x="34813" y="14731"/>
                  </a:cubicBezTo>
                  <a:cubicBezTo>
                    <a:pt x="34813" y="17839"/>
                    <a:pt x="33610" y="20796"/>
                    <a:pt x="31630" y="23152"/>
                  </a:cubicBezTo>
                  <a:cubicBezTo>
                    <a:pt x="29524" y="25633"/>
                    <a:pt x="26642" y="27413"/>
                    <a:pt x="23534" y="28365"/>
                  </a:cubicBezTo>
                  <a:cubicBezTo>
                    <a:pt x="21637" y="28951"/>
                    <a:pt x="19646" y="29242"/>
                    <a:pt x="17657" y="29242"/>
                  </a:cubicBezTo>
                  <a:cubicBezTo>
                    <a:pt x="16074" y="29242"/>
                    <a:pt x="14491" y="29058"/>
                    <a:pt x="12958" y="28691"/>
                  </a:cubicBezTo>
                  <a:cubicBezTo>
                    <a:pt x="9750" y="27914"/>
                    <a:pt x="6717" y="26335"/>
                    <a:pt x="4412" y="23979"/>
                  </a:cubicBezTo>
                  <a:cubicBezTo>
                    <a:pt x="2256" y="21774"/>
                    <a:pt x="802" y="18916"/>
                    <a:pt x="527" y="15834"/>
                  </a:cubicBezTo>
                  <a:cubicBezTo>
                    <a:pt x="251" y="12776"/>
                    <a:pt x="1153" y="9743"/>
                    <a:pt x="2958" y="7237"/>
                  </a:cubicBezTo>
                  <a:cubicBezTo>
                    <a:pt x="4838" y="4606"/>
                    <a:pt x="7569" y="2676"/>
                    <a:pt x="10577" y="1523"/>
                  </a:cubicBezTo>
                  <a:cubicBezTo>
                    <a:pt x="12829" y="676"/>
                    <a:pt x="15242" y="253"/>
                    <a:pt x="17652" y="253"/>
                  </a:cubicBezTo>
                  <a:close/>
                  <a:moveTo>
                    <a:pt x="17696" y="1"/>
                  </a:moveTo>
                  <a:cubicBezTo>
                    <a:pt x="16076" y="1"/>
                    <a:pt x="14454" y="191"/>
                    <a:pt x="12883" y="570"/>
                  </a:cubicBezTo>
                  <a:cubicBezTo>
                    <a:pt x="9650" y="1347"/>
                    <a:pt x="6567" y="2951"/>
                    <a:pt x="4211" y="5357"/>
                  </a:cubicBezTo>
                  <a:cubicBezTo>
                    <a:pt x="2056" y="7588"/>
                    <a:pt x="577" y="10470"/>
                    <a:pt x="301" y="13578"/>
                  </a:cubicBezTo>
                  <a:cubicBezTo>
                    <a:pt x="0" y="16686"/>
                    <a:pt x="928" y="19819"/>
                    <a:pt x="2732" y="22350"/>
                  </a:cubicBezTo>
                  <a:cubicBezTo>
                    <a:pt x="4637" y="25007"/>
                    <a:pt x="7394" y="26987"/>
                    <a:pt x="10427" y="28140"/>
                  </a:cubicBezTo>
                  <a:cubicBezTo>
                    <a:pt x="12727" y="29043"/>
                    <a:pt x="15189" y="29482"/>
                    <a:pt x="17648" y="29482"/>
                  </a:cubicBezTo>
                  <a:cubicBezTo>
                    <a:pt x="18806" y="29482"/>
                    <a:pt x="19964" y="29385"/>
                    <a:pt x="21103" y="29192"/>
                  </a:cubicBezTo>
                  <a:cubicBezTo>
                    <a:pt x="24437" y="28616"/>
                    <a:pt x="27670" y="27187"/>
                    <a:pt x="30226" y="24932"/>
                  </a:cubicBezTo>
                  <a:cubicBezTo>
                    <a:pt x="32557" y="22876"/>
                    <a:pt x="34286" y="20094"/>
                    <a:pt x="34838" y="17012"/>
                  </a:cubicBezTo>
                  <a:cubicBezTo>
                    <a:pt x="34988" y="16260"/>
                    <a:pt x="35063" y="15508"/>
                    <a:pt x="35063" y="14731"/>
                  </a:cubicBezTo>
                  <a:cubicBezTo>
                    <a:pt x="35063" y="14730"/>
                    <a:pt x="35063" y="14730"/>
                    <a:pt x="35063" y="14729"/>
                  </a:cubicBezTo>
                  <a:lnTo>
                    <a:pt x="35063" y="14729"/>
                  </a:lnTo>
                  <a:cubicBezTo>
                    <a:pt x="35038" y="11622"/>
                    <a:pt x="33860" y="8615"/>
                    <a:pt x="31855" y="6235"/>
                  </a:cubicBezTo>
                  <a:cubicBezTo>
                    <a:pt x="29725" y="3678"/>
                    <a:pt x="26793" y="1899"/>
                    <a:pt x="23660" y="896"/>
                  </a:cubicBezTo>
                  <a:cubicBezTo>
                    <a:pt x="21739" y="298"/>
                    <a:pt x="19719" y="1"/>
                    <a:pt x="17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4"/>
            <p:cNvSpPr/>
            <p:nvPr/>
          </p:nvSpPr>
          <p:spPr>
            <a:xfrm>
              <a:off x="4932475" y="761300"/>
              <a:ext cx="731875" cy="523200"/>
            </a:xfrm>
            <a:custGeom>
              <a:avLst/>
              <a:gdLst/>
              <a:ahLst/>
              <a:cxnLst/>
              <a:rect l="l" t="t" r="r" b="b"/>
              <a:pathLst>
                <a:path w="29275" h="20928" extrusionOk="0">
                  <a:moveTo>
                    <a:pt x="14638" y="0"/>
                  </a:moveTo>
                  <a:cubicBezTo>
                    <a:pt x="6567" y="0"/>
                    <a:pt x="1" y="4687"/>
                    <a:pt x="1" y="10452"/>
                  </a:cubicBezTo>
                  <a:cubicBezTo>
                    <a:pt x="1" y="16241"/>
                    <a:pt x="6567" y="20928"/>
                    <a:pt x="14638" y="20928"/>
                  </a:cubicBezTo>
                  <a:cubicBezTo>
                    <a:pt x="22708" y="20928"/>
                    <a:pt x="29274" y="16241"/>
                    <a:pt x="29274" y="10452"/>
                  </a:cubicBezTo>
                  <a:cubicBezTo>
                    <a:pt x="29274" y="4687"/>
                    <a:pt x="22708" y="0"/>
                    <a:pt x="14638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4"/>
            <p:cNvSpPr/>
            <p:nvPr/>
          </p:nvSpPr>
          <p:spPr>
            <a:xfrm>
              <a:off x="5319475" y="1018825"/>
              <a:ext cx="123075" cy="108525"/>
            </a:xfrm>
            <a:custGeom>
              <a:avLst/>
              <a:gdLst/>
              <a:ahLst/>
              <a:cxnLst/>
              <a:rect l="l" t="t" r="r" b="b"/>
              <a:pathLst>
                <a:path w="4923" h="4341" extrusionOk="0">
                  <a:moveTo>
                    <a:pt x="4756" y="0"/>
                  </a:moveTo>
                  <a:cubicBezTo>
                    <a:pt x="4671" y="0"/>
                    <a:pt x="4584" y="50"/>
                    <a:pt x="4571" y="151"/>
                  </a:cubicBezTo>
                  <a:cubicBezTo>
                    <a:pt x="4546" y="1429"/>
                    <a:pt x="4170" y="2757"/>
                    <a:pt x="3042" y="3459"/>
                  </a:cubicBezTo>
                  <a:cubicBezTo>
                    <a:pt x="2448" y="3833"/>
                    <a:pt x="1758" y="3994"/>
                    <a:pt x="1072" y="3994"/>
                  </a:cubicBezTo>
                  <a:cubicBezTo>
                    <a:pt x="977" y="3994"/>
                    <a:pt x="882" y="3991"/>
                    <a:pt x="787" y="3985"/>
                  </a:cubicBezTo>
                  <a:cubicBezTo>
                    <a:pt x="661" y="3985"/>
                    <a:pt x="536" y="3960"/>
                    <a:pt x="411" y="3960"/>
                  </a:cubicBezTo>
                  <a:cubicBezTo>
                    <a:pt x="411" y="3960"/>
                    <a:pt x="386" y="3960"/>
                    <a:pt x="336" y="3935"/>
                  </a:cubicBezTo>
                  <a:lnTo>
                    <a:pt x="285" y="3935"/>
                  </a:lnTo>
                  <a:cubicBezTo>
                    <a:pt x="271" y="3932"/>
                    <a:pt x="258" y="3930"/>
                    <a:pt x="244" y="3930"/>
                  </a:cubicBezTo>
                  <a:cubicBezTo>
                    <a:pt x="72" y="3930"/>
                    <a:pt x="1" y="4214"/>
                    <a:pt x="210" y="4261"/>
                  </a:cubicBezTo>
                  <a:cubicBezTo>
                    <a:pt x="481" y="4314"/>
                    <a:pt x="758" y="4341"/>
                    <a:pt x="1036" y="4341"/>
                  </a:cubicBezTo>
                  <a:cubicBezTo>
                    <a:pt x="2330" y="4341"/>
                    <a:pt x="3635" y="3766"/>
                    <a:pt x="4296" y="2632"/>
                  </a:cubicBezTo>
                  <a:cubicBezTo>
                    <a:pt x="4747" y="1880"/>
                    <a:pt x="4897" y="1003"/>
                    <a:pt x="4922" y="151"/>
                  </a:cubicBezTo>
                  <a:cubicBezTo>
                    <a:pt x="4922" y="50"/>
                    <a:pt x="4841" y="0"/>
                    <a:pt x="4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4"/>
            <p:cNvSpPr/>
            <p:nvPr/>
          </p:nvSpPr>
          <p:spPr>
            <a:xfrm>
              <a:off x="5478225" y="916700"/>
              <a:ext cx="196150" cy="195500"/>
            </a:xfrm>
            <a:custGeom>
              <a:avLst/>
              <a:gdLst/>
              <a:ahLst/>
              <a:cxnLst/>
              <a:rect l="l" t="t" r="r" b="b"/>
              <a:pathLst>
                <a:path w="7846" h="7820" extrusionOk="0">
                  <a:moveTo>
                    <a:pt x="3910" y="0"/>
                  </a:moveTo>
                  <a:cubicBezTo>
                    <a:pt x="1755" y="0"/>
                    <a:pt x="1" y="1754"/>
                    <a:pt x="1" y="3910"/>
                  </a:cubicBezTo>
                  <a:cubicBezTo>
                    <a:pt x="1" y="6065"/>
                    <a:pt x="1755" y="7820"/>
                    <a:pt x="3910" y="7820"/>
                  </a:cubicBezTo>
                  <a:cubicBezTo>
                    <a:pt x="6091" y="7820"/>
                    <a:pt x="7845" y="6065"/>
                    <a:pt x="7845" y="3910"/>
                  </a:cubicBezTo>
                  <a:cubicBezTo>
                    <a:pt x="7845" y="1754"/>
                    <a:pt x="6091" y="0"/>
                    <a:pt x="391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4"/>
            <p:cNvSpPr/>
            <p:nvPr/>
          </p:nvSpPr>
          <p:spPr>
            <a:xfrm>
              <a:off x="5509550" y="949275"/>
              <a:ext cx="133500" cy="133475"/>
            </a:xfrm>
            <a:custGeom>
              <a:avLst/>
              <a:gdLst/>
              <a:ahLst/>
              <a:cxnLst/>
              <a:rect l="l" t="t" r="r" b="b"/>
              <a:pathLst>
                <a:path w="5340" h="5339" extrusionOk="0">
                  <a:moveTo>
                    <a:pt x="2657" y="0"/>
                  </a:moveTo>
                  <a:cubicBezTo>
                    <a:pt x="1204" y="0"/>
                    <a:pt x="1" y="1178"/>
                    <a:pt x="1" y="2657"/>
                  </a:cubicBezTo>
                  <a:cubicBezTo>
                    <a:pt x="1" y="4136"/>
                    <a:pt x="1204" y="5339"/>
                    <a:pt x="2657" y="5339"/>
                  </a:cubicBezTo>
                  <a:cubicBezTo>
                    <a:pt x="4136" y="5339"/>
                    <a:pt x="5339" y="4136"/>
                    <a:pt x="5339" y="2657"/>
                  </a:cubicBezTo>
                  <a:cubicBezTo>
                    <a:pt x="5339" y="1178"/>
                    <a:pt x="4136" y="0"/>
                    <a:pt x="2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4"/>
            <p:cNvSpPr/>
            <p:nvPr/>
          </p:nvSpPr>
          <p:spPr>
            <a:xfrm>
              <a:off x="5516450" y="946125"/>
              <a:ext cx="42625" cy="42650"/>
            </a:xfrm>
            <a:custGeom>
              <a:avLst/>
              <a:gdLst/>
              <a:ahLst/>
              <a:cxnLst/>
              <a:rect l="l" t="t" r="r" b="b"/>
              <a:pathLst>
                <a:path w="1705" h="1706" extrusionOk="0">
                  <a:moveTo>
                    <a:pt x="853" y="1"/>
                  </a:moveTo>
                  <a:cubicBezTo>
                    <a:pt x="376" y="1"/>
                    <a:pt x="1" y="402"/>
                    <a:pt x="1" y="853"/>
                  </a:cubicBezTo>
                  <a:cubicBezTo>
                    <a:pt x="1" y="1329"/>
                    <a:pt x="376" y="1705"/>
                    <a:pt x="853" y="1705"/>
                  </a:cubicBezTo>
                  <a:cubicBezTo>
                    <a:pt x="1329" y="1705"/>
                    <a:pt x="1705" y="1329"/>
                    <a:pt x="1705" y="853"/>
                  </a:cubicBezTo>
                  <a:cubicBezTo>
                    <a:pt x="1705" y="402"/>
                    <a:pt x="1329" y="1"/>
                    <a:pt x="8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4"/>
            <p:cNvSpPr/>
            <p:nvPr/>
          </p:nvSpPr>
          <p:spPr>
            <a:xfrm>
              <a:off x="4951275" y="949900"/>
              <a:ext cx="138500" cy="78175"/>
            </a:xfrm>
            <a:custGeom>
              <a:avLst/>
              <a:gdLst/>
              <a:ahLst/>
              <a:cxnLst/>
              <a:rect l="l" t="t" r="r" b="b"/>
              <a:pathLst>
                <a:path w="5540" h="3127" extrusionOk="0">
                  <a:moveTo>
                    <a:pt x="2792" y="0"/>
                  </a:moveTo>
                  <a:cubicBezTo>
                    <a:pt x="1974" y="0"/>
                    <a:pt x="1177" y="377"/>
                    <a:pt x="653" y="1028"/>
                  </a:cubicBezTo>
                  <a:cubicBezTo>
                    <a:pt x="226" y="1554"/>
                    <a:pt x="1" y="2206"/>
                    <a:pt x="1" y="2883"/>
                  </a:cubicBezTo>
                  <a:cubicBezTo>
                    <a:pt x="1" y="3045"/>
                    <a:pt x="120" y="3127"/>
                    <a:pt x="239" y="3127"/>
                  </a:cubicBezTo>
                  <a:cubicBezTo>
                    <a:pt x="358" y="3127"/>
                    <a:pt x="477" y="3045"/>
                    <a:pt x="477" y="2883"/>
                  </a:cubicBezTo>
                  <a:cubicBezTo>
                    <a:pt x="502" y="1629"/>
                    <a:pt x="1455" y="477"/>
                    <a:pt x="2783" y="477"/>
                  </a:cubicBezTo>
                  <a:cubicBezTo>
                    <a:pt x="4086" y="477"/>
                    <a:pt x="5064" y="1629"/>
                    <a:pt x="5064" y="2883"/>
                  </a:cubicBezTo>
                  <a:cubicBezTo>
                    <a:pt x="5064" y="3045"/>
                    <a:pt x="5183" y="3127"/>
                    <a:pt x="5302" y="3127"/>
                  </a:cubicBezTo>
                  <a:cubicBezTo>
                    <a:pt x="5421" y="3127"/>
                    <a:pt x="5540" y="3045"/>
                    <a:pt x="5540" y="2883"/>
                  </a:cubicBezTo>
                  <a:cubicBezTo>
                    <a:pt x="5540" y="1705"/>
                    <a:pt x="4838" y="602"/>
                    <a:pt x="3735" y="176"/>
                  </a:cubicBezTo>
                  <a:cubicBezTo>
                    <a:pt x="3428" y="57"/>
                    <a:pt x="3108" y="0"/>
                    <a:pt x="2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4"/>
            <p:cNvSpPr/>
            <p:nvPr/>
          </p:nvSpPr>
          <p:spPr>
            <a:xfrm>
              <a:off x="4940000" y="730600"/>
              <a:ext cx="745650" cy="203650"/>
            </a:xfrm>
            <a:custGeom>
              <a:avLst/>
              <a:gdLst/>
              <a:ahLst/>
              <a:cxnLst/>
              <a:rect l="l" t="t" r="r" b="b"/>
              <a:pathLst>
                <a:path w="29826" h="8146" extrusionOk="0">
                  <a:moveTo>
                    <a:pt x="14337" y="0"/>
                  </a:moveTo>
                  <a:cubicBezTo>
                    <a:pt x="8372" y="0"/>
                    <a:pt x="3109" y="2557"/>
                    <a:pt x="1" y="6467"/>
                  </a:cubicBezTo>
                  <a:cubicBezTo>
                    <a:pt x="612" y="6481"/>
                    <a:pt x="1284" y="6491"/>
                    <a:pt x="2004" y="6491"/>
                  </a:cubicBezTo>
                  <a:cubicBezTo>
                    <a:pt x="7364" y="6491"/>
                    <a:pt x="15447" y="5961"/>
                    <a:pt x="22031" y="3133"/>
                  </a:cubicBezTo>
                  <a:cubicBezTo>
                    <a:pt x="22031" y="3133"/>
                    <a:pt x="25339" y="6642"/>
                    <a:pt x="29825" y="8146"/>
                  </a:cubicBezTo>
                  <a:cubicBezTo>
                    <a:pt x="27018" y="3334"/>
                    <a:pt x="21129" y="0"/>
                    <a:pt x="14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4"/>
            <p:cNvSpPr/>
            <p:nvPr/>
          </p:nvSpPr>
          <p:spPr>
            <a:xfrm>
              <a:off x="4935000" y="728725"/>
              <a:ext cx="756300" cy="209925"/>
            </a:xfrm>
            <a:custGeom>
              <a:avLst/>
              <a:gdLst/>
              <a:ahLst/>
              <a:cxnLst/>
              <a:rect l="l" t="t" r="r" b="b"/>
              <a:pathLst>
                <a:path w="30252" h="8397" extrusionOk="0">
                  <a:moveTo>
                    <a:pt x="14537" y="176"/>
                  </a:moveTo>
                  <a:cubicBezTo>
                    <a:pt x="21028" y="176"/>
                    <a:pt x="26842" y="3183"/>
                    <a:pt x="29825" y="8045"/>
                  </a:cubicBezTo>
                  <a:cubicBezTo>
                    <a:pt x="25514" y="6516"/>
                    <a:pt x="22331" y="3183"/>
                    <a:pt x="22306" y="3158"/>
                  </a:cubicBezTo>
                  <a:lnTo>
                    <a:pt x="22256" y="3108"/>
                  </a:lnTo>
                  <a:lnTo>
                    <a:pt x="22206" y="3133"/>
                  </a:lnTo>
                  <a:cubicBezTo>
                    <a:pt x="15642" y="5927"/>
                    <a:pt x="7567" y="6465"/>
                    <a:pt x="2304" y="6465"/>
                  </a:cubicBezTo>
                  <a:cubicBezTo>
                    <a:pt x="1619" y="6465"/>
                    <a:pt x="982" y="6456"/>
                    <a:pt x="401" y="6441"/>
                  </a:cubicBezTo>
                  <a:cubicBezTo>
                    <a:pt x="3609" y="2506"/>
                    <a:pt x="8872" y="176"/>
                    <a:pt x="14537" y="176"/>
                  </a:cubicBezTo>
                  <a:close/>
                  <a:moveTo>
                    <a:pt x="14537" y="0"/>
                  </a:moveTo>
                  <a:cubicBezTo>
                    <a:pt x="8747" y="0"/>
                    <a:pt x="3359" y="2406"/>
                    <a:pt x="126" y="6466"/>
                  </a:cubicBezTo>
                  <a:lnTo>
                    <a:pt x="0" y="6617"/>
                  </a:lnTo>
                  <a:lnTo>
                    <a:pt x="201" y="6642"/>
                  </a:lnTo>
                  <a:cubicBezTo>
                    <a:pt x="793" y="6657"/>
                    <a:pt x="1449" y="6666"/>
                    <a:pt x="2157" y="6666"/>
                  </a:cubicBezTo>
                  <a:cubicBezTo>
                    <a:pt x="7416" y="6666"/>
                    <a:pt x="15580" y="6139"/>
                    <a:pt x="22206" y="3334"/>
                  </a:cubicBezTo>
                  <a:cubicBezTo>
                    <a:pt x="22632" y="3760"/>
                    <a:pt x="25815" y="6917"/>
                    <a:pt x="30000" y="8321"/>
                  </a:cubicBezTo>
                  <a:lnTo>
                    <a:pt x="30251" y="8396"/>
                  </a:lnTo>
                  <a:lnTo>
                    <a:pt x="30126" y="8171"/>
                  </a:lnTo>
                  <a:cubicBezTo>
                    <a:pt x="27168" y="3133"/>
                    <a:pt x="21178" y="0"/>
                    <a:pt x="14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3" name="Google Shape;673;p34"/>
          <p:cNvGrpSpPr/>
          <p:nvPr/>
        </p:nvGrpSpPr>
        <p:grpSpPr>
          <a:xfrm rot="-1423477">
            <a:off x="7975429" y="4165960"/>
            <a:ext cx="992172" cy="881429"/>
            <a:chOff x="4502650" y="4074600"/>
            <a:chExt cx="891650" cy="792025"/>
          </a:xfrm>
        </p:grpSpPr>
        <p:sp>
          <p:nvSpPr>
            <p:cNvPr id="674" name="Google Shape;674;p34"/>
            <p:cNvSpPr/>
            <p:nvPr/>
          </p:nvSpPr>
          <p:spPr>
            <a:xfrm>
              <a:off x="4527725" y="4083375"/>
              <a:ext cx="258800" cy="177975"/>
            </a:xfrm>
            <a:custGeom>
              <a:avLst/>
              <a:gdLst/>
              <a:ahLst/>
              <a:cxnLst/>
              <a:rect l="l" t="t" r="r" b="b"/>
              <a:pathLst>
                <a:path w="10352" h="7119" extrusionOk="0">
                  <a:moveTo>
                    <a:pt x="1429" y="0"/>
                  </a:moveTo>
                  <a:lnTo>
                    <a:pt x="1429" y="0"/>
                  </a:lnTo>
                  <a:cubicBezTo>
                    <a:pt x="0" y="6366"/>
                    <a:pt x="5239" y="7118"/>
                    <a:pt x="5239" y="7118"/>
                  </a:cubicBezTo>
                  <a:cubicBezTo>
                    <a:pt x="5239" y="7118"/>
                    <a:pt x="10351" y="3985"/>
                    <a:pt x="6943" y="3559"/>
                  </a:cubicBezTo>
                  <a:cubicBezTo>
                    <a:pt x="3509" y="3133"/>
                    <a:pt x="1429" y="1"/>
                    <a:pt x="14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4"/>
            <p:cNvSpPr/>
            <p:nvPr/>
          </p:nvSpPr>
          <p:spPr>
            <a:xfrm>
              <a:off x="4547775" y="4074600"/>
              <a:ext cx="191750" cy="190500"/>
            </a:xfrm>
            <a:custGeom>
              <a:avLst/>
              <a:gdLst/>
              <a:ahLst/>
              <a:cxnLst/>
              <a:rect l="l" t="t" r="r" b="b"/>
              <a:pathLst>
                <a:path w="7670" h="7620" extrusionOk="0">
                  <a:moveTo>
                    <a:pt x="702" y="702"/>
                  </a:moveTo>
                  <a:cubicBezTo>
                    <a:pt x="1304" y="1479"/>
                    <a:pt x="3259" y="3710"/>
                    <a:pt x="6116" y="4061"/>
                  </a:cubicBezTo>
                  <a:cubicBezTo>
                    <a:pt x="6542" y="4111"/>
                    <a:pt x="7093" y="4261"/>
                    <a:pt x="7143" y="4562"/>
                  </a:cubicBezTo>
                  <a:cubicBezTo>
                    <a:pt x="7294" y="5239"/>
                    <a:pt x="5564" y="6592"/>
                    <a:pt x="4386" y="7319"/>
                  </a:cubicBezTo>
                  <a:cubicBezTo>
                    <a:pt x="4086" y="7269"/>
                    <a:pt x="2406" y="6868"/>
                    <a:pt x="1354" y="5364"/>
                  </a:cubicBezTo>
                  <a:cubicBezTo>
                    <a:pt x="552" y="4186"/>
                    <a:pt x="326" y="2632"/>
                    <a:pt x="702" y="702"/>
                  </a:cubicBezTo>
                  <a:close/>
                  <a:moveTo>
                    <a:pt x="552" y="0"/>
                  </a:moveTo>
                  <a:lnTo>
                    <a:pt x="477" y="326"/>
                  </a:lnTo>
                  <a:cubicBezTo>
                    <a:pt x="0" y="2482"/>
                    <a:pt x="226" y="4236"/>
                    <a:pt x="1128" y="5539"/>
                  </a:cubicBezTo>
                  <a:cubicBezTo>
                    <a:pt x="2331" y="7294"/>
                    <a:pt x="4311" y="7595"/>
                    <a:pt x="4411" y="7620"/>
                  </a:cubicBezTo>
                  <a:lnTo>
                    <a:pt x="4462" y="7620"/>
                  </a:lnTo>
                  <a:lnTo>
                    <a:pt x="4512" y="7595"/>
                  </a:lnTo>
                  <a:cubicBezTo>
                    <a:pt x="4838" y="7394"/>
                    <a:pt x="7670" y="5615"/>
                    <a:pt x="7444" y="4512"/>
                  </a:cubicBezTo>
                  <a:cubicBezTo>
                    <a:pt x="7344" y="4111"/>
                    <a:pt x="6943" y="3860"/>
                    <a:pt x="6141" y="3760"/>
                  </a:cubicBezTo>
                  <a:cubicBezTo>
                    <a:pt x="2833" y="3359"/>
                    <a:pt x="777" y="301"/>
                    <a:pt x="752" y="276"/>
                  </a:cubicBezTo>
                  <a:lnTo>
                    <a:pt x="5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4"/>
            <p:cNvSpPr/>
            <p:nvPr/>
          </p:nvSpPr>
          <p:spPr>
            <a:xfrm>
              <a:off x="5106675" y="4083375"/>
              <a:ext cx="258175" cy="177975"/>
            </a:xfrm>
            <a:custGeom>
              <a:avLst/>
              <a:gdLst/>
              <a:ahLst/>
              <a:cxnLst/>
              <a:rect l="l" t="t" r="r" b="b"/>
              <a:pathLst>
                <a:path w="10327" h="7119" extrusionOk="0">
                  <a:moveTo>
                    <a:pt x="8898" y="0"/>
                  </a:moveTo>
                  <a:cubicBezTo>
                    <a:pt x="8898" y="1"/>
                    <a:pt x="6817" y="3133"/>
                    <a:pt x="3409" y="3559"/>
                  </a:cubicBezTo>
                  <a:cubicBezTo>
                    <a:pt x="0" y="3985"/>
                    <a:pt x="5113" y="7118"/>
                    <a:pt x="5113" y="7118"/>
                  </a:cubicBezTo>
                  <a:cubicBezTo>
                    <a:pt x="5113" y="7118"/>
                    <a:pt x="10326" y="6366"/>
                    <a:pt x="88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4"/>
            <p:cNvSpPr/>
            <p:nvPr/>
          </p:nvSpPr>
          <p:spPr>
            <a:xfrm>
              <a:off x="5153050" y="4074600"/>
              <a:ext cx="191750" cy="190500"/>
            </a:xfrm>
            <a:custGeom>
              <a:avLst/>
              <a:gdLst/>
              <a:ahLst/>
              <a:cxnLst/>
              <a:rect l="l" t="t" r="r" b="b"/>
              <a:pathLst>
                <a:path w="7670" h="7620" extrusionOk="0">
                  <a:moveTo>
                    <a:pt x="6968" y="702"/>
                  </a:moveTo>
                  <a:lnTo>
                    <a:pt x="6968" y="702"/>
                  </a:lnTo>
                  <a:cubicBezTo>
                    <a:pt x="7343" y="2632"/>
                    <a:pt x="7118" y="4186"/>
                    <a:pt x="6316" y="5364"/>
                  </a:cubicBezTo>
                  <a:cubicBezTo>
                    <a:pt x="5288" y="6868"/>
                    <a:pt x="3609" y="7269"/>
                    <a:pt x="3283" y="7319"/>
                  </a:cubicBezTo>
                  <a:cubicBezTo>
                    <a:pt x="2130" y="6592"/>
                    <a:pt x="376" y="5239"/>
                    <a:pt x="526" y="4562"/>
                  </a:cubicBezTo>
                  <a:cubicBezTo>
                    <a:pt x="602" y="4261"/>
                    <a:pt x="1128" y="4111"/>
                    <a:pt x="1579" y="4061"/>
                  </a:cubicBezTo>
                  <a:cubicBezTo>
                    <a:pt x="4411" y="3710"/>
                    <a:pt x="6366" y="1479"/>
                    <a:pt x="6968" y="702"/>
                  </a:cubicBezTo>
                  <a:close/>
                  <a:moveTo>
                    <a:pt x="7118" y="0"/>
                  </a:moveTo>
                  <a:lnTo>
                    <a:pt x="6942" y="276"/>
                  </a:lnTo>
                  <a:cubicBezTo>
                    <a:pt x="6917" y="301"/>
                    <a:pt x="4837" y="3359"/>
                    <a:pt x="1529" y="3760"/>
                  </a:cubicBezTo>
                  <a:cubicBezTo>
                    <a:pt x="752" y="3860"/>
                    <a:pt x="326" y="4111"/>
                    <a:pt x="251" y="4512"/>
                  </a:cubicBezTo>
                  <a:cubicBezTo>
                    <a:pt x="0" y="5615"/>
                    <a:pt x="2857" y="7394"/>
                    <a:pt x="3183" y="7595"/>
                  </a:cubicBezTo>
                  <a:lnTo>
                    <a:pt x="3233" y="7620"/>
                  </a:lnTo>
                  <a:lnTo>
                    <a:pt x="3283" y="7620"/>
                  </a:lnTo>
                  <a:cubicBezTo>
                    <a:pt x="3359" y="7595"/>
                    <a:pt x="5364" y="7294"/>
                    <a:pt x="6567" y="5539"/>
                  </a:cubicBezTo>
                  <a:cubicBezTo>
                    <a:pt x="7469" y="4236"/>
                    <a:pt x="7669" y="2482"/>
                    <a:pt x="7193" y="326"/>
                  </a:cubicBezTo>
                  <a:lnTo>
                    <a:pt x="71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4"/>
            <p:cNvSpPr/>
            <p:nvPr/>
          </p:nvSpPr>
          <p:spPr>
            <a:xfrm>
              <a:off x="4511425" y="4119725"/>
              <a:ext cx="879725" cy="743750"/>
            </a:xfrm>
            <a:custGeom>
              <a:avLst/>
              <a:gdLst/>
              <a:ahLst/>
              <a:cxnLst/>
              <a:rect l="l" t="t" r="r" b="b"/>
              <a:pathLst>
                <a:path w="35189" h="29750" extrusionOk="0">
                  <a:moveTo>
                    <a:pt x="17595" y="0"/>
                  </a:moveTo>
                  <a:cubicBezTo>
                    <a:pt x="7871" y="0"/>
                    <a:pt x="1" y="6667"/>
                    <a:pt x="1" y="14887"/>
                  </a:cubicBezTo>
                  <a:cubicBezTo>
                    <a:pt x="1" y="23083"/>
                    <a:pt x="7871" y="29750"/>
                    <a:pt x="17595" y="29750"/>
                  </a:cubicBezTo>
                  <a:cubicBezTo>
                    <a:pt x="27319" y="29750"/>
                    <a:pt x="35189" y="23083"/>
                    <a:pt x="35189" y="14887"/>
                  </a:cubicBezTo>
                  <a:cubicBezTo>
                    <a:pt x="35189" y="6667"/>
                    <a:pt x="27319" y="0"/>
                    <a:pt x="17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4"/>
            <p:cNvSpPr/>
            <p:nvPr/>
          </p:nvSpPr>
          <p:spPr>
            <a:xfrm>
              <a:off x="4502650" y="4116800"/>
              <a:ext cx="891650" cy="749825"/>
            </a:xfrm>
            <a:custGeom>
              <a:avLst/>
              <a:gdLst/>
              <a:ahLst/>
              <a:cxnLst/>
              <a:rect l="l" t="t" r="r" b="b"/>
              <a:pathLst>
                <a:path w="35666" h="29993" extrusionOk="0">
                  <a:moveTo>
                    <a:pt x="17977" y="251"/>
                  </a:moveTo>
                  <a:cubicBezTo>
                    <a:pt x="19149" y="251"/>
                    <a:pt x="20322" y="349"/>
                    <a:pt x="21480" y="543"/>
                  </a:cubicBezTo>
                  <a:cubicBezTo>
                    <a:pt x="24813" y="1120"/>
                    <a:pt x="28021" y="2548"/>
                    <a:pt x="30578" y="4804"/>
                  </a:cubicBezTo>
                  <a:cubicBezTo>
                    <a:pt x="32908" y="6859"/>
                    <a:pt x="34638" y="9616"/>
                    <a:pt x="35214" y="12724"/>
                  </a:cubicBezTo>
                  <a:cubicBezTo>
                    <a:pt x="35339" y="13475"/>
                    <a:pt x="35415" y="14227"/>
                    <a:pt x="35415" y="15004"/>
                  </a:cubicBezTo>
                  <a:cubicBezTo>
                    <a:pt x="35415" y="18137"/>
                    <a:pt x="34212" y="21170"/>
                    <a:pt x="32182" y="23551"/>
                  </a:cubicBezTo>
                  <a:cubicBezTo>
                    <a:pt x="30026" y="26082"/>
                    <a:pt x="27094" y="27887"/>
                    <a:pt x="23936" y="28864"/>
                  </a:cubicBezTo>
                  <a:cubicBezTo>
                    <a:pt x="21988" y="29453"/>
                    <a:pt x="19954" y="29751"/>
                    <a:pt x="17926" y="29751"/>
                  </a:cubicBezTo>
                  <a:cubicBezTo>
                    <a:pt x="16327" y="29751"/>
                    <a:pt x="14731" y="29566"/>
                    <a:pt x="13184" y="29190"/>
                  </a:cubicBezTo>
                  <a:cubicBezTo>
                    <a:pt x="9926" y="28413"/>
                    <a:pt x="6843" y="26784"/>
                    <a:pt x="4487" y="24378"/>
                  </a:cubicBezTo>
                  <a:cubicBezTo>
                    <a:pt x="2282" y="22147"/>
                    <a:pt x="803" y="19265"/>
                    <a:pt x="527" y="16132"/>
                  </a:cubicBezTo>
                  <a:cubicBezTo>
                    <a:pt x="252" y="12999"/>
                    <a:pt x="1179" y="9917"/>
                    <a:pt x="2983" y="7360"/>
                  </a:cubicBezTo>
                  <a:cubicBezTo>
                    <a:pt x="4913" y="4703"/>
                    <a:pt x="7695" y="2724"/>
                    <a:pt x="10753" y="1546"/>
                  </a:cubicBezTo>
                  <a:cubicBezTo>
                    <a:pt x="13061" y="680"/>
                    <a:pt x="15518" y="251"/>
                    <a:pt x="17977" y="251"/>
                  </a:cubicBezTo>
                  <a:close/>
                  <a:moveTo>
                    <a:pt x="17963" y="1"/>
                  </a:moveTo>
                  <a:cubicBezTo>
                    <a:pt x="16328" y="1"/>
                    <a:pt x="14694" y="191"/>
                    <a:pt x="13109" y="568"/>
                  </a:cubicBezTo>
                  <a:cubicBezTo>
                    <a:pt x="9800" y="1370"/>
                    <a:pt x="6668" y="2999"/>
                    <a:pt x="4287" y="5455"/>
                  </a:cubicBezTo>
                  <a:cubicBezTo>
                    <a:pt x="2081" y="7711"/>
                    <a:pt x="577" y="10643"/>
                    <a:pt x="277" y="13801"/>
                  </a:cubicBezTo>
                  <a:cubicBezTo>
                    <a:pt x="1" y="16984"/>
                    <a:pt x="928" y="20167"/>
                    <a:pt x="2783" y="22749"/>
                  </a:cubicBezTo>
                  <a:cubicBezTo>
                    <a:pt x="4713" y="25455"/>
                    <a:pt x="7520" y="27461"/>
                    <a:pt x="10602" y="28638"/>
                  </a:cubicBezTo>
                  <a:cubicBezTo>
                    <a:pt x="12936" y="29541"/>
                    <a:pt x="15442" y="29992"/>
                    <a:pt x="17942" y="29992"/>
                  </a:cubicBezTo>
                  <a:cubicBezTo>
                    <a:pt x="19121" y="29992"/>
                    <a:pt x="20298" y="29892"/>
                    <a:pt x="21455" y="29691"/>
                  </a:cubicBezTo>
                  <a:cubicBezTo>
                    <a:pt x="24863" y="29115"/>
                    <a:pt x="28146" y="27661"/>
                    <a:pt x="30728" y="25380"/>
                  </a:cubicBezTo>
                  <a:cubicBezTo>
                    <a:pt x="33109" y="23275"/>
                    <a:pt x="34888" y="20468"/>
                    <a:pt x="35440" y="17310"/>
                  </a:cubicBezTo>
                  <a:cubicBezTo>
                    <a:pt x="35590" y="16558"/>
                    <a:pt x="35665" y="15781"/>
                    <a:pt x="35665" y="15004"/>
                  </a:cubicBezTo>
                  <a:cubicBezTo>
                    <a:pt x="35665" y="11821"/>
                    <a:pt x="34437" y="8764"/>
                    <a:pt x="32407" y="6333"/>
                  </a:cubicBezTo>
                  <a:cubicBezTo>
                    <a:pt x="30252" y="3751"/>
                    <a:pt x="27269" y="1922"/>
                    <a:pt x="24061" y="919"/>
                  </a:cubicBezTo>
                  <a:cubicBezTo>
                    <a:pt x="22090" y="304"/>
                    <a:pt x="20025" y="1"/>
                    <a:pt x="17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4"/>
            <p:cNvSpPr/>
            <p:nvPr/>
          </p:nvSpPr>
          <p:spPr>
            <a:xfrm>
              <a:off x="4579100" y="4151050"/>
              <a:ext cx="744400" cy="532600"/>
            </a:xfrm>
            <a:custGeom>
              <a:avLst/>
              <a:gdLst/>
              <a:ahLst/>
              <a:cxnLst/>
              <a:rect l="l" t="t" r="r" b="b"/>
              <a:pathLst>
                <a:path w="29776" h="21304" extrusionOk="0">
                  <a:moveTo>
                    <a:pt x="14888" y="0"/>
                  </a:moveTo>
                  <a:cubicBezTo>
                    <a:pt x="6667" y="0"/>
                    <a:pt x="1" y="4762"/>
                    <a:pt x="1" y="10652"/>
                  </a:cubicBezTo>
                  <a:cubicBezTo>
                    <a:pt x="1" y="16517"/>
                    <a:pt x="6667" y="21304"/>
                    <a:pt x="14888" y="21304"/>
                  </a:cubicBezTo>
                  <a:cubicBezTo>
                    <a:pt x="23108" y="21304"/>
                    <a:pt x="29775" y="16517"/>
                    <a:pt x="29775" y="10652"/>
                  </a:cubicBezTo>
                  <a:cubicBezTo>
                    <a:pt x="29775" y="4762"/>
                    <a:pt x="23108" y="0"/>
                    <a:pt x="14888" y="0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4"/>
            <p:cNvSpPr/>
            <p:nvPr/>
          </p:nvSpPr>
          <p:spPr>
            <a:xfrm>
              <a:off x="5064075" y="4352425"/>
              <a:ext cx="305150" cy="181850"/>
            </a:xfrm>
            <a:custGeom>
              <a:avLst/>
              <a:gdLst/>
              <a:ahLst/>
              <a:cxnLst/>
              <a:rect l="l" t="t" r="r" b="b"/>
              <a:pathLst>
                <a:path w="12206" h="7274" extrusionOk="0">
                  <a:moveTo>
                    <a:pt x="8529" y="1"/>
                  </a:moveTo>
                  <a:cubicBezTo>
                    <a:pt x="7447" y="1"/>
                    <a:pt x="6186" y="251"/>
                    <a:pt x="4912" y="767"/>
                  </a:cubicBezTo>
                  <a:cubicBezTo>
                    <a:pt x="1905" y="2020"/>
                    <a:pt x="0" y="4301"/>
                    <a:pt x="652" y="5880"/>
                  </a:cubicBezTo>
                  <a:cubicBezTo>
                    <a:pt x="1030" y="6796"/>
                    <a:pt x="2183" y="7273"/>
                    <a:pt x="3672" y="7273"/>
                  </a:cubicBezTo>
                  <a:cubicBezTo>
                    <a:pt x="4750" y="7273"/>
                    <a:pt x="6005" y="7023"/>
                    <a:pt x="7268" y="6507"/>
                  </a:cubicBezTo>
                  <a:cubicBezTo>
                    <a:pt x="10276" y="5279"/>
                    <a:pt x="12206" y="2973"/>
                    <a:pt x="11554" y="1394"/>
                  </a:cubicBezTo>
                  <a:cubicBezTo>
                    <a:pt x="11176" y="478"/>
                    <a:pt x="10023" y="1"/>
                    <a:pt x="85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5070950" y="4349375"/>
              <a:ext cx="292650" cy="188200"/>
            </a:xfrm>
            <a:custGeom>
              <a:avLst/>
              <a:gdLst/>
              <a:ahLst/>
              <a:cxnLst/>
              <a:rect l="l" t="t" r="r" b="b"/>
              <a:pathLst>
                <a:path w="11706" h="7528" extrusionOk="0">
                  <a:moveTo>
                    <a:pt x="8242" y="243"/>
                  </a:moveTo>
                  <a:cubicBezTo>
                    <a:pt x="8494" y="243"/>
                    <a:pt x="8746" y="257"/>
                    <a:pt x="8998" y="288"/>
                  </a:cubicBezTo>
                  <a:cubicBezTo>
                    <a:pt x="9827" y="385"/>
                    <a:pt x="10751" y="720"/>
                    <a:pt x="11147" y="1522"/>
                  </a:cubicBezTo>
                  <a:lnTo>
                    <a:pt x="11147" y="1522"/>
                  </a:lnTo>
                  <a:cubicBezTo>
                    <a:pt x="11146" y="1536"/>
                    <a:pt x="11149" y="1550"/>
                    <a:pt x="11154" y="1566"/>
                  </a:cubicBezTo>
                  <a:cubicBezTo>
                    <a:pt x="11404" y="2193"/>
                    <a:pt x="11229" y="2869"/>
                    <a:pt x="10903" y="3446"/>
                  </a:cubicBezTo>
                  <a:cubicBezTo>
                    <a:pt x="10452" y="4248"/>
                    <a:pt x="9750" y="4874"/>
                    <a:pt x="9023" y="5401"/>
                  </a:cubicBezTo>
                  <a:cubicBezTo>
                    <a:pt x="8071" y="6052"/>
                    <a:pt x="6993" y="6553"/>
                    <a:pt x="5891" y="6879"/>
                  </a:cubicBezTo>
                  <a:cubicBezTo>
                    <a:pt x="5107" y="7128"/>
                    <a:pt x="4265" y="7274"/>
                    <a:pt x="3432" y="7274"/>
                  </a:cubicBezTo>
                  <a:cubicBezTo>
                    <a:pt x="3172" y="7274"/>
                    <a:pt x="2914" y="7260"/>
                    <a:pt x="2658" y="7230"/>
                  </a:cubicBezTo>
                  <a:cubicBezTo>
                    <a:pt x="1906" y="7155"/>
                    <a:pt x="1028" y="6879"/>
                    <a:pt x="602" y="6177"/>
                  </a:cubicBezTo>
                  <a:cubicBezTo>
                    <a:pt x="226" y="5601"/>
                    <a:pt x="352" y="4874"/>
                    <a:pt x="627" y="4298"/>
                  </a:cubicBezTo>
                  <a:cubicBezTo>
                    <a:pt x="1028" y="3496"/>
                    <a:pt x="1655" y="2869"/>
                    <a:pt x="2357" y="2343"/>
                  </a:cubicBezTo>
                  <a:cubicBezTo>
                    <a:pt x="3234" y="1666"/>
                    <a:pt x="4262" y="1140"/>
                    <a:pt x="5314" y="764"/>
                  </a:cubicBezTo>
                  <a:cubicBezTo>
                    <a:pt x="6255" y="464"/>
                    <a:pt x="7243" y="243"/>
                    <a:pt x="8242" y="243"/>
                  </a:cubicBezTo>
                  <a:close/>
                  <a:moveTo>
                    <a:pt x="8250" y="1"/>
                  </a:moveTo>
                  <a:cubicBezTo>
                    <a:pt x="7571" y="1"/>
                    <a:pt x="6892" y="108"/>
                    <a:pt x="6242" y="263"/>
                  </a:cubicBezTo>
                  <a:cubicBezTo>
                    <a:pt x="5013" y="538"/>
                    <a:pt x="3810" y="1065"/>
                    <a:pt x="2758" y="1741"/>
                  </a:cubicBezTo>
                  <a:cubicBezTo>
                    <a:pt x="1931" y="2293"/>
                    <a:pt x="1179" y="2944"/>
                    <a:pt x="653" y="3771"/>
                  </a:cubicBezTo>
                  <a:cubicBezTo>
                    <a:pt x="252" y="4373"/>
                    <a:pt x="1" y="5125"/>
                    <a:pt x="176" y="5827"/>
                  </a:cubicBezTo>
                  <a:cubicBezTo>
                    <a:pt x="377" y="6578"/>
                    <a:pt x="1054" y="7055"/>
                    <a:pt x="1755" y="7280"/>
                  </a:cubicBezTo>
                  <a:cubicBezTo>
                    <a:pt x="2269" y="7460"/>
                    <a:pt x="2815" y="7528"/>
                    <a:pt x="3363" y="7528"/>
                  </a:cubicBezTo>
                  <a:cubicBezTo>
                    <a:pt x="3886" y="7528"/>
                    <a:pt x="4412" y="7466"/>
                    <a:pt x="4913" y="7381"/>
                  </a:cubicBezTo>
                  <a:cubicBezTo>
                    <a:pt x="6166" y="7155"/>
                    <a:pt x="7369" y="6679"/>
                    <a:pt x="8472" y="6027"/>
                  </a:cubicBezTo>
                  <a:cubicBezTo>
                    <a:pt x="9424" y="5476"/>
                    <a:pt x="10352" y="4724"/>
                    <a:pt x="10978" y="3797"/>
                  </a:cubicBezTo>
                  <a:cubicBezTo>
                    <a:pt x="11404" y="3120"/>
                    <a:pt x="11705" y="2268"/>
                    <a:pt x="11404" y="1491"/>
                  </a:cubicBezTo>
                  <a:cubicBezTo>
                    <a:pt x="11395" y="1472"/>
                    <a:pt x="11384" y="1457"/>
                    <a:pt x="11371" y="1445"/>
                  </a:cubicBezTo>
                  <a:lnTo>
                    <a:pt x="11371" y="1445"/>
                  </a:lnTo>
                  <a:cubicBezTo>
                    <a:pt x="11040" y="682"/>
                    <a:pt x="10270" y="311"/>
                    <a:pt x="9500" y="137"/>
                  </a:cubicBezTo>
                  <a:cubicBezTo>
                    <a:pt x="9088" y="42"/>
                    <a:pt x="8669" y="1"/>
                    <a:pt x="8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4"/>
            <p:cNvSpPr/>
            <p:nvPr/>
          </p:nvSpPr>
          <p:spPr>
            <a:xfrm>
              <a:off x="5139875" y="4377000"/>
              <a:ext cx="154175" cy="135750"/>
            </a:xfrm>
            <a:custGeom>
              <a:avLst/>
              <a:gdLst/>
              <a:ahLst/>
              <a:cxnLst/>
              <a:rect l="l" t="t" r="r" b="b"/>
              <a:pathLst>
                <a:path w="6167" h="5430" extrusionOk="0">
                  <a:moveTo>
                    <a:pt x="3097" y="1"/>
                  </a:moveTo>
                  <a:cubicBezTo>
                    <a:pt x="2749" y="1"/>
                    <a:pt x="2396" y="68"/>
                    <a:pt x="2056" y="210"/>
                  </a:cubicBezTo>
                  <a:cubicBezTo>
                    <a:pt x="677" y="762"/>
                    <a:pt x="1" y="2366"/>
                    <a:pt x="577" y="3744"/>
                  </a:cubicBezTo>
                  <a:cubicBezTo>
                    <a:pt x="1014" y="4788"/>
                    <a:pt x="2024" y="5429"/>
                    <a:pt x="3088" y="5429"/>
                  </a:cubicBezTo>
                  <a:cubicBezTo>
                    <a:pt x="3429" y="5429"/>
                    <a:pt x="3776" y="5363"/>
                    <a:pt x="4111" y="5223"/>
                  </a:cubicBezTo>
                  <a:cubicBezTo>
                    <a:pt x="5515" y="4646"/>
                    <a:pt x="6166" y="3067"/>
                    <a:pt x="5590" y="1689"/>
                  </a:cubicBezTo>
                  <a:cubicBezTo>
                    <a:pt x="5174" y="631"/>
                    <a:pt x="4161" y="1"/>
                    <a:pt x="3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4"/>
            <p:cNvSpPr/>
            <p:nvPr/>
          </p:nvSpPr>
          <p:spPr>
            <a:xfrm>
              <a:off x="5138000" y="4392575"/>
              <a:ext cx="48900" cy="43275"/>
            </a:xfrm>
            <a:custGeom>
              <a:avLst/>
              <a:gdLst/>
              <a:ahLst/>
              <a:cxnLst/>
              <a:rect l="l" t="t" r="r" b="b"/>
              <a:pathLst>
                <a:path w="1956" h="1731" extrusionOk="0">
                  <a:moveTo>
                    <a:pt x="971" y="0"/>
                  </a:moveTo>
                  <a:cubicBezTo>
                    <a:pt x="864" y="0"/>
                    <a:pt x="756" y="21"/>
                    <a:pt x="652" y="64"/>
                  </a:cubicBezTo>
                  <a:cubicBezTo>
                    <a:pt x="201" y="239"/>
                    <a:pt x="1" y="740"/>
                    <a:pt x="176" y="1191"/>
                  </a:cubicBezTo>
                  <a:cubicBezTo>
                    <a:pt x="309" y="1533"/>
                    <a:pt x="628" y="1731"/>
                    <a:pt x="971" y="1731"/>
                  </a:cubicBezTo>
                  <a:cubicBezTo>
                    <a:pt x="1081" y="1731"/>
                    <a:pt x="1194" y="1710"/>
                    <a:pt x="1304" y="1668"/>
                  </a:cubicBezTo>
                  <a:cubicBezTo>
                    <a:pt x="1755" y="1492"/>
                    <a:pt x="1955" y="966"/>
                    <a:pt x="1780" y="540"/>
                  </a:cubicBezTo>
                  <a:cubicBezTo>
                    <a:pt x="1628" y="198"/>
                    <a:pt x="1304" y="0"/>
                    <a:pt x="9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4539625" y="4352425"/>
              <a:ext cx="305800" cy="181850"/>
            </a:xfrm>
            <a:custGeom>
              <a:avLst/>
              <a:gdLst/>
              <a:ahLst/>
              <a:cxnLst/>
              <a:rect l="l" t="t" r="r" b="b"/>
              <a:pathLst>
                <a:path w="12232" h="7274" extrusionOk="0">
                  <a:moveTo>
                    <a:pt x="3688" y="1"/>
                  </a:moveTo>
                  <a:cubicBezTo>
                    <a:pt x="2192" y="1"/>
                    <a:pt x="1030" y="478"/>
                    <a:pt x="652" y="1394"/>
                  </a:cubicBezTo>
                  <a:cubicBezTo>
                    <a:pt x="1" y="2973"/>
                    <a:pt x="1930" y="5279"/>
                    <a:pt x="4938" y="6507"/>
                  </a:cubicBezTo>
                  <a:cubicBezTo>
                    <a:pt x="6201" y="7023"/>
                    <a:pt x="7460" y="7273"/>
                    <a:pt x="8544" y="7273"/>
                  </a:cubicBezTo>
                  <a:cubicBezTo>
                    <a:pt x="10040" y="7273"/>
                    <a:pt x="11202" y="6796"/>
                    <a:pt x="11580" y="5880"/>
                  </a:cubicBezTo>
                  <a:cubicBezTo>
                    <a:pt x="12231" y="4301"/>
                    <a:pt x="10301" y="2020"/>
                    <a:pt x="7294" y="767"/>
                  </a:cubicBezTo>
                  <a:cubicBezTo>
                    <a:pt x="6030" y="251"/>
                    <a:pt x="4771" y="1"/>
                    <a:pt x="36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4"/>
            <p:cNvSpPr/>
            <p:nvPr/>
          </p:nvSpPr>
          <p:spPr>
            <a:xfrm>
              <a:off x="4537475" y="4349425"/>
              <a:ext cx="300425" cy="188200"/>
            </a:xfrm>
            <a:custGeom>
              <a:avLst/>
              <a:gdLst/>
              <a:ahLst/>
              <a:cxnLst/>
              <a:rect l="l" t="t" r="r" b="b"/>
              <a:pathLst>
                <a:path w="12017" h="7528" extrusionOk="0">
                  <a:moveTo>
                    <a:pt x="3805" y="243"/>
                  </a:moveTo>
                  <a:cubicBezTo>
                    <a:pt x="4485" y="243"/>
                    <a:pt x="5163" y="352"/>
                    <a:pt x="5801" y="511"/>
                  </a:cubicBezTo>
                  <a:cubicBezTo>
                    <a:pt x="6954" y="787"/>
                    <a:pt x="8057" y="1263"/>
                    <a:pt x="9059" y="1890"/>
                  </a:cubicBezTo>
                  <a:cubicBezTo>
                    <a:pt x="9836" y="2391"/>
                    <a:pt x="10588" y="3018"/>
                    <a:pt x="11114" y="3820"/>
                  </a:cubicBezTo>
                  <a:cubicBezTo>
                    <a:pt x="11490" y="4371"/>
                    <a:pt x="11791" y="5073"/>
                    <a:pt x="11616" y="5749"/>
                  </a:cubicBezTo>
                  <a:cubicBezTo>
                    <a:pt x="11415" y="6476"/>
                    <a:pt x="10738" y="6902"/>
                    <a:pt x="10037" y="7103"/>
                  </a:cubicBezTo>
                  <a:cubicBezTo>
                    <a:pt x="9574" y="7230"/>
                    <a:pt x="9096" y="7282"/>
                    <a:pt x="8616" y="7282"/>
                  </a:cubicBezTo>
                  <a:cubicBezTo>
                    <a:pt x="8056" y="7282"/>
                    <a:pt x="7494" y="7211"/>
                    <a:pt x="6954" y="7103"/>
                  </a:cubicBezTo>
                  <a:cubicBezTo>
                    <a:pt x="5801" y="6852"/>
                    <a:pt x="4698" y="6426"/>
                    <a:pt x="3671" y="5825"/>
                  </a:cubicBezTo>
                  <a:cubicBezTo>
                    <a:pt x="2768" y="5273"/>
                    <a:pt x="1891" y="4597"/>
                    <a:pt x="1290" y="3719"/>
                  </a:cubicBezTo>
                  <a:cubicBezTo>
                    <a:pt x="864" y="3093"/>
                    <a:pt x="563" y="2291"/>
                    <a:pt x="864" y="1564"/>
                  </a:cubicBezTo>
                  <a:cubicBezTo>
                    <a:pt x="869" y="1549"/>
                    <a:pt x="871" y="1534"/>
                    <a:pt x="871" y="1521"/>
                  </a:cubicBezTo>
                  <a:lnTo>
                    <a:pt x="871" y="1521"/>
                  </a:lnTo>
                  <a:cubicBezTo>
                    <a:pt x="1212" y="840"/>
                    <a:pt x="1939" y="507"/>
                    <a:pt x="2643" y="361"/>
                  </a:cubicBezTo>
                  <a:cubicBezTo>
                    <a:pt x="3026" y="279"/>
                    <a:pt x="3416" y="243"/>
                    <a:pt x="3805" y="243"/>
                  </a:cubicBezTo>
                  <a:close/>
                  <a:moveTo>
                    <a:pt x="3782" y="0"/>
                  </a:moveTo>
                  <a:cubicBezTo>
                    <a:pt x="3477" y="0"/>
                    <a:pt x="3171" y="19"/>
                    <a:pt x="2869" y="60"/>
                  </a:cubicBezTo>
                  <a:cubicBezTo>
                    <a:pt x="1991" y="185"/>
                    <a:pt x="1014" y="586"/>
                    <a:pt x="638" y="1464"/>
                  </a:cubicBezTo>
                  <a:cubicBezTo>
                    <a:pt x="633" y="1479"/>
                    <a:pt x="630" y="1494"/>
                    <a:pt x="630" y="1509"/>
                  </a:cubicBezTo>
                  <a:lnTo>
                    <a:pt x="630" y="1509"/>
                  </a:lnTo>
                  <a:cubicBezTo>
                    <a:pt x="0" y="3106"/>
                    <a:pt x="1670" y="4725"/>
                    <a:pt x="2818" y="5549"/>
                  </a:cubicBezTo>
                  <a:cubicBezTo>
                    <a:pt x="3846" y="6276"/>
                    <a:pt x="4999" y="6827"/>
                    <a:pt x="6202" y="7153"/>
                  </a:cubicBezTo>
                  <a:cubicBezTo>
                    <a:pt x="6969" y="7385"/>
                    <a:pt x="7786" y="7528"/>
                    <a:pt x="8601" y="7528"/>
                  </a:cubicBezTo>
                  <a:cubicBezTo>
                    <a:pt x="8931" y="7528"/>
                    <a:pt x="9260" y="7504"/>
                    <a:pt x="9585" y="7454"/>
                  </a:cubicBezTo>
                  <a:cubicBezTo>
                    <a:pt x="10387" y="7328"/>
                    <a:pt x="11240" y="7003"/>
                    <a:pt x="11666" y="6276"/>
                  </a:cubicBezTo>
                  <a:cubicBezTo>
                    <a:pt x="12017" y="5674"/>
                    <a:pt x="11941" y="4922"/>
                    <a:pt x="11666" y="4296"/>
                  </a:cubicBezTo>
                  <a:cubicBezTo>
                    <a:pt x="11290" y="3469"/>
                    <a:pt x="10613" y="2767"/>
                    <a:pt x="9886" y="2191"/>
                  </a:cubicBezTo>
                  <a:cubicBezTo>
                    <a:pt x="8959" y="1464"/>
                    <a:pt x="7881" y="912"/>
                    <a:pt x="6753" y="536"/>
                  </a:cubicBezTo>
                  <a:cubicBezTo>
                    <a:pt x="5810" y="209"/>
                    <a:pt x="4794" y="0"/>
                    <a:pt x="3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4"/>
            <p:cNvSpPr/>
            <p:nvPr/>
          </p:nvSpPr>
          <p:spPr>
            <a:xfrm>
              <a:off x="4623600" y="4377000"/>
              <a:ext cx="154150" cy="135750"/>
            </a:xfrm>
            <a:custGeom>
              <a:avLst/>
              <a:gdLst/>
              <a:ahLst/>
              <a:cxnLst/>
              <a:rect l="l" t="t" r="r" b="b"/>
              <a:pathLst>
                <a:path w="6166" h="5430" extrusionOk="0">
                  <a:moveTo>
                    <a:pt x="3093" y="1"/>
                  </a:moveTo>
                  <a:cubicBezTo>
                    <a:pt x="2747" y="1"/>
                    <a:pt x="2395" y="68"/>
                    <a:pt x="2055" y="210"/>
                  </a:cubicBezTo>
                  <a:cubicBezTo>
                    <a:pt x="652" y="762"/>
                    <a:pt x="0" y="2366"/>
                    <a:pt x="551" y="3744"/>
                  </a:cubicBezTo>
                  <a:cubicBezTo>
                    <a:pt x="988" y="4788"/>
                    <a:pt x="1999" y="5429"/>
                    <a:pt x="3073" y="5429"/>
                  </a:cubicBezTo>
                  <a:cubicBezTo>
                    <a:pt x="3418" y="5429"/>
                    <a:pt x="3769" y="5363"/>
                    <a:pt x="4110" y="5223"/>
                  </a:cubicBezTo>
                  <a:cubicBezTo>
                    <a:pt x="5489" y="4646"/>
                    <a:pt x="6165" y="3067"/>
                    <a:pt x="5589" y="1689"/>
                  </a:cubicBezTo>
                  <a:cubicBezTo>
                    <a:pt x="5155" y="631"/>
                    <a:pt x="4151" y="1"/>
                    <a:pt x="30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4"/>
            <p:cNvSpPr/>
            <p:nvPr/>
          </p:nvSpPr>
          <p:spPr>
            <a:xfrm>
              <a:off x="4621075" y="4392575"/>
              <a:ext cx="48900" cy="43275"/>
            </a:xfrm>
            <a:custGeom>
              <a:avLst/>
              <a:gdLst/>
              <a:ahLst/>
              <a:cxnLst/>
              <a:rect l="l" t="t" r="r" b="b"/>
              <a:pathLst>
                <a:path w="1956" h="1731" extrusionOk="0">
                  <a:moveTo>
                    <a:pt x="985" y="0"/>
                  </a:moveTo>
                  <a:cubicBezTo>
                    <a:pt x="875" y="0"/>
                    <a:pt x="762" y="21"/>
                    <a:pt x="652" y="64"/>
                  </a:cubicBezTo>
                  <a:cubicBezTo>
                    <a:pt x="226" y="239"/>
                    <a:pt x="1" y="740"/>
                    <a:pt x="176" y="1191"/>
                  </a:cubicBezTo>
                  <a:cubicBezTo>
                    <a:pt x="328" y="1533"/>
                    <a:pt x="652" y="1731"/>
                    <a:pt x="985" y="1731"/>
                  </a:cubicBezTo>
                  <a:cubicBezTo>
                    <a:pt x="1092" y="1731"/>
                    <a:pt x="1200" y="1710"/>
                    <a:pt x="1304" y="1668"/>
                  </a:cubicBezTo>
                  <a:cubicBezTo>
                    <a:pt x="1755" y="1492"/>
                    <a:pt x="1956" y="966"/>
                    <a:pt x="1780" y="540"/>
                  </a:cubicBezTo>
                  <a:cubicBezTo>
                    <a:pt x="1647" y="198"/>
                    <a:pt x="1328" y="0"/>
                    <a:pt x="9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4"/>
            <p:cNvSpPr/>
            <p:nvPr/>
          </p:nvSpPr>
          <p:spPr>
            <a:xfrm>
              <a:off x="4768425" y="4560375"/>
              <a:ext cx="355850" cy="101050"/>
            </a:xfrm>
            <a:custGeom>
              <a:avLst/>
              <a:gdLst/>
              <a:ahLst/>
              <a:cxnLst/>
              <a:rect l="l" t="t" r="r" b="b"/>
              <a:pathLst>
                <a:path w="14234" h="4042" extrusionOk="0">
                  <a:moveTo>
                    <a:pt x="14068" y="0"/>
                  </a:moveTo>
                  <a:cubicBezTo>
                    <a:pt x="14031" y="0"/>
                    <a:pt x="13998" y="20"/>
                    <a:pt x="13982" y="68"/>
                  </a:cubicBezTo>
                  <a:cubicBezTo>
                    <a:pt x="13129" y="1898"/>
                    <a:pt x="11250" y="3026"/>
                    <a:pt x="9370" y="3502"/>
                  </a:cubicBezTo>
                  <a:cubicBezTo>
                    <a:pt x="8589" y="3697"/>
                    <a:pt x="7773" y="3798"/>
                    <a:pt x="6957" y="3798"/>
                  </a:cubicBezTo>
                  <a:cubicBezTo>
                    <a:pt x="5467" y="3798"/>
                    <a:pt x="3973" y="3462"/>
                    <a:pt x="2678" y="2750"/>
                  </a:cubicBezTo>
                  <a:cubicBezTo>
                    <a:pt x="1701" y="2224"/>
                    <a:pt x="849" y="1497"/>
                    <a:pt x="272" y="545"/>
                  </a:cubicBezTo>
                  <a:cubicBezTo>
                    <a:pt x="250" y="508"/>
                    <a:pt x="215" y="493"/>
                    <a:pt x="179" y="493"/>
                  </a:cubicBezTo>
                  <a:cubicBezTo>
                    <a:pt x="93" y="493"/>
                    <a:pt x="1" y="581"/>
                    <a:pt x="72" y="670"/>
                  </a:cubicBezTo>
                  <a:cubicBezTo>
                    <a:pt x="1174" y="2524"/>
                    <a:pt x="3305" y="3577"/>
                    <a:pt x="5385" y="3903"/>
                  </a:cubicBezTo>
                  <a:cubicBezTo>
                    <a:pt x="5933" y="3994"/>
                    <a:pt x="6495" y="4041"/>
                    <a:pt x="7059" y="4041"/>
                  </a:cubicBezTo>
                  <a:cubicBezTo>
                    <a:pt x="8815" y="4041"/>
                    <a:pt x="10591" y="3586"/>
                    <a:pt x="12052" y="2600"/>
                  </a:cubicBezTo>
                  <a:cubicBezTo>
                    <a:pt x="12954" y="1998"/>
                    <a:pt x="13731" y="1171"/>
                    <a:pt x="14182" y="194"/>
                  </a:cubicBezTo>
                  <a:cubicBezTo>
                    <a:pt x="14233" y="91"/>
                    <a:pt x="14145" y="0"/>
                    <a:pt x="14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4"/>
            <p:cNvSpPr/>
            <p:nvPr/>
          </p:nvSpPr>
          <p:spPr>
            <a:xfrm>
              <a:off x="4706300" y="4119725"/>
              <a:ext cx="436125" cy="177400"/>
            </a:xfrm>
            <a:custGeom>
              <a:avLst/>
              <a:gdLst/>
              <a:ahLst/>
              <a:cxnLst/>
              <a:rect l="l" t="t" r="r" b="b"/>
              <a:pathLst>
                <a:path w="17445" h="7096" extrusionOk="0">
                  <a:moveTo>
                    <a:pt x="9800" y="0"/>
                  </a:moveTo>
                  <a:cubicBezTo>
                    <a:pt x="7344" y="0"/>
                    <a:pt x="4988" y="426"/>
                    <a:pt x="2857" y="1203"/>
                  </a:cubicBezTo>
                  <a:cubicBezTo>
                    <a:pt x="1203" y="2456"/>
                    <a:pt x="0" y="4035"/>
                    <a:pt x="1805" y="5338"/>
                  </a:cubicBezTo>
                  <a:cubicBezTo>
                    <a:pt x="2534" y="5877"/>
                    <a:pt x="3325" y="6092"/>
                    <a:pt x="4122" y="6092"/>
                  </a:cubicBezTo>
                  <a:cubicBezTo>
                    <a:pt x="7294" y="6092"/>
                    <a:pt x="10576" y="2683"/>
                    <a:pt x="10577" y="2682"/>
                  </a:cubicBezTo>
                  <a:lnTo>
                    <a:pt x="10577" y="2682"/>
                  </a:lnTo>
                  <a:cubicBezTo>
                    <a:pt x="10576" y="2683"/>
                    <a:pt x="7520" y="6040"/>
                    <a:pt x="10577" y="6993"/>
                  </a:cubicBezTo>
                  <a:cubicBezTo>
                    <a:pt x="10801" y="7063"/>
                    <a:pt x="11035" y="7096"/>
                    <a:pt x="11276" y="7096"/>
                  </a:cubicBezTo>
                  <a:cubicBezTo>
                    <a:pt x="13700" y="7096"/>
                    <a:pt x="16806" y="3758"/>
                    <a:pt x="17444" y="1479"/>
                  </a:cubicBezTo>
                  <a:cubicBezTo>
                    <a:pt x="15138" y="551"/>
                    <a:pt x="12532" y="0"/>
                    <a:pt x="98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4"/>
            <p:cNvSpPr/>
            <p:nvPr/>
          </p:nvSpPr>
          <p:spPr>
            <a:xfrm>
              <a:off x="4723225" y="4117150"/>
              <a:ext cx="422325" cy="182900"/>
            </a:xfrm>
            <a:custGeom>
              <a:avLst/>
              <a:gdLst/>
              <a:ahLst/>
              <a:cxnLst/>
              <a:rect l="l" t="t" r="r" b="b"/>
              <a:pathLst>
                <a:path w="16893" h="7316" extrusionOk="0">
                  <a:moveTo>
                    <a:pt x="9123" y="228"/>
                  </a:moveTo>
                  <a:cubicBezTo>
                    <a:pt x="11683" y="228"/>
                    <a:pt x="14219" y="712"/>
                    <a:pt x="16612" y="1655"/>
                  </a:cubicBezTo>
                  <a:lnTo>
                    <a:pt x="16612" y="1655"/>
                  </a:lnTo>
                  <a:cubicBezTo>
                    <a:pt x="16300" y="2670"/>
                    <a:pt x="15667" y="3613"/>
                    <a:pt x="14963" y="4414"/>
                  </a:cubicBezTo>
                  <a:cubicBezTo>
                    <a:pt x="14186" y="5316"/>
                    <a:pt x="13258" y="6143"/>
                    <a:pt x="12181" y="6669"/>
                  </a:cubicBezTo>
                  <a:cubicBezTo>
                    <a:pt x="11680" y="6913"/>
                    <a:pt x="11135" y="7076"/>
                    <a:pt x="10598" y="7076"/>
                  </a:cubicBezTo>
                  <a:cubicBezTo>
                    <a:pt x="10141" y="7076"/>
                    <a:pt x="9688" y="6958"/>
                    <a:pt x="9273" y="6669"/>
                  </a:cubicBezTo>
                  <a:cubicBezTo>
                    <a:pt x="8471" y="6143"/>
                    <a:pt x="8622" y="5191"/>
                    <a:pt x="8973" y="4414"/>
                  </a:cubicBezTo>
                  <a:cubicBezTo>
                    <a:pt x="9223" y="3862"/>
                    <a:pt x="9574" y="3336"/>
                    <a:pt x="10000" y="2860"/>
                  </a:cubicBezTo>
                  <a:lnTo>
                    <a:pt x="10000" y="2860"/>
                  </a:lnTo>
                  <a:cubicBezTo>
                    <a:pt x="10000" y="2860"/>
                    <a:pt x="10000" y="2860"/>
                    <a:pt x="10000" y="2860"/>
                  </a:cubicBezTo>
                  <a:cubicBezTo>
                    <a:pt x="10079" y="2781"/>
                    <a:pt x="9986" y="2655"/>
                    <a:pt x="9894" y="2655"/>
                  </a:cubicBezTo>
                  <a:cubicBezTo>
                    <a:pt x="9870" y="2655"/>
                    <a:pt x="9846" y="2663"/>
                    <a:pt x="9825" y="2684"/>
                  </a:cubicBezTo>
                  <a:cubicBezTo>
                    <a:pt x="9825" y="2684"/>
                    <a:pt x="9825" y="2684"/>
                    <a:pt x="9825" y="2684"/>
                  </a:cubicBezTo>
                  <a:lnTo>
                    <a:pt x="9825" y="2684"/>
                  </a:lnTo>
                  <a:cubicBezTo>
                    <a:pt x="9424" y="3111"/>
                    <a:pt x="8973" y="3486"/>
                    <a:pt x="8496" y="3862"/>
                  </a:cubicBezTo>
                  <a:cubicBezTo>
                    <a:pt x="7544" y="4614"/>
                    <a:pt x="6491" y="5291"/>
                    <a:pt x="5313" y="5717"/>
                  </a:cubicBezTo>
                  <a:cubicBezTo>
                    <a:pt x="4705" y="5933"/>
                    <a:pt x="4058" y="6071"/>
                    <a:pt x="3418" y="6071"/>
                  </a:cubicBezTo>
                  <a:cubicBezTo>
                    <a:pt x="2793" y="6071"/>
                    <a:pt x="2174" y="5939"/>
                    <a:pt x="1604" y="5617"/>
                  </a:cubicBezTo>
                  <a:cubicBezTo>
                    <a:pt x="902" y="5216"/>
                    <a:pt x="201" y="4564"/>
                    <a:pt x="401" y="3687"/>
                  </a:cubicBezTo>
                  <a:cubicBezTo>
                    <a:pt x="576" y="2810"/>
                    <a:pt x="1353" y="2133"/>
                    <a:pt x="2005" y="1607"/>
                  </a:cubicBezTo>
                  <a:cubicBezTo>
                    <a:pt x="2456" y="1256"/>
                    <a:pt x="3133" y="1106"/>
                    <a:pt x="3684" y="955"/>
                  </a:cubicBezTo>
                  <a:cubicBezTo>
                    <a:pt x="4236" y="805"/>
                    <a:pt x="4812" y="679"/>
                    <a:pt x="5389" y="579"/>
                  </a:cubicBezTo>
                  <a:cubicBezTo>
                    <a:pt x="6617" y="354"/>
                    <a:pt x="7870" y="228"/>
                    <a:pt x="9123" y="228"/>
                  </a:cubicBezTo>
                  <a:close/>
                  <a:moveTo>
                    <a:pt x="9102" y="1"/>
                  </a:moveTo>
                  <a:cubicBezTo>
                    <a:pt x="9096" y="1"/>
                    <a:pt x="9089" y="2"/>
                    <a:pt x="9083" y="3"/>
                  </a:cubicBezTo>
                  <a:lnTo>
                    <a:pt x="9083" y="3"/>
                  </a:lnTo>
                  <a:cubicBezTo>
                    <a:pt x="6816" y="7"/>
                    <a:pt x="4549" y="358"/>
                    <a:pt x="2406" y="1106"/>
                  </a:cubicBezTo>
                  <a:cubicBezTo>
                    <a:pt x="1930" y="1281"/>
                    <a:pt x="1579" y="1632"/>
                    <a:pt x="1228" y="1958"/>
                  </a:cubicBezTo>
                  <a:cubicBezTo>
                    <a:pt x="902" y="2283"/>
                    <a:pt x="576" y="2659"/>
                    <a:pt x="351" y="3060"/>
                  </a:cubicBezTo>
                  <a:cubicBezTo>
                    <a:pt x="0" y="3762"/>
                    <a:pt x="50" y="4514"/>
                    <a:pt x="576" y="5141"/>
                  </a:cubicBezTo>
                  <a:cubicBezTo>
                    <a:pt x="1311" y="5950"/>
                    <a:pt x="2385" y="6307"/>
                    <a:pt x="3458" y="6307"/>
                  </a:cubicBezTo>
                  <a:cubicBezTo>
                    <a:pt x="3813" y="6307"/>
                    <a:pt x="4168" y="6268"/>
                    <a:pt x="4511" y="6193"/>
                  </a:cubicBezTo>
                  <a:cubicBezTo>
                    <a:pt x="5840" y="5918"/>
                    <a:pt x="7043" y="5241"/>
                    <a:pt x="8120" y="4464"/>
                  </a:cubicBezTo>
                  <a:cubicBezTo>
                    <a:pt x="8442" y="4216"/>
                    <a:pt x="8764" y="3969"/>
                    <a:pt x="9077" y="3709"/>
                  </a:cubicBezTo>
                  <a:lnTo>
                    <a:pt x="9077" y="3709"/>
                  </a:lnTo>
                  <a:cubicBezTo>
                    <a:pt x="8988" y="3858"/>
                    <a:pt x="8903" y="4009"/>
                    <a:pt x="8822" y="4163"/>
                  </a:cubicBezTo>
                  <a:cubicBezTo>
                    <a:pt x="8446" y="4915"/>
                    <a:pt x="8196" y="5893"/>
                    <a:pt x="8797" y="6594"/>
                  </a:cubicBezTo>
                  <a:cubicBezTo>
                    <a:pt x="9249" y="7111"/>
                    <a:pt x="9919" y="7315"/>
                    <a:pt x="10593" y="7315"/>
                  </a:cubicBezTo>
                  <a:cubicBezTo>
                    <a:pt x="10966" y="7315"/>
                    <a:pt x="11340" y="7253"/>
                    <a:pt x="11679" y="7146"/>
                  </a:cubicBezTo>
                  <a:cubicBezTo>
                    <a:pt x="12857" y="6745"/>
                    <a:pt x="13885" y="5918"/>
                    <a:pt x="14737" y="5040"/>
                  </a:cubicBezTo>
                  <a:cubicBezTo>
                    <a:pt x="15639" y="4088"/>
                    <a:pt x="16516" y="2910"/>
                    <a:pt x="16892" y="1607"/>
                  </a:cubicBezTo>
                  <a:cubicBezTo>
                    <a:pt x="16892" y="1557"/>
                    <a:pt x="16867" y="1481"/>
                    <a:pt x="16792" y="1456"/>
                  </a:cubicBezTo>
                  <a:cubicBezTo>
                    <a:pt x="14373" y="484"/>
                    <a:pt x="11781" y="8"/>
                    <a:pt x="9163" y="3"/>
                  </a:cubicBezTo>
                  <a:lnTo>
                    <a:pt x="9163" y="3"/>
                  </a:lnTo>
                  <a:cubicBezTo>
                    <a:pt x="9157" y="2"/>
                    <a:pt x="9150" y="1"/>
                    <a:pt x="9143" y="1"/>
                  </a:cubicBezTo>
                  <a:cubicBezTo>
                    <a:pt x="9137" y="1"/>
                    <a:pt x="9130" y="2"/>
                    <a:pt x="9123" y="3"/>
                  </a:cubicBezTo>
                  <a:cubicBezTo>
                    <a:pt x="9116" y="2"/>
                    <a:pt x="9109" y="1"/>
                    <a:pt x="9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" name="Google Shape;692;p34"/>
          <p:cNvGrpSpPr/>
          <p:nvPr/>
        </p:nvGrpSpPr>
        <p:grpSpPr>
          <a:xfrm rot="-1143235">
            <a:off x="7964712" y="960985"/>
            <a:ext cx="1118870" cy="911089"/>
            <a:chOff x="1342250" y="3181500"/>
            <a:chExt cx="740750" cy="603175"/>
          </a:xfrm>
        </p:grpSpPr>
        <p:sp>
          <p:nvSpPr>
            <p:cNvPr id="693" name="Google Shape;693;p34"/>
            <p:cNvSpPr/>
            <p:nvPr/>
          </p:nvSpPr>
          <p:spPr>
            <a:xfrm>
              <a:off x="1372325" y="3246275"/>
              <a:ext cx="633475" cy="536375"/>
            </a:xfrm>
            <a:custGeom>
              <a:avLst/>
              <a:gdLst/>
              <a:ahLst/>
              <a:cxnLst/>
              <a:rect l="l" t="t" r="r" b="b"/>
              <a:pathLst>
                <a:path w="25339" h="21455" extrusionOk="0">
                  <a:moveTo>
                    <a:pt x="12682" y="0"/>
                  </a:moveTo>
                  <a:cubicBezTo>
                    <a:pt x="5664" y="0"/>
                    <a:pt x="0" y="4813"/>
                    <a:pt x="0" y="10727"/>
                  </a:cubicBezTo>
                  <a:cubicBezTo>
                    <a:pt x="0" y="16642"/>
                    <a:pt x="5664" y="21454"/>
                    <a:pt x="12682" y="21454"/>
                  </a:cubicBezTo>
                  <a:cubicBezTo>
                    <a:pt x="19675" y="21454"/>
                    <a:pt x="25339" y="16642"/>
                    <a:pt x="25339" y="10727"/>
                  </a:cubicBezTo>
                  <a:cubicBezTo>
                    <a:pt x="25339" y="4813"/>
                    <a:pt x="19675" y="0"/>
                    <a:pt x="126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4"/>
            <p:cNvSpPr/>
            <p:nvPr/>
          </p:nvSpPr>
          <p:spPr>
            <a:xfrm>
              <a:off x="1365425" y="3244200"/>
              <a:ext cx="642875" cy="540475"/>
            </a:xfrm>
            <a:custGeom>
              <a:avLst/>
              <a:gdLst/>
              <a:ahLst/>
              <a:cxnLst/>
              <a:rect l="l" t="t" r="r" b="b"/>
              <a:pathLst>
                <a:path w="25715" h="21619" extrusionOk="0">
                  <a:moveTo>
                    <a:pt x="12912" y="186"/>
                  </a:moveTo>
                  <a:cubicBezTo>
                    <a:pt x="13775" y="186"/>
                    <a:pt x="14639" y="261"/>
                    <a:pt x="15489" y="409"/>
                  </a:cubicBezTo>
                  <a:cubicBezTo>
                    <a:pt x="17895" y="810"/>
                    <a:pt x="20201" y="1838"/>
                    <a:pt x="22031" y="3467"/>
                  </a:cubicBezTo>
                  <a:cubicBezTo>
                    <a:pt x="23735" y="4946"/>
                    <a:pt x="24988" y="6951"/>
                    <a:pt x="25389" y="9181"/>
                  </a:cubicBezTo>
                  <a:cubicBezTo>
                    <a:pt x="25489" y="9708"/>
                    <a:pt x="25540" y="10259"/>
                    <a:pt x="25540" y="10810"/>
                  </a:cubicBezTo>
                  <a:cubicBezTo>
                    <a:pt x="25540" y="13091"/>
                    <a:pt x="24662" y="15246"/>
                    <a:pt x="23184" y="16976"/>
                  </a:cubicBezTo>
                  <a:cubicBezTo>
                    <a:pt x="21655" y="18805"/>
                    <a:pt x="19550" y="20109"/>
                    <a:pt x="17269" y="20785"/>
                  </a:cubicBezTo>
                  <a:cubicBezTo>
                    <a:pt x="15867" y="21220"/>
                    <a:pt x="14395" y="21435"/>
                    <a:pt x="12923" y="21435"/>
                  </a:cubicBezTo>
                  <a:cubicBezTo>
                    <a:pt x="11762" y="21435"/>
                    <a:pt x="10601" y="21301"/>
                    <a:pt x="9474" y="21036"/>
                  </a:cubicBezTo>
                  <a:cubicBezTo>
                    <a:pt x="7143" y="20460"/>
                    <a:pt x="4913" y="19307"/>
                    <a:pt x="3234" y="17577"/>
                  </a:cubicBezTo>
                  <a:cubicBezTo>
                    <a:pt x="1655" y="15973"/>
                    <a:pt x="602" y="13868"/>
                    <a:pt x="402" y="11637"/>
                  </a:cubicBezTo>
                  <a:cubicBezTo>
                    <a:pt x="201" y="9382"/>
                    <a:pt x="853" y="7151"/>
                    <a:pt x="2181" y="5322"/>
                  </a:cubicBezTo>
                  <a:cubicBezTo>
                    <a:pt x="3534" y="3392"/>
                    <a:pt x="5564" y="1963"/>
                    <a:pt x="7745" y="1136"/>
                  </a:cubicBezTo>
                  <a:cubicBezTo>
                    <a:pt x="9392" y="497"/>
                    <a:pt x="11152" y="186"/>
                    <a:pt x="12912" y="186"/>
                  </a:cubicBezTo>
                  <a:close/>
                  <a:moveTo>
                    <a:pt x="12903" y="0"/>
                  </a:moveTo>
                  <a:cubicBezTo>
                    <a:pt x="11734" y="0"/>
                    <a:pt x="10565" y="135"/>
                    <a:pt x="9424" y="409"/>
                  </a:cubicBezTo>
                  <a:cubicBezTo>
                    <a:pt x="7068" y="986"/>
                    <a:pt x="4813" y="2189"/>
                    <a:pt x="3083" y="3943"/>
                  </a:cubicBezTo>
                  <a:cubicBezTo>
                    <a:pt x="1504" y="5572"/>
                    <a:pt x="427" y="7677"/>
                    <a:pt x="226" y="9983"/>
                  </a:cubicBezTo>
                  <a:cubicBezTo>
                    <a:pt x="1" y="12264"/>
                    <a:pt x="677" y="14545"/>
                    <a:pt x="2006" y="16399"/>
                  </a:cubicBezTo>
                  <a:cubicBezTo>
                    <a:pt x="3409" y="18354"/>
                    <a:pt x="5439" y="19783"/>
                    <a:pt x="7670" y="20660"/>
                  </a:cubicBezTo>
                  <a:cubicBezTo>
                    <a:pt x="9355" y="21307"/>
                    <a:pt x="11155" y="21618"/>
                    <a:pt x="12953" y="21618"/>
                  </a:cubicBezTo>
                  <a:cubicBezTo>
                    <a:pt x="13803" y="21618"/>
                    <a:pt x="14653" y="21549"/>
                    <a:pt x="15489" y="21412"/>
                  </a:cubicBezTo>
                  <a:cubicBezTo>
                    <a:pt x="17945" y="20986"/>
                    <a:pt x="20326" y="19933"/>
                    <a:pt x="22181" y="18279"/>
                  </a:cubicBezTo>
                  <a:cubicBezTo>
                    <a:pt x="23885" y="16750"/>
                    <a:pt x="25164" y="14720"/>
                    <a:pt x="25565" y="12464"/>
                  </a:cubicBezTo>
                  <a:cubicBezTo>
                    <a:pt x="25665" y="11913"/>
                    <a:pt x="25715" y="11362"/>
                    <a:pt x="25715" y="10810"/>
                  </a:cubicBezTo>
                  <a:cubicBezTo>
                    <a:pt x="25715" y="8505"/>
                    <a:pt x="24838" y="6324"/>
                    <a:pt x="23359" y="4570"/>
                  </a:cubicBezTo>
                  <a:cubicBezTo>
                    <a:pt x="21805" y="2690"/>
                    <a:pt x="19650" y="1387"/>
                    <a:pt x="17344" y="660"/>
                  </a:cubicBezTo>
                  <a:cubicBezTo>
                    <a:pt x="15906" y="223"/>
                    <a:pt x="14405" y="0"/>
                    <a:pt x="12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4"/>
            <p:cNvSpPr/>
            <p:nvPr/>
          </p:nvSpPr>
          <p:spPr>
            <a:xfrm>
              <a:off x="1420575" y="3268825"/>
              <a:ext cx="536975" cy="384125"/>
            </a:xfrm>
            <a:custGeom>
              <a:avLst/>
              <a:gdLst/>
              <a:ahLst/>
              <a:cxnLst/>
              <a:rect l="l" t="t" r="r" b="b"/>
              <a:pathLst>
                <a:path w="21479" h="15365" extrusionOk="0">
                  <a:moveTo>
                    <a:pt x="10752" y="1"/>
                  </a:moveTo>
                  <a:cubicBezTo>
                    <a:pt x="4812" y="1"/>
                    <a:pt x="0" y="3434"/>
                    <a:pt x="0" y="7670"/>
                  </a:cubicBezTo>
                  <a:cubicBezTo>
                    <a:pt x="0" y="11906"/>
                    <a:pt x="4812" y="15364"/>
                    <a:pt x="10752" y="15364"/>
                  </a:cubicBezTo>
                  <a:cubicBezTo>
                    <a:pt x="16667" y="15364"/>
                    <a:pt x="21479" y="11906"/>
                    <a:pt x="21479" y="7670"/>
                  </a:cubicBezTo>
                  <a:cubicBezTo>
                    <a:pt x="21479" y="3434"/>
                    <a:pt x="16667" y="1"/>
                    <a:pt x="10752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4"/>
            <p:cNvSpPr/>
            <p:nvPr/>
          </p:nvSpPr>
          <p:spPr>
            <a:xfrm>
              <a:off x="1582850" y="3473725"/>
              <a:ext cx="212425" cy="118450"/>
            </a:xfrm>
            <a:custGeom>
              <a:avLst/>
              <a:gdLst/>
              <a:ahLst/>
              <a:cxnLst/>
              <a:rect l="l" t="t" r="r" b="b"/>
              <a:pathLst>
                <a:path w="8497" h="4738" extrusionOk="0">
                  <a:moveTo>
                    <a:pt x="0" y="0"/>
                  </a:moveTo>
                  <a:cubicBezTo>
                    <a:pt x="0" y="2607"/>
                    <a:pt x="1905" y="4737"/>
                    <a:pt x="4261" y="4737"/>
                  </a:cubicBezTo>
                  <a:cubicBezTo>
                    <a:pt x="6592" y="4737"/>
                    <a:pt x="8497" y="2607"/>
                    <a:pt x="8497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4"/>
            <p:cNvSpPr/>
            <p:nvPr/>
          </p:nvSpPr>
          <p:spPr>
            <a:xfrm>
              <a:off x="1580350" y="3471225"/>
              <a:ext cx="217425" cy="123450"/>
            </a:xfrm>
            <a:custGeom>
              <a:avLst/>
              <a:gdLst/>
              <a:ahLst/>
              <a:cxnLst/>
              <a:rect l="l" t="t" r="r" b="b"/>
              <a:pathLst>
                <a:path w="8697" h="4938" extrusionOk="0">
                  <a:moveTo>
                    <a:pt x="8521" y="175"/>
                  </a:moveTo>
                  <a:cubicBezTo>
                    <a:pt x="8493" y="1956"/>
                    <a:pt x="7495" y="3769"/>
                    <a:pt x="5790" y="4461"/>
                  </a:cubicBezTo>
                  <a:cubicBezTo>
                    <a:pt x="5338" y="4662"/>
                    <a:pt x="4837" y="4762"/>
                    <a:pt x="4361" y="4762"/>
                  </a:cubicBezTo>
                  <a:cubicBezTo>
                    <a:pt x="2506" y="4737"/>
                    <a:pt x="978" y="3409"/>
                    <a:pt x="426" y="1704"/>
                  </a:cubicBezTo>
                  <a:cubicBezTo>
                    <a:pt x="259" y="1203"/>
                    <a:pt x="183" y="679"/>
                    <a:pt x="176" y="175"/>
                  </a:cubicBezTo>
                  <a:close/>
                  <a:moveTo>
                    <a:pt x="100" y="0"/>
                  </a:moveTo>
                  <a:cubicBezTo>
                    <a:pt x="50" y="0"/>
                    <a:pt x="0" y="50"/>
                    <a:pt x="0" y="100"/>
                  </a:cubicBezTo>
                  <a:cubicBezTo>
                    <a:pt x="0" y="1980"/>
                    <a:pt x="1053" y="3885"/>
                    <a:pt x="2832" y="4637"/>
                  </a:cubicBezTo>
                  <a:cubicBezTo>
                    <a:pt x="3333" y="4837"/>
                    <a:pt x="3835" y="4937"/>
                    <a:pt x="4361" y="4937"/>
                  </a:cubicBezTo>
                  <a:cubicBezTo>
                    <a:pt x="4362" y="4937"/>
                    <a:pt x="4363" y="4937"/>
                    <a:pt x="4363" y="4937"/>
                  </a:cubicBezTo>
                  <a:lnTo>
                    <a:pt x="4363" y="4937"/>
                  </a:lnTo>
                  <a:cubicBezTo>
                    <a:pt x="6267" y="4911"/>
                    <a:pt x="7845" y="3533"/>
                    <a:pt x="8421" y="1779"/>
                  </a:cubicBezTo>
                  <a:cubicBezTo>
                    <a:pt x="8622" y="1228"/>
                    <a:pt x="8697" y="652"/>
                    <a:pt x="8697" y="100"/>
                  </a:cubicBezTo>
                  <a:cubicBezTo>
                    <a:pt x="8697" y="50"/>
                    <a:pt x="8647" y="0"/>
                    <a:pt x="8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4"/>
            <p:cNvSpPr/>
            <p:nvPr/>
          </p:nvSpPr>
          <p:spPr>
            <a:xfrm>
              <a:off x="1615425" y="3520700"/>
              <a:ext cx="147275" cy="71475"/>
            </a:xfrm>
            <a:custGeom>
              <a:avLst/>
              <a:gdLst/>
              <a:ahLst/>
              <a:cxnLst/>
              <a:rect l="l" t="t" r="r" b="b"/>
              <a:pathLst>
                <a:path w="5891" h="2859" extrusionOk="0">
                  <a:moveTo>
                    <a:pt x="2958" y="1"/>
                  </a:moveTo>
                  <a:cubicBezTo>
                    <a:pt x="1730" y="1"/>
                    <a:pt x="652" y="628"/>
                    <a:pt x="1" y="1530"/>
                  </a:cubicBezTo>
                  <a:cubicBezTo>
                    <a:pt x="752" y="2357"/>
                    <a:pt x="1805" y="2858"/>
                    <a:pt x="2958" y="2858"/>
                  </a:cubicBezTo>
                  <a:cubicBezTo>
                    <a:pt x="4086" y="2858"/>
                    <a:pt x="5138" y="2357"/>
                    <a:pt x="5890" y="1530"/>
                  </a:cubicBezTo>
                  <a:cubicBezTo>
                    <a:pt x="5239" y="628"/>
                    <a:pt x="4161" y="1"/>
                    <a:pt x="29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4"/>
            <p:cNvSpPr/>
            <p:nvPr/>
          </p:nvSpPr>
          <p:spPr>
            <a:xfrm>
              <a:off x="1612925" y="3518675"/>
              <a:ext cx="152275" cy="76000"/>
            </a:xfrm>
            <a:custGeom>
              <a:avLst/>
              <a:gdLst/>
              <a:ahLst/>
              <a:cxnLst/>
              <a:rect l="l" t="t" r="r" b="b"/>
              <a:pathLst>
                <a:path w="6091" h="3040" extrusionOk="0">
                  <a:moveTo>
                    <a:pt x="151" y="1561"/>
                  </a:moveTo>
                  <a:cubicBezTo>
                    <a:pt x="151" y="1561"/>
                    <a:pt x="151" y="1561"/>
                    <a:pt x="152" y="1562"/>
                  </a:cubicBezTo>
                  <a:lnTo>
                    <a:pt x="152" y="1562"/>
                  </a:lnTo>
                  <a:cubicBezTo>
                    <a:pt x="151" y="1561"/>
                    <a:pt x="151" y="1561"/>
                    <a:pt x="151" y="1561"/>
                  </a:cubicBezTo>
                  <a:close/>
                  <a:moveTo>
                    <a:pt x="5940" y="1561"/>
                  </a:moveTo>
                  <a:cubicBezTo>
                    <a:pt x="5940" y="1561"/>
                    <a:pt x="5939" y="1561"/>
                    <a:pt x="5939" y="1562"/>
                  </a:cubicBezTo>
                  <a:lnTo>
                    <a:pt x="5939" y="1562"/>
                  </a:lnTo>
                  <a:cubicBezTo>
                    <a:pt x="5939" y="1561"/>
                    <a:pt x="5940" y="1561"/>
                    <a:pt x="5940" y="1561"/>
                  </a:cubicBezTo>
                  <a:close/>
                  <a:moveTo>
                    <a:pt x="3058" y="182"/>
                  </a:moveTo>
                  <a:cubicBezTo>
                    <a:pt x="4168" y="182"/>
                    <a:pt x="5230" y="716"/>
                    <a:pt x="5884" y="1618"/>
                  </a:cubicBezTo>
                  <a:lnTo>
                    <a:pt x="5884" y="1618"/>
                  </a:lnTo>
                  <a:cubicBezTo>
                    <a:pt x="5115" y="2385"/>
                    <a:pt x="4134" y="2839"/>
                    <a:pt x="3058" y="2864"/>
                  </a:cubicBezTo>
                  <a:cubicBezTo>
                    <a:pt x="1957" y="2839"/>
                    <a:pt x="976" y="2385"/>
                    <a:pt x="207" y="1618"/>
                  </a:cubicBezTo>
                  <a:lnTo>
                    <a:pt x="207" y="1618"/>
                  </a:lnTo>
                  <a:cubicBezTo>
                    <a:pt x="861" y="716"/>
                    <a:pt x="1923" y="182"/>
                    <a:pt x="3058" y="182"/>
                  </a:cubicBezTo>
                  <a:close/>
                  <a:moveTo>
                    <a:pt x="3066" y="0"/>
                  </a:moveTo>
                  <a:cubicBezTo>
                    <a:pt x="2385" y="0"/>
                    <a:pt x="1710" y="187"/>
                    <a:pt x="1128" y="533"/>
                  </a:cubicBezTo>
                  <a:cubicBezTo>
                    <a:pt x="702" y="809"/>
                    <a:pt x="326" y="1160"/>
                    <a:pt x="25" y="1586"/>
                  </a:cubicBezTo>
                  <a:cubicBezTo>
                    <a:pt x="0" y="1611"/>
                    <a:pt x="0" y="1661"/>
                    <a:pt x="25" y="1686"/>
                  </a:cubicBezTo>
                  <a:cubicBezTo>
                    <a:pt x="827" y="2513"/>
                    <a:pt x="1880" y="3039"/>
                    <a:pt x="3058" y="3039"/>
                  </a:cubicBezTo>
                  <a:cubicBezTo>
                    <a:pt x="4211" y="3039"/>
                    <a:pt x="5264" y="2513"/>
                    <a:pt x="6066" y="1686"/>
                  </a:cubicBezTo>
                  <a:cubicBezTo>
                    <a:pt x="6091" y="1661"/>
                    <a:pt x="6091" y="1611"/>
                    <a:pt x="6066" y="1586"/>
                  </a:cubicBezTo>
                  <a:cubicBezTo>
                    <a:pt x="5539" y="834"/>
                    <a:pt x="4737" y="282"/>
                    <a:pt x="3835" y="82"/>
                  </a:cubicBezTo>
                  <a:cubicBezTo>
                    <a:pt x="3581" y="27"/>
                    <a:pt x="3323" y="0"/>
                    <a:pt x="3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4"/>
            <p:cNvSpPr/>
            <p:nvPr/>
          </p:nvSpPr>
          <p:spPr>
            <a:xfrm>
              <a:off x="1606650" y="3183800"/>
              <a:ext cx="296175" cy="134000"/>
            </a:xfrm>
            <a:custGeom>
              <a:avLst/>
              <a:gdLst/>
              <a:ahLst/>
              <a:cxnLst/>
              <a:rect l="l" t="t" r="r" b="b"/>
              <a:pathLst>
                <a:path w="11847" h="5360" extrusionOk="0">
                  <a:moveTo>
                    <a:pt x="5612" y="1"/>
                  </a:moveTo>
                  <a:cubicBezTo>
                    <a:pt x="3863" y="1"/>
                    <a:pt x="1" y="2875"/>
                    <a:pt x="1" y="2875"/>
                  </a:cubicBezTo>
                  <a:cubicBezTo>
                    <a:pt x="1" y="2875"/>
                    <a:pt x="953" y="4780"/>
                    <a:pt x="6241" y="5307"/>
                  </a:cubicBezTo>
                  <a:cubicBezTo>
                    <a:pt x="6621" y="5342"/>
                    <a:pt x="6976" y="5359"/>
                    <a:pt x="7307" y="5359"/>
                  </a:cubicBezTo>
                  <a:cubicBezTo>
                    <a:pt x="11602" y="5359"/>
                    <a:pt x="11846" y="2517"/>
                    <a:pt x="10427" y="1447"/>
                  </a:cubicBezTo>
                  <a:cubicBezTo>
                    <a:pt x="10079" y="1184"/>
                    <a:pt x="9611" y="1083"/>
                    <a:pt x="9096" y="1083"/>
                  </a:cubicBezTo>
                  <a:cubicBezTo>
                    <a:pt x="7350" y="1083"/>
                    <a:pt x="5063" y="2249"/>
                    <a:pt x="5063" y="2249"/>
                  </a:cubicBezTo>
                  <a:cubicBezTo>
                    <a:pt x="5063" y="2249"/>
                    <a:pt x="7469" y="520"/>
                    <a:pt x="5941" y="43"/>
                  </a:cubicBezTo>
                  <a:cubicBezTo>
                    <a:pt x="5842" y="14"/>
                    <a:pt x="5732" y="1"/>
                    <a:pt x="56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4"/>
            <p:cNvSpPr/>
            <p:nvPr/>
          </p:nvSpPr>
          <p:spPr>
            <a:xfrm>
              <a:off x="1604000" y="3181500"/>
              <a:ext cx="286525" cy="138200"/>
            </a:xfrm>
            <a:custGeom>
              <a:avLst/>
              <a:gdLst/>
              <a:ahLst/>
              <a:cxnLst/>
              <a:rect l="l" t="t" r="r" b="b"/>
              <a:pathLst>
                <a:path w="11461" h="5528" extrusionOk="0">
                  <a:moveTo>
                    <a:pt x="5699" y="181"/>
                  </a:moveTo>
                  <a:cubicBezTo>
                    <a:pt x="5887" y="181"/>
                    <a:pt x="6072" y="215"/>
                    <a:pt x="6247" y="311"/>
                  </a:cubicBezTo>
                  <a:cubicBezTo>
                    <a:pt x="6523" y="486"/>
                    <a:pt x="6498" y="762"/>
                    <a:pt x="6347" y="1013"/>
                  </a:cubicBezTo>
                  <a:cubicBezTo>
                    <a:pt x="6077" y="1503"/>
                    <a:pt x="5592" y="1898"/>
                    <a:pt x="5148" y="2243"/>
                  </a:cubicBezTo>
                  <a:lnTo>
                    <a:pt x="5148" y="2243"/>
                  </a:lnTo>
                  <a:cubicBezTo>
                    <a:pt x="5137" y="2250"/>
                    <a:pt x="5127" y="2258"/>
                    <a:pt x="5119" y="2266"/>
                  </a:cubicBezTo>
                  <a:cubicBezTo>
                    <a:pt x="5033" y="2309"/>
                    <a:pt x="5095" y="2426"/>
                    <a:pt x="5178" y="2426"/>
                  </a:cubicBezTo>
                  <a:cubicBezTo>
                    <a:pt x="5192" y="2426"/>
                    <a:pt x="5206" y="2423"/>
                    <a:pt x="5220" y="2416"/>
                  </a:cubicBezTo>
                  <a:cubicBezTo>
                    <a:pt x="5595" y="2216"/>
                    <a:pt x="5996" y="2040"/>
                    <a:pt x="6423" y="1890"/>
                  </a:cubicBezTo>
                  <a:cubicBezTo>
                    <a:pt x="7199" y="1589"/>
                    <a:pt x="8027" y="1338"/>
                    <a:pt x="8879" y="1263"/>
                  </a:cubicBezTo>
                  <a:cubicBezTo>
                    <a:pt x="8981" y="1256"/>
                    <a:pt x="9083" y="1252"/>
                    <a:pt x="9184" y="1252"/>
                  </a:cubicBezTo>
                  <a:cubicBezTo>
                    <a:pt x="9780" y="1252"/>
                    <a:pt x="10351" y="1393"/>
                    <a:pt x="10758" y="1865"/>
                  </a:cubicBezTo>
                  <a:cubicBezTo>
                    <a:pt x="11059" y="2190"/>
                    <a:pt x="11235" y="2667"/>
                    <a:pt x="11210" y="3118"/>
                  </a:cubicBezTo>
                  <a:cubicBezTo>
                    <a:pt x="11184" y="4496"/>
                    <a:pt x="9681" y="5123"/>
                    <a:pt x="8528" y="5298"/>
                  </a:cubicBezTo>
                  <a:cubicBezTo>
                    <a:pt x="8187" y="5341"/>
                    <a:pt x="7842" y="5359"/>
                    <a:pt x="7495" y="5359"/>
                  </a:cubicBezTo>
                  <a:cubicBezTo>
                    <a:pt x="6620" y="5359"/>
                    <a:pt x="5738" y="5241"/>
                    <a:pt x="4894" y="5098"/>
                  </a:cubicBezTo>
                  <a:cubicBezTo>
                    <a:pt x="3941" y="4947"/>
                    <a:pt x="2964" y="4697"/>
                    <a:pt x="2062" y="4296"/>
                  </a:cubicBezTo>
                  <a:cubicBezTo>
                    <a:pt x="1379" y="4003"/>
                    <a:pt x="674" y="3593"/>
                    <a:pt x="220" y="2994"/>
                  </a:cubicBezTo>
                  <a:lnTo>
                    <a:pt x="220" y="2994"/>
                  </a:lnTo>
                  <a:cubicBezTo>
                    <a:pt x="1155" y="2287"/>
                    <a:pt x="2160" y="1651"/>
                    <a:pt x="3189" y="1088"/>
                  </a:cubicBezTo>
                  <a:cubicBezTo>
                    <a:pt x="3866" y="712"/>
                    <a:pt x="4618" y="336"/>
                    <a:pt x="5370" y="211"/>
                  </a:cubicBezTo>
                  <a:cubicBezTo>
                    <a:pt x="5480" y="192"/>
                    <a:pt x="5590" y="181"/>
                    <a:pt x="5699" y="181"/>
                  </a:cubicBezTo>
                  <a:close/>
                  <a:moveTo>
                    <a:pt x="5660" y="0"/>
                  </a:moveTo>
                  <a:cubicBezTo>
                    <a:pt x="5009" y="0"/>
                    <a:pt x="4312" y="337"/>
                    <a:pt x="3741" y="612"/>
                  </a:cubicBezTo>
                  <a:cubicBezTo>
                    <a:pt x="2914" y="1013"/>
                    <a:pt x="2137" y="1489"/>
                    <a:pt x="1360" y="1990"/>
                  </a:cubicBezTo>
                  <a:cubicBezTo>
                    <a:pt x="934" y="2266"/>
                    <a:pt x="483" y="2566"/>
                    <a:pt x="57" y="2892"/>
                  </a:cubicBezTo>
                  <a:cubicBezTo>
                    <a:pt x="1" y="2934"/>
                    <a:pt x="7" y="2999"/>
                    <a:pt x="41" y="3036"/>
                  </a:cubicBezTo>
                  <a:lnTo>
                    <a:pt x="41" y="3036"/>
                  </a:lnTo>
                  <a:cubicBezTo>
                    <a:pt x="117" y="3178"/>
                    <a:pt x="236" y="3298"/>
                    <a:pt x="332" y="3419"/>
                  </a:cubicBezTo>
                  <a:cubicBezTo>
                    <a:pt x="708" y="3769"/>
                    <a:pt x="1134" y="4045"/>
                    <a:pt x="1585" y="4271"/>
                  </a:cubicBezTo>
                  <a:cubicBezTo>
                    <a:pt x="2412" y="4697"/>
                    <a:pt x="3340" y="4972"/>
                    <a:pt x="4242" y="5148"/>
                  </a:cubicBezTo>
                  <a:cubicBezTo>
                    <a:pt x="5252" y="5370"/>
                    <a:pt x="6295" y="5527"/>
                    <a:pt x="7331" y="5527"/>
                  </a:cubicBezTo>
                  <a:cubicBezTo>
                    <a:pt x="7580" y="5527"/>
                    <a:pt x="7829" y="5518"/>
                    <a:pt x="8077" y="5499"/>
                  </a:cubicBezTo>
                  <a:cubicBezTo>
                    <a:pt x="9355" y="5424"/>
                    <a:pt x="11084" y="4922"/>
                    <a:pt x="11360" y="3444"/>
                  </a:cubicBezTo>
                  <a:cubicBezTo>
                    <a:pt x="11460" y="2967"/>
                    <a:pt x="11360" y="2441"/>
                    <a:pt x="11109" y="2015"/>
                  </a:cubicBezTo>
                  <a:cubicBezTo>
                    <a:pt x="10758" y="1489"/>
                    <a:pt x="10232" y="1188"/>
                    <a:pt x="9631" y="1113"/>
                  </a:cubicBezTo>
                  <a:cubicBezTo>
                    <a:pt x="9465" y="1090"/>
                    <a:pt x="9299" y="1079"/>
                    <a:pt x="9134" y="1079"/>
                  </a:cubicBezTo>
                  <a:cubicBezTo>
                    <a:pt x="8400" y="1079"/>
                    <a:pt x="7674" y="1284"/>
                    <a:pt x="6999" y="1489"/>
                  </a:cubicBezTo>
                  <a:cubicBezTo>
                    <a:pt x="6584" y="1627"/>
                    <a:pt x="6169" y="1789"/>
                    <a:pt x="5762" y="1967"/>
                  </a:cubicBezTo>
                  <a:lnTo>
                    <a:pt x="5762" y="1967"/>
                  </a:lnTo>
                  <a:cubicBezTo>
                    <a:pt x="5994" y="1757"/>
                    <a:pt x="6212" y="1531"/>
                    <a:pt x="6397" y="1288"/>
                  </a:cubicBezTo>
                  <a:cubicBezTo>
                    <a:pt x="6548" y="1063"/>
                    <a:pt x="6723" y="737"/>
                    <a:pt x="6598" y="461"/>
                  </a:cubicBezTo>
                  <a:cubicBezTo>
                    <a:pt x="6498" y="185"/>
                    <a:pt x="6147" y="35"/>
                    <a:pt x="5846" y="10"/>
                  </a:cubicBezTo>
                  <a:cubicBezTo>
                    <a:pt x="5784" y="3"/>
                    <a:pt x="5722" y="0"/>
                    <a:pt x="5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4"/>
            <p:cNvSpPr/>
            <p:nvPr/>
          </p:nvSpPr>
          <p:spPr>
            <a:xfrm>
              <a:off x="1768925" y="3316675"/>
              <a:ext cx="314075" cy="183075"/>
            </a:xfrm>
            <a:custGeom>
              <a:avLst/>
              <a:gdLst/>
              <a:ahLst/>
              <a:cxnLst/>
              <a:rect l="l" t="t" r="r" b="b"/>
              <a:pathLst>
                <a:path w="12563" h="7323" extrusionOk="0">
                  <a:moveTo>
                    <a:pt x="4077" y="1"/>
                  </a:moveTo>
                  <a:cubicBezTo>
                    <a:pt x="3676" y="1"/>
                    <a:pt x="3228" y="136"/>
                    <a:pt x="2733" y="468"/>
                  </a:cubicBezTo>
                  <a:cubicBezTo>
                    <a:pt x="1" y="2322"/>
                    <a:pt x="4638" y="7310"/>
                    <a:pt x="4638" y="7310"/>
                  </a:cubicBezTo>
                  <a:cubicBezTo>
                    <a:pt x="4795" y="7319"/>
                    <a:pt x="4952" y="7323"/>
                    <a:pt x="5107" y="7323"/>
                  </a:cubicBezTo>
                  <a:cubicBezTo>
                    <a:pt x="9364" y="7323"/>
                    <a:pt x="12563" y="4094"/>
                    <a:pt x="10653" y="2498"/>
                  </a:cubicBezTo>
                  <a:cubicBezTo>
                    <a:pt x="10132" y="2059"/>
                    <a:pt x="9579" y="1905"/>
                    <a:pt x="9058" y="1905"/>
                  </a:cubicBezTo>
                  <a:cubicBezTo>
                    <a:pt x="7822" y="1905"/>
                    <a:pt x="6768" y="2773"/>
                    <a:pt x="6768" y="2773"/>
                  </a:cubicBezTo>
                  <a:cubicBezTo>
                    <a:pt x="6768" y="2773"/>
                    <a:pt x="5894" y="1"/>
                    <a:pt x="40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4"/>
            <p:cNvSpPr/>
            <p:nvPr/>
          </p:nvSpPr>
          <p:spPr>
            <a:xfrm>
              <a:off x="1812800" y="3314600"/>
              <a:ext cx="242500" cy="187100"/>
            </a:xfrm>
            <a:custGeom>
              <a:avLst/>
              <a:gdLst/>
              <a:ahLst/>
              <a:cxnLst/>
              <a:rect l="l" t="t" r="r" b="b"/>
              <a:pathLst>
                <a:path w="9700" h="7484" extrusionOk="0">
                  <a:moveTo>
                    <a:pt x="2354" y="174"/>
                  </a:moveTo>
                  <a:cubicBezTo>
                    <a:pt x="2488" y="174"/>
                    <a:pt x="2622" y="190"/>
                    <a:pt x="2757" y="225"/>
                  </a:cubicBezTo>
                  <a:cubicBezTo>
                    <a:pt x="3208" y="350"/>
                    <a:pt x="3584" y="676"/>
                    <a:pt x="3885" y="1027"/>
                  </a:cubicBezTo>
                  <a:cubicBezTo>
                    <a:pt x="4361" y="1553"/>
                    <a:pt x="4712" y="2205"/>
                    <a:pt x="4913" y="2882"/>
                  </a:cubicBezTo>
                  <a:cubicBezTo>
                    <a:pt x="4929" y="2929"/>
                    <a:pt x="4965" y="2947"/>
                    <a:pt x="5002" y="2947"/>
                  </a:cubicBezTo>
                  <a:cubicBezTo>
                    <a:pt x="5023" y="2947"/>
                    <a:pt x="5045" y="2941"/>
                    <a:pt x="5063" y="2932"/>
                  </a:cubicBezTo>
                  <a:cubicBezTo>
                    <a:pt x="5539" y="2556"/>
                    <a:pt x="6141" y="2255"/>
                    <a:pt x="6717" y="2130"/>
                  </a:cubicBezTo>
                  <a:cubicBezTo>
                    <a:pt x="6880" y="2098"/>
                    <a:pt x="7052" y="2082"/>
                    <a:pt x="7228" y="2082"/>
                  </a:cubicBezTo>
                  <a:cubicBezTo>
                    <a:pt x="8022" y="2082"/>
                    <a:pt x="8879" y="2414"/>
                    <a:pt x="9249" y="3132"/>
                  </a:cubicBezTo>
                  <a:cubicBezTo>
                    <a:pt x="9549" y="3759"/>
                    <a:pt x="9274" y="4435"/>
                    <a:pt x="8898" y="4962"/>
                  </a:cubicBezTo>
                  <a:cubicBezTo>
                    <a:pt x="8346" y="5689"/>
                    <a:pt x="7544" y="6215"/>
                    <a:pt x="6717" y="6591"/>
                  </a:cubicBezTo>
                  <a:cubicBezTo>
                    <a:pt x="5664" y="7074"/>
                    <a:pt x="4514" y="7307"/>
                    <a:pt x="3370" y="7307"/>
                  </a:cubicBezTo>
                  <a:cubicBezTo>
                    <a:pt x="3225" y="7307"/>
                    <a:pt x="3081" y="7303"/>
                    <a:pt x="2937" y="7296"/>
                  </a:cubicBezTo>
                  <a:lnTo>
                    <a:pt x="2937" y="7296"/>
                  </a:lnTo>
                  <a:cubicBezTo>
                    <a:pt x="2545" y="6876"/>
                    <a:pt x="2200" y="6433"/>
                    <a:pt x="1855" y="5989"/>
                  </a:cubicBezTo>
                  <a:cubicBezTo>
                    <a:pt x="1228" y="5137"/>
                    <a:pt x="652" y="4185"/>
                    <a:pt x="351" y="3157"/>
                  </a:cubicBezTo>
                  <a:cubicBezTo>
                    <a:pt x="226" y="2706"/>
                    <a:pt x="151" y="2205"/>
                    <a:pt x="251" y="1729"/>
                  </a:cubicBezTo>
                  <a:cubicBezTo>
                    <a:pt x="376" y="1227"/>
                    <a:pt x="702" y="851"/>
                    <a:pt x="1128" y="576"/>
                  </a:cubicBezTo>
                  <a:cubicBezTo>
                    <a:pt x="1493" y="345"/>
                    <a:pt x="1917" y="174"/>
                    <a:pt x="2354" y="174"/>
                  </a:cubicBezTo>
                  <a:close/>
                  <a:moveTo>
                    <a:pt x="2302" y="1"/>
                  </a:moveTo>
                  <a:cubicBezTo>
                    <a:pt x="2063" y="1"/>
                    <a:pt x="1814" y="47"/>
                    <a:pt x="1554" y="150"/>
                  </a:cubicBezTo>
                  <a:cubicBezTo>
                    <a:pt x="1028" y="350"/>
                    <a:pt x="527" y="701"/>
                    <a:pt x="251" y="1202"/>
                  </a:cubicBezTo>
                  <a:cubicBezTo>
                    <a:pt x="25" y="1653"/>
                    <a:pt x="0" y="2155"/>
                    <a:pt x="50" y="2631"/>
                  </a:cubicBezTo>
                  <a:cubicBezTo>
                    <a:pt x="201" y="3734"/>
                    <a:pt x="802" y="4761"/>
                    <a:pt x="1429" y="5689"/>
                  </a:cubicBezTo>
                  <a:cubicBezTo>
                    <a:pt x="1851" y="6285"/>
                    <a:pt x="2298" y="6881"/>
                    <a:pt x="2818" y="7428"/>
                  </a:cubicBezTo>
                  <a:lnTo>
                    <a:pt x="2818" y="7428"/>
                  </a:lnTo>
                  <a:cubicBezTo>
                    <a:pt x="2825" y="7441"/>
                    <a:pt x="2834" y="7452"/>
                    <a:pt x="2847" y="7459"/>
                  </a:cubicBezTo>
                  <a:lnTo>
                    <a:pt x="2847" y="7459"/>
                  </a:lnTo>
                  <a:cubicBezTo>
                    <a:pt x="2863" y="7474"/>
                    <a:pt x="2880" y="7480"/>
                    <a:pt x="2897" y="7480"/>
                  </a:cubicBezTo>
                  <a:cubicBezTo>
                    <a:pt x="2909" y="7480"/>
                    <a:pt x="2920" y="7477"/>
                    <a:pt x="2931" y="7471"/>
                  </a:cubicBezTo>
                  <a:lnTo>
                    <a:pt x="2931" y="7471"/>
                  </a:lnTo>
                  <a:cubicBezTo>
                    <a:pt x="3086" y="7479"/>
                    <a:pt x="3241" y="7483"/>
                    <a:pt x="3395" y="7483"/>
                  </a:cubicBezTo>
                  <a:cubicBezTo>
                    <a:pt x="4476" y="7483"/>
                    <a:pt x="5546" y="7278"/>
                    <a:pt x="6542" y="6867"/>
                  </a:cubicBezTo>
                  <a:cubicBezTo>
                    <a:pt x="7469" y="6491"/>
                    <a:pt x="8346" y="5939"/>
                    <a:pt x="8948" y="5162"/>
                  </a:cubicBezTo>
                  <a:cubicBezTo>
                    <a:pt x="9374" y="4636"/>
                    <a:pt x="9700" y="3909"/>
                    <a:pt x="9474" y="3207"/>
                  </a:cubicBezTo>
                  <a:cubicBezTo>
                    <a:pt x="9165" y="2350"/>
                    <a:pt x="8154" y="1900"/>
                    <a:pt x="7280" y="1900"/>
                  </a:cubicBezTo>
                  <a:cubicBezTo>
                    <a:pt x="7234" y="1900"/>
                    <a:pt x="7188" y="1902"/>
                    <a:pt x="7143" y="1904"/>
                  </a:cubicBezTo>
                  <a:cubicBezTo>
                    <a:pt x="6390" y="1951"/>
                    <a:pt x="5638" y="2263"/>
                    <a:pt x="5051" y="2716"/>
                  </a:cubicBezTo>
                  <a:lnTo>
                    <a:pt x="5051" y="2716"/>
                  </a:lnTo>
                  <a:cubicBezTo>
                    <a:pt x="4640" y="1493"/>
                    <a:pt x="3653" y="1"/>
                    <a:pt x="2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4"/>
            <p:cNvSpPr/>
            <p:nvPr/>
          </p:nvSpPr>
          <p:spPr>
            <a:xfrm>
              <a:off x="1342250" y="3312450"/>
              <a:ext cx="253725" cy="191375"/>
            </a:xfrm>
            <a:custGeom>
              <a:avLst/>
              <a:gdLst/>
              <a:ahLst/>
              <a:cxnLst/>
              <a:rect l="l" t="t" r="r" b="b"/>
              <a:pathLst>
                <a:path w="10149" h="7655" extrusionOk="0">
                  <a:moveTo>
                    <a:pt x="7780" y="1"/>
                  </a:moveTo>
                  <a:cubicBezTo>
                    <a:pt x="7720" y="1"/>
                    <a:pt x="7658" y="4"/>
                    <a:pt x="7594" y="10"/>
                  </a:cubicBezTo>
                  <a:cubicBezTo>
                    <a:pt x="5314" y="236"/>
                    <a:pt x="5088" y="2993"/>
                    <a:pt x="5088" y="2993"/>
                  </a:cubicBezTo>
                  <a:cubicBezTo>
                    <a:pt x="5088" y="2993"/>
                    <a:pt x="3911" y="2393"/>
                    <a:pt x="2752" y="2393"/>
                  </a:cubicBezTo>
                  <a:cubicBezTo>
                    <a:pt x="1806" y="2393"/>
                    <a:pt x="872" y="2793"/>
                    <a:pt x="602" y="4246"/>
                  </a:cubicBezTo>
                  <a:cubicBezTo>
                    <a:pt x="0" y="7504"/>
                    <a:pt x="6817" y="7654"/>
                    <a:pt x="6817" y="7654"/>
                  </a:cubicBezTo>
                  <a:cubicBezTo>
                    <a:pt x="10068" y="4721"/>
                    <a:pt x="10149" y="1"/>
                    <a:pt x="7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4"/>
            <p:cNvSpPr/>
            <p:nvPr/>
          </p:nvSpPr>
          <p:spPr>
            <a:xfrm>
              <a:off x="1352900" y="3310225"/>
              <a:ext cx="230600" cy="196100"/>
            </a:xfrm>
            <a:custGeom>
              <a:avLst/>
              <a:gdLst/>
              <a:ahLst/>
              <a:cxnLst/>
              <a:rect l="l" t="t" r="r" b="b"/>
              <a:pathLst>
                <a:path w="9224" h="7844" extrusionOk="0">
                  <a:moveTo>
                    <a:pt x="7319" y="174"/>
                  </a:moveTo>
                  <a:cubicBezTo>
                    <a:pt x="8070" y="174"/>
                    <a:pt x="8572" y="701"/>
                    <a:pt x="8772" y="1377"/>
                  </a:cubicBezTo>
                  <a:cubicBezTo>
                    <a:pt x="9048" y="2305"/>
                    <a:pt x="8898" y="3307"/>
                    <a:pt x="8597" y="4184"/>
                  </a:cubicBezTo>
                  <a:cubicBezTo>
                    <a:pt x="8175" y="5525"/>
                    <a:pt x="7383" y="6719"/>
                    <a:pt x="6369" y="7667"/>
                  </a:cubicBezTo>
                  <a:lnTo>
                    <a:pt x="6369" y="7667"/>
                  </a:lnTo>
                  <a:cubicBezTo>
                    <a:pt x="5850" y="7642"/>
                    <a:pt x="5306" y="7592"/>
                    <a:pt x="4787" y="7518"/>
                  </a:cubicBezTo>
                  <a:cubicBezTo>
                    <a:pt x="3785" y="7367"/>
                    <a:pt x="2732" y="7167"/>
                    <a:pt x="1805" y="6716"/>
                  </a:cubicBezTo>
                  <a:cubicBezTo>
                    <a:pt x="978" y="6290"/>
                    <a:pt x="201" y="5638"/>
                    <a:pt x="251" y="4635"/>
                  </a:cubicBezTo>
                  <a:cubicBezTo>
                    <a:pt x="276" y="4034"/>
                    <a:pt x="502" y="3382"/>
                    <a:pt x="978" y="2981"/>
                  </a:cubicBezTo>
                  <a:cubicBezTo>
                    <a:pt x="1354" y="2656"/>
                    <a:pt x="1880" y="2555"/>
                    <a:pt x="2381" y="2555"/>
                  </a:cubicBezTo>
                  <a:cubicBezTo>
                    <a:pt x="3158" y="2580"/>
                    <a:pt x="3885" y="2831"/>
                    <a:pt x="4562" y="3132"/>
                  </a:cubicBezTo>
                  <a:cubicBezTo>
                    <a:pt x="4587" y="3132"/>
                    <a:pt x="4587" y="3132"/>
                    <a:pt x="4612" y="3157"/>
                  </a:cubicBezTo>
                  <a:cubicBezTo>
                    <a:pt x="4621" y="3161"/>
                    <a:pt x="4631" y="3163"/>
                    <a:pt x="4641" y="3163"/>
                  </a:cubicBezTo>
                  <a:cubicBezTo>
                    <a:pt x="4687" y="3163"/>
                    <a:pt x="4737" y="3123"/>
                    <a:pt x="4737" y="3082"/>
                  </a:cubicBezTo>
                  <a:cubicBezTo>
                    <a:pt x="4862" y="1703"/>
                    <a:pt x="5815" y="199"/>
                    <a:pt x="7319" y="174"/>
                  </a:cubicBezTo>
                  <a:close/>
                  <a:moveTo>
                    <a:pt x="7289" y="0"/>
                  </a:moveTo>
                  <a:cubicBezTo>
                    <a:pt x="6447" y="0"/>
                    <a:pt x="5658" y="536"/>
                    <a:pt x="5188" y="1252"/>
                  </a:cubicBezTo>
                  <a:cubicBezTo>
                    <a:pt x="4865" y="1737"/>
                    <a:pt x="4648" y="2328"/>
                    <a:pt x="4577" y="2928"/>
                  </a:cubicBezTo>
                  <a:lnTo>
                    <a:pt x="4577" y="2928"/>
                  </a:lnTo>
                  <a:cubicBezTo>
                    <a:pt x="4001" y="2657"/>
                    <a:pt x="3343" y="2476"/>
                    <a:pt x="2707" y="2405"/>
                  </a:cubicBezTo>
                  <a:cubicBezTo>
                    <a:pt x="2586" y="2393"/>
                    <a:pt x="2465" y="2387"/>
                    <a:pt x="2344" y="2387"/>
                  </a:cubicBezTo>
                  <a:cubicBezTo>
                    <a:pt x="1941" y="2387"/>
                    <a:pt x="1545" y="2457"/>
                    <a:pt x="1178" y="2630"/>
                  </a:cubicBezTo>
                  <a:cubicBezTo>
                    <a:pt x="652" y="2906"/>
                    <a:pt x="326" y="3432"/>
                    <a:pt x="176" y="4009"/>
                  </a:cubicBezTo>
                  <a:cubicBezTo>
                    <a:pt x="25" y="4510"/>
                    <a:pt x="0" y="5062"/>
                    <a:pt x="251" y="5538"/>
                  </a:cubicBezTo>
                  <a:cubicBezTo>
                    <a:pt x="451" y="5964"/>
                    <a:pt x="802" y="6315"/>
                    <a:pt x="1178" y="6565"/>
                  </a:cubicBezTo>
                  <a:cubicBezTo>
                    <a:pt x="2106" y="7167"/>
                    <a:pt x="3208" y="7443"/>
                    <a:pt x="4261" y="7618"/>
                  </a:cubicBezTo>
                  <a:cubicBezTo>
                    <a:pt x="4712" y="7693"/>
                    <a:pt x="5163" y="7743"/>
                    <a:pt x="5639" y="7793"/>
                  </a:cubicBezTo>
                  <a:cubicBezTo>
                    <a:pt x="5865" y="7818"/>
                    <a:pt x="6116" y="7844"/>
                    <a:pt x="6366" y="7844"/>
                  </a:cubicBezTo>
                  <a:lnTo>
                    <a:pt x="6391" y="7844"/>
                  </a:lnTo>
                  <a:cubicBezTo>
                    <a:pt x="6404" y="7844"/>
                    <a:pt x="6416" y="7842"/>
                    <a:pt x="6426" y="7838"/>
                  </a:cubicBezTo>
                  <a:lnTo>
                    <a:pt x="6426" y="7838"/>
                  </a:lnTo>
                  <a:cubicBezTo>
                    <a:pt x="6439" y="7835"/>
                    <a:pt x="6453" y="7828"/>
                    <a:pt x="6466" y="7818"/>
                  </a:cubicBezTo>
                  <a:cubicBezTo>
                    <a:pt x="7444" y="6916"/>
                    <a:pt x="8221" y="5788"/>
                    <a:pt x="8672" y="4535"/>
                  </a:cubicBezTo>
                  <a:cubicBezTo>
                    <a:pt x="9023" y="3583"/>
                    <a:pt x="9223" y="2505"/>
                    <a:pt x="8998" y="1503"/>
                  </a:cubicBezTo>
                  <a:cubicBezTo>
                    <a:pt x="8822" y="801"/>
                    <a:pt x="8371" y="124"/>
                    <a:pt x="7594" y="24"/>
                  </a:cubicBezTo>
                  <a:cubicBezTo>
                    <a:pt x="7492" y="8"/>
                    <a:pt x="7390" y="0"/>
                    <a:pt x="7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8319325" y="1543551"/>
            <a:ext cx="1641862" cy="1028199"/>
          </a:xfrm>
          <a:custGeom>
            <a:avLst/>
            <a:gdLst/>
            <a:ahLst/>
            <a:cxnLst/>
            <a:rect l="l" t="t" r="r" b="b"/>
            <a:pathLst>
              <a:path w="17168" h="10751" extrusionOk="0">
                <a:moveTo>
                  <a:pt x="7806" y="0"/>
                </a:moveTo>
                <a:cubicBezTo>
                  <a:pt x="6218" y="0"/>
                  <a:pt x="4851" y="1082"/>
                  <a:pt x="4482" y="2588"/>
                </a:cubicBezTo>
                <a:cubicBezTo>
                  <a:pt x="4090" y="2336"/>
                  <a:pt x="3641" y="2196"/>
                  <a:pt x="3165" y="2140"/>
                </a:cubicBezTo>
                <a:cubicBezTo>
                  <a:pt x="3080" y="2133"/>
                  <a:pt x="2995" y="2129"/>
                  <a:pt x="2911" y="2129"/>
                </a:cubicBezTo>
                <a:cubicBezTo>
                  <a:pt x="1477" y="2129"/>
                  <a:pt x="247" y="3234"/>
                  <a:pt x="141" y="4689"/>
                </a:cubicBezTo>
                <a:cubicBezTo>
                  <a:pt x="1" y="6229"/>
                  <a:pt x="1149" y="7601"/>
                  <a:pt x="2689" y="7713"/>
                </a:cubicBezTo>
                <a:cubicBezTo>
                  <a:pt x="2549" y="9253"/>
                  <a:pt x="3697" y="10625"/>
                  <a:pt x="5238" y="10737"/>
                </a:cubicBezTo>
                <a:cubicBezTo>
                  <a:pt x="5328" y="10746"/>
                  <a:pt x="5417" y="10751"/>
                  <a:pt x="5506" y="10751"/>
                </a:cubicBezTo>
                <a:cubicBezTo>
                  <a:pt x="6546" y="10751"/>
                  <a:pt x="7464" y="10159"/>
                  <a:pt x="7954" y="9281"/>
                </a:cubicBezTo>
                <a:cubicBezTo>
                  <a:pt x="8402" y="9953"/>
                  <a:pt x="9158" y="10429"/>
                  <a:pt x="10026" y="10513"/>
                </a:cubicBezTo>
                <a:cubicBezTo>
                  <a:pt x="10105" y="10520"/>
                  <a:pt x="10184" y="10523"/>
                  <a:pt x="10261" y="10523"/>
                </a:cubicBezTo>
                <a:cubicBezTo>
                  <a:pt x="11484" y="10523"/>
                  <a:pt x="12568" y="9711"/>
                  <a:pt x="12911" y="8553"/>
                </a:cubicBezTo>
                <a:cubicBezTo>
                  <a:pt x="13051" y="8581"/>
                  <a:pt x="13163" y="8609"/>
                  <a:pt x="13303" y="8609"/>
                </a:cubicBezTo>
                <a:cubicBezTo>
                  <a:pt x="13403" y="8618"/>
                  <a:pt x="13504" y="8623"/>
                  <a:pt x="13603" y="8623"/>
                </a:cubicBezTo>
                <a:cubicBezTo>
                  <a:pt x="15355" y="8623"/>
                  <a:pt x="16868" y="7248"/>
                  <a:pt x="17027" y="5473"/>
                </a:cubicBezTo>
                <a:cubicBezTo>
                  <a:pt x="17167" y="3568"/>
                  <a:pt x="15767" y="1916"/>
                  <a:pt x="13863" y="1748"/>
                </a:cubicBezTo>
                <a:cubicBezTo>
                  <a:pt x="13770" y="1741"/>
                  <a:pt x="13677" y="1737"/>
                  <a:pt x="13586" y="1737"/>
                </a:cubicBezTo>
                <a:cubicBezTo>
                  <a:pt x="12658" y="1737"/>
                  <a:pt x="11812" y="2117"/>
                  <a:pt x="11174" y="2728"/>
                </a:cubicBezTo>
                <a:cubicBezTo>
                  <a:pt x="10866" y="1272"/>
                  <a:pt x="9634" y="152"/>
                  <a:pt x="8094" y="12"/>
                </a:cubicBezTo>
                <a:cubicBezTo>
                  <a:pt x="7997" y="4"/>
                  <a:pt x="7901" y="0"/>
                  <a:pt x="78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5"/>
          <p:cNvSpPr/>
          <p:nvPr/>
        </p:nvSpPr>
        <p:spPr>
          <a:xfrm>
            <a:off x="4728750" y="4604100"/>
            <a:ext cx="1387823" cy="710505"/>
          </a:xfrm>
          <a:custGeom>
            <a:avLst/>
            <a:gdLst/>
            <a:ahLst/>
            <a:cxnLst/>
            <a:rect l="l" t="t" r="r" b="b"/>
            <a:pathLst>
              <a:path w="20136" h="10308" extrusionOk="0">
                <a:moveTo>
                  <a:pt x="6755" y="0"/>
                </a:moveTo>
                <a:cubicBezTo>
                  <a:pt x="6735" y="0"/>
                  <a:pt x="6714" y="1"/>
                  <a:pt x="6694" y="1"/>
                </a:cubicBezTo>
                <a:cubicBezTo>
                  <a:pt x="4845" y="29"/>
                  <a:pt x="3389" y="1541"/>
                  <a:pt x="3417" y="3389"/>
                </a:cubicBezTo>
                <a:cubicBezTo>
                  <a:pt x="3417" y="3557"/>
                  <a:pt x="3445" y="3697"/>
                  <a:pt x="3445" y="3865"/>
                </a:cubicBezTo>
                <a:cubicBezTo>
                  <a:pt x="3221" y="3781"/>
                  <a:pt x="2941" y="3753"/>
                  <a:pt x="2689" y="3753"/>
                </a:cubicBezTo>
                <a:cubicBezTo>
                  <a:pt x="1177" y="3781"/>
                  <a:pt x="1" y="5014"/>
                  <a:pt x="29" y="6526"/>
                </a:cubicBezTo>
                <a:cubicBezTo>
                  <a:pt x="57" y="7993"/>
                  <a:pt x="1261" y="9187"/>
                  <a:pt x="2750" y="9187"/>
                </a:cubicBezTo>
                <a:cubicBezTo>
                  <a:pt x="2767" y="9187"/>
                  <a:pt x="2784" y="9186"/>
                  <a:pt x="2801" y="9186"/>
                </a:cubicBezTo>
                <a:cubicBezTo>
                  <a:pt x="3585" y="9158"/>
                  <a:pt x="4313" y="8794"/>
                  <a:pt x="4789" y="8234"/>
                </a:cubicBezTo>
                <a:cubicBezTo>
                  <a:pt x="5313" y="9418"/>
                  <a:pt x="6486" y="10223"/>
                  <a:pt x="7829" y="10223"/>
                </a:cubicBezTo>
                <a:cubicBezTo>
                  <a:pt x="7852" y="10223"/>
                  <a:pt x="7875" y="10223"/>
                  <a:pt x="7898" y="10222"/>
                </a:cubicBezTo>
                <a:cubicBezTo>
                  <a:pt x="8990" y="10194"/>
                  <a:pt x="9914" y="9662"/>
                  <a:pt x="10530" y="8878"/>
                </a:cubicBezTo>
                <a:cubicBezTo>
                  <a:pt x="10968" y="9726"/>
                  <a:pt x="11860" y="10307"/>
                  <a:pt x="12894" y="10307"/>
                </a:cubicBezTo>
                <a:cubicBezTo>
                  <a:pt x="12918" y="10307"/>
                  <a:pt x="12942" y="10307"/>
                  <a:pt x="12967" y="10306"/>
                </a:cubicBezTo>
                <a:cubicBezTo>
                  <a:pt x="14255" y="10278"/>
                  <a:pt x="15347" y="9326"/>
                  <a:pt x="15571" y="8122"/>
                </a:cubicBezTo>
                <a:cubicBezTo>
                  <a:pt x="15963" y="8262"/>
                  <a:pt x="16383" y="8346"/>
                  <a:pt x="16831" y="8346"/>
                </a:cubicBezTo>
                <a:cubicBezTo>
                  <a:pt x="18679" y="8290"/>
                  <a:pt x="20136" y="6778"/>
                  <a:pt x="20108" y="4930"/>
                </a:cubicBezTo>
                <a:cubicBezTo>
                  <a:pt x="20080" y="3143"/>
                  <a:pt x="18595" y="1680"/>
                  <a:pt x="16819" y="1680"/>
                </a:cubicBezTo>
                <a:cubicBezTo>
                  <a:pt x="16786" y="1680"/>
                  <a:pt x="16752" y="1680"/>
                  <a:pt x="16719" y="1681"/>
                </a:cubicBezTo>
                <a:cubicBezTo>
                  <a:pt x="15935" y="1681"/>
                  <a:pt x="15235" y="1961"/>
                  <a:pt x="14675" y="2409"/>
                </a:cubicBezTo>
                <a:cubicBezTo>
                  <a:pt x="14227" y="1541"/>
                  <a:pt x="13303" y="981"/>
                  <a:pt x="12238" y="981"/>
                </a:cubicBezTo>
                <a:cubicBezTo>
                  <a:pt x="11258" y="1009"/>
                  <a:pt x="10390" y="1569"/>
                  <a:pt x="9942" y="2381"/>
                </a:cubicBezTo>
                <a:cubicBezTo>
                  <a:pt x="9528" y="1000"/>
                  <a:pt x="8241" y="0"/>
                  <a:pt x="67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5"/>
          <p:cNvSpPr/>
          <p:nvPr/>
        </p:nvSpPr>
        <p:spPr>
          <a:xfrm>
            <a:off x="-390850" y="2321855"/>
            <a:ext cx="1147160" cy="950451"/>
          </a:xfrm>
          <a:custGeom>
            <a:avLst/>
            <a:gdLst/>
            <a:ahLst/>
            <a:cxnLst/>
            <a:rect l="l" t="t" r="r" b="b"/>
            <a:pathLst>
              <a:path w="13555" h="11230" extrusionOk="0">
                <a:moveTo>
                  <a:pt x="7001" y="0"/>
                </a:moveTo>
                <a:cubicBezTo>
                  <a:pt x="5097" y="0"/>
                  <a:pt x="3557" y="1540"/>
                  <a:pt x="3557" y="3445"/>
                </a:cubicBezTo>
                <a:cubicBezTo>
                  <a:pt x="3557" y="3501"/>
                  <a:pt x="3557" y="3529"/>
                  <a:pt x="3557" y="3557"/>
                </a:cubicBezTo>
                <a:cubicBezTo>
                  <a:pt x="3333" y="3501"/>
                  <a:pt x="3081" y="3445"/>
                  <a:pt x="2801" y="3445"/>
                </a:cubicBezTo>
                <a:cubicBezTo>
                  <a:pt x="1260" y="3445"/>
                  <a:pt x="0" y="4705"/>
                  <a:pt x="0" y="6245"/>
                </a:cubicBezTo>
                <a:cubicBezTo>
                  <a:pt x="0" y="7785"/>
                  <a:pt x="1260" y="9045"/>
                  <a:pt x="2801" y="9045"/>
                </a:cubicBezTo>
                <a:cubicBezTo>
                  <a:pt x="3305" y="10334"/>
                  <a:pt x="4537" y="11230"/>
                  <a:pt x="5993" y="11230"/>
                </a:cubicBezTo>
                <a:cubicBezTo>
                  <a:pt x="7393" y="11230"/>
                  <a:pt x="8597" y="10390"/>
                  <a:pt x="9130" y="9185"/>
                </a:cubicBezTo>
                <a:cubicBezTo>
                  <a:pt x="9606" y="9493"/>
                  <a:pt x="10166" y="9689"/>
                  <a:pt x="10754" y="9689"/>
                </a:cubicBezTo>
                <a:cubicBezTo>
                  <a:pt x="12294" y="9689"/>
                  <a:pt x="13554" y="8429"/>
                  <a:pt x="13554" y="6889"/>
                </a:cubicBezTo>
                <a:cubicBezTo>
                  <a:pt x="13554" y="5349"/>
                  <a:pt x="12294" y="4089"/>
                  <a:pt x="10754" y="4089"/>
                </a:cubicBezTo>
                <a:cubicBezTo>
                  <a:pt x="10642" y="4089"/>
                  <a:pt x="10502" y="4117"/>
                  <a:pt x="10390" y="4117"/>
                </a:cubicBezTo>
                <a:cubicBezTo>
                  <a:pt x="10418" y="3893"/>
                  <a:pt x="10446" y="3669"/>
                  <a:pt x="10446" y="3445"/>
                </a:cubicBezTo>
                <a:cubicBezTo>
                  <a:pt x="10446" y="1540"/>
                  <a:pt x="8905" y="0"/>
                  <a:pt x="70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5"/>
          <p:cNvSpPr/>
          <p:nvPr/>
        </p:nvSpPr>
        <p:spPr>
          <a:xfrm>
            <a:off x="7504250" y="1282900"/>
            <a:ext cx="310800" cy="207225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" name="Google Shape;57;p5"/>
          <p:cNvGrpSpPr/>
          <p:nvPr/>
        </p:nvGrpSpPr>
        <p:grpSpPr>
          <a:xfrm rot="1703531" flipH="1">
            <a:off x="654089" y="4519566"/>
            <a:ext cx="396560" cy="291972"/>
            <a:chOff x="360279" y="3247326"/>
            <a:chExt cx="344791" cy="253876"/>
          </a:xfrm>
        </p:grpSpPr>
        <p:sp>
          <p:nvSpPr>
            <p:cNvPr id="58" name="Google Shape;58;p5"/>
            <p:cNvSpPr/>
            <p:nvPr/>
          </p:nvSpPr>
          <p:spPr>
            <a:xfrm>
              <a:off x="360279" y="3272423"/>
              <a:ext cx="82822" cy="162278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 rot="-1662249">
              <a:off x="543701" y="3261192"/>
              <a:ext cx="115416" cy="226143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5"/>
          <p:cNvSpPr/>
          <p:nvPr/>
        </p:nvSpPr>
        <p:spPr>
          <a:xfrm>
            <a:off x="4390484" y="1895763"/>
            <a:ext cx="205061" cy="207238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8424000" y="4152150"/>
            <a:ext cx="310813" cy="314086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5"/>
          <p:cNvSpPr/>
          <p:nvPr/>
        </p:nvSpPr>
        <p:spPr>
          <a:xfrm>
            <a:off x="608600" y="1490113"/>
            <a:ext cx="310800" cy="207225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5"/>
          <p:cNvSpPr/>
          <p:nvPr/>
        </p:nvSpPr>
        <p:spPr>
          <a:xfrm>
            <a:off x="3243325" y="-661795"/>
            <a:ext cx="1147160" cy="950451"/>
          </a:xfrm>
          <a:custGeom>
            <a:avLst/>
            <a:gdLst/>
            <a:ahLst/>
            <a:cxnLst/>
            <a:rect l="l" t="t" r="r" b="b"/>
            <a:pathLst>
              <a:path w="13555" h="11230" extrusionOk="0">
                <a:moveTo>
                  <a:pt x="7001" y="0"/>
                </a:moveTo>
                <a:cubicBezTo>
                  <a:pt x="5097" y="0"/>
                  <a:pt x="3557" y="1540"/>
                  <a:pt x="3557" y="3445"/>
                </a:cubicBezTo>
                <a:cubicBezTo>
                  <a:pt x="3557" y="3501"/>
                  <a:pt x="3557" y="3529"/>
                  <a:pt x="3557" y="3557"/>
                </a:cubicBezTo>
                <a:cubicBezTo>
                  <a:pt x="3333" y="3501"/>
                  <a:pt x="3081" y="3445"/>
                  <a:pt x="2801" y="3445"/>
                </a:cubicBezTo>
                <a:cubicBezTo>
                  <a:pt x="1260" y="3445"/>
                  <a:pt x="0" y="4705"/>
                  <a:pt x="0" y="6245"/>
                </a:cubicBezTo>
                <a:cubicBezTo>
                  <a:pt x="0" y="7785"/>
                  <a:pt x="1260" y="9045"/>
                  <a:pt x="2801" y="9045"/>
                </a:cubicBezTo>
                <a:cubicBezTo>
                  <a:pt x="3305" y="10334"/>
                  <a:pt x="4537" y="11230"/>
                  <a:pt x="5993" y="11230"/>
                </a:cubicBezTo>
                <a:cubicBezTo>
                  <a:pt x="7393" y="11230"/>
                  <a:pt x="8597" y="10390"/>
                  <a:pt x="9130" y="9185"/>
                </a:cubicBezTo>
                <a:cubicBezTo>
                  <a:pt x="9606" y="9493"/>
                  <a:pt x="10166" y="9689"/>
                  <a:pt x="10754" y="9689"/>
                </a:cubicBezTo>
                <a:cubicBezTo>
                  <a:pt x="12294" y="9689"/>
                  <a:pt x="13554" y="8429"/>
                  <a:pt x="13554" y="6889"/>
                </a:cubicBezTo>
                <a:cubicBezTo>
                  <a:pt x="13554" y="5349"/>
                  <a:pt x="12294" y="4089"/>
                  <a:pt x="10754" y="4089"/>
                </a:cubicBezTo>
                <a:cubicBezTo>
                  <a:pt x="10642" y="4089"/>
                  <a:pt x="10502" y="4117"/>
                  <a:pt x="10390" y="4117"/>
                </a:cubicBezTo>
                <a:cubicBezTo>
                  <a:pt x="10418" y="3893"/>
                  <a:pt x="10446" y="3669"/>
                  <a:pt x="10446" y="3445"/>
                </a:cubicBezTo>
                <a:cubicBezTo>
                  <a:pt x="10446" y="1540"/>
                  <a:pt x="8905" y="0"/>
                  <a:pt x="70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title" idx="2"/>
          </p:nvPr>
        </p:nvSpPr>
        <p:spPr>
          <a:xfrm>
            <a:off x="1389725" y="2593822"/>
            <a:ext cx="2742600" cy="55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50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title" idx="3"/>
          </p:nvPr>
        </p:nvSpPr>
        <p:spPr>
          <a:xfrm>
            <a:off x="5011672" y="2593822"/>
            <a:ext cx="2742600" cy="55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50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1"/>
          </p:nvPr>
        </p:nvSpPr>
        <p:spPr>
          <a:xfrm>
            <a:off x="5011675" y="3152725"/>
            <a:ext cx="2742600" cy="106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4"/>
          </p:nvPr>
        </p:nvSpPr>
        <p:spPr>
          <a:xfrm>
            <a:off x="1389725" y="3152725"/>
            <a:ext cx="2742600" cy="106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/>
          <p:nvPr/>
        </p:nvSpPr>
        <p:spPr>
          <a:xfrm>
            <a:off x="3879600" y="4398777"/>
            <a:ext cx="1846032" cy="1156055"/>
          </a:xfrm>
          <a:custGeom>
            <a:avLst/>
            <a:gdLst/>
            <a:ahLst/>
            <a:cxnLst/>
            <a:rect l="l" t="t" r="r" b="b"/>
            <a:pathLst>
              <a:path w="17168" h="10751" extrusionOk="0">
                <a:moveTo>
                  <a:pt x="7806" y="0"/>
                </a:moveTo>
                <a:cubicBezTo>
                  <a:pt x="6218" y="0"/>
                  <a:pt x="4851" y="1082"/>
                  <a:pt x="4482" y="2588"/>
                </a:cubicBezTo>
                <a:cubicBezTo>
                  <a:pt x="4090" y="2336"/>
                  <a:pt x="3641" y="2196"/>
                  <a:pt x="3165" y="2140"/>
                </a:cubicBezTo>
                <a:cubicBezTo>
                  <a:pt x="3080" y="2133"/>
                  <a:pt x="2995" y="2129"/>
                  <a:pt x="2911" y="2129"/>
                </a:cubicBezTo>
                <a:cubicBezTo>
                  <a:pt x="1477" y="2129"/>
                  <a:pt x="247" y="3234"/>
                  <a:pt x="141" y="4689"/>
                </a:cubicBezTo>
                <a:cubicBezTo>
                  <a:pt x="1" y="6229"/>
                  <a:pt x="1149" y="7601"/>
                  <a:pt x="2689" y="7713"/>
                </a:cubicBezTo>
                <a:cubicBezTo>
                  <a:pt x="2549" y="9253"/>
                  <a:pt x="3697" y="10625"/>
                  <a:pt x="5238" y="10737"/>
                </a:cubicBezTo>
                <a:cubicBezTo>
                  <a:pt x="5328" y="10746"/>
                  <a:pt x="5417" y="10751"/>
                  <a:pt x="5506" y="10751"/>
                </a:cubicBezTo>
                <a:cubicBezTo>
                  <a:pt x="6546" y="10751"/>
                  <a:pt x="7464" y="10159"/>
                  <a:pt x="7954" y="9281"/>
                </a:cubicBezTo>
                <a:cubicBezTo>
                  <a:pt x="8402" y="9953"/>
                  <a:pt x="9158" y="10429"/>
                  <a:pt x="10026" y="10513"/>
                </a:cubicBezTo>
                <a:cubicBezTo>
                  <a:pt x="10105" y="10520"/>
                  <a:pt x="10184" y="10523"/>
                  <a:pt x="10261" y="10523"/>
                </a:cubicBezTo>
                <a:cubicBezTo>
                  <a:pt x="11484" y="10523"/>
                  <a:pt x="12568" y="9711"/>
                  <a:pt x="12911" y="8553"/>
                </a:cubicBezTo>
                <a:cubicBezTo>
                  <a:pt x="13051" y="8581"/>
                  <a:pt x="13163" y="8609"/>
                  <a:pt x="13303" y="8609"/>
                </a:cubicBezTo>
                <a:cubicBezTo>
                  <a:pt x="13403" y="8618"/>
                  <a:pt x="13504" y="8623"/>
                  <a:pt x="13603" y="8623"/>
                </a:cubicBezTo>
                <a:cubicBezTo>
                  <a:pt x="15355" y="8623"/>
                  <a:pt x="16868" y="7248"/>
                  <a:pt x="17027" y="5473"/>
                </a:cubicBezTo>
                <a:cubicBezTo>
                  <a:pt x="17167" y="3568"/>
                  <a:pt x="15767" y="1916"/>
                  <a:pt x="13863" y="1748"/>
                </a:cubicBezTo>
                <a:cubicBezTo>
                  <a:pt x="13770" y="1741"/>
                  <a:pt x="13677" y="1737"/>
                  <a:pt x="13586" y="1737"/>
                </a:cubicBezTo>
                <a:cubicBezTo>
                  <a:pt x="12658" y="1737"/>
                  <a:pt x="11812" y="2117"/>
                  <a:pt x="11174" y="2728"/>
                </a:cubicBezTo>
                <a:cubicBezTo>
                  <a:pt x="10866" y="1272"/>
                  <a:pt x="9634" y="152"/>
                  <a:pt x="8094" y="12"/>
                </a:cubicBezTo>
                <a:cubicBezTo>
                  <a:pt x="7997" y="4"/>
                  <a:pt x="7901" y="0"/>
                  <a:pt x="78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9"/>
          <p:cNvSpPr/>
          <p:nvPr/>
        </p:nvSpPr>
        <p:spPr>
          <a:xfrm>
            <a:off x="5389075" y="-338400"/>
            <a:ext cx="1387823" cy="710505"/>
          </a:xfrm>
          <a:custGeom>
            <a:avLst/>
            <a:gdLst/>
            <a:ahLst/>
            <a:cxnLst/>
            <a:rect l="l" t="t" r="r" b="b"/>
            <a:pathLst>
              <a:path w="20136" h="10308" extrusionOk="0">
                <a:moveTo>
                  <a:pt x="6755" y="0"/>
                </a:moveTo>
                <a:cubicBezTo>
                  <a:pt x="6735" y="0"/>
                  <a:pt x="6714" y="1"/>
                  <a:pt x="6694" y="1"/>
                </a:cubicBezTo>
                <a:cubicBezTo>
                  <a:pt x="4845" y="29"/>
                  <a:pt x="3389" y="1541"/>
                  <a:pt x="3417" y="3389"/>
                </a:cubicBezTo>
                <a:cubicBezTo>
                  <a:pt x="3417" y="3557"/>
                  <a:pt x="3445" y="3697"/>
                  <a:pt x="3445" y="3865"/>
                </a:cubicBezTo>
                <a:cubicBezTo>
                  <a:pt x="3221" y="3781"/>
                  <a:pt x="2941" y="3753"/>
                  <a:pt x="2689" y="3753"/>
                </a:cubicBezTo>
                <a:cubicBezTo>
                  <a:pt x="1177" y="3781"/>
                  <a:pt x="1" y="5014"/>
                  <a:pt x="29" y="6526"/>
                </a:cubicBezTo>
                <a:cubicBezTo>
                  <a:pt x="57" y="7993"/>
                  <a:pt x="1261" y="9187"/>
                  <a:pt x="2750" y="9187"/>
                </a:cubicBezTo>
                <a:cubicBezTo>
                  <a:pt x="2767" y="9187"/>
                  <a:pt x="2784" y="9186"/>
                  <a:pt x="2801" y="9186"/>
                </a:cubicBezTo>
                <a:cubicBezTo>
                  <a:pt x="3585" y="9158"/>
                  <a:pt x="4313" y="8794"/>
                  <a:pt x="4789" y="8234"/>
                </a:cubicBezTo>
                <a:cubicBezTo>
                  <a:pt x="5313" y="9418"/>
                  <a:pt x="6486" y="10223"/>
                  <a:pt x="7829" y="10223"/>
                </a:cubicBezTo>
                <a:cubicBezTo>
                  <a:pt x="7852" y="10223"/>
                  <a:pt x="7875" y="10223"/>
                  <a:pt x="7898" y="10222"/>
                </a:cubicBezTo>
                <a:cubicBezTo>
                  <a:pt x="8990" y="10194"/>
                  <a:pt x="9914" y="9662"/>
                  <a:pt x="10530" y="8878"/>
                </a:cubicBezTo>
                <a:cubicBezTo>
                  <a:pt x="10968" y="9726"/>
                  <a:pt x="11860" y="10307"/>
                  <a:pt x="12894" y="10307"/>
                </a:cubicBezTo>
                <a:cubicBezTo>
                  <a:pt x="12918" y="10307"/>
                  <a:pt x="12942" y="10307"/>
                  <a:pt x="12967" y="10306"/>
                </a:cubicBezTo>
                <a:cubicBezTo>
                  <a:pt x="14255" y="10278"/>
                  <a:pt x="15347" y="9326"/>
                  <a:pt x="15571" y="8122"/>
                </a:cubicBezTo>
                <a:cubicBezTo>
                  <a:pt x="15963" y="8262"/>
                  <a:pt x="16383" y="8346"/>
                  <a:pt x="16831" y="8346"/>
                </a:cubicBezTo>
                <a:cubicBezTo>
                  <a:pt x="18679" y="8290"/>
                  <a:pt x="20136" y="6778"/>
                  <a:pt x="20108" y="4930"/>
                </a:cubicBezTo>
                <a:cubicBezTo>
                  <a:pt x="20080" y="3143"/>
                  <a:pt x="18595" y="1680"/>
                  <a:pt x="16819" y="1680"/>
                </a:cubicBezTo>
                <a:cubicBezTo>
                  <a:pt x="16786" y="1680"/>
                  <a:pt x="16752" y="1680"/>
                  <a:pt x="16719" y="1681"/>
                </a:cubicBezTo>
                <a:cubicBezTo>
                  <a:pt x="15935" y="1681"/>
                  <a:pt x="15235" y="1961"/>
                  <a:pt x="14675" y="2409"/>
                </a:cubicBezTo>
                <a:cubicBezTo>
                  <a:pt x="14227" y="1541"/>
                  <a:pt x="13303" y="981"/>
                  <a:pt x="12238" y="981"/>
                </a:cubicBezTo>
                <a:cubicBezTo>
                  <a:pt x="11258" y="1009"/>
                  <a:pt x="10390" y="1569"/>
                  <a:pt x="9942" y="2381"/>
                </a:cubicBezTo>
                <a:cubicBezTo>
                  <a:pt x="9528" y="1000"/>
                  <a:pt x="8241" y="0"/>
                  <a:pt x="67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9"/>
          <p:cNvSpPr/>
          <p:nvPr/>
        </p:nvSpPr>
        <p:spPr>
          <a:xfrm>
            <a:off x="-495100" y="2044505"/>
            <a:ext cx="1147160" cy="950451"/>
          </a:xfrm>
          <a:custGeom>
            <a:avLst/>
            <a:gdLst/>
            <a:ahLst/>
            <a:cxnLst/>
            <a:rect l="l" t="t" r="r" b="b"/>
            <a:pathLst>
              <a:path w="13555" h="11230" extrusionOk="0">
                <a:moveTo>
                  <a:pt x="7001" y="0"/>
                </a:moveTo>
                <a:cubicBezTo>
                  <a:pt x="5097" y="0"/>
                  <a:pt x="3557" y="1540"/>
                  <a:pt x="3557" y="3445"/>
                </a:cubicBezTo>
                <a:cubicBezTo>
                  <a:pt x="3557" y="3501"/>
                  <a:pt x="3557" y="3529"/>
                  <a:pt x="3557" y="3557"/>
                </a:cubicBezTo>
                <a:cubicBezTo>
                  <a:pt x="3333" y="3501"/>
                  <a:pt x="3081" y="3445"/>
                  <a:pt x="2801" y="3445"/>
                </a:cubicBezTo>
                <a:cubicBezTo>
                  <a:pt x="1260" y="3445"/>
                  <a:pt x="0" y="4705"/>
                  <a:pt x="0" y="6245"/>
                </a:cubicBezTo>
                <a:cubicBezTo>
                  <a:pt x="0" y="7785"/>
                  <a:pt x="1260" y="9045"/>
                  <a:pt x="2801" y="9045"/>
                </a:cubicBezTo>
                <a:cubicBezTo>
                  <a:pt x="3305" y="10334"/>
                  <a:pt x="4537" y="11230"/>
                  <a:pt x="5993" y="11230"/>
                </a:cubicBezTo>
                <a:cubicBezTo>
                  <a:pt x="7393" y="11230"/>
                  <a:pt x="8597" y="10390"/>
                  <a:pt x="9130" y="9185"/>
                </a:cubicBezTo>
                <a:cubicBezTo>
                  <a:pt x="9606" y="9493"/>
                  <a:pt x="10166" y="9689"/>
                  <a:pt x="10754" y="9689"/>
                </a:cubicBezTo>
                <a:cubicBezTo>
                  <a:pt x="12294" y="9689"/>
                  <a:pt x="13554" y="8429"/>
                  <a:pt x="13554" y="6889"/>
                </a:cubicBezTo>
                <a:cubicBezTo>
                  <a:pt x="13554" y="5349"/>
                  <a:pt x="12294" y="4089"/>
                  <a:pt x="10754" y="4089"/>
                </a:cubicBezTo>
                <a:cubicBezTo>
                  <a:pt x="10642" y="4089"/>
                  <a:pt x="10502" y="4117"/>
                  <a:pt x="10390" y="4117"/>
                </a:cubicBezTo>
                <a:cubicBezTo>
                  <a:pt x="10418" y="3893"/>
                  <a:pt x="10446" y="3669"/>
                  <a:pt x="10446" y="3445"/>
                </a:cubicBezTo>
                <a:cubicBezTo>
                  <a:pt x="10446" y="1540"/>
                  <a:pt x="8905" y="0"/>
                  <a:pt x="70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9"/>
          <p:cNvSpPr/>
          <p:nvPr/>
        </p:nvSpPr>
        <p:spPr>
          <a:xfrm>
            <a:off x="8645025" y="3278255"/>
            <a:ext cx="1147160" cy="950451"/>
          </a:xfrm>
          <a:custGeom>
            <a:avLst/>
            <a:gdLst/>
            <a:ahLst/>
            <a:cxnLst/>
            <a:rect l="l" t="t" r="r" b="b"/>
            <a:pathLst>
              <a:path w="13555" h="11230" extrusionOk="0">
                <a:moveTo>
                  <a:pt x="7001" y="0"/>
                </a:moveTo>
                <a:cubicBezTo>
                  <a:pt x="5097" y="0"/>
                  <a:pt x="3557" y="1540"/>
                  <a:pt x="3557" y="3445"/>
                </a:cubicBezTo>
                <a:cubicBezTo>
                  <a:pt x="3557" y="3501"/>
                  <a:pt x="3557" y="3529"/>
                  <a:pt x="3557" y="3557"/>
                </a:cubicBezTo>
                <a:cubicBezTo>
                  <a:pt x="3333" y="3501"/>
                  <a:pt x="3081" y="3445"/>
                  <a:pt x="2801" y="3445"/>
                </a:cubicBezTo>
                <a:cubicBezTo>
                  <a:pt x="1260" y="3445"/>
                  <a:pt x="0" y="4705"/>
                  <a:pt x="0" y="6245"/>
                </a:cubicBezTo>
                <a:cubicBezTo>
                  <a:pt x="0" y="7785"/>
                  <a:pt x="1260" y="9045"/>
                  <a:pt x="2801" y="9045"/>
                </a:cubicBezTo>
                <a:cubicBezTo>
                  <a:pt x="3305" y="10334"/>
                  <a:pt x="4537" y="11230"/>
                  <a:pt x="5993" y="11230"/>
                </a:cubicBezTo>
                <a:cubicBezTo>
                  <a:pt x="7393" y="11230"/>
                  <a:pt x="8597" y="10390"/>
                  <a:pt x="9130" y="9185"/>
                </a:cubicBezTo>
                <a:cubicBezTo>
                  <a:pt x="9606" y="9493"/>
                  <a:pt x="10166" y="9689"/>
                  <a:pt x="10754" y="9689"/>
                </a:cubicBezTo>
                <a:cubicBezTo>
                  <a:pt x="12294" y="9689"/>
                  <a:pt x="13554" y="8429"/>
                  <a:pt x="13554" y="6889"/>
                </a:cubicBezTo>
                <a:cubicBezTo>
                  <a:pt x="13554" y="5349"/>
                  <a:pt x="12294" y="4089"/>
                  <a:pt x="10754" y="4089"/>
                </a:cubicBezTo>
                <a:cubicBezTo>
                  <a:pt x="10642" y="4089"/>
                  <a:pt x="10502" y="4117"/>
                  <a:pt x="10390" y="4117"/>
                </a:cubicBezTo>
                <a:cubicBezTo>
                  <a:pt x="10418" y="3893"/>
                  <a:pt x="10446" y="3669"/>
                  <a:pt x="10446" y="3445"/>
                </a:cubicBezTo>
                <a:cubicBezTo>
                  <a:pt x="10446" y="1540"/>
                  <a:pt x="8905" y="0"/>
                  <a:pt x="70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9"/>
          <p:cNvSpPr/>
          <p:nvPr/>
        </p:nvSpPr>
        <p:spPr>
          <a:xfrm>
            <a:off x="6852625" y="1199575"/>
            <a:ext cx="310800" cy="207225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9"/>
          <p:cNvGrpSpPr/>
          <p:nvPr/>
        </p:nvGrpSpPr>
        <p:grpSpPr>
          <a:xfrm rot="-1703351">
            <a:off x="1203304" y="1869709"/>
            <a:ext cx="281441" cy="207208"/>
            <a:chOff x="360279" y="3247326"/>
            <a:chExt cx="344791" cy="253876"/>
          </a:xfrm>
        </p:grpSpPr>
        <p:sp>
          <p:nvSpPr>
            <p:cNvPr id="121" name="Google Shape;121;p9"/>
            <p:cNvSpPr/>
            <p:nvPr/>
          </p:nvSpPr>
          <p:spPr>
            <a:xfrm>
              <a:off x="360279" y="3272423"/>
              <a:ext cx="82822" cy="162278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9"/>
            <p:cNvSpPr/>
            <p:nvPr/>
          </p:nvSpPr>
          <p:spPr>
            <a:xfrm rot="-1662249">
              <a:off x="543701" y="3261192"/>
              <a:ext cx="115416" cy="226143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" name="Google Shape;123;p9"/>
          <p:cNvSpPr/>
          <p:nvPr/>
        </p:nvSpPr>
        <p:spPr>
          <a:xfrm>
            <a:off x="2423421" y="678800"/>
            <a:ext cx="205061" cy="207238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9"/>
          <p:cNvSpPr/>
          <p:nvPr/>
        </p:nvSpPr>
        <p:spPr>
          <a:xfrm>
            <a:off x="2849171" y="4128050"/>
            <a:ext cx="205061" cy="207238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" name="Google Shape;125;p9"/>
          <p:cNvGrpSpPr/>
          <p:nvPr/>
        </p:nvGrpSpPr>
        <p:grpSpPr>
          <a:xfrm rot="1417521">
            <a:off x="8117271" y="3301089"/>
            <a:ext cx="281422" cy="207206"/>
            <a:chOff x="360279" y="3247326"/>
            <a:chExt cx="344791" cy="253876"/>
          </a:xfrm>
        </p:grpSpPr>
        <p:sp>
          <p:nvSpPr>
            <p:cNvPr id="126" name="Google Shape;126;p9"/>
            <p:cNvSpPr/>
            <p:nvPr/>
          </p:nvSpPr>
          <p:spPr>
            <a:xfrm>
              <a:off x="360279" y="3272423"/>
              <a:ext cx="82822" cy="162278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9"/>
            <p:cNvSpPr/>
            <p:nvPr/>
          </p:nvSpPr>
          <p:spPr>
            <a:xfrm rot="-1662249">
              <a:off x="543701" y="3261192"/>
              <a:ext cx="115416" cy="226143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128;p9"/>
          <p:cNvSpPr txBox="1">
            <a:spLocks noGrp="1"/>
          </p:cNvSpPr>
          <p:nvPr>
            <p:ph type="title"/>
          </p:nvPr>
        </p:nvSpPr>
        <p:spPr>
          <a:xfrm>
            <a:off x="1911000" y="1703425"/>
            <a:ext cx="53220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subTitle" idx="1"/>
          </p:nvPr>
        </p:nvSpPr>
        <p:spPr>
          <a:xfrm>
            <a:off x="1911000" y="2356976"/>
            <a:ext cx="5322000" cy="1094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"/>
          <p:cNvSpPr/>
          <p:nvPr/>
        </p:nvSpPr>
        <p:spPr>
          <a:xfrm>
            <a:off x="4572000" y="3322250"/>
            <a:ext cx="284040" cy="189383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3"/>
          <p:cNvSpPr/>
          <p:nvPr/>
        </p:nvSpPr>
        <p:spPr>
          <a:xfrm>
            <a:off x="3827450" y="4674425"/>
            <a:ext cx="1489109" cy="932515"/>
          </a:xfrm>
          <a:custGeom>
            <a:avLst/>
            <a:gdLst/>
            <a:ahLst/>
            <a:cxnLst/>
            <a:rect l="l" t="t" r="r" b="b"/>
            <a:pathLst>
              <a:path w="17168" h="10751" extrusionOk="0">
                <a:moveTo>
                  <a:pt x="7806" y="0"/>
                </a:moveTo>
                <a:cubicBezTo>
                  <a:pt x="6218" y="0"/>
                  <a:pt x="4851" y="1082"/>
                  <a:pt x="4482" y="2588"/>
                </a:cubicBezTo>
                <a:cubicBezTo>
                  <a:pt x="4090" y="2336"/>
                  <a:pt x="3641" y="2196"/>
                  <a:pt x="3165" y="2140"/>
                </a:cubicBezTo>
                <a:cubicBezTo>
                  <a:pt x="3080" y="2133"/>
                  <a:pt x="2995" y="2129"/>
                  <a:pt x="2911" y="2129"/>
                </a:cubicBezTo>
                <a:cubicBezTo>
                  <a:pt x="1477" y="2129"/>
                  <a:pt x="247" y="3234"/>
                  <a:pt x="141" y="4689"/>
                </a:cubicBezTo>
                <a:cubicBezTo>
                  <a:pt x="1" y="6229"/>
                  <a:pt x="1149" y="7601"/>
                  <a:pt x="2689" y="7713"/>
                </a:cubicBezTo>
                <a:cubicBezTo>
                  <a:pt x="2549" y="9253"/>
                  <a:pt x="3697" y="10625"/>
                  <a:pt x="5238" y="10737"/>
                </a:cubicBezTo>
                <a:cubicBezTo>
                  <a:pt x="5328" y="10746"/>
                  <a:pt x="5417" y="10751"/>
                  <a:pt x="5506" y="10751"/>
                </a:cubicBezTo>
                <a:cubicBezTo>
                  <a:pt x="6546" y="10751"/>
                  <a:pt x="7464" y="10159"/>
                  <a:pt x="7954" y="9281"/>
                </a:cubicBezTo>
                <a:cubicBezTo>
                  <a:pt x="8402" y="9953"/>
                  <a:pt x="9158" y="10429"/>
                  <a:pt x="10026" y="10513"/>
                </a:cubicBezTo>
                <a:cubicBezTo>
                  <a:pt x="10105" y="10520"/>
                  <a:pt x="10184" y="10523"/>
                  <a:pt x="10261" y="10523"/>
                </a:cubicBezTo>
                <a:cubicBezTo>
                  <a:pt x="11484" y="10523"/>
                  <a:pt x="12568" y="9711"/>
                  <a:pt x="12911" y="8553"/>
                </a:cubicBezTo>
                <a:cubicBezTo>
                  <a:pt x="13051" y="8581"/>
                  <a:pt x="13163" y="8609"/>
                  <a:pt x="13303" y="8609"/>
                </a:cubicBezTo>
                <a:cubicBezTo>
                  <a:pt x="13403" y="8618"/>
                  <a:pt x="13504" y="8623"/>
                  <a:pt x="13603" y="8623"/>
                </a:cubicBezTo>
                <a:cubicBezTo>
                  <a:pt x="15355" y="8623"/>
                  <a:pt x="16868" y="7248"/>
                  <a:pt x="17027" y="5473"/>
                </a:cubicBezTo>
                <a:cubicBezTo>
                  <a:pt x="17167" y="3568"/>
                  <a:pt x="15767" y="1916"/>
                  <a:pt x="13863" y="1748"/>
                </a:cubicBezTo>
                <a:cubicBezTo>
                  <a:pt x="13770" y="1741"/>
                  <a:pt x="13677" y="1737"/>
                  <a:pt x="13586" y="1737"/>
                </a:cubicBezTo>
                <a:cubicBezTo>
                  <a:pt x="12658" y="1737"/>
                  <a:pt x="11812" y="2117"/>
                  <a:pt x="11174" y="2728"/>
                </a:cubicBezTo>
                <a:cubicBezTo>
                  <a:pt x="10866" y="1272"/>
                  <a:pt x="9634" y="152"/>
                  <a:pt x="8094" y="12"/>
                </a:cubicBezTo>
                <a:cubicBezTo>
                  <a:pt x="7997" y="4"/>
                  <a:pt x="7901" y="0"/>
                  <a:pt x="78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3"/>
          <p:cNvSpPr/>
          <p:nvPr/>
        </p:nvSpPr>
        <p:spPr>
          <a:xfrm>
            <a:off x="7279400" y="-518225"/>
            <a:ext cx="1489129" cy="963253"/>
          </a:xfrm>
          <a:custGeom>
            <a:avLst/>
            <a:gdLst/>
            <a:ahLst/>
            <a:cxnLst/>
            <a:rect l="l" t="t" r="r" b="b"/>
            <a:pathLst>
              <a:path w="47383" h="30650" extrusionOk="0">
                <a:moveTo>
                  <a:pt x="18940" y="1"/>
                </a:moveTo>
                <a:cubicBezTo>
                  <a:pt x="18724" y="1"/>
                  <a:pt x="18506" y="8"/>
                  <a:pt x="18287" y="21"/>
                </a:cubicBezTo>
                <a:cubicBezTo>
                  <a:pt x="13050" y="357"/>
                  <a:pt x="8962" y="4558"/>
                  <a:pt x="8654" y="9655"/>
                </a:cubicBezTo>
                <a:cubicBezTo>
                  <a:pt x="8226" y="9569"/>
                  <a:pt x="7782" y="9533"/>
                  <a:pt x="7321" y="9533"/>
                </a:cubicBezTo>
                <a:cubicBezTo>
                  <a:pt x="7179" y="9533"/>
                  <a:pt x="7035" y="9536"/>
                  <a:pt x="6890" y="9543"/>
                </a:cubicBezTo>
                <a:cubicBezTo>
                  <a:pt x="2997" y="9795"/>
                  <a:pt x="1" y="13183"/>
                  <a:pt x="253" y="17104"/>
                </a:cubicBezTo>
                <a:cubicBezTo>
                  <a:pt x="477" y="20604"/>
                  <a:pt x="3221" y="23376"/>
                  <a:pt x="6638" y="23713"/>
                </a:cubicBezTo>
                <a:cubicBezTo>
                  <a:pt x="6638" y="23741"/>
                  <a:pt x="6638" y="23769"/>
                  <a:pt x="6638" y="23797"/>
                </a:cubicBezTo>
                <a:cubicBezTo>
                  <a:pt x="6799" y="26326"/>
                  <a:pt x="8900" y="28287"/>
                  <a:pt x="11400" y="28287"/>
                </a:cubicBezTo>
                <a:cubicBezTo>
                  <a:pt x="11501" y="28287"/>
                  <a:pt x="11604" y="28284"/>
                  <a:pt x="11706" y="28277"/>
                </a:cubicBezTo>
                <a:cubicBezTo>
                  <a:pt x="13078" y="28193"/>
                  <a:pt x="14255" y="27521"/>
                  <a:pt x="15067" y="26541"/>
                </a:cubicBezTo>
                <a:cubicBezTo>
                  <a:pt x="16961" y="29040"/>
                  <a:pt x="19967" y="30650"/>
                  <a:pt x="23296" y="30650"/>
                </a:cubicBezTo>
                <a:cubicBezTo>
                  <a:pt x="23511" y="30650"/>
                  <a:pt x="23727" y="30643"/>
                  <a:pt x="23944" y="30629"/>
                </a:cubicBezTo>
                <a:cubicBezTo>
                  <a:pt x="26996" y="30433"/>
                  <a:pt x="29657" y="28921"/>
                  <a:pt x="31393" y="26709"/>
                </a:cubicBezTo>
                <a:cubicBezTo>
                  <a:pt x="32289" y="27711"/>
                  <a:pt x="33583" y="28340"/>
                  <a:pt x="35017" y="28340"/>
                </a:cubicBezTo>
                <a:cubicBezTo>
                  <a:pt x="35106" y="28340"/>
                  <a:pt x="35195" y="28338"/>
                  <a:pt x="35285" y="28333"/>
                </a:cubicBezTo>
                <a:cubicBezTo>
                  <a:pt x="37918" y="28165"/>
                  <a:pt x="39934" y="25897"/>
                  <a:pt x="39766" y="23264"/>
                </a:cubicBezTo>
                <a:cubicBezTo>
                  <a:pt x="39766" y="23236"/>
                  <a:pt x="39766" y="23208"/>
                  <a:pt x="39766" y="23180"/>
                </a:cubicBezTo>
                <a:lnTo>
                  <a:pt x="40494" y="23180"/>
                </a:lnTo>
                <a:cubicBezTo>
                  <a:pt x="44415" y="22928"/>
                  <a:pt x="47383" y="19540"/>
                  <a:pt x="47131" y="15647"/>
                </a:cubicBezTo>
                <a:cubicBezTo>
                  <a:pt x="46886" y="11861"/>
                  <a:pt x="43753" y="8976"/>
                  <a:pt x="40051" y="8976"/>
                </a:cubicBezTo>
                <a:cubicBezTo>
                  <a:pt x="39947" y="8976"/>
                  <a:pt x="39843" y="8978"/>
                  <a:pt x="39738" y="8983"/>
                </a:cubicBezTo>
                <a:cubicBezTo>
                  <a:pt x="39120" y="5625"/>
                  <a:pt x="36184" y="3144"/>
                  <a:pt x="32734" y="3144"/>
                </a:cubicBezTo>
                <a:cubicBezTo>
                  <a:pt x="32586" y="3144"/>
                  <a:pt x="32438" y="3149"/>
                  <a:pt x="32289" y="3158"/>
                </a:cubicBezTo>
                <a:cubicBezTo>
                  <a:pt x="30553" y="3270"/>
                  <a:pt x="29013" y="3998"/>
                  <a:pt x="27836" y="5118"/>
                </a:cubicBezTo>
                <a:cubicBezTo>
                  <a:pt x="26036" y="2046"/>
                  <a:pt x="22707" y="1"/>
                  <a:pt x="189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3"/>
          <p:cNvSpPr/>
          <p:nvPr/>
        </p:nvSpPr>
        <p:spPr>
          <a:xfrm>
            <a:off x="1314250" y="-112500"/>
            <a:ext cx="866452" cy="443579"/>
          </a:xfrm>
          <a:custGeom>
            <a:avLst/>
            <a:gdLst/>
            <a:ahLst/>
            <a:cxnLst/>
            <a:rect l="l" t="t" r="r" b="b"/>
            <a:pathLst>
              <a:path w="20136" h="10308" extrusionOk="0">
                <a:moveTo>
                  <a:pt x="6755" y="0"/>
                </a:moveTo>
                <a:cubicBezTo>
                  <a:pt x="6735" y="0"/>
                  <a:pt x="6714" y="1"/>
                  <a:pt x="6694" y="1"/>
                </a:cubicBezTo>
                <a:cubicBezTo>
                  <a:pt x="4845" y="29"/>
                  <a:pt x="3389" y="1541"/>
                  <a:pt x="3417" y="3389"/>
                </a:cubicBezTo>
                <a:cubicBezTo>
                  <a:pt x="3417" y="3557"/>
                  <a:pt x="3445" y="3697"/>
                  <a:pt x="3445" y="3865"/>
                </a:cubicBezTo>
                <a:cubicBezTo>
                  <a:pt x="3221" y="3781"/>
                  <a:pt x="2941" y="3753"/>
                  <a:pt x="2689" y="3753"/>
                </a:cubicBezTo>
                <a:cubicBezTo>
                  <a:pt x="1177" y="3781"/>
                  <a:pt x="1" y="5014"/>
                  <a:pt x="29" y="6526"/>
                </a:cubicBezTo>
                <a:cubicBezTo>
                  <a:pt x="57" y="7993"/>
                  <a:pt x="1261" y="9187"/>
                  <a:pt x="2750" y="9187"/>
                </a:cubicBezTo>
                <a:cubicBezTo>
                  <a:pt x="2767" y="9187"/>
                  <a:pt x="2784" y="9186"/>
                  <a:pt x="2801" y="9186"/>
                </a:cubicBezTo>
                <a:cubicBezTo>
                  <a:pt x="3585" y="9158"/>
                  <a:pt x="4313" y="8794"/>
                  <a:pt x="4789" y="8234"/>
                </a:cubicBezTo>
                <a:cubicBezTo>
                  <a:pt x="5313" y="9418"/>
                  <a:pt x="6486" y="10223"/>
                  <a:pt x="7829" y="10223"/>
                </a:cubicBezTo>
                <a:cubicBezTo>
                  <a:pt x="7852" y="10223"/>
                  <a:pt x="7875" y="10223"/>
                  <a:pt x="7898" y="10222"/>
                </a:cubicBezTo>
                <a:cubicBezTo>
                  <a:pt x="8990" y="10194"/>
                  <a:pt x="9914" y="9662"/>
                  <a:pt x="10530" y="8878"/>
                </a:cubicBezTo>
                <a:cubicBezTo>
                  <a:pt x="10968" y="9726"/>
                  <a:pt x="11860" y="10307"/>
                  <a:pt x="12894" y="10307"/>
                </a:cubicBezTo>
                <a:cubicBezTo>
                  <a:pt x="12918" y="10307"/>
                  <a:pt x="12942" y="10307"/>
                  <a:pt x="12967" y="10306"/>
                </a:cubicBezTo>
                <a:cubicBezTo>
                  <a:pt x="14255" y="10278"/>
                  <a:pt x="15347" y="9326"/>
                  <a:pt x="15571" y="8122"/>
                </a:cubicBezTo>
                <a:cubicBezTo>
                  <a:pt x="15963" y="8262"/>
                  <a:pt x="16383" y="8346"/>
                  <a:pt x="16831" y="8346"/>
                </a:cubicBezTo>
                <a:cubicBezTo>
                  <a:pt x="18679" y="8290"/>
                  <a:pt x="20136" y="6778"/>
                  <a:pt x="20108" y="4930"/>
                </a:cubicBezTo>
                <a:cubicBezTo>
                  <a:pt x="20080" y="3143"/>
                  <a:pt x="18595" y="1680"/>
                  <a:pt x="16819" y="1680"/>
                </a:cubicBezTo>
                <a:cubicBezTo>
                  <a:pt x="16786" y="1680"/>
                  <a:pt x="16752" y="1680"/>
                  <a:pt x="16719" y="1681"/>
                </a:cubicBezTo>
                <a:cubicBezTo>
                  <a:pt x="15935" y="1681"/>
                  <a:pt x="15235" y="1961"/>
                  <a:pt x="14675" y="2409"/>
                </a:cubicBezTo>
                <a:cubicBezTo>
                  <a:pt x="14227" y="1541"/>
                  <a:pt x="13303" y="981"/>
                  <a:pt x="12238" y="981"/>
                </a:cubicBezTo>
                <a:cubicBezTo>
                  <a:pt x="11258" y="1009"/>
                  <a:pt x="10390" y="1569"/>
                  <a:pt x="9942" y="2381"/>
                </a:cubicBezTo>
                <a:cubicBezTo>
                  <a:pt x="9528" y="1000"/>
                  <a:pt x="8241" y="0"/>
                  <a:pt x="67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3"/>
          <p:cNvSpPr/>
          <p:nvPr/>
        </p:nvSpPr>
        <p:spPr>
          <a:xfrm>
            <a:off x="-199700" y="2450163"/>
            <a:ext cx="790460" cy="654906"/>
          </a:xfrm>
          <a:custGeom>
            <a:avLst/>
            <a:gdLst/>
            <a:ahLst/>
            <a:cxnLst/>
            <a:rect l="l" t="t" r="r" b="b"/>
            <a:pathLst>
              <a:path w="13555" h="11230" extrusionOk="0">
                <a:moveTo>
                  <a:pt x="7001" y="0"/>
                </a:moveTo>
                <a:cubicBezTo>
                  <a:pt x="5097" y="0"/>
                  <a:pt x="3557" y="1540"/>
                  <a:pt x="3557" y="3445"/>
                </a:cubicBezTo>
                <a:cubicBezTo>
                  <a:pt x="3557" y="3501"/>
                  <a:pt x="3557" y="3529"/>
                  <a:pt x="3557" y="3557"/>
                </a:cubicBezTo>
                <a:cubicBezTo>
                  <a:pt x="3333" y="3501"/>
                  <a:pt x="3081" y="3445"/>
                  <a:pt x="2801" y="3445"/>
                </a:cubicBezTo>
                <a:cubicBezTo>
                  <a:pt x="1260" y="3445"/>
                  <a:pt x="0" y="4705"/>
                  <a:pt x="0" y="6245"/>
                </a:cubicBezTo>
                <a:cubicBezTo>
                  <a:pt x="0" y="7785"/>
                  <a:pt x="1260" y="9045"/>
                  <a:pt x="2801" y="9045"/>
                </a:cubicBezTo>
                <a:cubicBezTo>
                  <a:pt x="3305" y="10334"/>
                  <a:pt x="4537" y="11230"/>
                  <a:pt x="5993" y="11230"/>
                </a:cubicBezTo>
                <a:cubicBezTo>
                  <a:pt x="7393" y="11230"/>
                  <a:pt x="8597" y="10390"/>
                  <a:pt x="9130" y="9185"/>
                </a:cubicBezTo>
                <a:cubicBezTo>
                  <a:pt x="9606" y="9493"/>
                  <a:pt x="10166" y="9689"/>
                  <a:pt x="10754" y="9689"/>
                </a:cubicBezTo>
                <a:cubicBezTo>
                  <a:pt x="12294" y="9689"/>
                  <a:pt x="13554" y="8429"/>
                  <a:pt x="13554" y="6889"/>
                </a:cubicBezTo>
                <a:cubicBezTo>
                  <a:pt x="13554" y="5349"/>
                  <a:pt x="12294" y="4089"/>
                  <a:pt x="10754" y="4089"/>
                </a:cubicBezTo>
                <a:cubicBezTo>
                  <a:pt x="10642" y="4089"/>
                  <a:pt x="10502" y="4117"/>
                  <a:pt x="10390" y="4117"/>
                </a:cubicBezTo>
                <a:cubicBezTo>
                  <a:pt x="10418" y="3893"/>
                  <a:pt x="10446" y="3669"/>
                  <a:pt x="10446" y="3445"/>
                </a:cubicBezTo>
                <a:cubicBezTo>
                  <a:pt x="10446" y="1540"/>
                  <a:pt x="8905" y="0"/>
                  <a:pt x="70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" name="Google Shape;160;p13"/>
          <p:cNvGrpSpPr/>
          <p:nvPr/>
        </p:nvGrpSpPr>
        <p:grpSpPr>
          <a:xfrm>
            <a:off x="436304" y="1845839"/>
            <a:ext cx="344791" cy="253876"/>
            <a:chOff x="360279" y="3247326"/>
            <a:chExt cx="344791" cy="253876"/>
          </a:xfrm>
        </p:grpSpPr>
        <p:sp>
          <p:nvSpPr>
            <p:cNvPr id="161" name="Google Shape;161;p13"/>
            <p:cNvSpPr/>
            <p:nvPr/>
          </p:nvSpPr>
          <p:spPr>
            <a:xfrm>
              <a:off x="360279" y="3272423"/>
              <a:ext cx="82822" cy="162278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 rot="-1662249">
              <a:off x="543701" y="3261192"/>
              <a:ext cx="115416" cy="226143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" name="Google Shape;163;p13"/>
          <p:cNvSpPr/>
          <p:nvPr/>
        </p:nvSpPr>
        <p:spPr>
          <a:xfrm>
            <a:off x="8522646" y="2396850"/>
            <a:ext cx="205061" cy="207238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3"/>
          <p:cNvSpPr/>
          <p:nvPr/>
        </p:nvSpPr>
        <p:spPr>
          <a:xfrm>
            <a:off x="3674546" y="5663"/>
            <a:ext cx="205061" cy="207238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3"/>
          <p:cNvSpPr/>
          <p:nvPr/>
        </p:nvSpPr>
        <p:spPr>
          <a:xfrm>
            <a:off x="818025" y="4990425"/>
            <a:ext cx="284040" cy="189383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3"/>
          <p:cNvSpPr txBox="1">
            <a:spLocks noGrp="1"/>
          </p:cNvSpPr>
          <p:nvPr>
            <p:ph type="title" idx="2"/>
          </p:nvPr>
        </p:nvSpPr>
        <p:spPr>
          <a:xfrm>
            <a:off x="1665600" y="1708925"/>
            <a:ext cx="23055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"/>
          </p:nvPr>
        </p:nvSpPr>
        <p:spPr>
          <a:xfrm>
            <a:off x="1665600" y="2236625"/>
            <a:ext cx="23055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title" idx="3"/>
          </p:nvPr>
        </p:nvSpPr>
        <p:spPr>
          <a:xfrm>
            <a:off x="5172894" y="1708925"/>
            <a:ext cx="23055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4"/>
          </p:nvPr>
        </p:nvSpPr>
        <p:spPr>
          <a:xfrm>
            <a:off x="5172896" y="2236625"/>
            <a:ext cx="23055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title" idx="5"/>
          </p:nvPr>
        </p:nvSpPr>
        <p:spPr>
          <a:xfrm>
            <a:off x="1665600" y="3455525"/>
            <a:ext cx="23055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6"/>
          </p:nvPr>
        </p:nvSpPr>
        <p:spPr>
          <a:xfrm>
            <a:off x="1665600" y="3983225"/>
            <a:ext cx="23055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title" idx="7"/>
          </p:nvPr>
        </p:nvSpPr>
        <p:spPr>
          <a:xfrm>
            <a:off x="5172894" y="3455525"/>
            <a:ext cx="23055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8"/>
          </p:nvPr>
        </p:nvSpPr>
        <p:spPr>
          <a:xfrm>
            <a:off x="5172894" y="3983225"/>
            <a:ext cx="23055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idx="9" hasCustomPrompt="1"/>
          </p:nvPr>
        </p:nvSpPr>
        <p:spPr>
          <a:xfrm>
            <a:off x="2180700" y="1181225"/>
            <a:ext cx="12753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13" hasCustomPrompt="1"/>
          </p:nvPr>
        </p:nvSpPr>
        <p:spPr>
          <a:xfrm>
            <a:off x="5688000" y="1181225"/>
            <a:ext cx="12753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4" hasCustomPrompt="1"/>
          </p:nvPr>
        </p:nvSpPr>
        <p:spPr>
          <a:xfrm>
            <a:off x="2180700" y="2927825"/>
            <a:ext cx="12753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15" hasCustomPrompt="1"/>
          </p:nvPr>
        </p:nvSpPr>
        <p:spPr>
          <a:xfrm>
            <a:off x="5688000" y="2927825"/>
            <a:ext cx="12753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bg>
      <p:bgPr>
        <a:solidFill>
          <a:schemeClr val="dk2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"/>
          <p:cNvSpPr/>
          <p:nvPr/>
        </p:nvSpPr>
        <p:spPr>
          <a:xfrm>
            <a:off x="6948200" y="1147450"/>
            <a:ext cx="310800" cy="207225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1" name="Google Shape;181;p14"/>
          <p:cNvGrpSpPr/>
          <p:nvPr/>
        </p:nvGrpSpPr>
        <p:grpSpPr>
          <a:xfrm>
            <a:off x="1133554" y="2378501"/>
            <a:ext cx="344791" cy="253876"/>
            <a:chOff x="360279" y="3247326"/>
            <a:chExt cx="344791" cy="253876"/>
          </a:xfrm>
        </p:grpSpPr>
        <p:sp>
          <p:nvSpPr>
            <p:cNvPr id="182" name="Google Shape;182;p14"/>
            <p:cNvSpPr/>
            <p:nvPr/>
          </p:nvSpPr>
          <p:spPr>
            <a:xfrm>
              <a:off x="360279" y="3272423"/>
              <a:ext cx="82822" cy="162278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4"/>
            <p:cNvSpPr/>
            <p:nvPr/>
          </p:nvSpPr>
          <p:spPr>
            <a:xfrm rot="-1662249">
              <a:off x="543701" y="3261192"/>
              <a:ext cx="115416" cy="226143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" name="Google Shape;184;p14"/>
          <p:cNvSpPr/>
          <p:nvPr/>
        </p:nvSpPr>
        <p:spPr>
          <a:xfrm>
            <a:off x="-299825" y="2721748"/>
            <a:ext cx="1290969" cy="660846"/>
          </a:xfrm>
          <a:custGeom>
            <a:avLst/>
            <a:gdLst/>
            <a:ahLst/>
            <a:cxnLst/>
            <a:rect l="l" t="t" r="r" b="b"/>
            <a:pathLst>
              <a:path w="20136" h="10308" extrusionOk="0">
                <a:moveTo>
                  <a:pt x="6755" y="0"/>
                </a:moveTo>
                <a:cubicBezTo>
                  <a:pt x="6735" y="0"/>
                  <a:pt x="6714" y="1"/>
                  <a:pt x="6694" y="1"/>
                </a:cubicBezTo>
                <a:cubicBezTo>
                  <a:pt x="4845" y="29"/>
                  <a:pt x="3389" y="1541"/>
                  <a:pt x="3417" y="3389"/>
                </a:cubicBezTo>
                <a:cubicBezTo>
                  <a:pt x="3417" y="3557"/>
                  <a:pt x="3445" y="3697"/>
                  <a:pt x="3445" y="3865"/>
                </a:cubicBezTo>
                <a:cubicBezTo>
                  <a:pt x="3221" y="3781"/>
                  <a:pt x="2941" y="3753"/>
                  <a:pt x="2689" y="3753"/>
                </a:cubicBezTo>
                <a:cubicBezTo>
                  <a:pt x="1177" y="3781"/>
                  <a:pt x="1" y="5014"/>
                  <a:pt x="29" y="6526"/>
                </a:cubicBezTo>
                <a:cubicBezTo>
                  <a:pt x="57" y="7993"/>
                  <a:pt x="1261" y="9187"/>
                  <a:pt x="2750" y="9187"/>
                </a:cubicBezTo>
                <a:cubicBezTo>
                  <a:pt x="2767" y="9187"/>
                  <a:pt x="2784" y="9186"/>
                  <a:pt x="2801" y="9186"/>
                </a:cubicBezTo>
                <a:cubicBezTo>
                  <a:pt x="3585" y="9158"/>
                  <a:pt x="4313" y="8794"/>
                  <a:pt x="4789" y="8234"/>
                </a:cubicBezTo>
                <a:cubicBezTo>
                  <a:pt x="5313" y="9418"/>
                  <a:pt x="6486" y="10223"/>
                  <a:pt x="7829" y="10223"/>
                </a:cubicBezTo>
                <a:cubicBezTo>
                  <a:pt x="7852" y="10223"/>
                  <a:pt x="7875" y="10223"/>
                  <a:pt x="7898" y="10222"/>
                </a:cubicBezTo>
                <a:cubicBezTo>
                  <a:pt x="8990" y="10194"/>
                  <a:pt x="9914" y="9662"/>
                  <a:pt x="10530" y="8878"/>
                </a:cubicBezTo>
                <a:cubicBezTo>
                  <a:pt x="10968" y="9726"/>
                  <a:pt x="11860" y="10307"/>
                  <a:pt x="12894" y="10307"/>
                </a:cubicBezTo>
                <a:cubicBezTo>
                  <a:pt x="12918" y="10307"/>
                  <a:pt x="12942" y="10307"/>
                  <a:pt x="12967" y="10306"/>
                </a:cubicBezTo>
                <a:cubicBezTo>
                  <a:pt x="14255" y="10278"/>
                  <a:pt x="15347" y="9326"/>
                  <a:pt x="15571" y="8122"/>
                </a:cubicBezTo>
                <a:cubicBezTo>
                  <a:pt x="15963" y="8262"/>
                  <a:pt x="16383" y="8346"/>
                  <a:pt x="16831" y="8346"/>
                </a:cubicBezTo>
                <a:cubicBezTo>
                  <a:pt x="18679" y="8290"/>
                  <a:pt x="20136" y="6778"/>
                  <a:pt x="20108" y="4930"/>
                </a:cubicBezTo>
                <a:cubicBezTo>
                  <a:pt x="20080" y="3143"/>
                  <a:pt x="18595" y="1680"/>
                  <a:pt x="16819" y="1680"/>
                </a:cubicBezTo>
                <a:cubicBezTo>
                  <a:pt x="16786" y="1680"/>
                  <a:pt x="16752" y="1680"/>
                  <a:pt x="16719" y="1681"/>
                </a:cubicBezTo>
                <a:cubicBezTo>
                  <a:pt x="15935" y="1681"/>
                  <a:pt x="15235" y="1961"/>
                  <a:pt x="14675" y="2409"/>
                </a:cubicBezTo>
                <a:cubicBezTo>
                  <a:pt x="14227" y="1541"/>
                  <a:pt x="13303" y="981"/>
                  <a:pt x="12238" y="981"/>
                </a:cubicBezTo>
                <a:cubicBezTo>
                  <a:pt x="11258" y="1009"/>
                  <a:pt x="10390" y="1569"/>
                  <a:pt x="9942" y="2381"/>
                </a:cubicBezTo>
                <a:cubicBezTo>
                  <a:pt x="9528" y="1000"/>
                  <a:pt x="8241" y="0"/>
                  <a:pt x="67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4"/>
          <p:cNvSpPr/>
          <p:nvPr/>
        </p:nvSpPr>
        <p:spPr>
          <a:xfrm>
            <a:off x="4433700" y="4509825"/>
            <a:ext cx="1618603" cy="1047004"/>
          </a:xfrm>
          <a:custGeom>
            <a:avLst/>
            <a:gdLst/>
            <a:ahLst/>
            <a:cxnLst/>
            <a:rect l="l" t="t" r="r" b="b"/>
            <a:pathLst>
              <a:path w="47383" h="30650" extrusionOk="0">
                <a:moveTo>
                  <a:pt x="18940" y="1"/>
                </a:moveTo>
                <a:cubicBezTo>
                  <a:pt x="18724" y="1"/>
                  <a:pt x="18506" y="8"/>
                  <a:pt x="18287" y="21"/>
                </a:cubicBezTo>
                <a:cubicBezTo>
                  <a:pt x="13050" y="357"/>
                  <a:pt x="8962" y="4558"/>
                  <a:pt x="8654" y="9655"/>
                </a:cubicBezTo>
                <a:cubicBezTo>
                  <a:pt x="8226" y="9569"/>
                  <a:pt x="7782" y="9533"/>
                  <a:pt x="7321" y="9533"/>
                </a:cubicBezTo>
                <a:cubicBezTo>
                  <a:pt x="7179" y="9533"/>
                  <a:pt x="7035" y="9536"/>
                  <a:pt x="6890" y="9543"/>
                </a:cubicBezTo>
                <a:cubicBezTo>
                  <a:pt x="2997" y="9795"/>
                  <a:pt x="1" y="13183"/>
                  <a:pt x="253" y="17104"/>
                </a:cubicBezTo>
                <a:cubicBezTo>
                  <a:pt x="477" y="20604"/>
                  <a:pt x="3221" y="23376"/>
                  <a:pt x="6638" y="23713"/>
                </a:cubicBezTo>
                <a:cubicBezTo>
                  <a:pt x="6638" y="23741"/>
                  <a:pt x="6638" y="23769"/>
                  <a:pt x="6638" y="23797"/>
                </a:cubicBezTo>
                <a:cubicBezTo>
                  <a:pt x="6799" y="26326"/>
                  <a:pt x="8900" y="28287"/>
                  <a:pt x="11400" y="28287"/>
                </a:cubicBezTo>
                <a:cubicBezTo>
                  <a:pt x="11501" y="28287"/>
                  <a:pt x="11604" y="28284"/>
                  <a:pt x="11706" y="28277"/>
                </a:cubicBezTo>
                <a:cubicBezTo>
                  <a:pt x="13078" y="28193"/>
                  <a:pt x="14255" y="27521"/>
                  <a:pt x="15067" y="26541"/>
                </a:cubicBezTo>
                <a:cubicBezTo>
                  <a:pt x="16961" y="29040"/>
                  <a:pt x="19967" y="30650"/>
                  <a:pt x="23296" y="30650"/>
                </a:cubicBezTo>
                <a:cubicBezTo>
                  <a:pt x="23511" y="30650"/>
                  <a:pt x="23727" y="30643"/>
                  <a:pt x="23944" y="30629"/>
                </a:cubicBezTo>
                <a:cubicBezTo>
                  <a:pt x="26996" y="30433"/>
                  <a:pt x="29657" y="28921"/>
                  <a:pt x="31393" y="26709"/>
                </a:cubicBezTo>
                <a:cubicBezTo>
                  <a:pt x="32289" y="27711"/>
                  <a:pt x="33583" y="28340"/>
                  <a:pt x="35017" y="28340"/>
                </a:cubicBezTo>
                <a:cubicBezTo>
                  <a:pt x="35106" y="28340"/>
                  <a:pt x="35195" y="28338"/>
                  <a:pt x="35285" y="28333"/>
                </a:cubicBezTo>
                <a:cubicBezTo>
                  <a:pt x="37918" y="28165"/>
                  <a:pt x="39934" y="25897"/>
                  <a:pt x="39766" y="23264"/>
                </a:cubicBezTo>
                <a:cubicBezTo>
                  <a:pt x="39766" y="23236"/>
                  <a:pt x="39766" y="23208"/>
                  <a:pt x="39766" y="23180"/>
                </a:cubicBezTo>
                <a:lnTo>
                  <a:pt x="40494" y="23180"/>
                </a:lnTo>
                <a:cubicBezTo>
                  <a:pt x="44415" y="22928"/>
                  <a:pt x="47383" y="19540"/>
                  <a:pt x="47131" y="15647"/>
                </a:cubicBezTo>
                <a:cubicBezTo>
                  <a:pt x="46886" y="11861"/>
                  <a:pt x="43753" y="8976"/>
                  <a:pt x="40051" y="8976"/>
                </a:cubicBezTo>
                <a:cubicBezTo>
                  <a:pt x="39947" y="8976"/>
                  <a:pt x="39843" y="8978"/>
                  <a:pt x="39738" y="8983"/>
                </a:cubicBezTo>
                <a:cubicBezTo>
                  <a:pt x="39120" y="5625"/>
                  <a:pt x="36184" y="3144"/>
                  <a:pt x="32734" y="3144"/>
                </a:cubicBezTo>
                <a:cubicBezTo>
                  <a:pt x="32586" y="3144"/>
                  <a:pt x="32438" y="3149"/>
                  <a:pt x="32289" y="3158"/>
                </a:cubicBezTo>
                <a:cubicBezTo>
                  <a:pt x="30553" y="3270"/>
                  <a:pt x="29013" y="3998"/>
                  <a:pt x="27836" y="5118"/>
                </a:cubicBezTo>
                <a:cubicBezTo>
                  <a:pt x="26036" y="2046"/>
                  <a:pt x="22707" y="1"/>
                  <a:pt x="189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4"/>
          <p:cNvSpPr/>
          <p:nvPr/>
        </p:nvSpPr>
        <p:spPr>
          <a:xfrm>
            <a:off x="6458113" y="-275727"/>
            <a:ext cx="1290969" cy="660846"/>
          </a:xfrm>
          <a:custGeom>
            <a:avLst/>
            <a:gdLst/>
            <a:ahLst/>
            <a:cxnLst/>
            <a:rect l="l" t="t" r="r" b="b"/>
            <a:pathLst>
              <a:path w="20136" h="10308" extrusionOk="0">
                <a:moveTo>
                  <a:pt x="6755" y="0"/>
                </a:moveTo>
                <a:cubicBezTo>
                  <a:pt x="6735" y="0"/>
                  <a:pt x="6714" y="1"/>
                  <a:pt x="6694" y="1"/>
                </a:cubicBezTo>
                <a:cubicBezTo>
                  <a:pt x="4845" y="29"/>
                  <a:pt x="3389" y="1541"/>
                  <a:pt x="3417" y="3389"/>
                </a:cubicBezTo>
                <a:cubicBezTo>
                  <a:pt x="3417" y="3557"/>
                  <a:pt x="3445" y="3697"/>
                  <a:pt x="3445" y="3865"/>
                </a:cubicBezTo>
                <a:cubicBezTo>
                  <a:pt x="3221" y="3781"/>
                  <a:pt x="2941" y="3753"/>
                  <a:pt x="2689" y="3753"/>
                </a:cubicBezTo>
                <a:cubicBezTo>
                  <a:pt x="1177" y="3781"/>
                  <a:pt x="1" y="5014"/>
                  <a:pt x="29" y="6526"/>
                </a:cubicBezTo>
                <a:cubicBezTo>
                  <a:pt x="57" y="7993"/>
                  <a:pt x="1261" y="9187"/>
                  <a:pt x="2750" y="9187"/>
                </a:cubicBezTo>
                <a:cubicBezTo>
                  <a:pt x="2767" y="9187"/>
                  <a:pt x="2784" y="9186"/>
                  <a:pt x="2801" y="9186"/>
                </a:cubicBezTo>
                <a:cubicBezTo>
                  <a:pt x="3585" y="9158"/>
                  <a:pt x="4313" y="8794"/>
                  <a:pt x="4789" y="8234"/>
                </a:cubicBezTo>
                <a:cubicBezTo>
                  <a:pt x="5313" y="9418"/>
                  <a:pt x="6486" y="10223"/>
                  <a:pt x="7829" y="10223"/>
                </a:cubicBezTo>
                <a:cubicBezTo>
                  <a:pt x="7852" y="10223"/>
                  <a:pt x="7875" y="10223"/>
                  <a:pt x="7898" y="10222"/>
                </a:cubicBezTo>
                <a:cubicBezTo>
                  <a:pt x="8990" y="10194"/>
                  <a:pt x="9914" y="9662"/>
                  <a:pt x="10530" y="8878"/>
                </a:cubicBezTo>
                <a:cubicBezTo>
                  <a:pt x="10968" y="9726"/>
                  <a:pt x="11860" y="10307"/>
                  <a:pt x="12894" y="10307"/>
                </a:cubicBezTo>
                <a:cubicBezTo>
                  <a:pt x="12918" y="10307"/>
                  <a:pt x="12942" y="10307"/>
                  <a:pt x="12967" y="10306"/>
                </a:cubicBezTo>
                <a:cubicBezTo>
                  <a:pt x="14255" y="10278"/>
                  <a:pt x="15347" y="9326"/>
                  <a:pt x="15571" y="8122"/>
                </a:cubicBezTo>
                <a:cubicBezTo>
                  <a:pt x="15963" y="8262"/>
                  <a:pt x="16383" y="8346"/>
                  <a:pt x="16831" y="8346"/>
                </a:cubicBezTo>
                <a:cubicBezTo>
                  <a:pt x="18679" y="8290"/>
                  <a:pt x="20136" y="6778"/>
                  <a:pt x="20108" y="4930"/>
                </a:cubicBezTo>
                <a:cubicBezTo>
                  <a:pt x="20080" y="3143"/>
                  <a:pt x="18595" y="1680"/>
                  <a:pt x="16819" y="1680"/>
                </a:cubicBezTo>
                <a:cubicBezTo>
                  <a:pt x="16786" y="1680"/>
                  <a:pt x="16752" y="1680"/>
                  <a:pt x="16719" y="1681"/>
                </a:cubicBezTo>
                <a:cubicBezTo>
                  <a:pt x="15935" y="1681"/>
                  <a:pt x="15235" y="1961"/>
                  <a:pt x="14675" y="2409"/>
                </a:cubicBezTo>
                <a:cubicBezTo>
                  <a:pt x="14227" y="1541"/>
                  <a:pt x="13303" y="981"/>
                  <a:pt x="12238" y="981"/>
                </a:cubicBezTo>
                <a:cubicBezTo>
                  <a:pt x="11258" y="1009"/>
                  <a:pt x="10390" y="1569"/>
                  <a:pt x="9942" y="2381"/>
                </a:cubicBezTo>
                <a:cubicBezTo>
                  <a:pt x="9528" y="1000"/>
                  <a:pt x="8241" y="0"/>
                  <a:pt x="67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4"/>
          <p:cNvSpPr/>
          <p:nvPr/>
        </p:nvSpPr>
        <p:spPr>
          <a:xfrm>
            <a:off x="6341846" y="4189875"/>
            <a:ext cx="205061" cy="207238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4"/>
          <p:cNvSpPr/>
          <p:nvPr/>
        </p:nvSpPr>
        <p:spPr>
          <a:xfrm>
            <a:off x="2423421" y="678800"/>
            <a:ext cx="205061" cy="207238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4"/>
          <p:cNvSpPr txBox="1">
            <a:spLocks noGrp="1"/>
          </p:cNvSpPr>
          <p:nvPr>
            <p:ph type="title"/>
          </p:nvPr>
        </p:nvSpPr>
        <p:spPr>
          <a:xfrm>
            <a:off x="2135550" y="1602238"/>
            <a:ext cx="4872900" cy="111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4"/>
          <p:cNvSpPr txBox="1">
            <a:spLocks noGrp="1"/>
          </p:cNvSpPr>
          <p:nvPr>
            <p:ph type="subTitle" idx="1"/>
          </p:nvPr>
        </p:nvSpPr>
        <p:spPr>
          <a:xfrm>
            <a:off x="2135550" y="2721738"/>
            <a:ext cx="4872900" cy="80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"/>
          <p:cNvSpPr/>
          <p:nvPr/>
        </p:nvSpPr>
        <p:spPr>
          <a:xfrm>
            <a:off x="0" y="4054425"/>
            <a:ext cx="9217628" cy="2140811"/>
          </a:xfrm>
          <a:custGeom>
            <a:avLst/>
            <a:gdLst/>
            <a:ahLst/>
            <a:cxnLst/>
            <a:rect l="l" t="t" r="r" b="b"/>
            <a:pathLst>
              <a:path w="141196" h="38655" extrusionOk="0">
                <a:moveTo>
                  <a:pt x="66374" y="0"/>
                </a:moveTo>
                <a:cubicBezTo>
                  <a:pt x="66202" y="0"/>
                  <a:pt x="66033" y="7"/>
                  <a:pt x="65866" y="20"/>
                </a:cubicBezTo>
                <a:cubicBezTo>
                  <a:pt x="64998" y="104"/>
                  <a:pt x="61469" y="832"/>
                  <a:pt x="61161" y="3689"/>
                </a:cubicBezTo>
                <a:cubicBezTo>
                  <a:pt x="59347" y="2479"/>
                  <a:pt x="57612" y="1988"/>
                  <a:pt x="56040" y="1988"/>
                </a:cubicBezTo>
                <a:cubicBezTo>
                  <a:pt x="52008" y="1988"/>
                  <a:pt x="49051" y="5222"/>
                  <a:pt x="48587" y="7861"/>
                </a:cubicBezTo>
                <a:cubicBezTo>
                  <a:pt x="48531" y="8197"/>
                  <a:pt x="48475" y="8533"/>
                  <a:pt x="48475" y="8841"/>
                </a:cubicBezTo>
                <a:cubicBezTo>
                  <a:pt x="48011" y="8725"/>
                  <a:pt x="47521" y="8663"/>
                  <a:pt x="47022" y="8663"/>
                </a:cubicBezTo>
                <a:cubicBezTo>
                  <a:pt x="46798" y="8663"/>
                  <a:pt x="46573" y="8675"/>
                  <a:pt x="46347" y="8701"/>
                </a:cubicBezTo>
                <a:cubicBezTo>
                  <a:pt x="45563" y="8813"/>
                  <a:pt x="44835" y="9065"/>
                  <a:pt x="44247" y="9458"/>
                </a:cubicBezTo>
                <a:cubicBezTo>
                  <a:pt x="42575" y="5790"/>
                  <a:pt x="38348" y="3323"/>
                  <a:pt x="33644" y="3323"/>
                </a:cubicBezTo>
                <a:cubicBezTo>
                  <a:pt x="33068" y="3323"/>
                  <a:pt x="32484" y="3360"/>
                  <a:pt x="31897" y="3437"/>
                </a:cubicBezTo>
                <a:cubicBezTo>
                  <a:pt x="30161" y="3633"/>
                  <a:pt x="28593" y="4165"/>
                  <a:pt x="27221" y="4949"/>
                </a:cubicBezTo>
                <a:cubicBezTo>
                  <a:pt x="26773" y="5201"/>
                  <a:pt x="26352" y="5481"/>
                  <a:pt x="25932" y="5789"/>
                </a:cubicBezTo>
                <a:cubicBezTo>
                  <a:pt x="25680" y="5985"/>
                  <a:pt x="25428" y="6209"/>
                  <a:pt x="25176" y="6433"/>
                </a:cubicBezTo>
                <a:cubicBezTo>
                  <a:pt x="24924" y="6657"/>
                  <a:pt x="24700" y="6881"/>
                  <a:pt x="24504" y="7133"/>
                </a:cubicBezTo>
                <a:cubicBezTo>
                  <a:pt x="24280" y="7357"/>
                  <a:pt x="24084" y="7609"/>
                  <a:pt x="23888" y="7861"/>
                </a:cubicBezTo>
                <a:cubicBezTo>
                  <a:pt x="22572" y="9682"/>
                  <a:pt x="21956" y="11838"/>
                  <a:pt x="22292" y="14078"/>
                </a:cubicBezTo>
                <a:cubicBezTo>
                  <a:pt x="21564" y="13574"/>
                  <a:pt x="20640" y="13266"/>
                  <a:pt x="19660" y="13210"/>
                </a:cubicBezTo>
                <a:cubicBezTo>
                  <a:pt x="19561" y="13202"/>
                  <a:pt x="19463" y="13198"/>
                  <a:pt x="19364" y="13198"/>
                </a:cubicBezTo>
                <a:cubicBezTo>
                  <a:pt x="19127" y="13198"/>
                  <a:pt x="18889" y="13218"/>
                  <a:pt x="18651" y="13238"/>
                </a:cubicBezTo>
                <a:cubicBezTo>
                  <a:pt x="18091" y="13322"/>
                  <a:pt x="17559" y="13462"/>
                  <a:pt x="17083" y="13686"/>
                </a:cubicBezTo>
                <a:cubicBezTo>
                  <a:pt x="16607" y="13910"/>
                  <a:pt x="16187" y="14218"/>
                  <a:pt x="15823" y="14554"/>
                </a:cubicBezTo>
                <a:cubicBezTo>
                  <a:pt x="15375" y="13630"/>
                  <a:pt x="14591" y="12902"/>
                  <a:pt x="13583" y="12426"/>
                </a:cubicBezTo>
                <a:cubicBezTo>
                  <a:pt x="12855" y="12062"/>
                  <a:pt x="12015" y="11866"/>
                  <a:pt x="11118" y="11838"/>
                </a:cubicBezTo>
                <a:cubicBezTo>
                  <a:pt x="10810" y="11838"/>
                  <a:pt x="10502" y="11866"/>
                  <a:pt x="10222" y="11894"/>
                </a:cubicBezTo>
                <a:cubicBezTo>
                  <a:pt x="10026" y="11922"/>
                  <a:pt x="9858" y="11950"/>
                  <a:pt x="9690" y="12006"/>
                </a:cubicBezTo>
                <a:cubicBezTo>
                  <a:pt x="9578" y="12006"/>
                  <a:pt x="9494" y="12034"/>
                  <a:pt x="9382" y="12062"/>
                </a:cubicBezTo>
                <a:cubicBezTo>
                  <a:pt x="9326" y="12090"/>
                  <a:pt x="9270" y="12090"/>
                  <a:pt x="9214" y="12118"/>
                </a:cubicBezTo>
                <a:cubicBezTo>
                  <a:pt x="9074" y="12174"/>
                  <a:pt x="8934" y="12202"/>
                  <a:pt x="8822" y="12258"/>
                </a:cubicBezTo>
                <a:lnTo>
                  <a:pt x="8766" y="12286"/>
                </a:lnTo>
                <a:cubicBezTo>
                  <a:pt x="7842" y="12650"/>
                  <a:pt x="7086" y="13210"/>
                  <a:pt x="6554" y="13938"/>
                </a:cubicBezTo>
                <a:cubicBezTo>
                  <a:pt x="5883" y="13429"/>
                  <a:pt x="5001" y="13111"/>
                  <a:pt x="4051" y="13111"/>
                </a:cubicBezTo>
                <a:cubicBezTo>
                  <a:pt x="3852" y="13111"/>
                  <a:pt x="3649" y="13125"/>
                  <a:pt x="3445" y="13154"/>
                </a:cubicBezTo>
                <a:cubicBezTo>
                  <a:pt x="1401" y="13406"/>
                  <a:pt x="1" y="15002"/>
                  <a:pt x="309" y="16710"/>
                </a:cubicBezTo>
                <a:cubicBezTo>
                  <a:pt x="587" y="18252"/>
                  <a:pt x="2188" y="19383"/>
                  <a:pt x="4000" y="19383"/>
                </a:cubicBezTo>
                <a:cubicBezTo>
                  <a:pt x="4196" y="19383"/>
                  <a:pt x="4394" y="19370"/>
                  <a:pt x="4594" y="19343"/>
                </a:cubicBezTo>
                <a:cubicBezTo>
                  <a:pt x="5350" y="19259"/>
                  <a:pt x="6022" y="18979"/>
                  <a:pt x="6554" y="18559"/>
                </a:cubicBezTo>
                <a:cubicBezTo>
                  <a:pt x="7492" y="19842"/>
                  <a:pt x="9192" y="20647"/>
                  <a:pt x="11039" y="20647"/>
                </a:cubicBezTo>
                <a:cubicBezTo>
                  <a:pt x="11288" y="20647"/>
                  <a:pt x="11538" y="20633"/>
                  <a:pt x="11791" y="20603"/>
                </a:cubicBezTo>
                <a:cubicBezTo>
                  <a:pt x="11847" y="20575"/>
                  <a:pt x="11875" y="20575"/>
                  <a:pt x="11931" y="20575"/>
                </a:cubicBezTo>
                <a:cubicBezTo>
                  <a:pt x="12616" y="24355"/>
                  <a:pt x="16518" y="27078"/>
                  <a:pt x="20952" y="27078"/>
                </a:cubicBezTo>
                <a:cubicBezTo>
                  <a:pt x="21413" y="27078"/>
                  <a:pt x="21879" y="27048"/>
                  <a:pt x="22348" y="26988"/>
                </a:cubicBezTo>
                <a:cubicBezTo>
                  <a:pt x="24560" y="26736"/>
                  <a:pt x="26465" y="25812"/>
                  <a:pt x="27809" y="24524"/>
                </a:cubicBezTo>
                <a:cubicBezTo>
                  <a:pt x="29021" y="26701"/>
                  <a:pt x="31655" y="28157"/>
                  <a:pt x="34590" y="28157"/>
                </a:cubicBezTo>
                <a:cubicBezTo>
                  <a:pt x="34976" y="28157"/>
                  <a:pt x="35368" y="28132"/>
                  <a:pt x="35762" y="28080"/>
                </a:cubicBezTo>
                <a:cubicBezTo>
                  <a:pt x="37414" y="27884"/>
                  <a:pt x="38870" y="27212"/>
                  <a:pt x="39962" y="26288"/>
                </a:cubicBezTo>
                <a:lnTo>
                  <a:pt x="39962" y="26288"/>
                </a:lnTo>
                <a:cubicBezTo>
                  <a:pt x="39738" y="30404"/>
                  <a:pt x="43267" y="34101"/>
                  <a:pt x="48279" y="34745"/>
                </a:cubicBezTo>
                <a:cubicBezTo>
                  <a:pt x="48781" y="34810"/>
                  <a:pt x="49280" y="34841"/>
                  <a:pt x="49772" y="34841"/>
                </a:cubicBezTo>
                <a:cubicBezTo>
                  <a:pt x="52683" y="34841"/>
                  <a:pt x="55364" y="33741"/>
                  <a:pt x="57185" y="31944"/>
                </a:cubicBezTo>
                <a:cubicBezTo>
                  <a:pt x="58165" y="35305"/>
                  <a:pt x="61497" y="38021"/>
                  <a:pt x="65838" y="38553"/>
                </a:cubicBezTo>
                <a:cubicBezTo>
                  <a:pt x="66374" y="38621"/>
                  <a:pt x="66907" y="38654"/>
                  <a:pt x="67433" y="38654"/>
                </a:cubicBezTo>
                <a:cubicBezTo>
                  <a:pt x="72099" y="38654"/>
                  <a:pt x="76232" y="36056"/>
                  <a:pt x="77515" y="32281"/>
                </a:cubicBezTo>
                <a:cubicBezTo>
                  <a:pt x="78747" y="33513"/>
                  <a:pt x="80484" y="34381"/>
                  <a:pt x="82528" y="34633"/>
                </a:cubicBezTo>
                <a:cubicBezTo>
                  <a:pt x="82938" y="34685"/>
                  <a:pt x="83346" y="34710"/>
                  <a:pt x="83749" y="34710"/>
                </a:cubicBezTo>
                <a:cubicBezTo>
                  <a:pt x="86180" y="34710"/>
                  <a:pt x="88432" y="33794"/>
                  <a:pt x="89921" y="32281"/>
                </a:cubicBezTo>
                <a:cubicBezTo>
                  <a:pt x="91349" y="34101"/>
                  <a:pt x="93617" y="35417"/>
                  <a:pt x="96390" y="35753"/>
                </a:cubicBezTo>
                <a:cubicBezTo>
                  <a:pt x="96880" y="35818"/>
                  <a:pt x="97367" y="35849"/>
                  <a:pt x="97848" y="35849"/>
                </a:cubicBezTo>
                <a:cubicBezTo>
                  <a:pt x="101516" y="35849"/>
                  <a:pt x="104821" y="34021"/>
                  <a:pt x="106331" y="31272"/>
                </a:cubicBezTo>
                <a:cubicBezTo>
                  <a:pt x="108039" y="32897"/>
                  <a:pt x="110420" y="34045"/>
                  <a:pt x="113164" y="34409"/>
                </a:cubicBezTo>
                <a:cubicBezTo>
                  <a:pt x="113740" y="34481"/>
                  <a:pt x="114313" y="34516"/>
                  <a:pt x="114878" y="34516"/>
                </a:cubicBezTo>
                <a:cubicBezTo>
                  <a:pt x="120470" y="34516"/>
                  <a:pt x="125377" y="31100"/>
                  <a:pt x="126242" y="26344"/>
                </a:cubicBezTo>
                <a:cubicBezTo>
                  <a:pt x="126298" y="26344"/>
                  <a:pt x="126354" y="26344"/>
                  <a:pt x="126410" y="26372"/>
                </a:cubicBezTo>
                <a:cubicBezTo>
                  <a:pt x="126742" y="26413"/>
                  <a:pt x="127072" y="26433"/>
                  <a:pt x="127397" y="26433"/>
                </a:cubicBezTo>
                <a:cubicBezTo>
                  <a:pt x="129709" y="26433"/>
                  <a:pt x="131813" y="25419"/>
                  <a:pt x="132991" y="23823"/>
                </a:cubicBezTo>
                <a:cubicBezTo>
                  <a:pt x="133663" y="24327"/>
                  <a:pt x="134503" y="24692"/>
                  <a:pt x="135455" y="24804"/>
                </a:cubicBezTo>
                <a:cubicBezTo>
                  <a:pt x="135698" y="24836"/>
                  <a:pt x="135939" y="24851"/>
                  <a:pt x="136177" y="24851"/>
                </a:cubicBezTo>
                <a:cubicBezTo>
                  <a:pt x="138443" y="24851"/>
                  <a:pt x="140449" y="23450"/>
                  <a:pt x="140804" y="21499"/>
                </a:cubicBezTo>
                <a:cubicBezTo>
                  <a:pt x="141196" y="19371"/>
                  <a:pt x="139432" y="17355"/>
                  <a:pt x="136855" y="17019"/>
                </a:cubicBezTo>
                <a:cubicBezTo>
                  <a:pt x="136631" y="16993"/>
                  <a:pt x="136408" y="16980"/>
                  <a:pt x="136187" y="16980"/>
                </a:cubicBezTo>
                <a:cubicBezTo>
                  <a:pt x="134977" y="16980"/>
                  <a:pt x="133843" y="17359"/>
                  <a:pt x="132991" y="17999"/>
                </a:cubicBezTo>
                <a:cubicBezTo>
                  <a:pt x="132431" y="17243"/>
                  <a:pt x="131646" y="16626"/>
                  <a:pt x="130722" y="16178"/>
                </a:cubicBezTo>
                <a:cubicBezTo>
                  <a:pt x="130554" y="16094"/>
                  <a:pt x="130386" y="16010"/>
                  <a:pt x="130218" y="15926"/>
                </a:cubicBezTo>
                <a:cubicBezTo>
                  <a:pt x="130190" y="15926"/>
                  <a:pt x="130162" y="15926"/>
                  <a:pt x="130134" y="15898"/>
                </a:cubicBezTo>
                <a:cubicBezTo>
                  <a:pt x="129994" y="15842"/>
                  <a:pt x="129826" y="15786"/>
                  <a:pt x="129658" y="15758"/>
                </a:cubicBezTo>
                <a:cubicBezTo>
                  <a:pt x="129574" y="15730"/>
                  <a:pt x="129518" y="15702"/>
                  <a:pt x="129434" y="15674"/>
                </a:cubicBezTo>
                <a:cubicBezTo>
                  <a:pt x="129294" y="15646"/>
                  <a:pt x="129182" y="15618"/>
                  <a:pt x="129070" y="15590"/>
                </a:cubicBezTo>
                <a:cubicBezTo>
                  <a:pt x="128846" y="15534"/>
                  <a:pt x="128622" y="15506"/>
                  <a:pt x="128398" y="15478"/>
                </a:cubicBezTo>
                <a:cubicBezTo>
                  <a:pt x="128059" y="15435"/>
                  <a:pt x="127723" y="15414"/>
                  <a:pt x="127391" y="15414"/>
                </a:cubicBezTo>
                <a:cubicBezTo>
                  <a:pt x="124733" y="15414"/>
                  <a:pt x="122362" y="16766"/>
                  <a:pt x="121341" y="18783"/>
                </a:cubicBezTo>
                <a:cubicBezTo>
                  <a:pt x="120473" y="17943"/>
                  <a:pt x="119241" y="17327"/>
                  <a:pt x="117813" y="17159"/>
                </a:cubicBezTo>
                <a:cubicBezTo>
                  <a:pt x="117512" y="17118"/>
                  <a:pt x="117213" y="17099"/>
                  <a:pt x="116916" y="17099"/>
                </a:cubicBezTo>
                <a:cubicBezTo>
                  <a:pt x="115555" y="17099"/>
                  <a:pt x="114260" y="17510"/>
                  <a:pt x="113248" y="18223"/>
                </a:cubicBezTo>
                <a:cubicBezTo>
                  <a:pt x="113500" y="16598"/>
                  <a:pt x="113360" y="15030"/>
                  <a:pt x="112884" y="13546"/>
                </a:cubicBezTo>
                <a:cubicBezTo>
                  <a:pt x="112744" y="13182"/>
                  <a:pt x="112604" y="12818"/>
                  <a:pt x="112464" y="12454"/>
                </a:cubicBezTo>
                <a:cubicBezTo>
                  <a:pt x="112380" y="12286"/>
                  <a:pt x="112296" y="12090"/>
                  <a:pt x="112184" y="11922"/>
                </a:cubicBezTo>
                <a:cubicBezTo>
                  <a:pt x="110308" y="8281"/>
                  <a:pt x="106275" y="5481"/>
                  <a:pt x="101234" y="4837"/>
                </a:cubicBezTo>
                <a:cubicBezTo>
                  <a:pt x="100543" y="4768"/>
                  <a:pt x="99852" y="4718"/>
                  <a:pt x="99161" y="4718"/>
                </a:cubicBezTo>
                <a:cubicBezTo>
                  <a:pt x="99012" y="4718"/>
                  <a:pt x="98863" y="4720"/>
                  <a:pt x="98714" y="4725"/>
                </a:cubicBezTo>
                <a:cubicBezTo>
                  <a:pt x="98294" y="4725"/>
                  <a:pt x="97902" y="4753"/>
                  <a:pt x="97482" y="4781"/>
                </a:cubicBezTo>
                <a:cubicBezTo>
                  <a:pt x="96670" y="4865"/>
                  <a:pt x="95886" y="5005"/>
                  <a:pt x="95102" y="5173"/>
                </a:cubicBezTo>
                <a:cubicBezTo>
                  <a:pt x="92413" y="5845"/>
                  <a:pt x="90005" y="7133"/>
                  <a:pt x="88213" y="8925"/>
                </a:cubicBezTo>
                <a:cubicBezTo>
                  <a:pt x="87177" y="9934"/>
                  <a:pt x="86336" y="11110"/>
                  <a:pt x="85748" y="12398"/>
                </a:cubicBezTo>
                <a:cubicBezTo>
                  <a:pt x="85552" y="12258"/>
                  <a:pt x="85356" y="12174"/>
                  <a:pt x="85160" y="12062"/>
                </a:cubicBezTo>
                <a:cubicBezTo>
                  <a:pt x="84544" y="11754"/>
                  <a:pt x="83844" y="11558"/>
                  <a:pt x="83116" y="11446"/>
                </a:cubicBezTo>
                <a:cubicBezTo>
                  <a:pt x="82841" y="11414"/>
                  <a:pt x="82568" y="11398"/>
                  <a:pt x="82297" y="11398"/>
                </a:cubicBezTo>
                <a:cubicBezTo>
                  <a:pt x="80663" y="11398"/>
                  <a:pt x="79128" y="11961"/>
                  <a:pt x="78047" y="12874"/>
                </a:cubicBezTo>
                <a:cubicBezTo>
                  <a:pt x="77627" y="10886"/>
                  <a:pt x="76031" y="9177"/>
                  <a:pt x="73819" y="8309"/>
                </a:cubicBezTo>
                <a:cubicBezTo>
                  <a:pt x="74015" y="7525"/>
                  <a:pt x="74043" y="6685"/>
                  <a:pt x="73903" y="5845"/>
                </a:cubicBezTo>
                <a:cubicBezTo>
                  <a:pt x="73240" y="2131"/>
                  <a:pt x="69460" y="0"/>
                  <a:pt x="6637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5"/>
          <p:cNvSpPr/>
          <p:nvPr/>
        </p:nvSpPr>
        <p:spPr>
          <a:xfrm>
            <a:off x="7279400" y="-518225"/>
            <a:ext cx="1489129" cy="963253"/>
          </a:xfrm>
          <a:custGeom>
            <a:avLst/>
            <a:gdLst/>
            <a:ahLst/>
            <a:cxnLst/>
            <a:rect l="l" t="t" r="r" b="b"/>
            <a:pathLst>
              <a:path w="47383" h="30650" extrusionOk="0">
                <a:moveTo>
                  <a:pt x="18940" y="1"/>
                </a:moveTo>
                <a:cubicBezTo>
                  <a:pt x="18724" y="1"/>
                  <a:pt x="18506" y="8"/>
                  <a:pt x="18287" y="21"/>
                </a:cubicBezTo>
                <a:cubicBezTo>
                  <a:pt x="13050" y="357"/>
                  <a:pt x="8962" y="4558"/>
                  <a:pt x="8654" y="9655"/>
                </a:cubicBezTo>
                <a:cubicBezTo>
                  <a:pt x="8226" y="9569"/>
                  <a:pt x="7782" y="9533"/>
                  <a:pt x="7321" y="9533"/>
                </a:cubicBezTo>
                <a:cubicBezTo>
                  <a:pt x="7179" y="9533"/>
                  <a:pt x="7035" y="9536"/>
                  <a:pt x="6890" y="9543"/>
                </a:cubicBezTo>
                <a:cubicBezTo>
                  <a:pt x="2997" y="9795"/>
                  <a:pt x="1" y="13183"/>
                  <a:pt x="253" y="17104"/>
                </a:cubicBezTo>
                <a:cubicBezTo>
                  <a:pt x="477" y="20604"/>
                  <a:pt x="3221" y="23376"/>
                  <a:pt x="6638" y="23713"/>
                </a:cubicBezTo>
                <a:cubicBezTo>
                  <a:pt x="6638" y="23741"/>
                  <a:pt x="6638" y="23769"/>
                  <a:pt x="6638" y="23797"/>
                </a:cubicBezTo>
                <a:cubicBezTo>
                  <a:pt x="6799" y="26326"/>
                  <a:pt x="8900" y="28287"/>
                  <a:pt x="11400" y="28287"/>
                </a:cubicBezTo>
                <a:cubicBezTo>
                  <a:pt x="11501" y="28287"/>
                  <a:pt x="11604" y="28284"/>
                  <a:pt x="11706" y="28277"/>
                </a:cubicBezTo>
                <a:cubicBezTo>
                  <a:pt x="13078" y="28193"/>
                  <a:pt x="14255" y="27521"/>
                  <a:pt x="15067" y="26541"/>
                </a:cubicBezTo>
                <a:cubicBezTo>
                  <a:pt x="16961" y="29040"/>
                  <a:pt x="19967" y="30650"/>
                  <a:pt x="23296" y="30650"/>
                </a:cubicBezTo>
                <a:cubicBezTo>
                  <a:pt x="23511" y="30650"/>
                  <a:pt x="23727" y="30643"/>
                  <a:pt x="23944" y="30629"/>
                </a:cubicBezTo>
                <a:cubicBezTo>
                  <a:pt x="26996" y="30433"/>
                  <a:pt x="29657" y="28921"/>
                  <a:pt x="31393" y="26709"/>
                </a:cubicBezTo>
                <a:cubicBezTo>
                  <a:pt x="32289" y="27711"/>
                  <a:pt x="33583" y="28340"/>
                  <a:pt x="35017" y="28340"/>
                </a:cubicBezTo>
                <a:cubicBezTo>
                  <a:pt x="35106" y="28340"/>
                  <a:pt x="35195" y="28338"/>
                  <a:pt x="35285" y="28333"/>
                </a:cubicBezTo>
                <a:cubicBezTo>
                  <a:pt x="37918" y="28165"/>
                  <a:pt x="39934" y="25897"/>
                  <a:pt x="39766" y="23264"/>
                </a:cubicBezTo>
                <a:cubicBezTo>
                  <a:pt x="39766" y="23236"/>
                  <a:pt x="39766" y="23208"/>
                  <a:pt x="39766" y="23180"/>
                </a:cubicBezTo>
                <a:lnTo>
                  <a:pt x="40494" y="23180"/>
                </a:lnTo>
                <a:cubicBezTo>
                  <a:pt x="44415" y="22928"/>
                  <a:pt x="47383" y="19540"/>
                  <a:pt x="47131" y="15647"/>
                </a:cubicBezTo>
                <a:cubicBezTo>
                  <a:pt x="46886" y="11861"/>
                  <a:pt x="43753" y="8976"/>
                  <a:pt x="40051" y="8976"/>
                </a:cubicBezTo>
                <a:cubicBezTo>
                  <a:pt x="39947" y="8976"/>
                  <a:pt x="39843" y="8978"/>
                  <a:pt x="39738" y="8983"/>
                </a:cubicBezTo>
                <a:cubicBezTo>
                  <a:pt x="39120" y="5625"/>
                  <a:pt x="36184" y="3144"/>
                  <a:pt x="32734" y="3144"/>
                </a:cubicBezTo>
                <a:cubicBezTo>
                  <a:pt x="32586" y="3144"/>
                  <a:pt x="32438" y="3149"/>
                  <a:pt x="32289" y="3158"/>
                </a:cubicBezTo>
                <a:cubicBezTo>
                  <a:pt x="30553" y="3270"/>
                  <a:pt x="29013" y="3998"/>
                  <a:pt x="27836" y="5118"/>
                </a:cubicBezTo>
                <a:cubicBezTo>
                  <a:pt x="26036" y="2046"/>
                  <a:pt x="22707" y="1"/>
                  <a:pt x="189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5"/>
          <p:cNvSpPr/>
          <p:nvPr/>
        </p:nvSpPr>
        <p:spPr>
          <a:xfrm>
            <a:off x="80500" y="1934487"/>
            <a:ext cx="1092026" cy="559054"/>
          </a:xfrm>
          <a:custGeom>
            <a:avLst/>
            <a:gdLst/>
            <a:ahLst/>
            <a:cxnLst/>
            <a:rect l="l" t="t" r="r" b="b"/>
            <a:pathLst>
              <a:path w="20136" h="10308" extrusionOk="0">
                <a:moveTo>
                  <a:pt x="6755" y="0"/>
                </a:moveTo>
                <a:cubicBezTo>
                  <a:pt x="6735" y="0"/>
                  <a:pt x="6714" y="1"/>
                  <a:pt x="6694" y="1"/>
                </a:cubicBezTo>
                <a:cubicBezTo>
                  <a:pt x="4845" y="29"/>
                  <a:pt x="3389" y="1541"/>
                  <a:pt x="3417" y="3389"/>
                </a:cubicBezTo>
                <a:cubicBezTo>
                  <a:pt x="3417" y="3557"/>
                  <a:pt x="3445" y="3697"/>
                  <a:pt x="3445" y="3865"/>
                </a:cubicBezTo>
                <a:cubicBezTo>
                  <a:pt x="3221" y="3781"/>
                  <a:pt x="2941" y="3753"/>
                  <a:pt x="2689" y="3753"/>
                </a:cubicBezTo>
                <a:cubicBezTo>
                  <a:pt x="1177" y="3781"/>
                  <a:pt x="1" y="5014"/>
                  <a:pt x="29" y="6526"/>
                </a:cubicBezTo>
                <a:cubicBezTo>
                  <a:pt x="57" y="7993"/>
                  <a:pt x="1261" y="9187"/>
                  <a:pt x="2750" y="9187"/>
                </a:cubicBezTo>
                <a:cubicBezTo>
                  <a:pt x="2767" y="9187"/>
                  <a:pt x="2784" y="9186"/>
                  <a:pt x="2801" y="9186"/>
                </a:cubicBezTo>
                <a:cubicBezTo>
                  <a:pt x="3585" y="9158"/>
                  <a:pt x="4313" y="8794"/>
                  <a:pt x="4789" y="8234"/>
                </a:cubicBezTo>
                <a:cubicBezTo>
                  <a:pt x="5313" y="9418"/>
                  <a:pt x="6486" y="10223"/>
                  <a:pt x="7829" y="10223"/>
                </a:cubicBezTo>
                <a:cubicBezTo>
                  <a:pt x="7852" y="10223"/>
                  <a:pt x="7875" y="10223"/>
                  <a:pt x="7898" y="10222"/>
                </a:cubicBezTo>
                <a:cubicBezTo>
                  <a:pt x="8990" y="10194"/>
                  <a:pt x="9914" y="9662"/>
                  <a:pt x="10530" y="8878"/>
                </a:cubicBezTo>
                <a:cubicBezTo>
                  <a:pt x="10968" y="9726"/>
                  <a:pt x="11860" y="10307"/>
                  <a:pt x="12894" y="10307"/>
                </a:cubicBezTo>
                <a:cubicBezTo>
                  <a:pt x="12918" y="10307"/>
                  <a:pt x="12942" y="10307"/>
                  <a:pt x="12967" y="10306"/>
                </a:cubicBezTo>
                <a:cubicBezTo>
                  <a:pt x="14255" y="10278"/>
                  <a:pt x="15347" y="9326"/>
                  <a:pt x="15571" y="8122"/>
                </a:cubicBezTo>
                <a:cubicBezTo>
                  <a:pt x="15963" y="8262"/>
                  <a:pt x="16383" y="8346"/>
                  <a:pt x="16831" y="8346"/>
                </a:cubicBezTo>
                <a:cubicBezTo>
                  <a:pt x="18679" y="8290"/>
                  <a:pt x="20136" y="6778"/>
                  <a:pt x="20108" y="4930"/>
                </a:cubicBezTo>
                <a:cubicBezTo>
                  <a:pt x="20080" y="3143"/>
                  <a:pt x="18595" y="1680"/>
                  <a:pt x="16819" y="1680"/>
                </a:cubicBezTo>
                <a:cubicBezTo>
                  <a:pt x="16786" y="1680"/>
                  <a:pt x="16752" y="1680"/>
                  <a:pt x="16719" y="1681"/>
                </a:cubicBezTo>
                <a:cubicBezTo>
                  <a:pt x="15935" y="1681"/>
                  <a:pt x="15235" y="1961"/>
                  <a:pt x="14675" y="2409"/>
                </a:cubicBezTo>
                <a:cubicBezTo>
                  <a:pt x="14227" y="1541"/>
                  <a:pt x="13303" y="981"/>
                  <a:pt x="12238" y="981"/>
                </a:cubicBezTo>
                <a:cubicBezTo>
                  <a:pt x="11258" y="1009"/>
                  <a:pt x="10390" y="1569"/>
                  <a:pt x="9942" y="2381"/>
                </a:cubicBezTo>
                <a:cubicBezTo>
                  <a:pt x="9528" y="1000"/>
                  <a:pt x="8241" y="0"/>
                  <a:pt x="67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5"/>
          <p:cNvSpPr/>
          <p:nvPr/>
        </p:nvSpPr>
        <p:spPr>
          <a:xfrm>
            <a:off x="8360100" y="3969325"/>
            <a:ext cx="284040" cy="189383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" name="Google Shape;196;p15"/>
          <p:cNvGrpSpPr/>
          <p:nvPr/>
        </p:nvGrpSpPr>
        <p:grpSpPr>
          <a:xfrm>
            <a:off x="5623254" y="539389"/>
            <a:ext cx="344791" cy="253876"/>
            <a:chOff x="360279" y="3247326"/>
            <a:chExt cx="344791" cy="253876"/>
          </a:xfrm>
        </p:grpSpPr>
        <p:sp>
          <p:nvSpPr>
            <p:cNvPr id="197" name="Google Shape;197;p15"/>
            <p:cNvSpPr/>
            <p:nvPr/>
          </p:nvSpPr>
          <p:spPr>
            <a:xfrm>
              <a:off x="360279" y="3272423"/>
              <a:ext cx="82822" cy="162278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5"/>
            <p:cNvSpPr/>
            <p:nvPr/>
          </p:nvSpPr>
          <p:spPr>
            <a:xfrm rot="-1662249">
              <a:off x="543701" y="3261192"/>
              <a:ext cx="115416" cy="226143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15"/>
          <p:cNvSpPr/>
          <p:nvPr/>
        </p:nvSpPr>
        <p:spPr>
          <a:xfrm>
            <a:off x="1650996" y="2146900"/>
            <a:ext cx="205061" cy="207238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5"/>
          <p:cNvSpPr txBox="1">
            <a:spLocks noGrp="1"/>
          </p:cNvSpPr>
          <p:nvPr>
            <p:ph type="title"/>
          </p:nvPr>
        </p:nvSpPr>
        <p:spPr>
          <a:xfrm>
            <a:off x="2832300" y="3075150"/>
            <a:ext cx="5085300" cy="47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01" name="Google Shape;201;p15"/>
          <p:cNvSpPr txBox="1">
            <a:spLocks noGrp="1"/>
          </p:cNvSpPr>
          <p:nvPr>
            <p:ph type="subTitle" idx="1"/>
          </p:nvPr>
        </p:nvSpPr>
        <p:spPr>
          <a:xfrm>
            <a:off x="1869375" y="1444350"/>
            <a:ext cx="6048300" cy="147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02" name="Google Shape;202;p15"/>
          <p:cNvSpPr/>
          <p:nvPr/>
        </p:nvSpPr>
        <p:spPr>
          <a:xfrm>
            <a:off x="1651000" y="-115491"/>
            <a:ext cx="1371969" cy="1136673"/>
          </a:xfrm>
          <a:custGeom>
            <a:avLst/>
            <a:gdLst/>
            <a:ahLst/>
            <a:cxnLst/>
            <a:rect l="l" t="t" r="r" b="b"/>
            <a:pathLst>
              <a:path w="13555" h="11230" extrusionOk="0">
                <a:moveTo>
                  <a:pt x="7001" y="0"/>
                </a:moveTo>
                <a:cubicBezTo>
                  <a:pt x="5097" y="0"/>
                  <a:pt x="3557" y="1540"/>
                  <a:pt x="3557" y="3445"/>
                </a:cubicBezTo>
                <a:cubicBezTo>
                  <a:pt x="3557" y="3501"/>
                  <a:pt x="3557" y="3529"/>
                  <a:pt x="3557" y="3557"/>
                </a:cubicBezTo>
                <a:cubicBezTo>
                  <a:pt x="3333" y="3501"/>
                  <a:pt x="3081" y="3445"/>
                  <a:pt x="2801" y="3445"/>
                </a:cubicBezTo>
                <a:cubicBezTo>
                  <a:pt x="1260" y="3445"/>
                  <a:pt x="0" y="4705"/>
                  <a:pt x="0" y="6245"/>
                </a:cubicBezTo>
                <a:cubicBezTo>
                  <a:pt x="0" y="7785"/>
                  <a:pt x="1260" y="9045"/>
                  <a:pt x="2801" y="9045"/>
                </a:cubicBezTo>
                <a:cubicBezTo>
                  <a:pt x="3305" y="10334"/>
                  <a:pt x="4537" y="11230"/>
                  <a:pt x="5993" y="11230"/>
                </a:cubicBezTo>
                <a:cubicBezTo>
                  <a:pt x="7393" y="11230"/>
                  <a:pt x="8597" y="10390"/>
                  <a:pt x="9130" y="9185"/>
                </a:cubicBezTo>
                <a:cubicBezTo>
                  <a:pt x="9606" y="9493"/>
                  <a:pt x="10166" y="9689"/>
                  <a:pt x="10754" y="9689"/>
                </a:cubicBezTo>
                <a:cubicBezTo>
                  <a:pt x="12294" y="9689"/>
                  <a:pt x="13554" y="8429"/>
                  <a:pt x="13554" y="6889"/>
                </a:cubicBezTo>
                <a:cubicBezTo>
                  <a:pt x="13554" y="5349"/>
                  <a:pt x="12294" y="4089"/>
                  <a:pt x="10754" y="4089"/>
                </a:cubicBezTo>
                <a:cubicBezTo>
                  <a:pt x="10642" y="4089"/>
                  <a:pt x="10502" y="4117"/>
                  <a:pt x="10390" y="4117"/>
                </a:cubicBezTo>
                <a:cubicBezTo>
                  <a:pt x="10418" y="3893"/>
                  <a:pt x="10446" y="3669"/>
                  <a:pt x="10446" y="3445"/>
                </a:cubicBezTo>
                <a:cubicBezTo>
                  <a:pt x="10446" y="1540"/>
                  <a:pt x="8905" y="0"/>
                  <a:pt x="70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2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20"/>
          <p:cNvGrpSpPr/>
          <p:nvPr/>
        </p:nvGrpSpPr>
        <p:grpSpPr>
          <a:xfrm rot="-1515031">
            <a:off x="184494" y="1144311"/>
            <a:ext cx="344809" cy="253889"/>
            <a:chOff x="360279" y="3247326"/>
            <a:chExt cx="344791" cy="253876"/>
          </a:xfrm>
        </p:grpSpPr>
        <p:sp>
          <p:nvSpPr>
            <p:cNvPr id="271" name="Google Shape;271;p20"/>
            <p:cNvSpPr/>
            <p:nvPr/>
          </p:nvSpPr>
          <p:spPr>
            <a:xfrm>
              <a:off x="360279" y="3272423"/>
              <a:ext cx="82822" cy="162278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0"/>
            <p:cNvSpPr/>
            <p:nvPr/>
          </p:nvSpPr>
          <p:spPr>
            <a:xfrm rot="-1662249">
              <a:off x="543701" y="3261192"/>
              <a:ext cx="115416" cy="226143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" name="Google Shape;273;p20"/>
          <p:cNvSpPr/>
          <p:nvPr/>
        </p:nvSpPr>
        <p:spPr>
          <a:xfrm>
            <a:off x="-206837" y="4702353"/>
            <a:ext cx="1839877" cy="941842"/>
          </a:xfrm>
          <a:custGeom>
            <a:avLst/>
            <a:gdLst/>
            <a:ahLst/>
            <a:cxnLst/>
            <a:rect l="l" t="t" r="r" b="b"/>
            <a:pathLst>
              <a:path w="20136" h="10308" extrusionOk="0">
                <a:moveTo>
                  <a:pt x="6755" y="0"/>
                </a:moveTo>
                <a:cubicBezTo>
                  <a:pt x="6735" y="0"/>
                  <a:pt x="6714" y="1"/>
                  <a:pt x="6694" y="1"/>
                </a:cubicBezTo>
                <a:cubicBezTo>
                  <a:pt x="4845" y="29"/>
                  <a:pt x="3389" y="1541"/>
                  <a:pt x="3417" y="3389"/>
                </a:cubicBezTo>
                <a:cubicBezTo>
                  <a:pt x="3417" y="3557"/>
                  <a:pt x="3445" y="3697"/>
                  <a:pt x="3445" y="3865"/>
                </a:cubicBezTo>
                <a:cubicBezTo>
                  <a:pt x="3221" y="3781"/>
                  <a:pt x="2941" y="3753"/>
                  <a:pt x="2689" y="3753"/>
                </a:cubicBezTo>
                <a:cubicBezTo>
                  <a:pt x="1177" y="3781"/>
                  <a:pt x="1" y="5014"/>
                  <a:pt x="29" y="6526"/>
                </a:cubicBezTo>
                <a:cubicBezTo>
                  <a:pt x="57" y="7993"/>
                  <a:pt x="1261" y="9187"/>
                  <a:pt x="2750" y="9187"/>
                </a:cubicBezTo>
                <a:cubicBezTo>
                  <a:pt x="2767" y="9187"/>
                  <a:pt x="2784" y="9186"/>
                  <a:pt x="2801" y="9186"/>
                </a:cubicBezTo>
                <a:cubicBezTo>
                  <a:pt x="3585" y="9158"/>
                  <a:pt x="4313" y="8794"/>
                  <a:pt x="4789" y="8234"/>
                </a:cubicBezTo>
                <a:cubicBezTo>
                  <a:pt x="5313" y="9418"/>
                  <a:pt x="6486" y="10223"/>
                  <a:pt x="7829" y="10223"/>
                </a:cubicBezTo>
                <a:cubicBezTo>
                  <a:pt x="7852" y="10223"/>
                  <a:pt x="7875" y="10223"/>
                  <a:pt x="7898" y="10222"/>
                </a:cubicBezTo>
                <a:cubicBezTo>
                  <a:pt x="8990" y="10194"/>
                  <a:pt x="9914" y="9662"/>
                  <a:pt x="10530" y="8878"/>
                </a:cubicBezTo>
                <a:cubicBezTo>
                  <a:pt x="10968" y="9726"/>
                  <a:pt x="11860" y="10307"/>
                  <a:pt x="12894" y="10307"/>
                </a:cubicBezTo>
                <a:cubicBezTo>
                  <a:pt x="12918" y="10307"/>
                  <a:pt x="12942" y="10307"/>
                  <a:pt x="12967" y="10306"/>
                </a:cubicBezTo>
                <a:cubicBezTo>
                  <a:pt x="14255" y="10278"/>
                  <a:pt x="15347" y="9326"/>
                  <a:pt x="15571" y="8122"/>
                </a:cubicBezTo>
                <a:cubicBezTo>
                  <a:pt x="15963" y="8262"/>
                  <a:pt x="16383" y="8346"/>
                  <a:pt x="16831" y="8346"/>
                </a:cubicBezTo>
                <a:cubicBezTo>
                  <a:pt x="18679" y="8290"/>
                  <a:pt x="20136" y="6778"/>
                  <a:pt x="20108" y="4930"/>
                </a:cubicBezTo>
                <a:cubicBezTo>
                  <a:pt x="20080" y="3143"/>
                  <a:pt x="18595" y="1680"/>
                  <a:pt x="16819" y="1680"/>
                </a:cubicBezTo>
                <a:cubicBezTo>
                  <a:pt x="16786" y="1680"/>
                  <a:pt x="16752" y="1680"/>
                  <a:pt x="16719" y="1681"/>
                </a:cubicBezTo>
                <a:cubicBezTo>
                  <a:pt x="15935" y="1681"/>
                  <a:pt x="15235" y="1961"/>
                  <a:pt x="14675" y="2409"/>
                </a:cubicBezTo>
                <a:cubicBezTo>
                  <a:pt x="14227" y="1541"/>
                  <a:pt x="13303" y="981"/>
                  <a:pt x="12238" y="981"/>
                </a:cubicBezTo>
                <a:cubicBezTo>
                  <a:pt x="11258" y="1009"/>
                  <a:pt x="10390" y="1569"/>
                  <a:pt x="9942" y="2381"/>
                </a:cubicBezTo>
                <a:cubicBezTo>
                  <a:pt x="9528" y="1000"/>
                  <a:pt x="8241" y="0"/>
                  <a:pt x="67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0"/>
          <p:cNvSpPr/>
          <p:nvPr/>
        </p:nvSpPr>
        <p:spPr>
          <a:xfrm>
            <a:off x="3701351" y="-466851"/>
            <a:ext cx="962812" cy="797723"/>
          </a:xfrm>
          <a:custGeom>
            <a:avLst/>
            <a:gdLst/>
            <a:ahLst/>
            <a:cxnLst/>
            <a:rect l="l" t="t" r="r" b="b"/>
            <a:pathLst>
              <a:path w="13555" h="11230" extrusionOk="0">
                <a:moveTo>
                  <a:pt x="7001" y="0"/>
                </a:moveTo>
                <a:cubicBezTo>
                  <a:pt x="5097" y="0"/>
                  <a:pt x="3557" y="1540"/>
                  <a:pt x="3557" y="3445"/>
                </a:cubicBezTo>
                <a:cubicBezTo>
                  <a:pt x="3557" y="3501"/>
                  <a:pt x="3557" y="3529"/>
                  <a:pt x="3557" y="3557"/>
                </a:cubicBezTo>
                <a:cubicBezTo>
                  <a:pt x="3333" y="3501"/>
                  <a:pt x="3081" y="3445"/>
                  <a:pt x="2801" y="3445"/>
                </a:cubicBezTo>
                <a:cubicBezTo>
                  <a:pt x="1260" y="3445"/>
                  <a:pt x="0" y="4705"/>
                  <a:pt x="0" y="6245"/>
                </a:cubicBezTo>
                <a:cubicBezTo>
                  <a:pt x="0" y="7785"/>
                  <a:pt x="1260" y="9045"/>
                  <a:pt x="2801" y="9045"/>
                </a:cubicBezTo>
                <a:cubicBezTo>
                  <a:pt x="3305" y="10334"/>
                  <a:pt x="4537" y="11230"/>
                  <a:pt x="5993" y="11230"/>
                </a:cubicBezTo>
                <a:cubicBezTo>
                  <a:pt x="7393" y="11230"/>
                  <a:pt x="8597" y="10390"/>
                  <a:pt x="9130" y="9185"/>
                </a:cubicBezTo>
                <a:cubicBezTo>
                  <a:pt x="9606" y="9493"/>
                  <a:pt x="10166" y="9689"/>
                  <a:pt x="10754" y="9689"/>
                </a:cubicBezTo>
                <a:cubicBezTo>
                  <a:pt x="12294" y="9689"/>
                  <a:pt x="13554" y="8429"/>
                  <a:pt x="13554" y="6889"/>
                </a:cubicBezTo>
                <a:cubicBezTo>
                  <a:pt x="13554" y="5349"/>
                  <a:pt x="12294" y="4089"/>
                  <a:pt x="10754" y="4089"/>
                </a:cubicBezTo>
                <a:cubicBezTo>
                  <a:pt x="10642" y="4089"/>
                  <a:pt x="10502" y="4117"/>
                  <a:pt x="10390" y="4117"/>
                </a:cubicBezTo>
                <a:cubicBezTo>
                  <a:pt x="10418" y="3893"/>
                  <a:pt x="10446" y="3669"/>
                  <a:pt x="10446" y="3445"/>
                </a:cubicBezTo>
                <a:cubicBezTo>
                  <a:pt x="10446" y="1540"/>
                  <a:pt x="8905" y="0"/>
                  <a:pt x="70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0"/>
          <p:cNvSpPr/>
          <p:nvPr/>
        </p:nvSpPr>
        <p:spPr>
          <a:xfrm>
            <a:off x="7552050" y="61113"/>
            <a:ext cx="310800" cy="207225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0"/>
          <p:cNvSpPr/>
          <p:nvPr/>
        </p:nvSpPr>
        <p:spPr>
          <a:xfrm>
            <a:off x="8371475" y="2276475"/>
            <a:ext cx="1379406" cy="863843"/>
          </a:xfrm>
          <a:custGeom>
            <a:avLst/>
            <a:gdLst/>
            <a:ahLst/>
            <a:cxnLst/>
            <a:rect l="l" t="t" r="r" b="b"/>
            <a:pathLst>
              <a:path w="17168" h="10751" extrusionOk="0">
                <a:moveTo>
                  <a:pt x="7806" y="0"/>
                </a:moveTo>
                <a:cubicBezTo>
                  <a:pt x="6218" y="0"/>
                  <a:pt x="4851" y="1082"/>
                  <a:pt x="4482" y="2588"/>
                </a:cubicBezTo>
                <a:cubicBezTo>
                  <a:pt x="4090" y="2336"/>
                  <a:pt x="3641" y="2196"/>
                  <a:pt x="3165" y="2140"/>
                </a:cubicBezTo>
                <a:cubicBezTo>
                  <a:pt x="3080" y="2133"/>
                  <a:pt x="2995" y="2129"/>
                  <a:pt x="2911" y="2129"/>
                </a:cubicBezTo>
                <a:cubicBezTo>
                  <a:pt x="1477" y="2129"/>
                  <a:pt x="247" y="3234"/>
                  <a:pt x="141" y="4689"/>
                </a:cubicBezTo>
                <a:cubicBezTo>
                  <a:pt x="1" y="6229"/>
                  <a:pt x="1149" y="7601"/>
                  <a:pt x="2689" y="7713"/>
                </a:cubicBezTo>
                <a:cubicBezTo>
                  <a:pt x="2549" y="9253"/>
                  <a:pt x="3697" y="10625"/>
                  <a:pt x="5238" y="10737"/>
                </a:cubicBezTo>
                <a:cubicBezTo>
                  <a:pt x="5328" y="10746"/>
                  <a:pt x="5417" y="10751"/>
                  <a:pt x="5506" y="10751"/>
                </a:cubicBezTo>
                <a:cubicBezTo>
                  <a:pt x="6546" y="10751"/>
                  <a:pt x="7464" y="10159"/>
                  <a:pt x="7954" y="9281"/>
                </a:cubicBezTo>
                <a:cubicBezTo>
                  <a:pt x="8402" y="9953"/>
                  <a:pt x="9158" y="10429"/>
                  <a:pt x="10026" y="10513"/>
                </a:cubicBezTo>
                <a:cubicBezTo>
                  <a:pt x="10105" y="10520"/>
                  <a:pt x="10184" y="10523"/>
                  <a:pt x="10261" y="10523"/>
                </a:cubicBezTo>
                <a:cubicBezTo>
                  <a:pt x="11484" y="10523"/>
                  <a:pt x="12568" y="9711"/>
                  <a:pt x="12911" y="8553"/>
                </a:cubicBezTo>
                <a:cubicBezTo>
                  <a:pt x="13051" y="8581"/>
                  <a:pt x="13163" y="8609"/>
                  <a:pt x="13303" y="8609"/>
                </a:cubicBezTo>
                <a:cubicBezTo>
                  <a:pt x="13403" y="8618"/>
                  <a:pt x="13504" y="8623"/>
                  <a:pt x="13603" y="8623"/>
                </a:cubicBezTo>
                <a:cubicBezTo>
                  <a:pt x="15355" y="8623"/>
                  <a:pt x="16868" y="7248"/>
                  <a:pt x="17027" y="5473"/>
                </a:cubicBezTo>
                <a:cubicBezTo>
                  <a:pt x="17167" y="3568"/>
                  <a:pt x="15767" y="1916"/>
                  <a:pt x="13863" y="1748"/>
                </a:cubicBezTo>
                <a:cubicBezTo>
                  <a:pt x="13770" y="1741"/>
                  <a:pt x="13677" y="1737"/>
                  <a:pt x="13586" y="1737"/>
                </a:cubicBezTo>
                <a:cubicBezTo>
                  <a:pt x="12658" y="1737"/>
                  <a:pt x="11812" y="2117"/>
                  <a:pt x="11174" y="2728"/>
                </a:cubicBezTo>
                <a:cubicBezTo>
                  <a:pt x="10866" y="1272"/>
                  <a:pt x="9634" y="152"/>
                  <a:pt x="8094" y="12"/>
                </a:cubicBezTo>
                <a:cubicBezTo>
                  <a:pt x="7997" y="4"/>
                  <a:pt x="7901" y="0"/>
                  <a:pt x="78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0"/>
          <p:cNvSpPr/>
          <p:nvPr/>
        </p:nvSpPr>
        <p:spPr>
          <a:xfrm>
            <a:off x="8101171" y="4792500"/>
            <a:ext cx="205061" cy="207238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" name="Google Shape;278;p20"/>
          <p:cNvGrpSpPr/>
          <p:nvPr/>
        </p:nvGrpSpPr>
        <p:grpSpPr>
          <a:xfrm flipH="1">
            <a:off x="5641491" y="4792489"/>
            <a:ext cx="344791" cy="253876"/>
            <a:chOff x="360279" y="3247326"/>
            <a:chExt cx="344791" cy="253876"/>
          </a:xfrm>
        </p:grpSpPr>
        <p:sp>
          <p:nvSpPr>
            <p:cNvPr id="279" name="Google Shape;279;p20"/>
            <p:cNvSpPr/>
            <p:nvPr/>
          </p:nvSpPr>
          <p:spPr>
            <a:xfrm>
              <a:off x="360279" y="3272423"/>
              <a:ext cx="82822" cy="162278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0"/>
            <p:cNvSpPr/>
            <p:nvPr/>
          </p:nvSpPr>
          <p:spPr>
            <a:xfrm rot="-1662249">
              <a:off x="543701" y="3261192"/>
              <a:ext cx="115416" cy="226143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" name="Google Shape;281;p20"/>
          <p:cNvSpPr/>
          <p:nvPr/>
        </p:nvSpPr>
        <p:spPr>
          <a:xfrm>
            <a:off x="0" y="3275788"/>
            <a:ext cx="310800" cy="207225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0"/>
          <p:cNvSpPr/>
          <p:nvPr/>
        </p:nvSpPr>
        <p:spPr>
          <a:xfrm>
            <a:off x="8731946" y="1471600"/>
            <a:ext cx="205061" cy="207238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0"/>
          <p:cNvSpPr/>
          <p:nvPr/>
        </p:nvSpPr>
        <p:spPr>
          <a:xfrm>
            <a:off x="1193946" y="-72975"/>
            <a:ext cx="205061" cy="207238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1"/>
          <p:cNvSpPr/>
          <p:nvPr/>
        </p:nvSpPr>
        <p:spPr>
          <a:xfrm>
            <a:off x="274396" y="2938538"/>
            <a:ext cx="205061" cy="207238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31"/>
          <p:cNvSpPr/>
          <p:nvPr/>
        </p:nvSpPr>
        <p:spPr>
          <a:xfrm>
            <a:off x="3732450" y="4604097"/>
            <a:ext cx="1875618" cy="960139"/>
          </a:xfrm>
          <a:custGeom>
            <a:avLst/>
            <a:gdLst/>
            <a:ahLst/>
            <a:cxnLst/>
            <a:rect l="l" t="t" r="r" b="b"/>
            <a:pathLst>
              <a:path w="20136" h="10308" extrusionOk="0">
                <a:moveTo>
                  <a:pt x="6755" y="0"/>
                </a:moveTo>
                <a:cubicBezTo>
                  <a:pt x="6735" y="0"/>
                  <a:pt x="6714" y="1"/>
                  <a:pt x="6694" y="1"/>
                </a:cubicBezTo>
                <a:cubicBezTo>
                  <a:pt x="4845" y="29"/>
                  <a:pt x="3389" y="1541"/>
                  <a:pt x="3417" y="3389"/>
                </a:cubicBezTo>
                <a:cubicBezTo>
                  <a:pt x="3417" y="3557"/>
                  <a:pt x="3445" y="3697"/>
                  <a:pt x="3445" y="3865"/>
                </a:cubicBezTo>
                <a:cubicBezTo>
                  <a:pt x="3221" y="3781"/>
                  <a:pt x="2941" y="3753"/>
                  <a:pt x="2689" y="3753"/>
                </a:cubicBezTo>
                <a:cubicBezTo>
                  <a:pt x="1177" y="3781"/>
                  <a:pt x="1" y="5014"/>
                  <a:pt x="29" y="6526"/>
                </a:cubicBezTo>
                <a:cubicBezTo>
                  <a:pt x="57" y="7993"/>
                  <a:pt x="1261" y="9187"/>
                  <a:pt x="2750" y="9187"/>
                </a:cubicBezTo>
                <a:cubicBezTo>
                  <a:pt x="2767" y="9187"/>
                  <a:pt x="2784" y="9186"/>
                  <a:pt x="2801" y="9186"/>
                </a:cubicBezTo>
                <a:cubicBezTo>
                  <a:pt x="3585" y="9158"/>
                  <a:pt x="4313" y="8794"/>
                  <a:pt x="4789" y="8234"/>
                </a:cubicBezTo>
                <a:cubicBezTo>
                  <a:pt x="5313" y="9418"/>
                  <a:pt x="6486" y="10223"/>
                  <a:pt x="7829" y="10223"/>
                </a:cubicBezTo>
                <a:cubicBezTo>
                  <a:pt x="7852" y="10223"/>
                  <a:pt x="7875" y="10223"/>
                  <a:pt x="7898" y="10222"/>
                </a:cubicBezTo>
                <a:cubicBezTo>
                  <a:pt x="8990" y="10194"/>
                  <a:pt x="9914" y="9662"/>
                  <a:pt x="10530" y="8878"/>
                </a:cubicBezTo>
                <a:cubicBezTo>
                  <a:pt x="10968" y="9726"/>
                  <a:pt x="11860" y="10307"/>
                  <a:pt x="12894" y="10307"/>
                </a:cubicBezTo>
                <a:cubicBezTo>
                  <a:pt x="12918" y="10307"/>
                  <a:pt x="12942" y="10307"/>
                  <a:pt x="12967" y="10306"/>
                </a:cubicBezTo>
                <a:cubicBezTo>
                  <a:pt x="14255" y="10278"/>
                  <a:pt x="15347" y="9326"/>
                  <a:pt x="15571" y="8122"/>
                </a:cubicBezTo>
                <a:cubicBezTo>
                  <a:pt x="15963" y="8262"/>
                  <a:pt x="16383" y="8346"/>
                  <a:pt x="16831" y="8346"/>
                </a:cubicBezTo>
                <a:cubicBezTo>
                  <a:pt x="18679" y="8290"/>
                  <a:pt x="20136" y="6778"/>
                  <a:pt x="20108" y="4930"/>
                </a:cubicBezTo>
                <a:cubicBezTo>
                  <a:pt x="20080" y="3143"/>
                  <a:pt x="18595" y="1680"/>
                  <a:pt x="16819" y="1680"/>
                </a:cubicBezTo>
                <a:cubicBezTo>
                  <a:pt x="16786" y="1680"/>
                  <a:pt x="16752" y="1680"/>
                  <a:pt x="16719" y="1681"/>
                </a:cubicBezTo>
                <a:cubicBezTo>
                  <a:pt x="15935" y="1681"/>
                  <a:pt x="15235" y="1961"/>
                  <a:pt x="14675" y="2409"/>
                </a:cubicBezTo>
                <a:cubicBezTo>
                  <a:pt x="14227" y="1541"/>
                  <a:pt x="13303" y="981"/>
                  <a:pt x="12238" y="981"/>
                </a:cubicBezTo>
                <a:cubicBezTo>
                  <a:pt x="11258" y="1009"/>
                  <a:pt x="10390" y="1569"/>
                  <a:pt x="9942" y="2381"/>
                </a:cubicBezTo>
                <a:cubicBezTo>
                  <a:pt x="9528" y="1000"/>
                  <a:pt x="8241" y="0"/>
                  <a:pt x="67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31"/>
          <p:cNvSpPr/>
          <p:nvPr/>
        </p:nvSpPr>
        <p:spPr>
          <a:xfrm>
            <a:off x="-378025" y="1209263"/>
            <a:ext cx="1158817" cy="960137"/>
          </a:xfrm>
          <a:custGeom>
            <a:avLst/>
            <a:gdLst/>
            <a:ahLst/>
            <a:cxnLst/>
            <a:rect l="l" t="t" r="r" b="b"/>
            <a:pathLst>
              <a:path w="13555" h="11230" extrusionOk="0">
                <a:moveTo>
                  <a:pt x="7001" y="0"/>
                </a:moveTo>
                <a:cubicBezTo>
                  <a:pt x="5097" y="0"/>
                  <a:pt x="3557" y="1540"/>
                  <a:pt x="3557" y="3445"/>
                </a:cubicBezTo>
                <a:cubicBezTo>
                  <a:pt x="3557" y="3501"/>
                  <a:pt x="3557" y="3529"/>
                  <a:pt x="3557" y="3557"/>
                </a:cubicBezTo>
                <a:cubicBezTo>
                  <a:pt x="3333" y="3501"/>
                  <a:pt x="3081" y="3445"/>
                  <a:pt x="2801" y="3445"/>
                </a:cubicBezTo>
                <a:cubicBezTo>
                  <a:pt x="1260" y="3445"/>
                  <a:pt x="0" y="4705"/>
                  <a:pt x="0" y="6245"/>
                </a:cubicBezTo>
                <a:cubicBezTo>
                  <a:pt x="0" y="7785"/>
                  <a:pt x="1260" y="9045"/>
                  <a:pt x="2801" y="9045"/>
                </a:cubicBezTo>
                <a:cubicBezTo>
                  <a:pt x="3305" y="10334"/>
                  <a:pt x="4537" y="11230"/>
                  <a:pt x="5993" y="11230"/>
                </a:cubicBezTo>
                <a:cubicBezTo>
                  <a:pt x="7393" y="11230"/>
                  <a:pt x="8597" y="10390"/>
                  <a:pt x="9130" y="9185"/>
                </a:cubicBezTo>
                <a:cubicBezTo>
                  <a:pt x="9606" y="9493"/>
                  <a:pt x="10166" y="9689"/>
                  <a:pt x="10754" y="9689"/>
                </a:cubicBezTo>
                <a:cubicBezTo>
                  <a:pt x="12294" y="9689"/>
                  <a:pt x="13554" y="8429"/>
                  <a:pt x="13554" y="6889"/>
                </a:cubicBezTo>
                <a:cubicBezTo>
                  <a:pt x="13554" y="5349"/>
                  <a:pt x="12294" y="4089"/>
                  <a:pt x="10754" y="4089"/>
                </a:cubicBezTo>
                <a:cubicBezTo>
                  <a:pt x="10642" y="4089"/>
                  <a:pt x="10502" y="4117"/>
                  <a:pt x="10390" y="4117"/>
                </a:cubicBezTo>
                <a:cubicBezTo>
                  <a:pt x="10418" y="3893"/>
                  <a:pt x="10446" y="3669"/>
                  <a:pt x="10446" y="3445"/>
                </a:cubicBezTo>
                <a:cubicBezTo>
                  <a:pt x="10446" y="1540"/>
                  <a:pt x="8905" y="0"/>
                  <a:pt x="70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31"/>
          <p:cNvSpPr/>
          <p:nvPr/>
        </p:nvSpPr>
        <p:spPr>
          <a:xfrm>
            <a:off x="8430900" y="2571750"/>
            <a:ext cx="1340692" cy="839599"/>
          </a:xfrm>
          <a:custGeom>
            <a:avLst/>
            <a:gdLst/>
            <a:ahLst/>
            <a:cxnLst/>
            <a:rect l="l" t="t" r="r" b="b"/>
            <a:pathLst>
              <a:path w="17168" h="10751" extrusionOk="0">
                <a:moveTo>
                  <a:pt x="7806" y="0"/>
                </a:moveTo>
                <a:cubicBezTo>
                  <a:pt x="6218" y="0"/>
                  <a:pt x="4851" y="1082"/>
                  <a:pt x="4482" y="2588"/>
                </a:cubicBezTo>
                <a:cubicBezTo>
                  <a:pt x="4090" y="2336"/>
                  <a:pt x="3641" y="2196"/>
                  <a:pt x="3165" y="2140"/>
                </a:cubicBezTo>
                <a:cubicBezTo>
                  <a:pt x="3080" y="2133"/>
                  <a:pt x="2995" y="2129"/>
                  <a:pt x="2911" y="2129"/>
                </a:cubicBezTo>
                <a:cubicBezTo>
                  <a:pt x="1477" y="2129"/>
                  <a:pt x="247" y="3234"/>
                  <a:pt x="141" y="4689"/>
                </a:cubicBezTo>
                <a:cubicBezTo>
                  <a:pt x="1" y="6229"/>
                  <a:pt x="1149" y="7601"/>
                  <a:pt x="2689" y="7713"/>
                </a:cubicBezTo>
                <a:cubicBezTo>
                  <a:pt x="2549" y="9253"/>
                  <a:pt x="3697" y="10625"/>
                  <a:pt x="5238" y="10737"/>
                </a:cubicBezTo>
                <a:cubicBezTo>
                  <a:pt x="5328" y="10746"/>
                  <a:pt x="5417" y="10751"/>
                  <a:pt x="5506" y="10751"/>
                </a:cubicBezTo>
                <a:cubicBezTo>
                  <a:pt x="6546" y="10751"/>
                  <a:pt x="7464" y="10159"/>
                  <a:pt x="7954" y="9281"/>
                </a:cubicBezTo>
                <a:cubicBezTo>
                  <a:pt x="8402" y="9953"/>
                  <a:pt x="9158" y="10429"/>
                  <a:pt x="10026" y="10513"/>
                </a:cubicBezTo>
                <a:cubicBezTo>
                  <a:pt x="10105" y="10520"/>
                  <a:pt x="10184" y="10523"/>
                  <a:pt x="10261" y="10523"/>
                </a:cubicBezTo>
                <a:cubicBezTo>
                  <a:pt x="11484" y="10523"/>
                  <a:pt x="12568" y="9711"/>
                  <a:pt x="12911" y="8553"/>
                </a:cubicBezTo>
                <a:cubicBezTo>
                  <a:pt x="13051" y="8581"/>
                  <a:pt x="13163" y="8609"/>
                  <a:pt x="13303" y="8609"/>
                </a:cubicBezTo>
                <a:cubicBezTo>
                  <a:pt x="13403" y="8618"/>
                  <a:pt x="13504" y="8623"/>
                  <a:pt x="13603" y="8623"/>
                </a:cubicBezTo>
                <a:cubicBezTo>
                  <a:pt x="15355" y="8623"/>
                  <a:pt x="16868" y="7248"/>
                  <a:pt x="17027" y="5473"/>
                </a:cubicBezTo>
                <a:cubicBezTo>
                  <a:pt x="17167" y="3568"/>
                  <a:pt x="15767" y="1916"/>
                  <a:pt x="13863" y="1748"/>
                </a:cubicBezTo>
                <a:cubicBezTo>
                  <a:pt x="13770" y="1741"/>
                  <a:pt x="13677" y="1737"/>
                  <a:pt x="13586" y="1737"/>
                </a:cubicBezTo>
                <a:cubicBezTo>
                  <a:pt x="12658" y="1737"/>
                  <a:pt x="11812" y="2117"/>
                  <a:pt x="11174" y="2728"/>
                </a:cubicBezTo>
                <a:cubicBezTo>
                  <a:pt x="10866" y="1272"/>
                  <a:pt x="9634" y="152"/>
                  <a:pt x="8094" y="12"/>
                </a:cubicBezTo>
                <a:cubicBezTo>
                  <a:pt x="7997" y="4"/>
                  <a:pt x="7901" y="0"/>
                  <a:pt x="78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0" name="Google Shape;490;p31"/>
          <p:cNvGrpSpPr/>
          <p:nvPr/>
        </p:nvGrpSpPr>
        <p:grpSpPr>
          <a:xfrm>
            <a:off x="8617369" y="3706072"/>
            <a:ext cx="281418" cy="207213"/>
            <a:chOff x="360279" y="3247326"/>
            <a:chExt cx="344791" cy="253876"/>
          </a:xfrm>
        </p:grpSpPr>
        <p:sp>
          <p:nvSpPr>
            <p:cNvPr id="491" name="Google Shape;491;p31"/>
            <p:cNvSpPr/>
            <p:nvPr/>
          </p:nvSpPr>
          <p:spPr>
            <a:xfrm>
              <a:off x="360279" y="3272423"/>
              <a:ext cx="82822" cy="162278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1"/>
            <p:cNvSpPr/>
            <p:nvPr/>
          </p:nvSpPr>
          <p:spPr>
            <a:xfrm rot="-1662249">
              <a:off x="543701" y="3261192"/>
              <a:ext cx="115416" cy="226143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3" name="Google Shape;493;p31"/>
          <p:cNvSpPr/>
          <p:nvPr/>
        </p:nvSpPr>
        <p:spPr>
          <a:xfrm>
            <a:off x="6056725" y="4757650"/>
            <a:ext cx="310800" cy="207225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31"/>
          <p:cNvSpPr/>
          <p:nvPr/>
        </p:nvSpPr>
        <p:spPr>
          <a:xfrm>
            <a:off x="8083396" y="1418088"/>
            <a:ext cx="205061" cy="207238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31"/>
          <p:cNvSpPr/>
          <p:nvPr/>
        </p:nvSpPr>
        <p:spPr>
          <a:xfrm>
            <a:off x="3330900" y="1418109"/>
            <a:ext cx="205035" cy="136706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6" name="Google Shape;496;p31"/>
          <p:cNvGrpSpPr/>
          <p:nvPr/>
        </p:nvGrpSpPr>
        <p:grpSpPr>
          <a:xfrm flipH="1">
            <a:off x="1433394" y="155272"/>
            <a:ext cx="281418" cy="207213"/>
            <a:chOff x="360279" y="3247326"/>
            <a:chExt cx="344791" cy="253876"/>
          </a:xfrm>
        </p:grpSpPr>
        <p:sp>
          <p:nvSpPr>
            <p:cNvPr id="497" name="Google Shape;497;p31"/>
            <p:cNvSpPr/>
            <p:nvPr/>
          </p:nvSpPr>
          <p:spPr>
            <a:xfrm>
              <a:off x="360279" y="3272423"/>
              <a:ext cx="82822" cy="162278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1"/>
            <p:cNvSpPr/>
            <p:nvPr/>
          </p:nvSpPr>
          <p:spPr>
            <a:xfrm rot="-1662249">
              <a:off x="543701" y="3261192"/>
              <a:ext cx="115416" cy="226143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9" name="Google Shape;499;p31"/>
          <p:cNvSpPr/>
          <p:nvPr/>
        </p:nvSpPr>
        <p:spPr>
          <a:xfrm>
            <a:off x="3462326" y="-375824"/>
            <a:ext cx="2166734" cy="1109141"/>
          </a:xfrm>
          <a:custGeom>
            <a:avLst/>
            <a:gdLst/>
            <a:ahLst/>
            <a:cxnLst/>
            <a:rect l="l" t="t" r="r" b="b"/>
            <a:pathLst>
              <a:path w="20136" h="10308" extrusionOk="0">
                <a:moveTo>
                  <a:pt x="6755" y="0"/>
                </a:moveTo>
                <a:cubicBezTo>
                  <a:pt x="6735" y="0"/>
                  <a:pt x="6714" y="1"/>
                  <a:pt x="6694" y="1"/>
                </a:cubicBezTo>
                <a:cubicBezTo>
                  <a:pt x="4845" y="29"/>
                  <a:pt x="3389" y="1541"/>
                  <a:pt x="3417" y="3389"/>
                </a:cubicBezTo>
                <a:cubicBezTo>
                  <a:pt x="3417" y="3557"/>
                  <a:pt x="3445" y="3697"/>
                  <a:pt x="3445" y="3865"/>
                </a:cubicBezTo>
                <a:cubicBezTo>
                  <a:pt x="3221" y="3781"/>
                  <a:pt x="2941" y="3753"/>
                  <a:pt x="2689" y="3753"/>
                </a:cubicBezTo>
                <a:cubicBezTo>
                  <a:pt x="1177" y="3781"/>
                  <a:pt x="1" y="5014"/>
                  <a:pt x="29" y="6526"/>
                </a:cubicBezTo>
                <a:cubicBezTo>
                  <a:pt x="57" y="7993"/>
                  <a:pt x="1261" y="9187"/>
                  <a:pt x="2750" y="9187"/>
                </a:cubicBezTo>
                <a:cubicBezTo>
                  <a:pt x="2767" y="9187"/>
                  <a:pt x="2784" y="9186"/>
                  <a:pt x="2801" y="9186"/>
                </a:cubicBezTo>
                <a:cubicBezTo>
                  <a:pt x="3585" y="9158"/>
                  <a:pt x="4313" y="8794"/>
                  <a:pt x="4789" y="8234"/>
                </a:cubicBezTo>
                <a:cubicBezTo>
                  <a:pt x="5313" y="9418"/>
                  <a:pt x="6486" y="10223"/>
                  <a:pt x="7829" y="10223"/>
                </a:cubicBezTo>
                <a:cubicBezTo>
                  <a:pt x="7852" y="10223"/>
                  <a:pt x="7875" y="10223"/>
                  <a:pt x="7898" y="10222"/>
                </a:cubicBezTo>
                <a:cubicBezTo>
                  <a:pt x="8990" y="10194"/>
                  <a:pt x="9914" y="9662"/>
                  <a:pt x="10530" y="8878"/>
                </a:cubicBezTo>
                <a:cubicBezTo>
                  <a:pt x="10968" y="9726"/>
                  <a:pt x="11860" y="10307"/>
                  <a:pt x="12894" y="10307"/>
                </a:cubicBezTo>
                <a:cubicBezTo>
                  <a:pt x="12918" y="10307"/>
                  <a:pt x="12942" y="10307"/>
                  <a:pt x="12967" y="10306"/>
                </a:cubicBezTo>
                <a:cubicBezTo>
                  <a:pt x="14255" y="10278"/>
                  <a:pt x="15347" y="9326"/>
                  <a:pt x="15571" y="8122"/>
                </a:cubicBezTo>
                <a:cubicBezTo>
                  <a:pt x="15963" y="8262"/>
                  <a:pt x="16383" y="8346"/>
                  <a:pt x="16831" y="8346"/>
                </a:cubicBezTo>
                <a:cubicBezTo>
                  <a:pt x="18679" y="8290"/>
                  <a:pt x="20136" y="6778"/>
                  <a:pt x="20108" y="4930"/>
                </a:cubicBezTo>
                <a:cubicBezTo>
                  <a:pt x="20080" y="3143"/>
                  <a:pt x="18595" y="1680"/>
                  <a:pt x="16819" y="1680"/>
                </a:cubicBezTo>
                <a:cubicBezTo>
                  <a:pt x="16786" y="1680"/>
                  <a:pt x="16752" y="1680"/>
                  <a:pt x="16719" y="1681"/>
                </a:cubicBezTo>
                <a:cubicBezTo>
                  <a:pt x="15935" y="1681"/>
                  <a:pt x="15235" y="1961"/>
                  <a:pt x="14675" y="2409"/>
                </a:cubicBezTo>
                <a:cubicBezTo>
                  <a:pt x="14227" y="1541"/>
                  <a:pt x="13303" y="981"/>
                  <a:pt x="12238" y="981"/>
                </a:cubicBezTo>
                <a:cubicBezTo>
                  <a:pt x="11258" y="1009"/>
                  <a:pt x="10390" y="1569"/>
                  <a:pt x="9942" y="2381"/>
                </a:cubicBezTo>
                <a:cubicBezTo>
                  <a:pt x="9528" y="1000"/>
                  <a:pt x="8241" y="0"/>
                  <a:pt x="67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31"/>
          <p:cNvSpPr/>
          <p:nvPr/>
        </p:nvSpPr>
        <p:spPr>
          <a:xfrm>
            <a:off x="4659085" y="-375824"/>
            <a:ext cx="2166734" cy="1109141"/>
          </a:xfrm>
          <a:custGeom>
            <a:avLst/>
            <a:gdLst/>
            <a:ahLst/>
            <a:cxnLst/>
            <a:rect l="l" t="t" r="r" b="b"/>
            <a:pathLst>
              <a:path w="20136" h="10308" extrusionOk="0">
                <a:moveTo>
                  <a:pt x="6755" y="0"/>
                </a:moveTo>
                <a:cubicBezTo>
                  <a:pt x="6735" y="0"/>
                  <a:pt x="6714" y="1"/>
                  <a:pt x="6694" y="1"/>
                </a:cubicBezTo>
                <a:cubicBezTo>
                  <a:pt x="4845" y="29"/>
                  <a:pt x="3389" y="1541"/>
                  <a:pt x="3417" y="3389"/>
                </a:cubicBezTo>
                <a:cubicBezTo>
                  <a:pt x="3417" y="3557"/>
                  <a:pt x="3445" y="3697"/>
                  <a:pt x="3445" y="3865"/>
                </a:cubicBezTo>
                <a:cubicBezTo>
                  <a:pt x="3221" y="3781"/>
                  <a:pt x="2941" y="3753"/>
                  <a:pt x="2689" y="3753"/>
                </a:cubicBezTo>
                <a:cubicBezTo>
                  <a:pt x="1177" y="3781"/>
                  <a:pt x="1" y="5014"/>
                  <a:pt x="29" y="6526"/>
                </a:cubicBezTo>
                <a:cubicBezTo>
                  <a:pt x="57" y="7993"/>
                  <a:pt x="1261" y="9187"/>
                  <a:pt x="2750" y="9187"/>
                </a:cubicBezTo>
                <a:cubicBezTo>
                  <a:pt x="2767" y="9187"/>
                  <a:pt x="2784" y="9186"/>
                  <a:pt x="2801" y="9186"/>
                </a:cubicBezTo>
                <a:cubicBezTo>
                  <a:pt x="3585" y="9158"/>
                  <a:pt x="4313" y="8794"/>
                  <a:pt x="4789" y="8234"/>
                </a:cubicBezTo>
                <a:cubicBezTo>
                  <a:pt x="5313" y="9418"/>
                  <a:pt x="6486" y="10223"/>
                  <a:pt x="7829" y="10223"/>
                </a:cubicBezTo>
                <a:cubicBezTo>
                  <a:pt x="7852" y="10223"/>
                  <a:pt x="7875" y="10223"/>
                  <a:pt x="7898" y="10222"/>
                </a:cubicBezTo>
                <a:cubicBezTo>
                  <a:pt x="8990" y="10194"/>
                  <a:pt x="9914" y="9662"/>
                  <a:pt x="10530" y="8878"/>
                </a:cubicBezTo>
                <a:cubicBezTo>
                  <a:pt x="10968" y="9726"/>
                  <a:pt x="11860" y="10307"/>
                  <a:pt x="12894" y="10307"/>
                </a:cubicBezTo>
                <a:cubicBezTo>
                  <a:pt x="12918" y="10307"/>
                  <a:pt x="12942" y="10307"/>
                  <a:pt x="12967" y="10306"/>
                </a:cubicBezTo>
                <a:cubicBezTo>
                  <a:pt x="14255" y="10278"/>
                  <a:pt x="15347" y="9326"/>
                  <a:pt x="15571" y="8122"/>
                </a:cubicBezTo>
                <a:cubicBezTo>
                  <a:pt x="15963" y="8262"/>
                  <a:pt x="16383" y="8346"/>
                  <a:pt x="16831" y="8346"/>
                </a:cubicBezTo>
                <a:cubicBezTo>
                  <a:pt x="18679" y="8290"/>
                  <a:pt x="20136" y="6778"/>
                  <a:pt x="20108" y="4930"/>
                </a:cubicBezTo>
                <a:cubicBezTo>
                  <a:pt x="20080" y="3143"/>
                  <a:pt x="18595" y="1680"/>
                  <a:pt x="16819" y="1680"/>
                </a:cubicBezTo>
                <a:cubicBezTo>
                  <a:pt x="16786" y="1680"/>
                  <a:pt x="16752" y="1680"/>
                  <a:pt x="16719" y="1681"/>
                </a:cubicBezTo>
                <a:cubicBezTo>
                  <a:pt x="15935" y="1681"/>
                  <a:pt x="15235" y="1961"/>
                  <a:pt x="14675" y="2409"/>
                </a:cubicBezTo>
                <a:cubicBezTo>
                  <a:pt x="14227" y="1541"/>
                  <a:pt x="13303" y="981"/>
                  <a:pt x="12238" y="981"/>
                </a:cubicBezTo>
                <a:cubicBezTo>
                  <a:pt x="11258" y="1009"/>
                  <a:pt x="10390" y="1569"/>
                  <a:pt x="9942" y="2381"/>
                </a:cubicBezTo>
                <a:cubicBezTo>
                  <a:pt x="9528" y="1000"/>
                  <a:pt x="8241" y="0"/>
                  <a:pt x="67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ncert One"/>
              <a:buNone/>
              <a:defRPr sz="3600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dibee Sans"/>
              <a:buNone/>
              <a:defRPr sz="35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dibee Sans"/>
              <a:buNone/>
              <a:defRPr sz="35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dibee Sans"/>
              <a:buNone/>
              <a:defRPr sz="35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dibee Sans"/>
              <a:buNone/>
              <a:defRPr sz="35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dibee Sans"/>
              <a:buNone/>
              <a:defRPr sz="35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dibee Sans"/>
              <a:buNone/>
              <a:defRPr sz="35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dibee Sans"/>
              <a:buNone/>
              <a:defRPr sz="35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dibee Sans"/>
              <a:buNone/>
              <a:defRPr sz="35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5" r:id="rId3"/>
    <p:sldLayoutId id="2147483658" r:id="rId4"/>
    <p:sldLayoutId id="2147483659" r:id="rId5"/>
    <p:sldLayoutId id="2147483660" r:id="rId6"/>
    <p:sldLayoutId id="2147483661" r:id="rId7"/>
    <p:sldLayoutId id="2147483666" r:id="rId8"/>
    <p:sldLayoutId id="2147483677" r:id="rId9"/>
    <p:sldLayoutId id="2147483678" r:id="rId10"/>
    <p:sldLayoutId id="2147483679" r:id="rId11"/>
    <p:sldLayoutId id="214748368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37"/>
          <p:cNvGrpSpPr/>
          <p:nvPr/>
        </p:nvGrpSpPr>
        <p:grpSpPr>
          <a:xfrm rot="1717692">
            <a:off x="6655461" y="3989123"/>
            <a:ext cx="1346349" cy="845148"/>
            <a:chOff x="2462550" y="1780100"/>
            <a:chExt cx="842125" cy="528675"/>
          </a:xfrm>
        </p:grpSpPr>
        <p:sp>
          <p:nvSpPr>
            <p:cNvPr id="715" name="Google Shape;715;p37"/>
            <p:cNvSpPr/>
            <p:nvPr/>
          </p:nvSpPr>
          <p:spPr>
            <a:xfrm>
              <a:off x="2572200" y="1781975"/>
              <a:ext cx="620325" cy="524475"/>
            </a:xfrm>
            <a:custGeom>
              <a:avLst/>
              <a:gdLst/>
              <a:ahLst/>
              <a:cxnLst/>
              <a:rect l="l" t="t" r="r" b="b"/>
              <a:pathLst>
                <a:path w="24813" h="20979" extrusionOk="0">
                  <a:moveTo>
                    <a:pt x="12407" y="1"/>
                  </a:moveTo>
                  <a:cubicBezTo>
                    <a:pt x="5564" y="1"/>
                    <a:pt x="0" y="4713"/>
                    <a:pt x="0" y="10502"/>
                  </a:cubicBezTo>
                  <a:cubicBezTo>
                    <a:pt x="0" y="16292"/>
                    <a:pt x="5564" y="20978"/>
                    <a:pt x="12407" y="20978"/>
                  </a:cubicBezTo>
                  <a:cubicBezTo>
                    <a:pt x="19274" y="20978"/>
                    <a:pt x="24813" y="16292"/>
                    <a:pt x="24813" y="10502"/>
                  </a:cubicBezTo>
                  <a:cubicBezTo>
                    <a:pt x="24813" y="4713"/>
                    <a:pt x="19274" y="1"/>
                    <a:pt x="124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7"/>
            <p:cNvSpPr/>
            <p:nvPr/>
          </p:nvSpPr>
          <p:spPr>
            <a:xfrm>
              <a:off x="2565925" y="1780150"/>
              <a:ext cx="629100" cy="528625"/>
            </a:xfrm>
            <a:custGeom>
              <a:avLst/>
              <a:gdLst/>
              <a:ahLst/>
              <a:cxnLst/>
              <a:rect l="l" t="t" r="r" b="b"/>
              <a:pathLst>
                <a:path w="25164" h="21145" extrusionOk="0">
                  <a:moveTo>
                    <a:pt x="12663" y="166"/>
                  </a:moveTo>
                  <a:cubicBezTo>
                    <a:pt x="13494" y="166"/>
                    <a:pt x="14324" y="236"/>
                    <a:pt x="15139" y="374"/>
                  </a:cubicBezTo>
                  <a:cubicBezTo>
                    <a:pt x="17495" y="775"/>
                    <a:pt x="19775" y="1778"/>
                    <a:pt x="21555" y="3382"/>
                  </a:cubicBezTo>
                  <a:cubicBezTo>
                    <a:pt x="23209" y="4836"/>
                    <a:pt x="24437" y="6765"/>
                    <a:pt x="24838" y="8946"/>
                  </a:cubicBezTo>
                  <a:cubicBezTo>
                    <a:pt x="24938" y="9497"/>
                    <a:pt x="24988" y="10024"/>
                    <a:pt x="24988" y="10575"/>
                  </a:cubicBezTo>
                  <a:cubicBezTo>
                    <a:pt x="24988" y="12781"/>
                    <a:pt x="24136" y="14911"/>
                    <a:pt x="22708" y="16615"/>
                  </a:cubicBezTo>
                  <a:cubicBezTo>
                    <a:pt x="21179" y="18395"/>
                    <a:pt x="19124" y="19648"/>
                    <a:pt x="16893" y="20350"/>
                  </a:cubicBezTo>
                  <a:cubicBezTo>
                    <a:pt x="15529" y="20767"/>
                    <a:pt x="14102" y="20976"/>
                    <a:pt x="12678" y="20976"/>
                  </a:cubicBezTo>
                  <a:cubicBezTo>
                    <a:pt x="11539" y="20976"/>
                    <a:pt x="10402" y="20842"/>
                    <a:pt x="9299" y="20575"/>
                  </a:cubicBezTo>
                  <a:cubicBezTo>
                    <a:pt x="6993" y="20024"/>
                    <a:pt x="4813" y="18896"/>
                    <a:pt x="3159" y="17192"/>
                  </a:cubicBezTo>
                  <a:cubicBezTo>
                    <a:pt x="1630" y="15613"/>
                    <a:pt x="577" y="13558"/>
                    <a:pt x="377" y="11352"/>
                  </a:cubicBezTo>
                  <a:cubicBezTo>
                    <a:pt x="176" y="9172"/>
                    <a:pt x="828" y="6966"/>
                    <a:pt x="2106" y="5187"/>
                  </a:cubicBezTo>
                  <a:cubicBezTo>
                    <a:pt x="3459" y="3307"/>
                    <a:pt x="5439" y="1903"/>
                    <a:pt x="7595" y="1076"/>
                  </a:cubicBezTo>
                  <a:cubicBezTo>
                    <a:pt x="9202" y="467"/>
                    <a:pt x="10935" y="166"/>
                    <a:pt x="12663" y="166"/>
                  </a:cubicBezTo>
                  <a:close/>
                  <a:moveTo>
                    <a:pt x="12665" y="1"/>
                  </a:moveTo>
                  <a:cubicBezTo>
                    <a:pt x="11515" y="1"/>
                    <a:pt x="10365" y="134"/>
                    <a:pt x="9249" y="400"/>
                  </a:cubicBezTo>
                  <a:cubicBezTo>
                    <a:pt x="6918" y="951"/>
                    <a:pt x="4713" y="2104"/>
                    <a:pt x="3033" y="3833"/>
                  </a:cubicBezTo>
                  <a:cubicBezTo>
                    <a:pt x="1480" y="5437"/>
                    <a:pt x="427" y="7492"/>
                    <a:pt x="201" y="9723"/>
                  </a:cubicBezTo>
                  <a:cubicBezTo>
                    <a:pt x="1" y="11979"/>
                    <a:pt x="652" y="14209"/>
                    <a:pt x="1956" y="16039"/>
                  </a:cubicBezTo>
                  <a:cubicBezTo>
                    <a:pt x="3334" y="17943"/>
                    <a:pt x="5314" y="19347"/>
                    <a:pt x="7495" y="20199"/>
                  </a:cubicBezTo>
                  <a:cubicBezTo>
                    <a:pt x="9123" y="20827"/>
                    <a:pt x="10877" y="21144"/>
                    <a:pt x="12634" y="21144"/>
                  </a:cubicBezTo>
                  <a:cubicBezTo>
                    <a:pt x="13473" y="21144"/>
                    <a:pt x="14312" y="21072"/>
                    <a:pt x="15139" y="20926"/>
                  </a:cubicBezTo>
                  <a:cubicBezTo>
                    <a:pt x="17545" y="20525"/>
                    <a:pt x="19851" y="19497"/>
                    <a:pt x="21680" y="17893"/>
                  </a:cubicBezTo>
                  <a:cubicBezTo>
                    <a:pt x="23359" y="16415"/>
                    <a:pt x="24612" y="14410"/>
                    <a:pt x="25013" y="12204"/>
                  </a:cubicBezTo>
                  <a:cubicBezTo>
                    <a:pt x="25114" y="11653"/>
                    <a:pt x="25164" y="11126"/>
                    <a:pt x="25164" y="10575"/>
                  </a:cubicBezTo>
                  <a:cubicBezTo>
                    <a:pt x="25164" y="8319"/>
                    <a:pt x="24287" y="6164"/>
                    <a:pt x="22858" y="4460"/>
                  </a:cubicBezTo>
                  <a:cubicBezTo>
                    <a:pt x="21329" y="2630"/>
                    <a:pt x="19224" y="1352"/>
                    <a:pt x="16968" y="650"/>
                  </a:cubicBezTo>
                  <a:cubicBezTo>
                    <a:pt x="15581" y="216"/>
                    <a:pt x="14123" y="1"/>
                    <a:pt x="12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7"/>
            <p:cNvSpPr/>
            <p:nvPr/>
          </p:nvSpPr>
          <p:spPr>
            <a:xfrm>
              <a:off x="2619825" y="1803900"/>
              <a:ext cx="525075" cy="375975"/>
            </a:xfrm>
            <a:custGeom>
              <a:avLst/>
              <a:gdLst/>
              <a:ahLst/>
              <a:cxnLst/>
              <a:rect l="l" t="t" r="r" b="b"/>
              <a:pathLst>
                <a:path w="21003" h="15039" extrusionOk="0">
                  <a:moveTo>
                    <a:pt x="10502" y="1"/>
                  </a:moveTo>
                  <a:cubicBezTo>
                    <a:pt x="4712" y="1"/>
                    <a:pt x="0" y="3359"/>
                    <a:pt x="0" y="7520"/>
                  </a:cubicBezTo>
                  <a:cubicBezTo>
                    <a:pt x="0" y="11655"/>
                    <a:pt x="4712" y="15039"/>
                    <a:pt x="10502" y="15039"/>
                  </a:cubicBezTo>
                  <a:cubicBezTo>
                    <a:pt x="16316" y="15039"/>
                    <a:pt x="21003" y="11655"/>
                    <a:pt x="21003" y="7520"/>
                  </a:cubicBezTo>
                  <a:cubicBezTo>
                    <a:pt x="21003" y="3359"/>
                    <a:pt x="16316" y="1"/>
                    <a:pt x="10502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7"/>
            <p:cNvSpPr/>
            <p:nvPr/>
          </p:nvSpPr>
          <p:spPr>
            <a:xfrm>
              <a:off x="3102900" y="1805975"/>
              <a:ext cx="201775" cy="115750"/>
            </a:xfrm>
            <a:custGeom>
              <a:avLst/>
              <a:gdLst/>
              <a:ahLst/>
              <a:cxnLst/>
              <a:rect l="l" t="t" r="r" b="b"/>
              <a:pathLst>
                <a:path w="8071" h="4630" extrusionOk="0">
                  <a:moveTo>
                    <a:pt x="3687" y="1"/>
                  </a:moveTo>
                  <a:cubicBezTo>
                    <a:pt x="1330" y="1"/>
                    <a:pt x="1" y="2123"/>
                    <a:pt x="1" y="2123"/>
                  </a:cubicBezTo>
                  <a:lnTo>
                    <a:pt x="1" y="2374"/>
                  </a:lnTo>
                  <a:cubicBezTo>
                    <a:pt x="204" y="2321"/>
                    <a:pt x="399" y="2297"/>
                    <a:pt x="585" y="2297"/>
                  </a:cubicBezTo>
                  <a:cubicBezTo>
                    <a:pt x="2409" y="2297"/>
                    <a:pt x="3359" y="4630"/>
                    <a:pt x="3359" y="4630"/>
                  </a:cubicBezTo>
                  <a:lnTo>
                    <a:pt x="7369" y="4404"/>
                  </a:lnTo>
                  <a:cubicBezTo>
                    <a:pt x="7369" y="4404"/>
                    <a:pt x="8071" y="1121"/>
                    <a:pt x="4938" y="194"/>
                  </a:cubicBezTo>
                  <a:cubicBezTo>
                    <a:pt x="4494" y="59"/>
                    <a:pt x="4076" y="1"/>
                    <a:pt x="3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7"/>
            <p:cNvSpPr/>
            <p:nvPr/>
          </p:nvSpPr>
          <p:spPr>
            <a:xfrm>
              <a:off x="3100600" y="1803900"/>
              <a:ext cx="190300" cy="119700"/>
            </a:xfrm>
            <a:custGeom>
              <a:avLst/>
              <a:gdLst/>
              <a:ahLst/>
              <a:cxnLst/>
              <a:rect l="l" t="t" r="r" b="b"/>
              <a:pathLst>
                <a:path w="7612" h="4788" extrusionOk="0">
                  <a:moveTo>
                    <a:pt x="3809" y="150"/>
                  </a:moveTo>
                  <a:cubicBezTo>
                    <a:pt x="4757" y="150"/>
                    <a:pt x="5744" y="479"/>
                    <a:pt x="6434" y="1104"/>
                  </a:cubicBezTo>
                  <a:cubicBezTo>
                    <a:pt x="7010" y="1655"/>
                    <a:pt x="7336" y="2382"/>
                    <a:pt x="7436" y="3184"/>
                  </a:cubicBezTo>
                  <a:cubicBezTo>
                    <a:pt x="7484" y="3569"/>
                    <a:pt x="7486" y="4024"/>
                    <a:pt x="7420" y="4414"/>
                  </a:cubicBezTo>
                  <a:lnTo>
                    <a:pt x="7420" y="4414"/>
                  </a:lnTo>
                  <a:lnTo>
                    <a:pt x="3927" y="4612"/>
                  </a:lnTo>
                  <a:cubicBezTo>
                    <a:pt x="3787" y="4612"/>
                    <a:pt x="3625" y="4634"/>
                    <a:pt x="3481" y="4637"/>
                  </a:cubicBezTo>
                  <a:lnTo>
                    <a:pt x="3481" y="4637"/>
                  </a:lnTo>
                  <a:cubicBezTo>
                    <a:pt x="3355" y="4328"/>
                    <a:pt x="3165" y="4021"/>
                    <a:pt x="2975" y="3735"/>
                  </a:cubicBezTo>
                  <a:cubicBezTo>
                    <a:pt x="2574" y="3159"/>
                    <a:pt x="2048" y="2658"/>
                    <a:pt x="1396" y="2432"/>
                  </a:cubicBezTo>
                  <a:cubicBezTo>
                    <a:pt x="1154" y="2347"/>
                    <a:pt x="904" y="2302"/>
                    <a:pt x="651" y="2302"/>
                  </a:cubicBezTo>
                  <a:cubicBezTo>
                    <a:pt x="491" y="2302"/>
                    <a:pt x="329" y="2320"/>
                    <a:pt x="168" y="2357"/>
                  </a:cubicBezTo>
                  <a:lnTo>
                    <a:pt x="168" y="2357"/>
                  </a:lnTo>
                  <a:lnTo>
                    <a:pt x="168" y="2206"/>
                  </a:lnTo>
                  <a:cubicBezTo>
                    <a:pt x="168" y="2203"/>
                    <a:pt x="168" y="2200"/>
                    <a:pt x="167" y="2196"/>
                  </a:cubicBezTo>
                  <a:lnTo>
                    <a:pt x="167" y="2196"/>
                  </a:lnTo>
                  <a:cubicBezTo>
                    <a:pt x="390" y="1882"/>
                    <a:pt x="680" y="1570"/>
                    <a:pt x="970" y="1304"/>
                  </a:cubicBezTo>
                  <a:cubicBezTo>
                    <a:pt x="1621" y="703"/>
                    <a:pt x="2449" y="277"/>
                    <a:pt x="3351" y="176"/>
                  </a:cubicBezTo>
                  <a:cubicBezTo>
                    <a:pt x="3502" y="159"/>
                    <a:pt x="3655" y="150"/>
                    <a:pt x="3809" y="150"/>
                  </a:cubicBezTo>
                  <a:close/>
                  <a:moveTo>
                    <a:pt x="3777" y="1"/>
                  </a:moveTo>
                  <a:cubicBezTo>
                    <a:pt x="2799" y="1"/>
                    <a:pt x="1897" y="377"/>
                    <a:pt x="1145" y="978"/>
                  </a:cubicBezTo>
                  <a:cubicBezTo>
                    <a:pt x="719" y="1304"/>
                    <a:pt x="318" y="1705"/>
                    <a:pt x="17" y="2181"/>
                  </a:cubicBezTo>
                  <a:cubicBezTo>
                    <a:pt x="0" y="2207"/>
                    <a:pt x="4" y="2233"/>
                    <a:pt x="17" y="2251"/>
                  </a:cubicBezTo>
                  <a:lnTo>
                    <a:pt x="17" y="2251"/>
                  </a:lnTo>
                  <a:lnTo>
                    <a:pt x="17" y="2457"/>
                  </a:lnTo>
                  <a:cubicBezTo>
                    <a:pt x="17" y="2477"/>
                    <a:pt x="50" y="2514"/>
                    <a:pt x="76" y="2514"/>
                  </a:cubicBezTo>
                  <a:cubicBezTo>
                    <a:pt x="82" y="2514"/>
                    <a:pt x="88" y="2512"/>
                    <a:pt x="93" y="2507"/>
                  </a:cubicBezTo>
                  <a:cubicBezTo>
                    <a:pt x="264" y="2467"/>
                    <a:pt x="436" y="2448"/>
                    <a:pt x="606" y="2448"/>
                  </a:cubicBezTo>
                  <a:cubicBezTo>
                    <a:pt x="1179" y="2448"/>
                    <a:pt x="1728" y="2666"/>
                    <a:pt x="2173" y="3034"/>
                  </a:cubicBezTo>
                  <a:cubicBezTo>
                    <a:pt x="2599" y="3409"/>
                    <a:pt x="2950" y="3886"/>
                    <a:pt x="3225" y="4412"/>
                  </a:cubicBezTo>
                  <a:cubicBezTo>
                    <a:pt x="3251" y="4487"/>
                    <a:pt x="3301" y="4562"/>
                    <a:pt x="3326" y="4638"/>
                  </a:cubicBezTo>
                  <a:cubicBezTo>
                    <a:pt x="3351" y="4688"/>
                    <a:pt x="3376" y="4713"/>
                    <a:pt x="3376" y="4738"/>
                  </a:cubicBezTo>
                  <a:cubicBezTo>
                    <a:pt x="3376" y="4763"/>
                    <a:pt x="3401" y="4788"/>
                    <a:pt x="3451" y="4788"/>
                  </a:cubicBezTo>
                  <a:cubicBezTo>
                    <a:pt x="4629" y="4713"/>
                    <a:pt x="5807" y="4663"/>
                    <a:pt x="6960" y="4587"/>
                  </a:cubicBezTo>
                  <a:cubicBezTo>
                    <a:pt x="7135" y="4587"/>
                    <a:pt x="7311" y="4562"/>
                    <a:pt x="7461" y="4562"/>
                  </a:cubicBezTo>
                  <a:cubicBezTo>
                    <a:pt x="7486" y="4562"/>
                    <a:pt x="7536" y="4537"/>
                    <a:pt x="7536" y="4512"/>
                  </a:cubicBezTo>
                  <a:cubicBezTo>
                    <a:pt x="7611" y="4136"/>
                    <a:pt x="7611" y="3735"/>
                    <a:pt x="7586" y="3334"/>
                  </a:cubicBezTo>
                  <a:cubicBezTo>
                    <a:pt x="7536" y="2557"/>
                    <a:pt x="7261" y="1805"/>
                    <a:pt x="6734" y="1229"/>
                  </a:cubicBezTo>
                  <a:cubicBezTo>
                    <a:pt x="6007" y="402"/>
                    <a:pt x="4855" y="1"/>
                    <a:pt x="3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7"/>
            <p:cNvSpPr/>
            <p:nvPr/>
          </p:nvSpPr>
          <p:spPr>
            <a:xfrm>
              <a:off x="2462550" y="1805975"/>
              <a:ext cx="202400" cy="115750"/>
            </a:xfrm>
            <a:custGeom>
              <a:avLst/>
              <a:gdLst/>
              <a:ahLst/>
              <a:cxnLst/>
              <a:rect l="l" t="t" r="r" b="b"/>
              <a:pathLst>
                <a:path w="8096" h="4630" extrusionOk="0">
                  <a:moveTo>
                    <a:pt x="4410" y="1"/>
                  </a:moveTo>
                  <a:cubicBezTo>
                    <a:pt x="4020" y="1"/>
                    <a:pt x="3603" y="59"/>
                    <a:pt x="3158" y="194"/>
                  </a:cubicBezTo>
                  <a:cubicBezTo>
                    <a:pt x="0" y="1121"/>
                    <a:pt x="702" y="4404"/>
                    <a:pt x="702" y="4404"/>
                  </a:cubicBezTo>
                  <a:lnTo>
                    <a:pt x="4737" y="4630"/>
                  </a:lnTo>
                  <a:cubicBezTo>
                    <a:pt x="4737" y="4630"/>
                    <a:pt x="5666" y="2297"/>
                    <a:pt x="7506" y="2297"/>
                  </a:cubicBezTo>
                  <a:cubicBezTo>
                    <a:pt x="7693" y="2297"/>
                    <a:pt x="7890" y="2321"/>
                    <a:pt x="8096" y="2374"/>
                  </a:cubicBezTo>
                  <a:lnTo>
                    <a:pt x="8096" y="2123"/>
                  </a:lnTo>
                  <a:cubicBezTo>
                    <a:pt x="8096" y="2123"/>
                    <a:pt x="6767" y="1"/>
                    <a:pt x="44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7"/>
            <p:cNvSpPr/>
            <p:nvPr/>
          </p:nvSpPr>
          <p:spPr>
            <a:xfrm>
              <a:off x="2476325" y="1803900"/>
              <a:ext cx="190500" cy="119700"/>
            </a:xfrm>
            <a:custGeom>
              <a:avLst/>
              <a:gdLst/>
              <a:ahLst/>
              <a:cxnLst/>
              <a:rect l="l" t="t" r="r" b="b"/>
              <a:pathLst>
                <a:path w="7620" h="4788" extrusionOk="0">
                  <a:moveTo>
                    <a:pt x="3828" y="150"/>
                  </a:moveTo>
                  <a:cubicBezTo>
                    <a:pt x="3982" y="150"/>
                    <a:pt x="4136" y="159"/>
                    <a:pt x="4287" y="176"/>
                  </a:cubicBezTo>
                  <a:cubicBezTo>
                    <a:pt x="5164" y="277"/>
                    <a:pt x="5991" y="703"/>
                    <a:pt x="6668" y="1304"/>
                  </a:cubicBezTo>
                  <a:cubicBezTo>
                    <a:pt x="6958" y="1570"/>
                    <a:pt x="7248" y="1882"/>
                    <a:pt x="7470" y="2196"/>
                  </a:cubicBezTo>
                  <a:lnTo>
                    <a:pt x="7470" y="2196"/>
                  </a:lnTo>
                  <a:cubicBezTo>
                    <a:pt x="7470" y="2200"/>
                    <a:pt x="7470" y="2203"/>
                    <a:pt x="7470" y="2206"/>
                  </a:cubicBezTo>
                  <a:lnTo>
                    <a:pt x="7470" y="2357"/>
                  </a:lnTo>
                  <a:lnTo>
                    <a:pt x="7470" y="2357"/>
                  </a:lnTo>
                  <a:cubicBezTo>
                    <a:pt x="7308" y="2320"/>
                    <a:pt x="7147" y="2302"/>
                    <a:pt x="6987" y="2302"/>
                  </a:cubicBezTo>
                  <a:cubicBezTo>
                    <a:pt x="6733" y="2302"/>
                    <a:pt x="6483" y="2347"/>
                    <a:pt x="6241" y="2432"/>
                  </a:cubicBezTo>
                  <a:cubicBezTo>
                    <a:pt x="5565" y="2658"/>
                    <a:pt x="5064" y="3159"/>
                    <a:pt x="4663" y="3735"/>
                  </a:cubicBezTo>
                  <a:cubicBezTo>
                    <a:pt x="4472" y="4020"/>
                    <a:pt x="4282" y="4328"/>
                    <a:pt x="4135" y="4637"/>
                  </a:cubicBezTo>
                  <a:lnTo>
                    <a:pt x="4135" y="4637"/>
                  </a:lnTo>
                  <a:cubicBezTo>
                    <a:pt x="3981" y="4633"/>
                    <a:pt x="3843" y="4612"/>
                    <a:pt x="3685" y="4612"/>
                  </a:cubicBezTo>
                  <a:lnTo>
                    <a:pt x="218" y="4416"/>
                  </a:lnTo>
                  <a:lnTo>
                    <a:pt x="218" y="4416"/>
                  </a:lnTo>
                  <a:cubicBezTo>
                    <a:pt x="151" y="4025"/>
                    <a:pt x="153" y="3570"/>
                    <a:pt x="201" y="3184"/>
                  </a:cubicBezTo>
                  <a:cubicBezTo>
                    <a:pt x="302" y="2382"/>
                    <a:pt x="602" y="1655"/>
                    <a:pt x="1204" y="1104"/>
                  </a:cubicBezTo>
                  <a:cubicBezTo>
                    <a:pt x="1894" y="479"/>
                    <a:pt x="2880" y="150"/>
                    <a:pt x="3828" y="150"/>
                  </a:cubicBezTo>
                  <a:close/>
                  <a:moveTo>
                    <a:pt x="3861" y="1"/>
                  </a:moveTo>
                  <a:cubicBezTo>
                    <a:pt x="2783" y="1"/>
                    <a:pt x="1605" y="402"/>
                    <a:pt x="878" y="1229"/>
                  </a:cubicBezTo>
                  <a:cubicBezTo>
                    <a:pt x="352" y="1805"/>
                    <a:pt x="101" y="2557"/>
                    <a:pt x="26" y="3334"/>
                  </a:cubicBezTo>
                  <a:cubicBezTo>
                    <a:pt x="1" y="3735"/>
                    <a:pt x="1" y="4136"/>
                    <a:pt x="101" y="4512"/>
                  </a:cubicBezTo>
                  <a:cubicBezTo>
                    <a:pt x="101" y="4537"/>
                    <a:pt x="126" y="4562"/>
                    <a:pt x="151" y="4562"/>
                  </a:cubicBezTo>
                  <a:cubicBezTo>
                    <a:pt x="327" y="4562"/>
                    <a:pt x="502" y="4587"/>
                    <a:pt x="652" y="4587"/>
                  </a:cubicBezTo>
                  <a:cubicBezTo>
                    <a:pt x="1830" y="4663"/>
                    <a:pt x="3008" y="4713"/>
                    <a:pt x="4186" y="4788"/>
                  </a:cubicBezTo>
                  <a:cubicBezTo>
                    <a:pt x="4211" y="4788"/>
                    <a:pt x="4236" y="4763"/>
                    <a:pt x="4262" y="4738"/>
                  </a:cubicBezTo>
                  <a:cubicBezTo>
                    <a:pt x="4262" y="4713"/>
                    <a:pt x="4287" y="4688"/>
                    <a:pt x="4287" y="4638"/>
                  </a:cubicBezTo>
                  <a:cubicBezTo>
                    <a:pt x="4337" y="4562"/>
                    <a:pt x="4362" y="4487"/>
                    <a:pt x="4412" y="4412"/>
                  </a:cubicBezTo>
                  <a:cubicBezTo>
                    <a:pt x="4688" y="3886"/>
                    <a:pt x="5013" y="3409"/>
                    <a:pt x="5465" y="3034"/>
                  </a:cubicBezTo>
                  <a:cubicBezTo>
                    <a:pt x="5909" y="2666"/>
                    <a:pt x="6443" y="2448"/>
                    <a:pt x="7010" y="2448"/>
                  </a:cubicBezTo>
                  <a:cubicBezTo>
                    <a:pt x="7177" y="2448"/>
                    <a:pt x="7348" y="2467"/>
                    <a:pt x="7520" y="2507"/>
                  </a:cubicBezTo>
                  <a:cubicBezTo>
                    <a:pt x="7529" y="2512"/>
                    <a:pt x="7539" y="2514"/>
                    <a:pt x="7548" y="2514"/>
                  </a:cubicBezTo>
                  <a:cubicBezTo>
                    <a:pt x="7587" y="2514"/>
                    <a:pt x="7620" y="2477"/>
                    <a:pt x="7620" y="2457"/>
                  </a:cubicBezTo>
                  <a:lnTo>
                    <a:pt x="7620" y="2206"/>
                  </a:lnTo>
                  <a:cubicBezTo>
                    <a:pt x="7620" y="2166"/>
                    <a:pt x="7596" y="2142"/>
                    <a:pt x="7567" y="2134"/>
                  </a:cubicBezTo>
                  <a:lnTo>
                    <a:pt x="7567" y="2134"/>
                  </a:lnTo>
                  <a:cubicBezTo>
                    <a:pt x="7293" y="1679"/>
                    <a:pt x="6904" y="1293"/>
                    <a:pt x="6492" y="978"/>
                  </a:cubicBezTo>
                  <a:cubicBezTo>
                    <a:pt x="5740" y="377"/>
                    <a:pt x="4813" y="1"/>
                    <a:pt x="3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7"/>
            <p:cNvSpPr/>
            <p:nvPr/>
          </p:nvSpPr>
          <p:spPr>
            <a:xfrm>
              <a:off x="2657400" y="1781975"/>
              <a:ext cx="449925" cy="100900"/>
            </a:xfrm>
            <a:custGeom>
              <a:avLst/>
              <a:gdLst/>
              <a:ahLst/>
              <a:cxnLst/>
              <a:rect l="l" t="t" r="r" b="b"/>
              <a:pathLst>
                <a:path w="17997" h="4036" extrusionOk="0">
                  <a:moveTo>
                    <a:pt x="8999" y="1"/>
                  </a:moveTo>
                  <a:cubicBezTo>
                    <a:pt x="5465" y="1"/>
                    <a:pt x="2257" y="1254"/>
                    <a:pt x="1" y="3284"/>
                  </a:cubicBezTo>
                  <a:cubicBezTo>
                    <a:pt x="978" y="3760"/>
                    <a:pt x="2181" y="4036"/>
                    <a:pt x="3460" y="4036"/>
                  </a:cubicBezTo>
                  <a:cubicBezTo>
                    <a:pt x="5991" y="4036"/>
                    <a:pt x="8121" y="2958"/>
                    <a:pt x="8999" y="1404"/>
                  </a:cubicBezTo>
                  <a:cubicBezTo>
                    <a:pt x="9876" y="2958"/>
                    <a:pt x="12031" y="4036"/>
                    <a:pt x="14537" y="4036"/>
                  </a:cubicBezTo>
                  <a:cubicBezTo>
                    <a:pt x="15841" y="4036"/>
                    <a:pt x="17019" y="3760"/>
                    <a:pt x="17996" y="3284"/>
                  </a:cubicBezTo>
                  <a:cubicBezTo>
                    <a:pt x="15740" y="1254"/>
                    <a:pt x="12557" y="1"/>
                    <a:pt x="8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7"/>
            <p:cNvSpPr/>
            <p:nvPr/>
          </p:nvSpPr>
          <p:spPr>
            <a:xfrm>
              <a:off x="2654900" y="1780100"/>
              <a:ext cx="454925" cy="105250"/>
            </a:xfrm>
            <a:custGeom>
              <a:avLst/>
              <a:gdLst/>
              <a:ahLst/>
              <a:cxnLst/>
              <a:rect l="l" t="t" r="r" b="b"/>
              <a:pathLst>
                <a:path w="18197" h="4210" extrusionOk="0">
                  <a:moveTo>
                    <a:pt x="9099" y="176"/>
                  </a:moveTo>
                  <a:cubicBezTo>
                    <a:pt x="11680" y="176"/>
                    <a:pt x="14236" y="828"/>
                    <a:pt x="16417" y="2206"/>
                  </a:cubicBezTo>
                  <a:cubicBezTo>
                    <a:pt x="16962" y="2538"/>
                    <a:pt x="17484" y="2914"/>
                    <a:pt x="17962" y="3335"/>
                  </a:cubicBezTo>
                  <a:lnTo>
                    <a:pt x="17962" y="3335"/>
                  </a:lnTo>
                  <a:cubicBezTo>
                    <a:pt x="16918" y="3816"/>
                    <a:pt x="15765" y="4044"/>
                    <a:pt x="14620" y="4044"/>
                  </a:cubicBezTo>
                  <a:cubicBezTo>
                    <a:pt x="14366" y="4044"/>
                    <a:pt x="14112" y="4033"/>
                    <a:pt x="13860" y="4011"/>
                  </a:cubicBezTo>
                  <a:cubicBezTo>
                    <a:pt x="12632" y="3885"/>
                    <a:pt x="11404" y="3509"/>
                    <a:pt x="10402" y="2757"/>
                  </a:cubicBezTo>
                  <a:cubicBezTo>
                    <a:pt x="9901" y="2407"/>
                    <a:pt x="9474" y="1955"/>
                    <a:pt x="9174" y="1429"/>
                  </a:cubicBezTo>
                  <a:cubicBezTo>
                    <a:pt x="9161" y="1404"/>
                    <a:pt x="9136" y="1392"/>
                    <a:pt x="9108" y="1392"/>
                  </a:cubicBezTo>
                  <a:cubicBezTo>
                    <a:pt x="9080" y="1392"/>
                    <a:pt x="9048" y="1404"/>
                    <a:pt x="9023" y="1429"/>
                  </a:cubicBezTo>
                  <a:cubicBezTo>
                    <a:pt x="8472" y="2407"/>
                    <a:pt x="7495" y="3083"/>
                    <a:pt x="6467" y="3509"/>
                  </a:cubicBezTo>
                  <a:cubicBezTo>
                    <a:pt x="5549" y="3869"/>
                    <a:pt x="4566" y="4035"/>
                    <a:pt x="3584" y="4035"/>
                  </a:cubicBezTo>
                  <a:cubicBezTo>
                    <a:pt x="3198" y="4035"/>
                    <a:pt x="2813" y="4010"/>
                    <a:pt x="2432" y="3960"/>
                  </a:cubicBezTo>
                  <a:cubicBezTo>
                    <a:pt x="1694" y="3865"/>
                    <a:pt x="955" y="3657"/>
                    <a:pt x="260" y="3335"/>
                  </a:cubicBezTo>
                  <a:lnTo>
                    <a:pt x="260" y="3335"/>
                  </a:lnTo>
                  <a:cubicBezTo>
                    <a:pt x="2101" y="1724"/>
                    <a:pt x="4423" y="722"/>
                    <a:pt x="6818" y="351"/>
                  </a:cubicBezTo>
                  <a:cubicBezTo>
                    <a:pt x="7570" y="226"/>
                    <a:pt x="8347" y="176"/>
                    <a:pt x="9099" y="176"/>
                  </a:cubicBezTo>
                  <a:close/>
                  <a:moveTo>
                    <a:pt x="9099" y="1"/>
                  </a:moveTo>
                  <a:cubicBezTo>
                    <a:pt x="6492" y="1"/>
                    <a:pt x="3885" y="677"/>
                    <a:pt x="1680" y="2056"/>
                  </a:cubicBezTo>
                  <a:cubicBezTo>
                    <a:pt x="1104" y="2432"/>
                    <a:pt x="552" y="2833"/>
                    <a:pt x="51" y="3284"/>
                  </a:cubicBezTo>
                  <a:cubicBezTo>
                    <a:pt x="1" y="3334"/>
                    <a:pt x="26" y="3409"/>
                    <a:pt x="51" y="3434"/>
                  </a:cubicBezTo>
                  <a:cubicBezTo>
                    <a:pt x="1117" y="3957"/>
                    <a:pt x="2312" y="4206"/>
                    <a:pt x="3494" y="4206"/>
                  </a:cubicBezTo>
                  <a:cubicBezTo>
                    <a:pt x="3785" y="4206"/>
                    <a:pt x="4075" y="4191"/>
                    <a:pt x="4362" y="4161"/>
                  </a:cubicBezTo>
                  <a:cubicBezTo>
                    <a:pt x="5640" y="4061"/>
                    <a:pt x="6918" y="3635"/>
                    <a:pt x="7946" y="2883"/>
                  </a:cubicBezTo>
                  <a:cubicBezTo>
                    <a:pt x="8407" y="2537"/>
                    <a:pt x="8804" y="2128"/>
                    <a:pt x="9099" y="1655"/>
                  </a:cubicBezTo>
                  <a:lnTo>
                    <a:pt x="9099" y="1655"/>
                  </a:lnTo>
                  <a:cubicBezTo>
                    <a:pt x="9683" y="2589"/>
                    <a:pt x="10622" y="3227"/>
                    <a:pt x="11630" y="3635"/>
                  </a:cubicBezTo>
                  <a:cubicBezTo>
                    <a:pt x="12574" y="4034"/>
                    <a:pt x="13609" y="4210"/>
                    <a:pt x="14633" y="4210"/>
                  </a:cubicBezTo>
                  <a:cubicBezTo>
                    <a:pt x="15022" y="4210"/>
                    <a:pt x="15410" y="4184"/>
                    <a:pt x="15790" y="4136"/>
                  </a:cubicBezTo>
                  <a:cubicBezTo>
                    <a:pt x="16617" y="4011"/>
                    <a:pt x="17419" y="3785"/>
                    <a:pt x="18146" y="3434"/>
                  </a:cubicBezTo>
                  <a:cubicBezTo>
                    <a:pt x="18196" y="3409"/>
                    <a:pt x="18196" y="3334"/>
                    <a:pt x="18171" y="3284"/>
                  </a:cubicBezTo>
                  <a:cubicBezTo>
                    <a:pt x="16266" y="1605"/>
                    <a:pt x="13886" y="552"/>
                    <a:pt x="11404" y="176"/>
                  </a:cubicBezTo>
                  <a:cubicBezTo>
                    <a:pt x="10652" y="51"/>
                    <a:pt x="9875" y="1"/>
                    <a:pt x="9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7"/>
            <p:cNvSpPr/>
            <p:nvPr/>
          </p:nvSpPr>
          <p:spPr>
            <a:xfrm>
              <a:off x="2734475" y="1995025"/>
              <a:ext cx="295775" cy="164800"/>
            </a:xfrm>
            <a:custGeom>
              <a:avLst/>
              <a:gdLst/>
              <a:ahLst/>
              <a:cxnLst/>
              <a:rect l="l" t="t" r="r" b="b"/>
              <a:pathLst>
                <a:path w="11831" h="6592" extrusionOk="0">
                  <a:moveTo>
                    <a:pt x="1" y="0"/>
                  </a:moveTo>
                  <a:cubicBezTo>
                    <a:pt x="1" y="3659"/>
                    <a:pt x="2657" y="6592"/>
                    <a:pt x="5916" y="6592"/>
                  </a:cubicBezTo>
                  <a:cubicBezTo>
                    <a:pt x="9174" y="6592"/>
                    <a:pt x="11830" y="3659"/>
                    <a:pt x="1183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7"/>
            <p:cNvSpPr/>
            <p:nvPr/>
          </p:nvSpPr>
          <p:spPr>
            <a:xfrm>
              <a:off x="2732600" y="1992850"/>
              <a:ext cx="299525" cy="169475"/>
            </a:xfrm>
            <a:custGeom>
              <a:avLst/>
              <a:gdLst/>
              <a:ahLst/>
              <a:cxnLst/>
              <a:rect l="l" t="t" r="r" b="b"/>
              <a:pathLst>
                <a:path w="11981" h="6779" extrusionOk="0">
                  <a:moveTo>
                    <a:pt x="11828" y="187"/>
                  </a:moveTo>
                  <a:cubicBezTo>
                    <a:pt x="11769" y="2686"/>
                    <a:pt x="10395" y="5213"/>
                    <a:pt x="8021" y="6202"/>
                  </a:cubicBezTo>
                  <a:cubicBezTo>
                    <a:pt x="7369" y="6453"/>
                    <a:pt x="6692" y="6603"/>
                    <a:pt x="5991" y="6603"/>
                  </a:cubicBezTo>
                  <a:cubicBezTo>
                    <a:pt x="3434" y="6578"/>
                    <a:pt x="1329" y="4724"/>
                    <a:pt x="527" y="2343"/>
                  </a:cubicBezTo>
                  <a:cubicBezTo>
                    <a:pt x="311" y="1647"/>
                    <a:pt x="187" y="929"/>
                    <a:pt x="177" y="187"/>
                  </a:cubicBezTo>
                  <a:close/>
                  <a:moveTo>
                    <a:pt x="258" y="1"/>
                  </a:moveTo>
                  <a:cubicBezTo>
                    <a:pt x="204" y="1"/>
                    <a:pt x="151" y="4"/>
                    <a:pt x="101" y="12"/>
                  </a:cubicBezTo>
                  <a:lnTo>
                    <a:pt x="76" y="12"/>
                  </a:lnTo>
                  <a:cubicBezTo>
                    <a:pt x="51" y="12"/>
                    <a:pt x="1" y="37"/>
                    <a:pt x="1" y="87"/>
                  </a:cubicBezTo>
                  <a:cubicBezTo>
                    <a:pt x="1" y="2719"/>
                    <a:pt x="1429" y="5350"/>
                    <a:pt x="3935" y="6353"/>
                  </a:cubicBezTo>
                  <a:cubicBezTo>
                    <a:pt x="4587" y="6628"/>
                    <a:pt x="5289" y="6779"/>
                    <a:pt x="5991" y="6779"/>
                  </a:cubicBezTo>
                  <a:cubicBezTo>
                    <a:pt x="5991" y="6779"/>
                    <a:pt x="5992" y="6779"/>
                    <a:pt x="5993" y="6779"/>
                  </a:cubicBezTo>
                  <a:lnTo>
                    <a:pt x="5993" y="6779"/>
                  </a:lnTo>
                  <a:cubicBezTo>
                    <a:pt x="8649" y="6753"/>
                    <a:pt x="10828" y="4848"/>
                    <a:pt x="11630" y="2393"/>
                  </a:cubicBezTo>
                  <a:cubicBezTo>
                    <a:pt x="11880" y="1666"/>
                    <a:pt x="11981" y="864"/>
                    <a:pt x="11981" y="87"/>
                  </a:cubicBezTo>
                  <a:cubicBezTo>
                    <a:pt x="11981" y="37"/>
                    <a:pt x="11955" y="12"/>
                    <a:pt x="11905" y="12"/>
                  </a:cubicBezTo>
                  <a:lnTo>
                    <a:pt x="577" y="12"/>
                  </a:lnTo>
                  <a:cubicBezTo>
                    <a:pt x="477" y="12"/>
                    <a:pt x="365" y="1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7"/>
            <p:cNvSpPr/>
            <p:nvPr/>
          </p:nvSpPr>
          <p:spPr>
            <a:xfrm>
              <a:off x="2780225" y="2060800"/>
              <a:ext cx="204275" cy="99025"/>
            </a:xfrm>
            <a:custGeom>
              <a:avLst/>
              <a:gdLst/>
              <a:ahLst/>
              <a:cxnLst/>
              <a:rect l="l" t="t" r="r" b="b"/>
              <a:pathLst>
                <a:path w="8171" h="3961" extrusionOk="0">
                  <a:moveTo>
                    <a:pt x="4086" y="1"/>
                  </a:moveTo>
                  <a:cubicBezTo>
                    <a:pt x="2406" y="1"/>
                    <a:pt x="903" y="853"/>
                    <a:pt x="0" y="2131"/>
                  </a:cubicBezTo>
                  <a:cubicBezTo>
                    <a:pt x="1053" y="3259"/>
                    <a:pt x="2507" y="3961"/>
                    <a:pt x="4086" y="3961"/>
                  </a:cubicBezTo>
                  <a:cubicBezTo>
                    <a:pt x="5690" y="3961"/>
                    <a:pt x="7118" y="3259"/>
                    <a:pt x="8171" y="2131"/>
                  </a:cubicBezTo>
                  <a:cubicBezTo>
                    <a:pt x="7269" y="853"/>
                    <a:pt x="5790" y="1"/>
                    <a:pt x="40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7"/>
            <p:cNvSpPr/>
            <p:nvPr/>
          </p:nvSpPr>
          <p:spPr>
            <a:xfrm>
              <a:off x="2777725" y="2058825"/>
              <a:ext cx="209300" cy="103500"/>
            </a:xfrm>
            <a:custGeom>
              <a:avLst/>
              <a:gdLst/>
              <a:ahLst/>
              <a:cxnLst/>
              <a:rect l="l" t="t" r="r" b="b"/>
              <a:pathLst>
                <a:path w="8372" h="4140" extrusionOk="0">
                  <a:moveTo>
                    <a:pt x="150" y="2160"/>
                  </a:moveTo>
                  <a:cubicBezTo>
                    <a:pt x="152" y="2161"/>
                    <a:pt x="153" y="2162"/>
                    <a:pt x="154" y="2163"/>
                  </a:cubicBezTo>
                  <a:lnTo>
                    <a:pt x="154" y="2163"/>
                  </a:lnTo>
                  <a:cubicBezTo>
                    <a:pt x="153" y="2162"/>
                    <a:pt x="152" y="2161"/>
                    <a:pt x="150" y="2160"/>
                  </a:cubicBezTo>
                  <a:close/>
                  <a:moveTo>
                    <a:pt x="4179" y="165"/>
                  </a:moveTo>
                  <a:cubicBezTo>
                    <a:pt x="5075" y="165"/>
                    <a:pt x="5967" y="413"/>
                    <a:pt x="6742" y="882"/>
                  </a:cubicBezTo>
                  <a:cubicBezTo>
                    <a:pt x="7298" y="1220"/>
                    <a:pt x="7785" y="1676"/>
                    <a:pt x="8179" y="2203"/>
                  </a:cubicBezTo>
                  <a:lnTo>
                    <a:pt x="8179" y="2203"/>
                  </a:lnTo>
                  <a:cubicBezTo>
                    <a:pt x="7130" y="3281"/>
                    <a:pt x="5719" y="3964"/>
                    <a:pt x="4186" y="3964"/>
                  </a:cubicBezTo>
                  <a:cubicBezTo>
                    <a:pt x="2683" y="3964"/>
                    <a:pt x="1254" y="3287"/>
                    <a:pt x="206" y="2217"/>
                  </a:cubicBezTo>
                  <a:lnTo>
                    <a:pt x="206" y="2217"/>
                  </a:lnTo>
                  <a:cubicBezTo>
                    <a:pt x="907" y="1238"/>
                    <a:pt x="1947" y="552"/>
                    <a:pt x="3133" y="280"/>
                  </a:cubicBezTo>
                  <a:cubicBezTo>
                    <a:pt x="3478" y="203"/>
                    <a:pt x="3829" y="165"/>
                    <a:pt x="4179" y="165"/>
                  </a:cubicBezTo>
                  <a:close/>
                  <a:moveTo>
                    <a:pt x="4216" y="1"/>
                  </a:moveTo>
                  <a:cubicBezTo>
                    <a:pt x="3293" y="1"/>
                    <a:pt x="2371" y="241"/>
                    <a:pt x="1554" y="731"/>
                  </a:cubicBezTo>
                  <a:cubicBezTo>
                    <a:pt x="952" y="1107"/>
                    <a:pt x="426" y="1583"/>
                    <a:pt x="25" y="2160"/>
                  </a:cubicBezTo>
                  <a:cubicBezTo>
                    <a:pt x="0" y="2185"/>
                    <a:pt x="25" y="2235"/>
                    <a:pt x="50" y="2260"/>
                  </a:cubicBezTo>
                  <a:cubicBezTo>
                    <a:pt x="1127" y="3412"/>
                    <a:pt x="2605" y="4114"/>
                    <a:pt x="4183" y="4140"/>
                  </a:cubicBezTo>
                  <a:lnTo>
                    <a:pt x="4183" y="4140"/>
                  </a:lnTo>
                  <a:cubicBezTo>
                    <a:pt x="4184" y="4140"/>
                    <a:pt x="4185" y="4140"/>
                    <a:pt x="4186" y="4140"/>
                  </a:cubicBezTo>
                  <a:cubicBezTo>
                    <a:pt x="4187" y="4140"/>
                    <a:pt x="4188" y="4140"/>
                    <a:pt x="4190" y="4140"/>
                  </a:cubicBezTo>
                  <a:lnTo>
                    <a:pt x="4190" y="4140"/>
                  </a:lnTo>
                  <a:cubicBezTo>
                    <a:pt x="5792" y="4114"/>
                    <a:pt x="7269" y="3412"/>
                    <a:pt x="8346" y="2260"/>
                  </a:cubicBezTo>
                  <a:cubicBezTo>
                    <a:pt x="8371" y="2235"/>
                    <a:pt x="8371" y="2185"/>
                    <a:pt x="8346" y="2160"/>
                  </a:cubicBezTo>
                  <a:cubicBezTo>
                    <a:pt x="7619" y="1132"/>
                    <a:pt x="6516" y="380"/>
                    <a:pt x="5263" y="105"/>
                  </a:cubicBezTo>
                  <a:cubicBezTo>
                    <a:pt x="4918" y="36"/>
                    <a:pt x="4567" y="1"/>
                    <a:pt x="4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7"/>
            <p:cNvSpPr/>
            <p:nvPr/>
          </p:nvSpPr>
          <p:spPr>
            <a:xfrm>
              <a:off x="3049650" y="1941850"/>
              <a:ext cx="99650" cy="56175"/>
            </a:xfrm>
            <a:custGeom>
              <a:avLst/>
              <a:gdLst/>
              <a:ahLst/>
              <a:cxnLst/>
              <a:rect l="l" t="t" r="r" b="b"/>
              <a:pathLst>
                <a:path w="3986" h="2247" extrusionOk="0">
                  <a:moveTo>
                    <a:pt x="2026" y="1"/>
                  </a:moveTo>
                  <a:cubicBezTo>
                    <a:pt x="1439" y="1"/>
                    <a:pt x="859" y="275"/>
                    <a:pt x="476" y="749"/>
                  </a:cubicBezTo>
                  <a:cubicBezTo>
                    <a:pt x="176" y="1125"/>
                    <a:pt x="25" y="1601"/>
                    <a:pt x="0" y="2077"/>
                  </a:cubicBezTo>
                  <a:cubicBezTo>
                    <a:pt x="0" y="2190"/>
                    <a:pt x="88" y="2246"/>
                    <a:pt x="176" y="2246"/>
                  </a:cubicBezTo>
                  <a:cubicBezTo>
                    <a:pt x="263" y="2246"/>
                    <a:pt x="351" y="2190"/>
                    <a:pt x="351" y="2077"/>
                  </a:cubicBezTo>
                  <a:cubicBezTo>
                    <a:pt x="376" y="1175"/>
                    <a:pt x="1053" y="348"/>
                    <a:pt x="2005" y="348"/>
                  </a:cubicBezTo>
                  <a:cubicBezTo>
                    <a:pt x="2933" y="348"/>
                    <a:pt x="3634" y="1175"/>
                    <a:pt x="3659" y="2077"/>
                  </a:cubicBezTo>
                  <a:cubicBezTo>
                    <a:pt x="3659" y="2190"/>
                    <a:pt x="3741" y="2246"/>
                    <a:pt x="3822" y="2246"/>
                  </a:cubicBezTo>
                  <a:cubicBezTo>
                    <a:pt x="3904" y="2246"/>
                    <a:pt x="3985" y="2190"/>
                    <a:pt x="3985" y="2077"/>
                  </a:cubicBezTo>
                  <a:cubicBezTo>
                    <a:pt x="3985" y="1225"/>
                    <a:pt x="3484" y="448"/>
                    <a:pt x="2682" y="122"/>
                  </a:cubicBezTo>
                  <a:cubicBezTo>
                    <a:pt x="2469" y="40"/>
                    <a:pt x="2247" y="1"/>
                    <a:pt x="2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7"/>
            <p:cNvSpPr/>
            <p:nvPr/>
          </p:nvSpPr>
          <p:spPr>
            <a:xfrm>
              <a:off x="2615425" y="1941850"/>
              <a:ext cx="99650" cy="56175"/>
            </a:xfrm>
            <a:custGeom>
              <a:avLst/>
              <a:gdLst/>
              <a:ahLst/>
              <a:cxnLst/>
              <a:rect l="l" t="t" r="r" b="b"/>
              <a:pathLst>
                <a:path w="3986" h="2247" extrusionOk="0">
                  <a:moveTo>
                    <a:pt x="2026" y="1"/>
                  </a:moveTo>
                  <a:cubicBezTo>
                    <a:pt x="1439" y="1"/>
                    <a:pt x="859" y="275"/>
                    <a:pt x="477" y="749"/>
                  </a:cubicBezTo>
                  <a:cubicBezTo>
                    <a:pt x="176" y="1125"/>
                    <a:pt x="1" y="1601"/>
                    <a:pt x="1" y="2077"/>
                  </a:cubicBezTo>
                  <a:cubicBezTo>
                    <a:pt x="1" y="2190"/>
                    <a:pt x="89" y="2246"/>
                    <a:pt x="176" y="2246"/>
                  </a:cubicBezTo>
                  <a:cubicBezTo>
                    <a:pt x="264" y="2246"/>
                    <a:pt x="352" y="2190"/>
                    <a:pt x="352" y="2077"/>
                  </a:cubicBezTo>
                  <a:cubicBezTo>
                    <a:pt x="352" y="1175"/>
                    <a:pt x="1053" y="348"/>
                    <a:pt x="2006" y="348"/>
                  </a:cubicBezTo>
                  <a:cubicBezTo>
                    <a:pt x="2933" y="348"/>
                    <a:pt x="3635" y="1175"/>
                    <a:pt x="3635" y="2077"/>
                  </a:cubicBezTo>
                  <a:cubicBezTo>
                    <a:pt x="3635" y="2190"/>
                    <a:pt x="3723" y="2246"/>
                    <a:pt x="3810" y="2246"/>
                  </a:cubicBezTo>
                  <a:cubicBezTo>
                    <a:pt x="3898" y="2246"/>
                    <a:pt x="3986" y="2190"/>
                    <a:pt x="3986" y="2077"/>
                  </a:cubicBezTo>
                  <a:cubicBezTo>
                    <a:pt x="3986" y="1225"/>
                    <a:pt x="3485" y="448"/>
                    <a:pt x="2683" y="122"/>
                  </a:cubicBezTo>
                  <a:cubicBezTo>
                    <a:pt x="2470" y="40"/>
                    <a:pt x="2247" y="1"/>
                    <a:pt x="2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37"/>
          <p:cNvGrpSpPr/>
          <p:nvPr/>
        </p:nvGrpSpPr>
        <p:grpSpPr>
          <a:xfrm rot="-1077296">
            <a:off x="3923213" y="3654052"/>
            <a:ext cx="1495148" cy="1161671"/>
            <a:chOff x="2473825" y="721625"/>
            <a:chExt cx="713700" cy="554525"/>
          </a:xfrm>
        </p:grpSpPr>
        <p:sp>
          <p:nvSpPr>
            <p:cNvPr id="731" name="Google Shape;731;p37"/>
            <p:cNvSpPr/>
            <p:nvPr/>
          </p:nvSpPr>
          <p:spPr>
            <a:xfrm>
              <a:off x="2542125" y="781350"/>
              <a:ext cx="582725" cy="492500"/>
            </a:xfrm>
            <a:custGeom>
              <a:avLst/>
              <a:gdLst/>
              <a:ahLst/>
              <a:cxnLst/>
              <a:rect l="l" t="t" r="r" b="b"/>
              <a:pathLst>
                <a:path w="23309" h="19700" extrusionOk="0">
                  <a:moveTo>
                    <a:pt x="11655" y="0"/>
                  </a:moveTo>
                  <a:cubicBezTo>
                    <a:pt x="5214" y="0"/>
                    <a:pt x="0" y="4411"/>
                    <a:pt x="0" y="9850"/>
                  </a:cubicBezTo>
                  <a:cubicBezTo>
                    <a:pt x="0" y="15289"/>
                    <a:pt x="5214" y="19700"/>
                    <a:pt x="11655" y="19700"/>
                  </a:cubicBezTo>
                  <a:cubicBezTo>
                    <a:pt x="18096" y="19700"/>
                    <a:pt x="23309" y="15289"/>
                    <a:pt x="23309" y="9850"/>
                  </a:cubicBezTo>
                  <a:cubicBezTo>
                    <a:pt x="23309" y="4411"/>
                    <a:pt x="18096" y="0"/>
                    <a:pt x="116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7"/>
            <p:cNvSpPr/>
            <p:nvPr/>
          </p:nvSpPr>
          <p:spPr>
            <a:xfrm>
              <a:off x="2535850" y="779300"/>
              <a:ext cx="591525" cy="496850"/>
            </a:xfrm>
            <a:custGeom>
              <a:avLst/>
              <a:gdLst/>
              <a:ahLst/>
              <a:cxnLst/>
              <a:rect l="l" t="t" r="r" b="b"/>
              <a:pathLst>
                <a:path w="23661" h="19874" extrusionOk="0">
                  <a:moveTo>
                    <a:pt x="11900" y="160"/>
                  </a:moveTo>
                  <a:cubicBezTo>
                    <a:pt x="12684" y="160"/>
                    <a:pt x="13467" y="227"/>
                    <a:pt x="14236" y="358"/>
                  </a:cubicBezTo>
                  <a:cubicBezTo>
                    <a:pt x="16467" y="734"/>
                    <a:pt x="18597" y="1686"/>
                    <a:pt x="20277" y="3165"/>
                  </a:cubicBezTo>
                  <a:cubicBezTo>
                    <a:pt x="21831" y="4544"/>
                    <a:pt x="22983" y="6373"/>
                    <a:pt x="23359" y="8428"/>
                  </a:cubicBezTo>
                  <a:cubicBezTo>
                    <a:pt x="23435" y="8930"/>
                    <a:pt x="23485" y="9431"/>
                    <a:pt x="23485" y="9932"/>
                  </a:cubicBezTo>
                  <a:cubicBezTo>
                    <a:pt x="23485" y="12012"/>
                    <a:pt x="22683" y="14017"/>
                    <a:pt x="21354" y="15621"/>
                  </a:cubicBezTo>
                  <a:cubicBezTo>
                    <a:pt x="19926" y="17301"/>
                    <a:pt x="17971" y="18479"/>
                    <a:pt x="15866" y="19130"/>
                  </a:cubicBezTo>
                  <a:cubicBezTo>
                    <a:pt x="14602" y="19519"/>
                    <a:pt x="13270" y="19715"/>
                    <a:pt x="11936" y="19715"/>
                  </a:cubicBezTo>
                  <a:cubicBezTo>
                    <a:pt x="10862" y="19715"/>
                    <a:pt x="9788" y="19588"/>
                    <a:pt x="8748" y="19331"/>
                  </a:cubicBezTo>
                  <a:cubicBezTo>
                    <a:pt x="6592" y="18829"/>
                    <a:pt x="4537" y="17752"/>
                    <a:pt x="2983" y="16173"/>
                  </a:cubicBezTo>
                  <a:cubicBezTo>
                    <a:pt x="1530" y="14694"/>
                    <a:pt x="552" y="12764"/>
                    <a:pt x="377" y="10684"/>
                  </a:cubicBezTo>
                  <a:cubicBezTo>
                    <a:pt x="176" y="8604"/>
                    <a:pt x="803" y="6574"/>
                    <a:pt x="2006" y="4869"/>
                  </a:cubicBezTo>
                  <a:cubicBezTo>
                    <a:pt x="3259" y="3115"/>
                    <a:pt x="5114" y="1787"/>
                    <a:pt x="7144" y="1035"/>
                  </a:cubicBezTo>
                  <a:cubicBezTo>
                    <a:pt x="8663" y="444"/>
                    <a:pt x="10284" y="160"/>
                    <a:pt x="11900" y="160"/>
                  </a:cubicBezTo>
                  <a:close/>
                  <a:moveTo>
                    <a:pt x="11925" y="1"/>
                  </a:moveTo>
                  <a:cubicBezTo>
                    <a:pt x="10838" y="1"/>
                    <a:pt x="9751" y="128"/>
                    <a:pt x="8698" y="383"/>
                  </a:cubicBezTo>
                  <a:cubicBezTo>
                    <a:pt x="6517" y="910"/>
                    <a:pt x="4437" y="1987"/>
                    <a:pt x="2858" y="3616"/>
                  </a:cubicBezTo>
                  <a:cubicBezTo>
                    <a:pt x="1404" y="5120"/>
                    <a:pt x="402" y="7050"/>
                    <a:pt x="201" y="9155"/>
                  </a:cubicBezTo>
                  <a:cubicBezTo>
                    <a:pt x="1" y="11260"/>
                    <a:pt x="627" y="13366"/>
                    <a:pt x="1855" y="15070"/>
                  </a:cubicBezTo>
                  <a:cubicBezTo>
                    <a:pt x="3134" y="16875"/>
                    <a:pt x="4988" y="18203"/>
                    <a:pt x="7043" y="18980"/>
                  </a:cubicBezTo>
                  <a:cubicBezTo>
                    <a:pt x="8599" y="19578"/>
                    <a:pt x="10259" y="19873"/>
                    <a:pt x="11921" y="19873"/>
                  </a:cubicBezTo>
                  <a:cubicBezTo>
                    <a:pt x="12696" y="19873"/>
                    <a:pt x="13471" y="19809"/>
                    <a:pt x="14236" y="19682"/>
                  </a:cubicBezTo>
                  <a:cubicBezTo>
                    <a:pt x="16492" y="19306"/>
                    <a:pt x="18673" y="18328"/>
                    <a:pt x="20402" y="16799"/>
                  </a:cubicBezTo>
                  <a:cubicBezTo>
                    <a:pt x="21956" y="15421"/>
                    <a:pt x="23134" y="13566"/>
                    <a:pt x="23510" y="11486"/>
                  </a:cubicBezTo>
                  <a:cubicBezTo>
                    <a:pt x="23610" y="10960"/>
                    <a:pt x="23660" y="10458"/>
                    <a:pt x="23660" y="9932"/>
                  </a:cubicBezTo>
                  <a:cubicBezTo>
                    <a:pt x="23660" y="7827"/>
                    <a:pt x="22833" y="5822"/>
                    <a:pt x="21505" y="4193"/>
                  </a:cubicBezTo>
                  <a:cubicBezTo>
                    <a:pt x="20076" y="2488"/>
                    <a:pt x="18096" y="1260"/>
                    <a:pt x="15966" y="609"/>
                  </a:cubicBezTo>
                  <a:cubicBezTo>
                    <a:pt x="14666" y="203"/>
                    <a:pt x="13296" y="1"/>
                    <a:pt x="11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7"/>
            <p:cNvSpPr/>
            <p:nvPr/>
          </p:nvSpPr>
          <p:spPr>
            <a:xfrm>
              <a:off x="2586600" y="802025"/>
              <a:ext cx="493775" cy="352775"/>
            </a:xfrm>
            <a:custGeom>
              <a:avLst/>
              <a:gdLst/>
              <a:ahLst/>
              <a:cxnLst/>
              <a:rect l="l" t="t" r="r" b="b"/>
              <a:pathLst>
                <a:path w="19751" h="14111" extrusionOk="0">
                  <a:moveTo>
                    <a:pt x="9876" y="1"/>
                  </a:moveTo>
                  <a:cubicBezTo>
                    <a:pt x="4437" y="1"/>
                    <a:pt x="1" y="3158"/>
                    <a:pt x="1" y="7043"/>
                  </a:cubicBezTo>
                  <a:cubicBezTo>
                    <a:pt x="1" y="10953"/>
                    <a:pt x="4437" y="14111"/>
                    <a:pt x="9876" y="14111"/>
                  </a:cubicBezTo>
                  <a:cubicBezTo>
                    <a:pt x="15339" y="14111"/>
                    <a:pt x="19750" y="10953"/>
                    <a:pt x="19750" y="7043"/>
                  </a:cubicBezTo>
                  <a:cubicBezTo>
                    <a:pt x="19750" y="3158"/>
                    <a:pt x="15339" y="1"/>
                    <a:pt x="9876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7"/>
            <p:cNvSpPr/>
            <p:nvPr/>
          </p:nvSpPr>
          <p:spPr>
            <a:xfrm>
              <a:off x="2622325" y="781350"/>
              <a:ext cx="422950" cy="94625"/>
            </a:xfrm>
            <a:custGeom>
              <a:avLst/>
              <a:gdLst/>
              <a:ahLst/>
              <a:cxnLst/>
              <a:rect l="l" t="t" r="r" b="b"/>
              <a:pathLst>
                <a:path w="16918" h="3785" extrusionOk="0">
                  <a:moveTo>
                    <a:pt x="8447" y="0"/>
                  </a:moveTo>
                  <a:cubicBezTo>
                    <a:pt x="5113" y="0"/>
                    <a:pt x="2131" y="1178"/>
                    <a:pt x="0" y="3058"/>
                  </a:cubicBezTo>
                  <a:cubicBezTo>
                    <a:pt x="903" y="3534"/>
                    <a:pt x="2031" y="3785"/>
                    <a:pt x="3234" y="3785"/>
                  </a:cubicBezTo>
                  <a:cubicBezTo>
                    <a:pt x="5615" y="3785"/>
                    <a:pt x="7645" y="2757"/>
                    <a:pt x="8447" y="1304"/>
                  </a:cubicBezTo>
                  <a:cubicBezTo>
                    <a:pt x="9274" y="2757"/>
                    <a:pt x="11304" y="3785"/>
                    <a:pt x="13660" y="3785"/>
                  </a:cubicBezTo>
                  <a:cubicBezTo>
                    <a:pt x="14863" y="3785"/>
                    <a:pt x="15991" y="3534"/>
                    <a:pt x="16918" y="3058"/>
                  </a:cubicBezTo>
                  <a:cubicBezTo>
                    <a:pt x="14788" y="1178"/>
                    <a:pt x="11780" y="0"/>
                    <a:pt x="84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7"/>
            <p:cNvSpPr/>
            <p:nvPr/>
          </p:nvSpPr>
          <p:spPr>
            <a:xfrm>
              <a:off x="2619825" y="779475"/>
              <a:ext cx="427350" cy="98900"/>
            </a:xfrm>
            <a:custGeom>
              <a:avLst/>
              <a:gdLst/>
              <a:ahLst/>
              <a:cxnLst/>
              <a:rect l="l" t="t" r="r" b="b"/>
              <a:pathLst>
                <a:path w="17094" h="3956" extrusionOk="0">
                  <a:moveTo>
                    <a:pt x="8547" y="151"/>
                  </a:moveTo>
                  <a:cubicBezTo>
                    <a:pt x="10953" y="151"/>
                    <a:pt x="13384" y="777"/>
                    <a:pt x="15439" y="2055"/>
                  </a:cubicBezTo>
                  <a:cubicBezTo>
                    <a:pt x="15935" y="2386"/>
                    <a:pt x="16409" y="2739"/>
                    <a:pt x="16860" y="3135"/>
                  </a:cubicBezTo>
                  <a:lnTo>
                    <a:pt x="16860" y="3135"/>
                  </a:lnTo>
                  <a:cubicBezTo>
                    <a:pt x="15910" y="3587"/>
                    <a:pt x="14843" y="3795"/>
                    <a:pt x="13789" y="3795"/>
                  </a:cubicBezTo>
                  <a:cubicBezTo>
                    <a:pt x="13536" y="3795"/>
                    <a:pt x="13283" y="3783"/>
                    <a:pt x="13033" y="3760"/>
                  </a:cubicBezTo>
                  <a:cubicBezTo>
                    <a:pt x="11880" y="3659"/>
                    <a:pt x="10702" y="3283"/>
                    <a:pt x="9775" y="2607"/>
                  </a:cubicBezTo>
                  <a:cubicBezTo>
                    <a:pt x="9299" y="2256"/>
                    <a:pt x="8898" y="1855"/>
                    <a:pt x="8622" y="1354"/>
                  </a:cubicBezTo>
                  <a:cubicBezTo>
                    <a:pt x="8609" y="1329"/>
                    <a:pt x="8584" y="1316"/>
                    <a:pt x="8556" y="1316"/>
                  </a:cubicBezTo>
                  <a:cubicBezTo>
                    <a:pt x="8528" y="1316"/>
                    <a:pt x="8497" y="1329"/>
                    <a:pt x="8471" y="1354"/>
                  </a:cubicBezTo>
                  <a:cubicBezTo>
                    <a:pt x="7945" y="2256"/>
                    <a:pt x="7043" y="2908"/>
                    <a:pt x="6065" y="3283"/>
                  </a:cubicBezTo>
                  <a:cubicBezTo>
                    <a:pt x="5223" y="3624"/>
                    <a:pt x="4304" y="3785"/>
                    <a:pt x="3381" y="3785"/>
                  </a:cubicBezTo>
                  <a:cubicBezTo>
                    <a:pt x="3013" y="3785"/>
                    <a:pt x="2645" y="3760"/>
                    <a:pt x="2281" y="3710"/>
                  </a:cubicBezTo>
                  <a:cubicBezTo>
                    <a:pt x="1593" y="3615"/>
                    <a:pt x="883" y="3430"/>
                    <a:pt x="235" y="3134"/>
                  </a:cubicBezTo>
                  <a:lnTo>
                    <a:pt x="235" y="3134"/>
                  </a:lnTo>
                  <a:cubicBezTo>
                    <a:pt x="1975" y="1623"/>
                    <a:pt x="4147" y="671"/>
                    <a:pt x="6416" y="326"/>
                  </a:cubicBezTo>
                  <a:cubicBezTo>
                    <a:pt x="7118" y="201"/>
                    <a:pt x="7845" y="151"/>
                    <a:pt x="8547" y="151"/>
                  </a:cubicBezTo>
                  <a:close/>
                  <a:moveTo>
                    <a:pt x="8547" y="0"/>
                  </a:moveTo>
                  <a:cubicBezTo>
                    <a:pt x="6116" y="0"/>
                    <a:pt x="3659" y="627"/>
                    <a:pt x="1579" y="1930"/>
                  </a:cubicBezTo>
                  <a:cubicBezTo>
                    <a:pt x="1028" y="2281"/>
                    <a:pt x="527" y="2657"/>
                    <a:pt x="50" y="3083"/>
                  </a:cubicBezTo>
                  <a:cubicBezTo>
                    <a:pt x="0" y="3108"/>
                    <a:pt x="0" y="3183"/>
                    <a:pt x="50" y="3208"/>
                  </a:cubicBezTo>
                  <a:cubicBezTo>
                    <a:pt x="1069" y="3718"/>
                    <a:pt x="2204" y="3946"/>
                    <a:pt x="3334" y="3946"/>
                  </a:cubicBezTo>
                  <a:cubicBezTo>
                    <a:pt x="3593" y="3946"/>
                    <a:pt x="3853" y="3933"/>
                    <a:pt x="4111" y="3910"/>
                  </a:cubicBezTo>
                  <a:cubicBezTo>
                    <a:pt x="5288" y="3810"/>
                    <a:pt x="6517" y="3434"/>
                    <a:pt x="7469" y="2707"/>
                  </a:cubicBezTo>
                  <a:cubicBezTo>
                    <a:pt x="7905" y="2386"/>
                    <a:pt x="8278" y="2002"/>
                    <a:pt x="8549" y="1554"/>
                  </a:cubicBezTo>
                  <a:lnTo>
                    <a:pt x="8549" y="1554"/>
                  </a:lnTo>
                  <a:cubicBezTo>
                    <a:pt x="9108" y="2415"/>
                    <a:pt x="9995" y="3026"/>
                    <a:pt x="10928" y="3409"/>
                  </a:cubicBezTo>
                  <a:cubicBezTo>
                    <a:pt x="11828" y="3776"/>
                    <a:pt x="12810" y="3955"/>
                    <a:pt x="13784" y="3955"/>
                  </a:cubicBezTo>
                  <a:cubicBezTo>
                    <a:pt x="14137" y="3955"/>
                    <a:pt x="14490" y="3932"/>
                    <a:pt x="14837" y="3885"/>
                  </a:cubicBezTo>
                  <a:cubicBezTo>
                    <a:pt x="15614" y="3785"/>
                    <a:pt x="16366" y="3559"/>
                    <a:pt x="17043" y="3208"/>
                  </a:cubicBezTo>
                  <a:cubicBezTo>
                    <a:pt x="17093" y="3183"/>
                    <a:pt x="17093" y="3108"/>
                    <a:pt x="17068" y="3083"/>
                  </a:cubicBezTo>
                  <a:cubicBezTo>
                    <a:pt x="15289" y="1504"/>
                    <a:pt x="13033" y="527"/>
                    <a:pt x="10702" y="151"/>
                  </a:cubicBezTo>
                  <a:cubicBezTo>
                    <a:pt x="10000" y="50"/>
                    <a:pt x="9273" y="0"/>
                    <a:pt x="8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7"/>
            <p:cNvSpPr/>
            <p:nvPr/>
          </p:nvSpPr>
          <p:spPr>
            <a:xfrm>
              <a:off x="2481975" y="723700"/>
              <a:ext cx="158550" cy="158550"/>
            </a:xfrm>
            <a:custGeom>
              <a:avLst/>
              <a:gdLst/>
              <a:ahLst/>
              <a:cxnLst/>
              <a:rect l="l" t="t" r="r" b="b"/>
              <a:pathLst>
                <a:path w="6342" h="6342" extrusionOk="0">
                  <a:moveTo>
                    <a:pt x="3183" y="1"/>
                  </a:moveTo>
                  <a:cubicBezTo>
                    <a:pt x="1429" y="1"/>
                    <a:pt x="0" y="1404"/>
                    <a:pt x="0" y="3159"/>
                  </a:cubicBezTo>
                  <a:cubicBezTo>
                    <a:pt x="0" y="4913"/>
                    <a:pt x="1429" y="6342"/>
                    <a:pt x="3183" y="6342"/>
                  </a:cubicBezTo>
                  <a:cubicBezTo>
                    <a:pt x="4913" y="6342"/>
                    <a:pt x="6341" y="4913"/>
                    <a:pt x="6341" y="3159"/>
                  </a:cubicBezTo>
                  <a:cubicBezTo>
                    <a:pt x="6341" y="1404"/>
                    <a:pt x="4913" y="1"/>
                    <a:pt x="3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7"/>
            <p:cNvSpPr/>
            <p:nvPr/>
          </p:nvSpPr>
          <p:spPr>
            <a:xfrm>
              <a:off x="2473825" y="721625"/>
              <a:ext cx="168575" cy="162275"/>
            </a:xfrm>
            <a:custGeom>
              <a:avLst/>
              <a:gdLst/>
              <a:ahLst/>
              <a:cxnLst/>
              <a:rect l="l" t="t" r="r" b="b"/>
              <a:pathLst>
                <a:path w="6743" h="6491" extrusionOk="0">
                  <a:moveTo>
                    <a:pt x="3513" y="153"/>
                  </a:moveTo>
                  <a:cubicBezTo>
                    <a:pt x="3704" y="153"/>
                    <a:pt x="3896" y="171"/>
                    <a:pt x="4086" y="209"/>
                  </a:cubicBezTo>
                  <a:cubicBezTo>
                    <a:pt x="5539" y="510"/>
                    <a:pt x="6567" y="1788"/>
                    <a:pt x="6592" y="3242"/>
                  </a:cubicBezTo>
                  <a:cubicBezTo>
                    <a:pt x="6567" y="4520"/>
                    <a:pt x="5765" y="5698"/>
                    <a:pt x="4562" y="6149"/>
                  </a:cubicBezTo>
                  <a:cubicBezTo>
                    <a:pt x="4215" y="6276"/>
                    <a:pt x="3856" y="6338"/>
                    <a:pt x="3501" y="6338"/>
                  </a:cubicBezTo>
                  <a:cubicBezTo>
                    <a:pt x="2599" y="6338"/>
                    <a:pt x="1722" y="5941"/>
                    <a:pt x="1128" y="5222"/>
                  </a:cubicBezTo>
                  <a:cubicBezTo>
                    <a:pt x="301" y="4244"/>
                    <a:pt x="176" y="2765"/>
                    <a:pt x="853" y="1663"/>
                  </a:cubicBezTo>
                  <a:cubicBezTo>
                    <a:pt x="1405" y="727"/>
                    <a:pt x="2445" y="153"/>
                    <a:pt x="3513" y="153"/>
                  </a:cubicBezTo>
                  <a:close/>
                  <a:moveTo>
                    <a:pt x="3535" y="1"/>
                  </a:moveTo>
                  <a:cubicBezTo>
                    <a:pt x="2570" y="1"/>
                    <a:pt x="1615" y="422"/>
                    <a:pt x="978" y="1186"/>
                  </a:cubicBezTo>
                  <a:cubicBezTo>
                    <a:pt x="126" y="2239"/>
                    <a:pt x="1" y="3768"/>
                    <a:pt x="727" y="4921"/>
                  </a:cubicBezTo>
                  <a:cubicBezTo>
                    <a:pt x="1316" y="5908"/>
                    <a:pt x="2380" y="6491"/>
                    <a:pt x="3491" y="6491"/>
                  </a:cubicBezTo>
                  <a:cubicBezTo>
                    <a:pt x="3705" y="6491"/>
                    <a:pt x="3921" y="6469"/>
                    <a:pt x="4136" y="6425"/>
                  </a:cubicBezTo>
                  <a:cubicBezTo>
                    <a:pt x="5640" y="6124"/>
                    <a:pt x="6742" y="4770"/>
                    <a:pt x="6742" y="3242"/>
                  </a:cubicBezTo>
                  <a:cubicBezTo>
                    <a:pt x="6742" y="1888"/>
                    <a:pt x="5890" y="660"/>
                    <a:pt x="4612" y="184"/>
                  </a:cubicBezTo>
                  <a:cubicBezTo>
                    <a:pt x="4263" y="61"/>
                    <a:pt x="3898" y="1"/>
                    <a:pt x="3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7"/>
            <p:cNvSpPr/>
            <p:nvPr/>
          </p:nvSpPr>
          <p:spPr>
            <a:xfrm>
              <a:off x="3026450" y="723700"/>
              <a:ext cx="158550" cy="158550"/>
            </a:xfrm>
            <a:custGeom>
              <a:avLst/>
              <a:gdLst/>
              <a:ahLst/>
              <a:cxnLst/>
              <a:rect l="l" t="t" r="r" b="b"/>
              <a:pathLst>
                <a:path w="6342" h="6342" extrusionOk="0">
                  <a:moveTo>
                    <a:pt x="3184" y="1"/>
                  </a:moveTo>
                  <a:cubicBezTo>
                    <a:pt x="1430" y="1"/>
                    <a:pt x="1" y="1404"/>
                    <a:pt x="1" y="3159"/>
                  </a:cubicBezTo>
                  <a:cubicBezTo>
                    <a:pt x="1" y="4913"/>
                    <a:pt x="1430" y="6342"/>
                    <a:pt x="3184" y="6342"/>
                  </a:cubicBezTo>
                  <a:cubicBezTo>
                    <a:pt x="4938" y="6342"/>
                    <a:pt x="6342" y="4913"/>
                    <a:pt x="6342" y="3159"/>
                  </a:cubicBezTo>
                  <a:cubicBezTo>
                    <a:pt x="6342" y="1404"/>
                    <a:pt x="4938" y="1"/>
                    <a:pt x="3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7"/>
            <p:cNvSpPr/>
            <p:nvPr/>
          </p:nvSpPr>
          <p:spPr>
            <a:xfrm>
              <a:off x="3018950" y="721625"/>
              <a:ext cx="168575" cy="162275"/>
            </a:xfrm>
            <a:custGeom>
              <a:avLst/>
              <a:gdLst/>
              <a:ahLst/>
              <a:cxnLst/>
              <a:rect l="l" t="t" r="r" b="b"/>
              <a:pathLst>
                <a:path w="6743" h="6491" extrusionOk="0">
                  <a:moveTo>
                    <a:pt x="3504" y="153"/>
                  </a:moveTo>
                  <a:cubicBezTo>
                    <a:pt x="3697" y="153"/>
                    <a:pt x="3891" y="171"/>
                    <a:pt x="4085" y="209"/>
                  </a:cubicBezTo>
                  <a:cubicBezTo>
                    <a:pt x="5514" y="510"/>
                    <a:pt x="6567" y="1788"/>
                    <a:pt x="6567" y="3242"/>
                  </a:cubicBezTo>
                  <a:cubicBezTo>
                    <a:pt x="6567" y="4520"/>
                    <a:pt x="5765" y="5698"/>
                    <a:pt x="4537" y="6149"/>
                  </a:cubicBezTo>
                  <a:cubicBezTo>
                    <a:pt x="4197" y="6276"/>
                    <a:pt x="3843" y="6338"/>
                    <a:pt x="3491" y="6338"/>
                  </a:cubicBezTo>
                  <a:cubicBezTo>
                    <a:pt x="2597" y="6338"/>
                    <a:pt x="1714" y="5941"/>
                    <a:pt x="1103" y="5222"/>
                  </a:cubicBezTo>
                  <a:cubicBezTo>
                    <a:pt x="276" y="4244"/>
                    <a:pt x="176" y="2765"/>
                    <a:pt x="827" y="1663"/>
                  </a:cubicBezTo>
                  <a:cubicBezTo>
                    <a:pt x="1401" y="727"/>
                    <a:pt x="2426" y="153"/>
                    <a:pt x="3504" y="153"/>
                  </a:cubicBezTo>
                  <a:close/>
                  <a:moveTo>
                    <a:pt x="3510" y="1"/>
                  </a:moveTo>
                  <a:cubicBezTo>
                    <a:pt x="2547" y="1"/>
                    <a:pt x="1597" y="422"/>
                    <a:pt x="978" y="1186"/>
                  </a:cubicBezTo>
                  <a:cubicBezTo>
                    <a:pt x="100" y="2239"/>
                    <a:pt x="0" y="3768"/>
                    <a:pt x="702" y="4921"/>
                  </a:cubicBezTo>
                  <a:cubicBezTo>
                    <a:pt x="1290" y="5908"/>
                    <a:pt x="2354" y="6491"/>
                    <a:pt x="3480" y="6491"/>
                  </a:cubicBezTo>
                  <a:cubicBezTo>
                    <a:pt x="3697" y="6491"/>
                    <a:pt x="3917" y="6469"/>
                    <a:pt x="4136" y="6425"/>
                  </a:cubicBezTo>
                  <a:cubicBezTo>
                    <a:pt x="5638" y="6124"/>
                    <a:pt x="6716" y="4772"/>
                    <a:pt x="6742" y="3244"/>
                  </a:cubicBezTo>
                  <a:lnTo>
                    <a:pt x="6742" y="3244"/>
                  </a:lnTo>
                  <a:cubicBezTo>
                    <a:pt x="6742" y="3243"/>
                    <a:pt x="6742" y="3243"/>
                    <a:pt x="6742" y="3242"/>
                  </a:cubicBezTo>
                  <a:lnTo>
                    <a:pt x="6742" y="3242"/>
                  </a:lnTo>
                  <a:cubicBezTo>
                    <a:pt x="6742" y="3242"/>
                    <a:pt x="6742" y="3242"/>
                    <a:pt x="6742" y="3242"/>
                  </a:cubicBezTo>
                  <a:cubicBezTo>
                    <a:pt x="6742" y="3240"/>
                    <a:pt x="6742" y="3239"/>
                    <a:pt x="6742" y="3238"/>
                  </a:cubicBezTo>
                  <a:lnTo>
                    <a:pt x="6742" y="3238"/>
                  </a:lnTo>
                  <a:cubicBezTo>
                    <a:pt x="6716" y="1886"/>
                    <a:pt x="5864" y="660"/>
                    <a:pt x="4587" y="184"/>
                  </a:cubicBezTo>
                  <a:cubicBezTo>
                    <a:pt x="4237" y="61"/>
                    <a:pt x="3873" y="1"/>
                    <a:pt x="3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7"/>
            <p:cNvSpPr/>
            <p:nvPr/>
          </p:nvSpPr>
          <p:spPr>
            <a:xfrm>
              <a:off x="2955025" y="962425"/>
              <a:ext cx="132250" cy="131600"/>
            </a:xfrm>
            <a:custGeom>
              <a:avLst/>
              <a:gdLst/>
              <a:ahLst/>
              <a:cxnLst/>
              <a:rect l="l" t="t" r="r" b="b"/>
              <a:pathLst>
                <a:path w="5290" h="5264" extrusionOk="0">
                  <a:moveTo>
                    <a:pt x="2632" y="1"/>
                  </a:moveTo>
                  <a:cubicBezTo>
                    <a:pt x="1179" y="1"/>
                    <a:pt x="1" y="1179"/>
                    <a:pt x="1" y="2632"/>
                  </a:cubicBezTo>
                  <a:cubicBezTo>
                    <a:pt x="1" y="4086"/>
                    <a:pt x="1179" y="5264"/>
                    <a:pt x="2632" y="5264"/>
                  </a:cubicBezTo>
                  <a:cubicBezTo>
                    <a:pt x="4086" y="5264"/>
                    <a:pt x="5289" y="4086"/>
                    <a:pt x="5289" y="2632"/>
                  </a:cubicBezTo>
                  <a:cubicBezTo>
                    <a:pt x="5289" y="1179"/>
                    <a:pt x="4086" y="1"/>
                    <a:pt x="26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7"/>
            <p:cNvSpPr/>
            <p:nvPr/>
          </p:nvSpPr>
          <p:spPr>
            <a:xfrm>
              <a:off x="2953150" y="960475"/>
              <a:ext cx="141000" cy="135800"/>
            </a:xfrm>
            <a:custGeom>
              <a:avLst/>
              <a:gdLst/>
              <a:ahLst/>
              <a:cxnLst/>
              <a:rect l="l" t="t" r="r" b="b"/>
              <a:pathLst>
                <a:path w="5640" h="5432" extrusionOk="0">
                  <a:moveTo>
                    <a:pt x="2704" y="160"/>
                  </a:moveTo>
                  <a:cubicBezTo>
                    <a:pt x="3449" y="160"/>
                    <a:pt x="4180" y="483"/>
                    <a:pt x="4687" y="1081"/>
                  </a:cubicBezTo>
                  <a:cubicBezTo>
                    <a:pt x="5364" y="1908"/>
                    <a:pt x="5464" y="3111"/>
                    <a:pt x="4913" y="4039"/>
                  </a:cubicBezTo>
                  <a:cubicBezTo>
                    <a:pt x="4429" y="4796"/>
                    <a:pt x="3593" y="5270"/>
                    <a:pt x="2714" y="5270"/>
                  </a:cubicBezTo>
                  <a:cubicBezTo>
                    <a:pt x="2546" y="5270"/>
                    <a:pt x="2376" y="5253"/>
                    <a:pt x="2206" y="5216"/>
                  </a:cubicBezTo>
                  <a:cubicBezTo>
                    <a:pt x="1028" y="4966"/>
                    <a:pt x="176" y="3913"/>
                    <a:pt x="151" y="2710"/>
                  </a:cubicBezTo>
                  <a:cubicBezTo>
                    <a:pt x="176" y="1632"/>
                    <a:pt x="828" y="655"/>
                    <a:pt x="1855" y="304"/>
                  </a:cubicBezTo>
                  <a:cubicBezTo>
                    <a:pt x="2133" y="207"/>
                    <a:pt x="2419" y="160"/>
                    <a:pt x="2704" y="160"/>
                  </a:cubicBezTo>
                  <a:close/>
                  <a:moveTo>
                    <a:pt x="2712" y="0"/>
                  </a:moveTo>
                  <a:cubicBezTo>
                    <a:pt x="2535" y="0"/>
                    <a:pt x="2357" y="18"/>
                    <a:pt x="2181" y="54"/>
                  </a:cubicBezTo>
                  <a:cubicBezTo>
                    <a:pt x="928" y="279"/>
                    <a:pt x="1" y="1432"/>
                    <a:pt x="1" y="2710"/>
                  </a:cubicBezTo>
                  <a:cubicBezTo>
                    <a:pt x="1" y="3838"/>
                    <a:pt x="727" y="4866"/>
                    <a:pt x="1780" y="5267"/>
                  </a:cubicBezTo>
                  <a:cubicBezTo>
                    <a:pt x="2080" y="5378"/>
                    <a:pt x="2392" y="5432"/>
                    <a:pt x="2701" y="5432"/>
                  </a:cubicBezTo>
                  <a:cubicBezTo>
                    <a:pt x="3502" y="5432"/>
                    <a:pt x="4288" y="5073"/>
                    <a:pt x="4813" y="4440"/>
                  </a:cubicBezTo>
                  <a:cubicBezTo>
                    <a:pt x="5540" y="3562"/>
                    <a:pt x="5640" y="2284"/>
                    <a:pt x="5038" y="1307"/>
                  </a:cubicBezTo>
                  <a:cubicBezTo>
                    <a:pt x="4554" y="485"/>
                    <a:pt x="3644" y="0"/>
                    <a:pt x="2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7"/>
            <p:cNvSpPr/>
            <p:nvPr/>
          </p:nvSpPr>
          <p:spPr>
            <a:xfrm>
              <a:off x="2976325" y="984350"/>
              <a:ext cx="89625" cy="89625"/>
            </a:xfrm>
            <a:custGeom>
              <a:avLst/>
              <a:gdLst/>
              <a:ahLst/>
              <a:cxnLst/>
              <a:rect l="l" t="t" r="r" b="b"/>
              <a:pathLst>
                <a:path w="3585" h="3585" extrusionOk="0">
                  <a:moveTo>
                    <a:pt x="1780" y="1"/>
                  </a:moveTo>
                  <a:cubicBezTo>
                    <a:pt x="803" y="1"/>
                    <a:pt x="1" y="803"/>
                    <a:pt x="1" y="1780"/>
                  </a:cubicBezTo>
                  <a:cubicBezTo>
                    <a:pt x="1" y="2783"/>
                    <a:pt x="803" y="3585"/>
                    <a:pt x="1780" y="3585"/>
                  </a:cubicBezTo>
                  <a:cubicBezTo>
                    <a:pt x="2783" y="3585"/>
                    <a:pt x="3585" y="2783"/>
                    <a:pt x="3585" y="1780"/>
                  </a:cubicBezTo>
                  <a:cubicBezTo>
                    <a:pt x="3585" y="803"/>
                    <a:pt x="2783" y="1"/>
                    <a:pt x="17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7"/>
            <p:cNvSpPr/>
            <p:nvPr/>
          </p:nvSpPr>
          <p:spPr>
            <a:xfrm>
              <a:off x="2980725" y="982475"/>
              <a:ext cx="28850" cy="28225"/>
            </a:xfrm>
            <a:custGeom>
              <a:avLst/>
              <a:gdLst/>
              <a:ahLst/>
              <a:cxnLst/>
              <a:rect l="l" t="t" r="r" b="b"/>
              <a:pathLst>
                <a:path w="1154" h="1129" extrusionOk="0">
                  <a:moveTo>
                    <a:pt x="577" y="1"/>
                  </a:moveTo>
                  <a:cubicBezTo>
                    <a:pt x="251" y="1"/>
                    <a:pt x="0" y="251"/>
                    <a:pt x="0" y="577"/>
                  </a:cubicBezTo>
                  <a:cubicBezTo>
                    <a:pt x="0" y="878"/>
                    <a:pt x="251" y="1128"/>
                    <a:pt x="577" y="1128"/>
                  </a:cubicBezTo>
                  <a:cubicBezTo>
                    <a:pt x="903" y="1128"/>
                    <a:pt x="1153" y="878"/>
                    <a:pt x="1153" y="577"/>
                  </a:cubicBezTo>
                  <a:cubicBezTo>
                    <a:pt x="1153" y="251"/>
                    <a:pt x="903" y="1"/>
                    <a:pt x="5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7"/>
            <p:cNvSpPr/>
            <p:nvPr/>
          </p:nvSpPr>
          <p:spPr>
            <a:xfrm>
              <a:off x="2580350" y="961175"/>
              <a:ext cx="132225" cy="132225"/>
            </a:xfrm>
            <a:custGeom>
              <a:avLst/>
              <a:gdLst/>
              <a:ahLst/>
              <a:cxnLst/>
              <a:rect l="l" t="t" r="r" b="b"/>
              <a:pathLst>
                <a:path w="5289" h="5289" extrusionOk="0">
                  <a:moveTo>
                    <a:pt x="2632" y="0"/>
                  </a:moveTo>
                  <a:cubicBezTo>
                    <a:pt x="1178" y="0"/>
                    <a:pt x="0" y="1178"/>
                    <a:pt x="0" y="2632"/>
                  </a:cubicBezTo>
                  <a:cubicBezTo>
                    <a:pt x="0" y="4111"/>
                    <a:pt x="1178" y="5289"/>
                    <a:pt x="2632" y="5289"/>
                  </a:cubicBezTo>
                  <a:cubicBezTo>
                    <a:pt x="4086" y="5289"/>
                    <a:pt x="5289" y="4111"/>
                    <a:pt x="5289" y="2632"/>
                  </a:cubicBezTo>
                  <a:cubicBezTo>
                    <a:pt x="5289" y="1178"/>
                    <a:pt x="4086" y="0"/>
                    <a:pt x="2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7"/>
            <p:cNvSpPr/>
            <p:nvPr/>
          </p:nvSpPr>
          <p:spPr>
            <a:xfrm>
              <a:off x="2578475" y="959250"/>
              <a:ext cx="141000" cy="135900"/>
            </a:xfrm>
            <a:custGeom>
              <a:avLst/>
              <a:gdLst/>
              <a:ahLst/>
              <a:cxnLst/>
              <a:rect l="l" t="t" r="r" b="b"/>
              <a:pathLst>
                <a:path w="5640" h="5436" extrusionOk="0">
                  <a:moveTo>
                    <a:pt x="2684" y="163"/>
                  </a:moveTo>
                  <a:cubicBezTo>
                    <a:pt x="3435" y="163"/>
                    <a:pt x="4175" y="495"/>
                    <a:pt x="4687" y="1080"/>
                  </a:cubicBezTo>
                  <a:cubicBezTo>
                    <a:pt x="5364" y="1907"/>
                    <a:pt x="5464" y="3135"/>
                    <a:pt x="4887" y="4037"/>
                  </a:cubicBezTo>
                  <a:cubicBezTo>
                    <a:pt x="4427" y="4811"/>
                    <a:pt x="3601" y="5271"/>
                    <a:pt x="2728" y="5271"/>
                  </a:cubicBezTo>
                  <a:cubicBezTo>
                    <a:pt x="2555" y="5271"/>
                    <a:pt x="2380" y="5253"/>
                    <a:pt x="2206" y="5215"/>
                  </a:cubicBezTo>
                  <a:cubicBezTo>
                    <a:pt x="1028" y="4990"/>
                    <a:pt x="176" y="3912"/>
                    <a:pt x="150" y="2709"/>
                  </a:cubicBezTo>
                  <a:cubicBezTo>
                    <a:pt x="176" y="1656"/>
                    <a:pt x="827" y="679"/>
                    <a:pt x="1855" y="303"/>
                  </a:cubicBezTo>
                  <a:cubicBezTo>
                    <a:pt x="2125" y="208"/>
                    <a:pt x="2405" y="163"/>
                    <a:pt x="2684" y="163"/>
                  </a:cubicBezTo>
                  <a:close/>
                  <a:moveTo>
                    <a:pt x="2697" y="0"/>
                  </a:moveTo>
                  <a:cubicBezTo>
                    <a:pt x="2525" y="0"/>
                    <a:pt x="2352" y="17"/>
                    <a:pt x="2181" y="52"/>
                  </a:cubicBezTo>
                  <a:cubicBezTo>
                    <a:pt x="927" y="303"/>
                    <a:pt x="0" y="1431"/>
                    <a:pt x="0" y="2709"/>
                  </a:cubicBezTo>
                  <a:cubicBezTo>
                    <a:pt x="0" y="3862"/>
                    <a:pt x="702" y="4890"/>
                    <a:pt x="1780" y="5265"/>
                  </a:cubicBezTo>
                  <a:cubicBezTo>
                    <a:pt x="2087" y="5380"/>
                    <a:pt x="2408" y="5435"/>
                    <a:pt x="2725" y="5435"/>
                  </a:cubicBezTo>
                  <a:cubicBezTo>
                    <a:pt x="3518" y="5435"/>
                    <a:pt x="4293" y="5090"/>
                    <a:pt x="4812" y="4463"/>
                  </a:cubicBezTo>
                  <a:cubicBezTo>
                    <a:pt x="5539" y="3561"/>
                    <a:pt x="5639" y="2283"/>
                    <a:pt x="5038" y="1306"/>
                  </a:cubicBezTo>
                  <a:cubicBezTo>
                    <a:pt x="4551" y="501"/>
                    <a:pt x="3635" y="0"/>
                    <a:pt x="2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7"/>
            <p:cNvSpPr/>
            <p:nvPr/>
          </p:nvSpPr>
          <p:spPr>
            <a:xfrm>
              <a:off x="2601025" y="983100"/>
              <a:ext cx="90250" cy="90250"/>
            </a:xfrm>
            <a:custGeom>
              <a:avLst/>
              <a:gdLst/>
              <a:ahLst/>
              <a:cxnLst/>
              <a:rect l="l" t="t" r="r" b="b"/>
              <a:pathLst>
                <a:path w="3610" h="3610" extrusionOk="0">
                  <a:moveTo>
                    <a:pt x="1805" y="1"/>
                  </a:moveTo>
                  <a:cubicBezTo>
                    <a:pt x="827" y="1"/>
                    <a:pt x="0" y="803"/>
                    <a:pt x="0" y="1805"/>
                  </a:cubicBezTo>
                  <a:cubicBezTo>
                    <a:pt x="0" y="2808"/>
                    <a:pt x="827" y="3610"/>
                    <a:pt x="1805" y="3610"/>
                  </a:cubicBezTo>
                  <a:cubicBezTo>
                    <a:pt x="2807" y="3610"/>
                    <a:pt x="3609" y="2808"/>
                    <a:pt x="3609" y="1805"/>
                  </a:cubicBezTo>
                  <a:cubicBezTo>
                    <a:pt x="3609" y="803"/>
                    <a:pt x="2807" y="1"/>
                    <a:pt x="1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7"/>
            <p:cNvSpPr/>
            <p:nvPr/>
          </p:nvSpPr>
          <p:spPr>
            <a:xfrm>
              <a:off x="2606025" y="981225"/>
              <a:ext cx="28850" cy="28850"/>
            </a:xfrm>
            <a:custGeom>
              <a:avLst/>
              <a:gdLst/>
              <a:ahLst/>
              <a:cxnLst/>
              <a:rect l="l" t="t" r="r" b="b"/>
              <a:pathLst>
                <a:path w="1154" h="1154" extrusionOk="0">
                  <a:moveTo>
                    <a:pt x="577" y="0"/>
                  </a:moveTo>
                  <a:cubicBezTo>
                    <a:pt x="251" y="0"/>
                    <a:pt x="1" y="251"/>
                    <a:pt x="1" y="577"/>
                  </a:cubicBezTo>
                  <a:cubicBezTo>
                    <a:pt x="1" y="903"/>
                    <a:pt x="251" y="1153"/>
                    <a:pt x="577" y="1153"/>
                  </a:cubicBezTo>
                  <a:cubicBezTo>
                    <a:pt x="903" y="1153"/>
                    <a:pt x="1154" y="903"/>
                    <a:pt x="1154" y="577"/>
                  </a:cubicBezTo>
                  <a:cubicBezTo>
                    <a:pt x="1154" y="251"/>
                    <a:pt x="903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7"/>
            <p:cNvSpPr/>
            <p:nvPr/>
          </p:nvSpPr>
          <p:spPr>
            <a:xfrm>
              <a:off x="2723200" y="1065175"/>
              <a:ext cx="220575" cy="123475"/>
            </a:xfrm>
            <a:custGeom>
              <a:avLst/>
              <a:gdLst/>
              <a:ahLst/>
              <a:cxnLst/>
              <a:rect l="l" t="t" r="r" b="b"/>
              <a:pathLst>
                <a:path w="8823" h="4939" extrusionOk="0">
                  <a:moveTo>
                    <a:pt x="1" y="1"/>
                  </a:moveTo>
                  <a:cubicBezTo>
                    <a:pt x="1" y="2733"/>
                    <a:pt x="1981" y="4938"/>
                    <a:pt x="4412" y="4938"/>
                  </a:cubicBezTo>
                  <a:cubicBezTo>
                    <a:pt x="6843" y="4938"/>
                    <a:pt x="8823" y="2733"/>
                    <a:pt x="8823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7"/>
            <p:cNvSpPr/>
            <p:nvPr/>
          </p:nvSpPr>
          <p:spPr>
            <a:xfrm>
              <a:off x="2721325" y="1063300"/>
              <a:ext cx="224325" cy="127225"/>
            </a:xfrm>
            <a:custGeom>
              <a:avLst/>
              <a:gdLst/>
              <a:ahLst/>
              <a:cxnLst/>
              <a:rect l="l" t="t" r="r" b="b"/>
              <a:pathLst>
                <a:path w="8973" h="5089" extrusionOk="0">
                  <a:moveTo>
                    <a:pt x="8822" y="176"/>
                  </a:moveTo>
                  <a:cubicBezTo>
                    <a:pt x="8786" y="2047"/>
                    <a:pt x="7763" y="3899"/>
                    <a:pt x="5990" y="4637"/>
                  </a:cubicBezTo>
                  <a:cubicBezTo>
                    <a:pt x="5514" y="4813"/>
                    <a:pt x="5013" y="4913"/>
                    <a:pt x="4487" y="4913"/>
                  </a:cubicBezTo>
                  <a:cubicBezTo>
                    <a:pt x="2582" y="4913"/>
                    <a:pt x="1003" y="3509"/>
                    <a:pt x="426" y="1755"/>
                  </a:cubicBezTo>
                  <a:cubicBezTo>
                    <a:pt x="261" y="1236"/>
                    <a:pt x="185" y="716"/>
                    <a:pt x="156" y="176"/>
                  </a:cubicBezTo>
                  <a:close/>
                  <a:moveTo>
                    <a:pt x="76" y="1"/>
                  </a:moveTo>
                  <a:cubicBezTo>
                    <a:pt x="51" y="1"/>
                    <a:pt x="0" y="51"/>
                    <a:pt x="0" y="76"/>
                  </a:cubicBezTo>
                  <a:cubicBezTo>
                    <a:pt x="0" y="2031"/>
                    <a:pt x="1078" y="4011"/>
                    <a:pt x="2933" y="4763"/>
                  </a:cubicBezTo>
                  <a:cubicBezTo>
                    <a:pt x="3409" y="4988"/>
                    <a:pt x="3960" y="5088"/>
                    <a:pt x="4487" y="5088"/>
                  </a:cubicBezTo>
                  <a:cubicBezTo>
                    <a:pt x="4487" y="5088"/>
                    <a:pt x="4488" y="5088"/>
                    <a:pt x="4489" y="5088"/>
                  </a:cubicBezTo>
                  <a:lnTo>
                    <a:pt x="4489" y="5088"/>
                  </a:lnTo>
                  <a:cubicBezTo>
                    <a:pt x="6468" y="5062"/>
                    <a:pt x="8096" y="3659"/>
                    <a:pt x="8697" y="1830"/>
                  </a:cubicBezTo>
                  <a:cubicBezTo>
                    <a:pt x="8898" y="1279"/>
                    <a:pt x="8973" y="677"/>
                    <a:pt x="8973" y="76"/>
                  </a:cubicBezTo>
                  <a:cubicBezTo>
                    <a:pt x="8973" y="51"/>
                    <a:pt x="8948" y="1"/>
                    <a:pt x="88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7"/>
            <p:cNvSpPr/>
            <p:nvPr/>
          </p:nvSpPr>
          <p:spPr>
            <a:xfrm>
              <a:off x="2757025" y="1114675"/>
              <a:ext cx="152925" cy="73975"/>
            </a:xfrm>
            <a:custGeom>
              <a:avLst/>
              <a:gdLst/>
              <a:ahLst/>
              <a:cxnLst/>
              <a:rect l="l" t="t" r="r" b="b"/>
              <a:pathLst>
                <a:path w="6117" h="2959" extrusionOk="0">
                  <a:moveTo>
                    <a:pt x="3059" y="1"/>
                  </a:moveTo>
                  <a:cubicBezTo>
                    <a:pt x="1806" y="1"/>
                    <a:pt x="678" y="627"/>
                    <a:pt x="1" y="1580"/>
                  </a:cubicBezTo>
                  <a:cubicBezTo>
                    <a:pt x="803" y="2432"/>
                    <a:pt x="1881" y="2958"/>
                    <a:pt x="3059" y="2958"/>
                  </a:cubicBezTo>
                  <a:cubicBezTo>
                    <a:pt x="4262" y="2958"/>
                    <a:pt x="5314" y="2432"/>
                    <a:pt x="6116" y="1580"/>
                  </a:cubicBezTo>
                  <a:cubicBezTo>
                    <a:pt x="5440" y="627"/>
                    <a:pt x="4337" y="1"/>
                    <a:pt x="3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7"/>
            <p:cNvSpPr/>
            <p:nvPr/>
          </p:nvSpPr>
          <p:spPr>
            <a:xfrm>
              <a:off x="2755150" y="1112525"/>
              <a:ext cx="157300" cy="78000"/>
            </a:xfrm>
            <a:custGeom>
              <a:avLst/>
              <a:gdLst/>
              <a:ahLst/>
              <a:cxnLst/>
              <a:rect l="l" t="t" r="r" b="b"/>
              <a:pathLst>
                <a:path w="6292" h="3120" extrusionOk="0">
                  <a:moveTo>
                    <a:pt x="3166" y="179"/>
                  </a:moveTo>
                  <a:cubicBezTo>
                    <a:pt x="3799" y="179"/>
                    <a:pt x="4438" y="343"/>
                    <a:pt x="5013" y="688"/>
                  </a:cubicBezTo>
                  <a:cubicBezTo>
                    <a:pt x="5425" y="930"/>
                    <a:pt x="5790" y="1266"/>
                    <a:pt x="6085" y="1673"/>
                  </a:cubicBezTo>
                  <a:lnTo>
                    <a:pt x="6085" y="1673"/>
                  </a:lnTo>
                  <a:cubicBezTo>
                    <a:pt x="5290" y="2466"/>
                    <a:pt x="4260" y="2944"/>
                    <a:pt x="3134" y="2944"/>
                  </a:cubicBezTo>
                  <a:cubicBezTo>
                    <a:pt x="2001" y="2944"/>
                    <a:pt x="965" y="2460"/>
                    <a:pt x="193" y="1659"/>
                  </a:cubicBezTo>
                  <a:lnTo>
                    <a:pt x="193" y="1659"/>
                  </a:lnTo>
                  <a:cubicBezTo>
                    <a:pt x="908" y="707"/>
                    <a:pt x="2029" y="179"/>
                    <a:pt x="3166" y="179"/>
                  </a:cubicBezTo>
                  <a:close/>
                  <a:moveTo>
                    <a:pt x="3137" y="1"/>
                  </a:moveTo>
                  <a:cubicBezTo>
                    <a:pt x="2448" y="1"/>
                    <a:pt x="1762" y="180"/>
                    <a:pt x="1154" y="538"/>
                  </a:cubicBezTo>
                  <a:cubicBezTo>
                    <a:pt x="703" y="814"/>
                    <a:pt x="327" y="1190"/>
                    <a:pt x="26" y="1616"/>
                  </a:cubicBezTo>
                  <a:cubicBezTo>
                    <a:pt x="1" y="1641"/>
                    <a:pt x="1" y="1691"/>
                    <a:pt x="26" y="1716"/>
                  </a:cubicBezTo>
                  <a:cubicBezTo>
                    <a:pt x="853" y="2593"/>
                    <a:pt x="1956" y="3119"/>
                    <a:pt x="3134" y="3119"/>
                  </a:cubicBezTo>
                  <a:cubicBezTo>
                    <a:pt x="4337" y="3119"/>
                    <a:pt x="5439" y="2593"/>
                    <a:pt x="6241" y="1716"/>
                  </a:cubicBezTo>
                  <a:cubicBezTo>
                    <a:pt x="6266" y="1691"/>
                    <a:pt x="6292" y="1641"/>
                    <a:pt x="6266" y="1616"/>
                  </a:cubicBezTo>
                  <a:cubicBezTo>
                    <a:pt x="5715" y="839"/>
                    <a:pt x="4888" y="287"/>
                    <a:pt x="3961" y="87"/>
                  </a:cubicBezTo>
                  <a:cubicBezTo>
                    <a:pt x="3689" y="30"/>
                    <a:pt x="3412" y="1"/>
                    <a:pt x="3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7"/>
            <p:cNvSpPr/>
            <p:nvPr/>
          </p:nvSpPr>
          <p:spPr>
            <a:xfrm>
              <a:off x="2572825" y="924800"/>
              <a:ext cx="63300" cy="31125"/>
            </a:xfrm>
            <a:custGeom>
              <a:avLst/>
              <a:gdLst/>
              <a:ahLst/>
              <a:cxnLst/>
              <a:rect l="l" t="t" r="r" b="b"/>
              <a:pathLst>
                <a:path w="2532" h="1245" extrusionOk="0">
                  <a:moveTo>
                    <a:pt x="2366" y="1"/>
                  </a:moveTo>
                  <a:cubicBezTo>
                    <a:pt x="2338" y="1"/>
                    <a:pt x="2308" y="9"/>
                    <a:pt x="2281" y="27"/>
                  </a:cubicBezTo>
                  <a:cubicBezTo>
                    <a:pt x="1630" y="303"/>
                    <a:pt x="1003" y="553"/>
                    <a:pt x="351" y="829"/>
                  </a:cubicBezTo>
                  <a:cubicBezTo>
                    <a:pt x="276" y="879"/>
                    <a:pt x="176" y="904"/>
                    <a:pt x="101" y="954"/>
                  </a:cubicBezTo>
                  <a:cubicBezTo>
                    <a:pt x="26" y="979"/>
                    <a:pt x="1" y="1105"/>
                    <a:pt x="26" y="1180"/>
                  </a:cubicBezTo>
                  <a:cubicBezTo>
                    <a:pt x="57" y="1227"/>
                    <a:pt x="109" y="1245"/>
                    <a:pt x="162" y="1245"/>
                  </a:cubicBezTo>
                  <a:cubicBezTo>
                    <a:pt x="193" y="1245"/>
                    <a:pt x="224" y="1239"/>
                    <a:pt x="251" y="1230"/>
                  </a:cubicBezTo>
                  <a:cubicBezTo>
                    <a:pt x="903" y="954"/>
                    <a:pt x="1529" y="679"/>
                    <a:pt x="2156" y="403"/>
                  </a:cubicBezTo>
                  <a:cubicBezTo>
                    <a:pt x="2256" y="378"/>
                    <a:pt x="2356" y="328"/>
                    <a:pt x="2432" y="303"/>
                  </a:cubicBezTo>
                  <a:cubicBezTo>
                    <a:pt x="2507" y="252"/>
                    <a:pt x="2532" y="152"/>
                    <a:pt x="2482" y="77"/>
                  </a:cubicBezTo>
                  <a:cubicBezTo>
                    <a:pt x="2466" y="28"/>
                    <a:pt x="2418" y="1"/>
                    <a:pt x="2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7"/>
            <p:cNvSpPr/>
            <p:nvPr/>
          </p:nvSpPr>
          <p:spPr>
            <a:xfrm>
              <a:off x="3030850" y="934200"/>
              <a:ext cx="63925" cy="31100"/>
            </a:xfrm>
            <a:custGeom>
              <a:avLst/>
              <a:gdLst/>
              <a:ahLst/>
              <a:cxnLst/>
              <a:rect l="l" t="t" r="r" b="b"/>
              <a:pathLst>
                <a:path w="2557" h="1244" extrusionOk="0">
                  <a:moveTo>
                    <a:pt x="190" y="1"/>
                  </a:moveTo>
                  <a:cubicBezTo>
                    <a:pt x="136" y="1"/>
                    <a:pt x="83" y="28"/>
                    <a:pt x="51" y="77"/>
                  </a:cubicBezTo>
                  <a:cubicBezTo>
                    <a:pt x="0" y="152"/>
                    <a:pt x="25" y="252"/>
                    <a:pt x="101" y="303"/>
                  </a:cubicBezTo>
                  <a:cubicBezTo>
                    <a:pt x="752" y="578"/>
                    <a:pt x="1379" y="829"/>
                    <a:pt x="2005" y="1105"/>
                  </a:cubicBezTo>
                  <a:cubicBezTo>
                    <a:pt x="2106" y="1155"/>
                    <a:pt x="2206" y="1180"/>
                    <a:pt x="2281" y="1230"/>
                  </a:cubicBezTo>
                  <a:cubicBezTo>
                    <a:pt x="2306" y="1238"/>
                    <a:pt x="2334" y="1244"/>
                    <a:pt x="2362" y="1244"/>
                  </a:cubicBezTo>
                  <a:cubicBezTo>
                    <a:pt x="2418" y="1244"/>
                    <a:pt x="2473" y="1221"/>
                    <a:pt x="2507" y="1155"/>
                  </a:cubicBezTo>
                  <a:cubicBezTo>
                    <a:pt x="2557" y="1105"/>
                    <a:pt x="2532" y="979"/>
                    <a:pt x="2457" y="954"/>
                  </a:cubicBezTo>
                  <a:cubicBezTo>
                    <a:pt x="1805" y="678"/>
                    <a:pt x="1178" y="403"/>
                    <a:pt x="552" y="127"/>
                  </a:cubicBezTo>
                  <a:cubicBezTo>
                    <a:pt x="452" y="102"/>
                    <a:pt x="351" y="52"/>
                    <a:pt x="276" y="27"/>
                  </a:cubicBezTo>
                  <a:cubicBezTo>
                    <a:pt x="249" y="9"/>
                    <a:pt x="220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4" name="Google Shape;754;p37"/>
          <p:cNvGrpSpPr/>
          <p:nvPr/>
        </p:nvGrpSpPr>
        <p:grpSpPr>
          <a:xfrm rot="-899929">
            <a:off x="7617028" y="3774749"/>
            <a:ext cx="1487904" cy="1121619"/>
            <a:chOff x="1452525" y="2238225"/>
            <a:chExt cx="803900" cy="606000"/>
          </a:xfrm>
        </p:grpSpPr>
        <p:sp>
          <p:nvSpPr>
            <p:cNvPr id="755" name="Google Shape;755;p37"/>
            <p:cNvSpPr/>
            <p:nvPr/>
          </p:nvSpPr>
          <p:spPr>
            <a:xfrm>
              <a:off x="1455025" y="2240625"/>
              <a:ext cx="251900" cy="213425"/>
            </a:xfrm>
            <a:custGeom>
              <a:avLst/>
              <a:gdLst/>
              <a:ahLst/>
              <a:cxnLst/>
              <a:rect l="l" t="t" r="r" b="b"/>
              <a:pathLst>
                <a:path w="10076" h="8537" extrusionOk="0">
                  <a:moveTo>
                    <a:pt x="2181" y="1"/>
                  </a:moveTo>
                  <a:lnTo>
                    <a:pt x="1103" y="1379"/>
                  </a:lnTo>
                  <a:lnTo>
                    <a:pt x="0" y="2733"/>
                  </a:lnTo>
                  <a:lnTo>
                    <a:pt x="1730" y="3008"/>
                  </a:lnTo>
                  <a:lnTo>
                    <a:pt x="3183" y="3209"/>
                  </a:lnTo>
                  <a:cubicBezTo>
                    <a:pt x="2883" y="3785"/>
                    <a:pt x="3259" y="4712"/>
                    <a:pt x="4086" y="5364"/>
                  </a:cubicBezTo>
                  <a:cubicBezTo>
                    <a:pt x="4560" y="5732"/>
                    <a:pt x="5119" y="5884"/>
                    <a:pt x="5602" y="5884"/>
                  </a:cubicBezTo>
                  <a:cubicBezTo>
                    <a:pt x="5910" y="5884"/>
                    <a:pt x="6187" y="5822"/>
                    <a:pt x="6392" y="5715"/>
                  </a:cubicBezTo>
                  <a:lnTo>
                    <a:pt x="6392" y="5715"/>
                  </a:lnTo>
                  <a:cubicBezTo>
                    <a:pt x="6241" y="6266"/>
                    <a:pt x="6467" y="7269"/>
                    <a:pt x="7244" y="7895"/>
                  </a:cubicBezTo>
                  <a:cubicBezTo>
                    <a:pt x="7766" y="8314"/>
                    <a:pt x="8360" y="8536"/>
                    <a:pt x="8851" y="8536"/>
                  </a:cubicBezTo>
                  <a:cubicBezTo>
                    <a:pt x="9183" y="8536"/>
                    <a:pt x="9467" y="8434"/>
                    <a:pt x="9650" y="8221"/>
                  </a:cubicBezTo>
                  <a:cubicBezTo>
                    <a:pt x="10076" y="7670"/>
                    <a:pt x="9700" y="6667"/>
                    <a:pt x="8798" y="5941"/>
                  </a:cubicBezTo>
                  <a:cubicBezTo>
                    <a:pt x="8306" y="5547"/>
                    <a:pt x="7717" y="5357"/>
                    <a:pt x="7229" y="5357"/>
                  </a:cubicBezTo>
                  <a:cubicBezTo>
                    <a:pt x="6971" y="5357"/>
                    <a:pt x="6740" y="5410"/>
                    <a:pt x="6567" y="5514"/>
                  </a:cubicBezTo>
                  <a:cubicBezTo>
                    <a:pt x="6717" y="4938"/>
                    <a:pt x="6417" y="4036"/>
                    <a:pt x="5665" y="3409"/>
                  </a:cubicBezTo>
                  <a:cubicBezTo>
                    <a:pt x="5126" y="2998"/>
                    <a:pt x="4538" y="2776"/>
                    <a:pt x="4058" y="2776"/>
                  </a:cubicBezTo>
                  <a:cubicBezTo>
                    <a:pt x="3778" y="2776"/>
                    <a:pt x="3534" y="2851"/>
                    <a:pt x="3359" y="3008"/>
                  </a:cubicBezTo>
                  <a:lnTo>
                    <a:pt x="2833" y="1630"/>
                  </a:lnTo>
                  <a:lnTo>
                    <a:pt x="21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7"/>
            <p:cNvSpPr/>
            <p:nvPr/>
          </p:nvSpPr>
          <p:spPr>
            <a:xfrm>
              <a:off x="1452525" y="2238225"/>
              <a:ext cx="258800" cy="218450"/>
            </a:xfrm>
            <a:custGeom>
              <a:avLst/>
              <a:gdLst/>
              <a:ahLst/>
              <a:cxnLst/>
              <a:rect l="l" t="t" r="r" b="b"/>
              <a:pathLst>
                <a:path w="10352" h="8738" extrusionOk="0">
                  <a:moveTo>
                    <a:pt x="2265" y="277"/>
                  </a:moveTo>
                  <a:lnTo>
                    <a:pt x="3108" y="2478"/>
                  </a:lnTo>
                  <a:cubicBezTo>
                    <a:pt x="3208" y="2678"/>
                    <a:pt x="3283" y="2904"/>
                    <a:pt x="3359" y="3104"/>
                  </a:cubicBezTo>
                  <a:cubicBezTo>
                    <a:pt x="3375" y="3153"/>
                    <a:pt x="3412" y="3180"/>
                    <a:pt x="3450" y="3180"/>
                  </a:cubicBezTo>
                  <a:cubicBezTo>
                    <a:pt x="3470" y="3180"/>
                    <a:pt x="3491" y="3172"/>
                    <a:pt x="3509" y="3154"/>
                  </a:cubicBezTo>
                  <a:cubicBezTo>
                    <a:pt x="3699" y="3001"/>
                    <a:pt x="3923" y="2939"/>
                    <a:pt x="4159" y="2939"/>
                  </a:cubicBezTo>
                  <a:cubicBezTo>
                    <a:pt x="4730" y="2939"/>
                    <a:pt x="5367" y="3304"/>
                    <a:pt x="5740" y="3605"/>
                  </a:cubicBezTo>
                  <a:cubicBezTo>
                    <a:pt x="6266" y="4057"/>
                    <a:pt x="6767" y="4859"/>
                    <a:pt x="6567" y="5585"/>
                  </a:cubicBezTo>
                  <a:cubicBezTo>
                    <a:pt x="6546" y="5647"/>
                    <a:pt x="6610" y="5692"/>
                    <a:pt x="6662" y="5692"/>
                  </a:cubicBezTo>
                  <a:cubicBezTo>
                    <a:pt x="6673" y="5692"/>
                    <a:pt x="6683" y="5690"/>
                    <a:pt x="6692" y="5686"/>
                  </a:cubicBezTo>
                  <a:cubicBezTo>
                    <a:pt x="6900" y="5578"/>
                    <a:pt x="7125" y="5532"/>
                    <a:pt x="7352" y="5532"/>
                  </a:cubicBezTo>
                  <a:cubicBezTo>
                    <a:pt x="7974" y="5532"/>
                    <a:pt x="8619" y="5877"/>
                    <a:pt x="9023" y="6262"/>
                  </a:cubicBezTo>
                  <a:cubicBezTo>
                    <a:pt x="9488" y="6703"/>
                    <a:pt x="10121" y="7575"/>
                    <a:pt x="9705" y="8223"/>
                  </a:cubicBezTo>
                  <a:lnTo>
                    <a:pt x="9705" y="8223"/>
                  </a:lnTo>
                  <a:cubicBezTo>
                    <a:pt x="9694" y="8226"/>
                    <a:pt x="9684" y="8233"/>
                    <a:pt x="9674" y="8242"/>
                  </a:cubicBezTo>
                  <a:cubicBezTo>
                    <a:pt x="9484" y="8474"/>
                    <a:pt x="9229" y="8563"/>
                    <a:pt x="8952" y="8563"/>
                  </a:cubicBezTo>
                  <a:cubicBezTo>
                    <a:pt x="8389" y="8563"/>
                    <a:pt x="7738" y="8193"/>
                    <a:pt x="7369" y="7891"/>
                  </a:cubicBezTo>
                  <a:cubicBezTo>
                    <a:pt x="6817" y="7440"/>
                    <a:pt x="6391" y="6563"/>
                    <a:pt x="6592" y="5836"/>
                  </a:cubicBezTo>
                  <a:cubicBezTo>
                    <a:pt x="6592" y="5778"/>
                    <a:pt x="6547" y="5720"/>
                    <a:pt x="6491" y="5720"/>
                  </a:cubicBezTo>
                  <a:cubicBezTo>
                    <a:pt x="6475" y="5720"/>
                    <a:pt x="6458" y="5725"/>
                    <a:pt x="6441" y="5736"/>
                  </a:cubicBezTo>
                  <a:cubicBezTo>
                    <a:pt x="6214" y="5850"/>
                    <a:pt x="5959" y="5900"/>
                    <a:pt x="5700" y="5900"/>
                  </a:cubicBezTo>
                  <a:cubicBezTo>
                    <a:pt x="5161" y="5900"/>
                    <a:pt x="4600" y="5681"/>
                    <a:pt x="4211" y="5360"/>
                  </a:cubicBezTo>
                  <a:cubicBezTo>
                    <a:pt x="3684" y="4934"/>
                    <a:pt x="3008" y="4082"/>
                    <a:pt x="3359" y="3355"/>
                  </a:cubicBezTo>
                  <a:cubicBezTo>
                    <a:pt x="3384" y="3305"/>
                    <a:pt x="3359" y="3230"/>
                    <a:pt x="3309" y="3230"/>
                  </a:cubicBezTo>
                  <a:lnTo>
                    <a:pt x="752" y="2829"/>
                  </a:lnTo>
                  <a:cubicBezTo>
                    <a:pt x="576" y="2809"/>
                    <a:pt x="415" y="2789"/>
                    <a:pt x="257" y="2770"/>
                  </a:cubicBezTo>
                  <a:lnTo>
                    <a:pt x="257" y="2770"/>
                  </a:lnTo>
                  <a:cubicBezTo>
                    <a:pt x="798" y="2088"/>
                    <a:pt x="1339" y="1405"/>
                    <a:pt x="1880" y="723"/>
                  </a:cubicBezTo>
                  <a:lnTo>
                    <a:pt x="2265" y="277"/>
                  </a:lnTo>
                  <a:close/>
                  <a:moveTo>
                    <a:pt x="2279" y="1"/>
                  </a:moveTo>
                  <a:cubicBezTo>
                    <a:pt x="2262" y="1"/>
                    <a:pt x="2246" y="7"/>
                    <a:pt x="2231" y="21"/>
                  </a:cubicBezTo>
                  <a:cubicBezTo>
                    <a:pt x="1654" y="748"/>
                    <a:pt x="1078" y="1475"/>
                    <a:pt x="502" y="2202"/>
                  </a:cubicBezTo>
                  <a:cubicBezTo>
                    <a:pt x="326" y="2377"/>
                    <a:pt x="176" y="2578"/>
                    <a:pt x="25" y="2753"/>
                  </a:cubicBezTo>
                  <a:cubicBezTo>
                    <a:pt x="0" y="2803"/>
                    <a:pt x="0" y="2904"/>
                    <a:pt x="75" y="2929"/>
                  </a:cubicBezTo>
                  <a:cubicBezTo>
                    <a:pt x="903" y="3054"/>
                    <a:pt x="1730" y="3179"/>
                    <a:pt x="2557" y="3305"/>
                  </a:cubicBezTo>
                  <a:lnTo>
                    <a:pt x="3159" y="3391"/>
                  </a:lnTo>
                  <a:lnTo>
                    <a:pt x="3159" y="3391"/>
                  </a:lnTo>
                  <a:cubicBezTo>
                    <a:pt x="2871" y="4145"/>
                    <a:pt x="3512" y="5031"/>
                    <a:pt x="4085" y="5485"/>
                  </a:cubicBezTo>
                  <a:cubicBezTo>
                    <a:pt x="4517" y="5850"/>
                    <a:pt x="5112" y="6083"/>
                    <a:pt x="5691" y="6083"/>
                  </a:cubicBezTo>
                  <a:cubicBezTo>
                    <a:pt x="5927" y="6083"/>
                    <a:pt x="6161" y="6044"/>
                    <a:pt x="6379" y="5959"/>
                  </a:cubicBezTo>
                  <a:lnTo>
                    <a:pt x="6379" y="5959"/>
                  </a:lnTo>
                  <a:cubicBezTo>
                    <a:pt x="6257" y="6746"/>
                    <a:pt x="6712" y="7625"/>
                    <a:pt x="7319" y="8092"/>
                  </a:cubicBezTo>
                  <a:cubicBezTo>
                    <a:pt x="7723" y="8399"/>
                    <a:pt x="8377" y="8737"/>
                    <a:pt x="8958" y="8737"/>
                  </a:cubicBezTo>
                  <a:cubicBezTo>
                    <a:pt x="9278" y="8737"/>
                    <a:pt x="9577" y="8635"/>
                    <a:pt x="9799" y="8368"/>
                  </a:cubicBezTo>
                  <a:lnTo>
                    <a:pt x="9799" y="8368"/>
                  </a:lnTo>
                  <a:cubicBezTo>
                    <a:pt x="9808" y="8361"/>
                    <a:pt x="9817" y="8353"/>
                    <a:pt x="9825" y="8342"/>
                  </a:cubicBezTo>
                  <a:cubicBezTo>
                    <a:pt x="10351" y="7641"/>
                    <a:pt x="9700" y="6638"/>
                    <a:pt x="9173" y="6137"/>
                  </a:cubicBezTo>
                  <a:cubicBezTo>
                    <a:pt x="8696" y="5715"/>
                    <a:pt x="7991" y="5347"/>
                    <a:pt x="7323" y="5347"/>
                  </a:cubicBezTo>
                  <a:cubicBezTo>
                    <a:pt x="7137" y="5347"/>
                    <a:pt x="6955" y="5375"/>
                    <a:pt x="6780" y="5439"/>
                  </a:cubicBezTo>
                  <a:lnTo>
                    <a:pt x="6780" y="5439"/>
                  </a:lnTo>
                  <a:cubicBezTo>
                    <a:pt x="6879" y="4651"/>
                    <a:pt x="6343" y="3868"/>
                    <a:pt x="5765" y="3405"/>
                  </a:cubicBezTo>
                  <a:cubicBezTo>
                    <a:pt x="5360" y="3085"/>
                    <a:pt x="4740" y="2764"/>
                    <a:pt x="4164" y="2764"/>
                  </a:cubicBezTo>
                  <a:cubicBezTo>
                    <a:pt x="3925" y="2764"/>
                    <a:pt x="3693" y="2820"/>
                    <a:pt x="3488" y="2953"/>
                  </a:cubicBezTo>
                  <a:lnTo>
                    <a:pt x="3488" y="2953"/>
                  </a:lnTo>
                  <a:cubicBezTo>
                    <a:pt x="3200" y="2170"/>
                    <a:pt x="2892" y="1409"/>
                    <a:pt x="2607" y="648"/>
                  </a:cubicBezTo>
                  <a:lnTo>
                    <a:pt x="2381" y="72"/>
                  </a:lnTo>
                  <a:cubicBezTo>
                    <a:pt x="2363" y="36"/>
                    <a:pt x="2321" y="1"/>
                    <a:pt x="2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7"/>
            <p:cNvSpPr/>
            <p:nvPr/>
          </p:nvSpPr>
          <p:spPr>
            <a:xfrm>
              <a:off x="2002025" y="2240625"/>
              <a:ext cx="251900" cy="213425"/>
            </a:xfrm>
            <a:custGeom>
              <a:avLst/>
              <a:gdLst/>
              <a:ahLst/>
              <a:cxnLst/>
              <a:rect l="l" t="t" r="r" b="b"/>
              <a:pathLst>
                <a:path w="10076" h="8537" extrusionOk="0">
                  <a:moveTo>
                    <a:pt x="7895" y="1"/>
                  </a:moveTo>
                  <a:lnTo>
                    <a:pt x="7269" y="1630"/>
                  </a:lnTo>
                  <a:lnTo>
                    <a:pt x="6717" y="3008"/>
                  </a:lnTo>
                  <a:cubicBezTo>
                    <a:pt x="6542" y="2851"/>
                    <a:pt x="6298" y="2776"/>
                    <a:pt x="6020" y="2776"/>
                  </a:cubicBezTo>
                  <a:cubicBezTo>
                    <a:pt x="5541" y="2776"/>
                    <a:pt x="4959" y="2998"/>
                    <a:pt x="4436" y="3409"/>
                  </a:cubicBezTo>
                  <a:cubicBezTo>
                    <a:pt x="3659" y="4036"/>
                    <a:pt x="3359" y="4938"/>
                    <a:pt x="3534" y="5514"/>
                  </a:cubicBezTo>
                  <a:cubicBezTo>
                    <a:pt x="3352" y="5410"/>
                    <a:pt x="3119" y="5357"/>
                    <a:pt x="2860" y="5357"/>
                  </a:cubicBezTo>
                  <a:cubicBezTo>
                    <a:pt x="2370" y="5357"/>
                    <a:pt x="1787" y="5547"/>
                    <a:pt x="1279" y="5941"/>
                  </a:cubicBezTo>
                  <a:cubicBezTo>
                    <a:pt x="376" y="6667"/>
                    <a:pt x="0" y="7670"/>
                    <a:pt x="451" y="8221"/>
                  </a:cubicBezTo>
                  <a:cubicBezTo>
                    <a:pt x="624" y="8434"/>
                    <a:pt x="902" y="8536"/>
                    <a:pt x="1232" y="8536"/>
                  </a:cubicBezTo>
                  <a:cubicBezTo>
                    <a:pt x="1720" y="8536"/>
                    <a:pt x="2320" y="8314"/>
                    <a:pt x="2857" y="7895"/>
                  </a:cubicBezTo>
                  <a:cubicBezTo>
                    <a:pt x="3609" y="7269"/>
                    <a:pt x="3835" y="6266"/>
                    <a:pt x="3685" y="5715"/>
                  </a:cubicBezTo>
                  <a:lnTo>
                    <a:pt x="3685" y="5715"/>
                  </a:lnTo>
                  <a:cubicBezTo>
                    <a:pt x="3889" y="5822"/>
                    <a:pt x="4170" y="5884"/>
                    <a:pt x="4481" y="5884"/>
                  </a:cubicBezTo>
                  <a:cubicBezTo>
                    <a:pt x="4969" y="5884"/>
                    <a:pt x="5531" y="5732"/>
                    <a:pt x="5990" y="5364"/>
                  </a:cubicBezTo>
                  <a:cubicBezTo>
                    <a:pt x="6817" y="4712"/>
                    <a:pt x="7193" y="3785"/>
                    <a:pt x="6893" y="3209"/>
                  </a:cubicBezTo>
                  <a:lnTo>
                    <a:pt x="8346" y="3008"/>
                  </a:lnTo>
                  <a:lnTo>
                    <a:pt x="10076" y="2733"/>
                  </a:lnTo>
                  <a:lnTo>
                    <a:pt x="8998" y="1379"/>
                  </a:lnTo>
                  <a:lnTo>
                    <a:pt x="7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7"/>
            <p:cNvSpPr/>
            <p:nvPr/>
          </p:nvSpPr>
          <p:spPr>
            <a:xfrm>
              <a:off x="1997625" y="2238225"/>
              <a:ext cx="258800" cy="218450"/>
            </a:xfrm>
            <a:custGeom>
              <a:avLst/>
              <a:gdLst/>
              <a:ahLst/>
              <a:cxnLst/>
              <a:rect l="l" t="t" r="r" b="b"/>
              <a:pathLst>
                <a:path w="10352" h="8738" extrusionOk="0">
                  <a:moveTo>
                    <a:pt x="8085" y="281"/>
                  </a:moveTo>
                  <a:lnTo>
                    <a:pt x="8085" y="281"/>
                  </a:lnTo>
                  <a:cubicBezTo>
                    <a:pt x="8632" y="949"/>
                    <a:pt x="9179" y="1638"/>
                    <a:pt x="9725" y="2327"/>
                  </a:cubicBezTo>
                  <a:cubicBezTo>
                    <a:pt x="9862" y="2464"/>
                    <a:pt x="9984" y="2617"/>
                    <a:pt x="10102" y="2772"/>
                  </a:cubicBezTo>
                  <a:lnTo>
                    <a:pt x="10102" y="2772"/>
                  </a:lnTo>
                  <a:cubicBezTo>
                    <a:pt x="9317" y="2891"/>
                    <a:pt x="8531" y="3010"/>
                    <a:pt x="7745" y="3129"/>
                  </a:cubicBezTo>
                  <a:cubicBezTo>
                    <a:pt x="7520" y="3154"/>
                    <a:pt x="7294" y="3204"/>
                    <a:pt x="7069" y="3230"/>
                  </a:cubicBezTo>
                  <a:cubicBezTo>
                    <a:pt x="6993" y="3230"/>
                    <a:pt x="6968" y="3305"/>
                    <a:pt x="6993" y="3355"/>
                  </a:cubicBezTo>
                  <a:cubicBezTo>
                    <a:pt x="7369" y="4082"/>
                    <a:pt x="6668" y="4934"/>
                    <a:pt x="6141" y="5360"/>
                  </a:cubicBezTo>
                  <a:cubicBezTo>
                    <a:pt x="5752" y="5681"/>
                    <a:pt x="5191" y="5900"/>
                    <a:pt x="4652" y="5900"/>
                  </a:cubicBezTo>
                  <a:cubicBezTo>
                    <a:pt x="4393" y="5900"/>
                    <a:pt x="4138" y="5850"/>
                    <a:pt x="3911" y="5736"/>
                  </a:cubicBezTo>
                  <a:cubicBezTo>
                    <a:pt x="3894" y="5725"/>
                    <a:pt x="3877" y="5720"/>
                    <a:pt x="3861" y="5720"/>
                  </a:cubicBezTo>
                  <a:cubicBezTo>
                    <a:pt x="3807" y="5720"/>
                    <a:pt x="3766" y="5778"/>
                    <a:pt x="3785" y="5836"/>
                  </a:cubicBezTo>
                  <a:cubicBezTo>
                    <a:pt x="3961" y="6563"/>
                    <a:pt x="3535" y="7440"/>
                    <a:pt x="2983" y="7891"/>
                  </a:cubicBezTo>
                  <a:cubicBezTo>
                    <a:pt x="2614" y="8193"/>
                    <a:pt x="1963" y="8563"/>
                    <a:pt x="1400" y="8563"/>
                  </a:cubicBezTo>
                  <a:cubicBezTo>
                    <a:pt x="1137" y="8563"/>
                    <a:pt x="893" y="8482"/>
                    <a:pt x="706" y="8276"/>
                  </a:cubicBezTo>
                  <a:lnTo>
                    <a:pt x="706" y="8276"/>
                  </a:lnTo>
                  <a:cubicBezTo>
                    <a:pt x="705" y="8273"/>
                    <a:pt x="704" y="8270"/>
                    <a:pt x="703" y="8267"/>
                  </a:cubicBezTo>
                  <a:cubicBezTo>
                    <a:pt x="201" y="7616"/>
                    <a:pt x="853" y="6713"/>
                    <a:pt x="1329" y="6262"/>
                  </a:cubicBezTo>
                  <a:cubicBezTo>
                    <a:pt x="1733" y="5877"/>
                    <a:pt x="2378" y="5532"/>
                    <a:pt x="3000" y="5532"/>
                  </a:cubicBezTo>
                  <a:cubicBezTo>
                    <a:pt x="3227" y="5532"/>
                    <a:pt x="3452" y="5578"/>
                    <a:pt x="3660" y="5686"/>
                  </a:cubicBezTo>
                  <a:cubicBezTo>
                    <a:pt x="3673" y="5690"/>
                    <a:pt x="3687" y="5692"/>
                    <a:pt x="3699" y="5692"/>
                  </a:cubicBezTo>
                  <a:cubicBezTo>
                    <a:pt x="3759" y="5692"/>
                    <a:pt x="3806" y="5647"/>
                    <a:pt x="3785" y="5585"/>
                  </a:cubicBezTo>
                  <a:cubicBezTo>
                    <a:pt x="3610" y="4859"/>
                    <a:pt x="4086" y="4057"/>
                    <a:pt x="4612" y="3605"/>
                  </a:cubicBezTo>
                  <a:cubicBezTo>
                    <a:pt x="4985" y="3304"/>
                    <a:pt x="5622" y="2939"/>
                    <a:pt x="6194" y="2939"/>
                  </a:cubicBezTo>
                  <a:cubicBezTo>
                    <a:pt x="6429" y="2939"/>
                    <a:pt x="6653" y="3001"/>
                    <a:pt x="6843" y="3154"/>
                  </a:cubicBezTo>
                  <a:cubicBezTo>
                    <a:pt x="6861" y="3172"/>
                    <a:pt x="6882" y="3180"/>
                    <a:pt x="6902" y="3180"/>
                  </a:cubicBezTo>
                  <a:cubicBezTo>
                    <a:pt x="6940" y="3180"/>
                    <a:pt x="6977" y="3153"/>
                    <a:pt x="6993" y="3104"/>
                  </a:cubicBezTo>
                  <a:lnTo>
                    <a:pt x="7921" y="698"/>
                  </a:lnTo>
                  <a:cubicBezTo>
                    <a:pt x="7975" y="552"/>
                    <a:pt x="8030" y="419"/>
                    <a:pt x="8085" y="281"/>
                  </a:cubicBezTo>
                  <a:close/>
                  <a:moveTo>
                    <a:pt x="8092" y="1"/>
                  </a:moveTo>
                  <a:cubicBezTo>
                    <a:pt x="8044" y="1"/>
                    <a:pt x="7989" y="36"/>
                    <a:pt x="7971" y="72"/>
                  </a:cubicBezTo>
                  <a:lnTo>
                    <a:pt x="7069" y="2428"/>
                  </a:lnTo>
                  <a:cubicBezTo>
                    <a:pt x="7008" y="2590"/>
                    <a:pt x="6930" y="2770"/>
                    <a:pt x="6863" y="2952"/>
                  </a:cubicBezTo>
                  <a:lnTo>
                    <a:pt x="6863" y="2952"/>
                  </a:lnTo>
                  <a:cubicBezTo>
                    <a:pt x="6658" y="2819"/>
                    <a:pt x="6427" y="2764"/>
                    <a:pt x="6188" y="2764"/>
                  </a:cubicBezTo>
                  <a:cubicBezTo>
                    <a:pt x="5612" y="2764"/>
                    <a:pt x="4992" y="3085"/>
                    <a:pt x="4587" y="3405"/>
                  </a:cubicBezTo>
                  <a:cubicBezTo>
                    <a:pt x="4009" y="3868"/>
                    <a:pt x="3473" y="4651"/>
                    <a:pt x="3572" y="5439"/>
                  </a:cubicBezTo>
                  <a:lnTo>
                    <a:pt x="3572" y="5439"/>
                  </a:lnTo>
                  <a:cubicBezTo>
                    <a:pt x="3398" y="5375"/>
                    <a:pt x="3215" y="5347"/>
                    <a:pt x="3030" y="5347"/>
                  </a:cubicBezTo>
                  <a:cubicBezTo>
                    <a:pt x="2363" y="5347"/>
                    <a:pt x="1663" y="5715"/>
                    <a:pt x="1204" y="6137"/>
                  </a:cubicBezTo>
                  <a:cubicBezTo>
                    <a:pt x="653" y="6638"/>
                    <a:pt x="1" y="7641"/>
                    <a:pt x="527" y="8342"/>
                  </a:cubicBezTo>
                  <a:cubicBezTo>
                    <a:pt x="535" y="8353"/>
                    <a:pt x="544" y="8361"/>
                    <a:pt x="553" y="8368"/>
                  </a:cubicBezTo>
                  <a:lnTo>
                    <a:pt x="553" y="8368"/>
                  </a:lnTo>
                  <a:cubicBezTo>
                    <a:pt x="775" y="8635"/>
                    <a:pt x="1074" y="8737"/>
                    <a:pt x="1394" y="8737"/>
                  </a:cubicBezTo>
                  <a:cubicBezTo>
                    <a:pt x="1975" y="8737"/>
                    <a:pt x="2629" y="8399"/>
                    <a:pt x="3033" y="8092"/>
                  </a:cubicBezTo>
                  <a:cubicBezTo>
                    <a:pt x="3638" y="7627"/>
                    <a:pt x="4092" y="6752"/>
                    <a:pt x="3994" y="5967"/>
                  </a:cubicBezTo>
                  <a:lnTo>
                    <a:pt x="3994" y="5967"/>
                  </a:lnTo>
                  <a:cubicBezTo>
                    <a:pt x="4207" y="6046"/>
                    <a:pt x="4436" y="6083"/>
                    <a:pt x="4667" y="6083"/>
                  </a:cubicBezTo>
                  <a:cubicBezTo>
                    <a:pt x="5251" y="6083"/>
                    <a:pt x="5852" y="5850"/>
                    <a:pt x="6267" y="5485"/>
                  </a:cubicBezTo>
                  <a:cubicBezTo>
                    <a:pt x="6841" y="5031"/>
                    <a:pt x="7483" y="4143"/>
                    <a:pt x="7214" y="3387"/>
                  </a:cubicBezTo>
                  <a:lnTo>
                    <a:pt x="7214" y="3387"/>
                  </a:lnTo>
                  <a:cubicBezTo>
                    <a:pt x="8026" y="3266"/>
                    <a:pt x="8839" y="3123"/>
                    <a:pt x="9675" y="3004"/>
                  </a:cubicBezTo>
                  <a:cubicBezTo>
                    <a:pt x="9876" y="2979"/>
                    <a:pt x="10076" y="2954"/>
                    <a:pt x="10277" y="2929"/>
                  </a:cubicBezTo>
                  <a:cubicBezTo>
                    <a:pt x="10352" y="2904"/>
                    <a:pt x="10352" y="2803"/>
                    <a:pt x="10327" y="2753"/>
                  </a:cubicBezTo>
                  <a:cubicBezTo>
                    <a:pt x="9750" y="2052"/>
                    <a:pt x="9174" y="1325"/>
                    <a:pt x="8597" y="598"/>
                  </a:cubicBezTo>
                  <a:cubicBezTo>
                    <a:pt x="8447" y="423"/>
                    <a:pt x="8297" y="222"/>
                    <a:pt x="8146" y="21"/>
                  </a:cubicBezTo>
                  <a:cubicBezTo>
                    <a:pt x="8132" y="7"/>
                    <a:pt x="8113" y="1"/>
                    <a:pt x="80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7"/>
            <p:cNvSpPr/>
            <p:nvPr/>
          </p:nvSpPr>
          <p:spPr>
            <a:xfrm>
              <a:off x="1528325" y="2290125"/>
              <a:ext cx="652300" cy="552025"/>
            </a:xfrm>
            <a:custGeom>
              <a:avLst/>
              <a:gdLst/>
              <a:ahLst/>
              <a:cxnLst/>
              <a:rect l="l" t="t" r="r" b="b"/>
              <a:pathLst>
                <a:path w="26092" h="22081" extrusionOk="0">
                  <a:moveTo>
                    <a:pt x="13059" y="1"/>
                  </a:moveTo>
                  <a:cubicBezTo>
                    <a:pt x="5840" y="1"/>
                    <a:pt x="1" y="4938"/>
                    <a:pt x="1" y="11028"/>
                  </a:cubicBezTo>
                  <a:cubicBezTo>
                    <a:pt x="1" y="17144"/>
                    <a:pt x="5840" y="22081"/>
                    <a:pt x="13059" y="22081"/>
                  </a:cubicBezTo>
                  <a:cubicBezTo>
                    <a:pt x="20252" y="22081"/>
                    <a:pt x="26091" y="17144"/>
                    <a:pt x="26091" y="11028"/>
                  </a:cubicBezTo>
                  <a:cubicBezTo>
                    <a:pt x="26091" y="4938"/>
                    <a:pt x="20252" y="1"/>
                    <a:pt x="130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7"/>
            <p:cNvSpPr/>
            <p:nvPr/>
          </p:nvSpPr>
          <p:spPr>
            <a:xfrm>
              <a:off x="1521450" y="2288000"/>
              <a:ext cx="661675" cy="556225"/>
            </a:xfrm>
            <a:custGeom>
              <a:avLst/>
              <a:gdLst/>
              <a:ahLst/>
              <a:cxnLst/>
              <a:rect l="l" t="t" r="r" b="b"/>
              <a:pathLst>
                <a:path w="26467" h="22249" extrusionOk="0">
                  <a:moveTo>
                    <a:pt x="13305" y="189"/>
                  </a:moveTo>
                  <a:cubicBezTo>
                    <a:pt x="14187" y="189"/>
                    <a:pt x="15070" y="264"/>
                    <a:pt x="15940" y="411"/>
                  </a:cubicBezTo>
                  <a:cubicBezTo>
                    <a:pt x="18421" y="838"/>
                    <a:pt x="20802" y="1890"/>
                    <a:pt x="22682" y="3569"/>
                  </a:cubicBezTo>
                  <a:cubicBezTo>
                    <a:pt x="24411" y="5098"/>
                    <a:pt x="25715" y="7128"/>
                    <a:pt x="26116" y="9434"/>
                  </a:cubicBezTo>
                  <a:cubicBezTo>
                    <a:pt x="26241" y="9985"/>
                    <a:pt x="26291" y="10562"/>
                    <a:pt x="26291" y="11113"/>
                  </a:cubicBezTo>
                  <a:cubicBezTo>
                    <a:pt x="26266" y="13469"/>
                    <a:pt x="25389" y="15700"/>
                    <a:pt x="23885" y="17479"/>
                  </a:cubicBezTo>
                  <a:cubicBezTo>
                    <a:pt x="22281" y="19359"/>
                    <a:pt x="20101" y="20687"/>
                    <a:pt x="17770" y="21414"/>
                  </a:cubicBezTo>
                  <a:cubicBezTo>
                    <a:pt x="16341" y="21844"/>
                    <a:pt x="14850" y="22059"/>
                    <a:pt x="13358" y="22059"/>
                  </a:cubicBezTo>
                  <a:cubicBezTo>
                    <a:pt x="12154" y="22059"/>
                    <a:pt x="10949" y="21919"/>
                    <a:pt x="9775" y="21640"/>
                  </a:cubicBezTo>
                  <a:cubicBezTo>
                    <a:pt x="7369" y="21063"/>
                    <a:pt x="5088" y="19885"/>
                    <a:pt x="3334" y="18081"/>
                  </a:cubicBezTo>
                  <a:cubicBezTo>
                    <a:pt x="1704" y="16427"/>
                    <a:pt x="602" y="14271"/>
                    <a:pt x="401" y="11965"/>
                  </a:cubicBezTo>
                  <a:cubicBezTo>
                    <a:pt x="201" y="9635"/>
                    <a:pt x="877" y="7354"/>
                    <a:pt x="2231" y="5474"/>
                  </a:cubicBezTo>
                  <a:cubicBezTo>
                    <a:pt x="3659" y="3494"/>
                    <a:pt x="5714" y="2015"/>
                    <a:pt x="7995" y="1163"/>
                  </a:cubicBezTo>
                  <a:cubicBezTo>
                    <a:pt x="9681" y="506"/>
                    <a:pt x="11491" y="189"/>
                    <a:pt x="13305" y="189"/>
                  </a:cubicBezTo>
                  <a:close/>
                  <a:moveTo>
                    <a:pt x="13364" y="1"/>
                  </a:moveTo>
                  <a:cubicBezTo>
                    <a:pt x="12148" y="1"/>
                    <a:pt x="10931" y="147"/>
                    <a:pt x="9750" y="437"/>
                  </a:cubicBezTo>
                  <a:cubicBezTo>
                    <a:pt x="7293" y="1013"/>
                    <a:pt x="4963" y="2241"/>
                    <a:pt x="3183" y="4046"/>
                  </a:cubicBezTo>
                  <a:cubicBezTo>
                    <a:pt x="1554" y="5725"/>
                    <a:pt x="451" y="7905"/>
                    <a:pt x="226" y="10236"/>
                  </a:cubicBezTo>
                  <a:cubicBezTo>
                    <a:pt x="0" y="12592"/>
                    <a:pt x="702" y="14948"/>
                    <a:pt x="2080" y="16878"/>
                  </a:cubicBezTo>
                  <a:cubicBezTo>
                    <a:pt x="3509" y="18883"/>
                    <a:pt x="5589" y="20361"/>
                    <a:pt x="7870" y="21239"/>
                  </a:cubicBezTo>
                  <a:cubicBezTo>
                    <a:pt x="9594" y="21915"/>
                    <a:pt x="11431" y="22249"/>
                    <a:pt x="13275" y="22249"/>
                  </a:cubicBezTo>
                  <a:cubicBezTo>
                    <a:pt x="14166" y="22249"/>
                    <a:pt x="15058" y="22171"/>
                    <a:pt x="15940" y="22016"/>
                  </a:cubicBezTo>
                  <a:cubicBezTo>
                    <a:pt x="18446" y="21590"/>
                    <a:pt x="20877" y="20512"/>
                    <a:pt x="22807" y="18808"/>
                  </a:cubicBezTo>
                  <a:cubicBezTo>
                    <a:pt x="24587" y="17254"/>
                    <a:pt x="25890" y="15173"/>
                    <a:pt x="26316" y="12843"/>
                  </a:cubicBezTo>
                  <a:cubicBezTo>
                    <a:pt x="26416" y="12266"/>
                    <a:pt x="26466" y="11690"/>
                    <a:pt x="26466" y="11113"/>
                  </a:cubicBezTo>
                  <a:cubicBezTo>
                    <a:pt x="26466" y="8757"/>
                    <a:pt x="25564" y="6502"/>
                    <a:pt x="24060" y="4697"/>
                  </a:cubicBezTo>
                  <a:cubicBezTo>
                    <a:pt x="22456" y="2792"/>
                    <a:pt x="20226" y="1414"/>
                    <a:pt x="17845" y="687"/>
                  </a:cubicBezTo>
                  <a:cubicBezTo>
                    <a:pt x="16398" y="228"/>
                    <a:pt x="14881" y="1"/>
                    <a:pt x="13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7"/>
            <p:cNvSpPr/>
            <p:nvPr/>
          </p:nvSpPr>
          <p:spPr>
            <a:xfrm>
              <a:off x="1578450" y="2313300"/>
              <a:ext cx="552050" cy="394775"/>
            </a:xfrm>
            <a:custGeom>
              <a:avLst/>
              <a:gdLst/>
              <a:ahLst/>
              <a:cxnLst/>
              <a:rect l="l" t="t" r="r" b="b"/>
              <a:pathLst>
                <a:path w="22082" h="15791" extrusionOk="0">
                  <a:moveTo>
                    <a:pt x="11054" y="1"/>
                  </a:moveTo>
                  <a:cubicBezTo>
                    <a:pt x="4938" y="1"/>
                    <a:pt x="1" y="3535"/>
                    <a:pt x="1" y="7896"/>
                  </a:cubicBezTo>
                  <a:cubicBezTo>
                    <a:pt x="1" y="12257"/>
                    <a:pt x="4938" y="15791"/>
                    <a:pt x="11054" y="15791"/>
                  </a:cubicBezTo>
                  <a:cubicBezTo>
                    <a:pt x="17144" y="15791"/>
                    <a:pt x="22081" y="12257"/>
                    <a:pt x="22081" y="7896"/>
                  </a:cubicBezTo>
                  <a:cubicBezTo>
                    <a:pt x="22081" y="3535"/>
                    <a:pt x="17144" y="1"/>
                    <a:pt x="11054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7"/>
            <p:cNvSpPr/>
            <p:nvPr/>
          </p:nvSpPr>
          <p:spPr>
            <a:xfrm>
              <a:off x="1990125" y="2425475"/>
              <a:ext cx="147875" cy="147900"/>
            </a:xfrm>
            <a:custGeom>
              <a:avLst/>
              <a:gdLst/>
              <a:ahLst/>
              <a:cxnLst/>
              <a:rect l="l" t="t" r="r" b="b"/>
              <a:pathLst>
                <a:path w="5915" h="5916" extrusionOk="0">
                  <a:moveTo>
                    <a:pt x="2958" y="0"/>
                  </a:moveTo>
                  <a:cubicBezTo>
                    <a:pt x="1328" y="0"/>
                    <a:pt x="0" y="1329"/>
                    <a:pt x="0" y="2958"/>
                  </a:cubicBezTo>
                  <a:cubicBezTo>
                    <a:pt x="0" y="4587"/>
                    <a:pt x="1328" y="5915"/>
                    <a:pt x="2958" y="5915"/>
                  </a:cubicBezTo>
                  <a:cubicBezTo>
                    <a:pt x="4587" y="5915"/>
                    <a:pt x="5915" y="4587"/>
                    <a:pt x="5915" y="2958"/>
                  </a:cubicBezTo>
                  <a:cubicBezTo>
                    <a:pt x="5915" y="1329"/>
                    <a:pt x="4587" y="0"/>
                    <a:pt x="29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7"/>
            <p:cNvSpPr/>
            <p:nvPr/>
          </p:nvSpPr>
          <p:spPr>
            <a:xfrm>
              <a:off x="1988225" y="2423375"/>
              <a:ext cx="157925" cy="151825"/>
            </a:xfrm>
            <a:custGeom>
              <a:avLst/>
              <a:gdLst/>
              <a:ahLst/>
              <a:cxnLst/>
              <a:rect l="l" t="t" r="r" b="b"/>
              <a:pathLst>
                <a:path w="6317" h="6073" extrusionOk="0">
                  <a:moveTo>
                    <a:pt x="3018" y="171"/>
                  </a:moveTo>
                  <a:cubicBezTo>
                    <a:pt x="3850" y="171"/>
                    <a:pt x="4676" y="540"/>
                    <a:pt x="5239" y="1212"/>
                  </a:cubicBezTo>
                  <a:cubicBezTo>
                    <a:pt x="6016" y="2139"/>
                    <a:pt x="6116" y="3493"/>
                    <a:pt x="5490" y="4520"/>
                  </a:cubicBezTo>
                  <a:cubicBezTo>
                    <a:pt x="4960" y="5390"/>
                    <a:pt x="3999" y="5900"/>
                    <a:pt x="3002" y="5900"/>
                  </a:cubicBezTo>
                  <a:cubicBezTo>
                    <a:pt x="2821" y="5900"/>
                    <a:pt x="2638" y="5883"/>
                    <a:pt x="2457" y="5849"/>
                  </a:cubicBezTo>
                  <a:cubicBezTo>
                    <a:pt x="1154" y="5573"/>
                    <a:pt x="176" y="4370"/>
                    <a:pt x="176" y="3042"/>
                  </a:cubicBezTo>
                  <a:cubicBezTo>
                    <a:pt x="176" y="1839"/>
                    <a:pt x="928" y="736"/>
                    <a:pt x="2081" y="335"/>
                  </a:cubicBezTo>
                  <a:cubicBezTo>
                    <a:pt x="2385" y="224"/>
                    <a:pt x="2702" y="171"/>
                    <a:pt x="3018" y="171"/>
                  </a:cubicBezTo>
                  <a:close/>
                  <a:moveTo>
                    <a:pt x="3021" y="1"/>
                  </a:moveTo>
                  <a:cubicBezTo>
                    <a:pt x="2825" y="1"/>
                    <a:pt x="2628" y="20"/>
                    <a:pt x="2432" y="59"/>
                  </a:cubicBezTo>
                  <a:cubicBezTo>
                    <a:pt x="1029" y="335"/>
                    <a:pt x="1" y="1613"/>
                    <a:pt x="1" y="3042"/>
                  </a:cubicBezTo>
                  <a:cubicBezTo>
                    <a:pt x="1" y="4295"/>
                    <a:pt x="803" y="5448"/>
                    <a:pt x="2006" y="5899"/>
                  </a:cubicBezTo>
                  <a:cubicBezTo>
                    <a:pt x="2330" y="6016"/>
                    <a:pt x="2669" y="6072"/>
                    <a:pt x="3008" y="6072"/>
                  </a:cubicBezTo>
                  <a:cubicBezTo>
                    <a:pt x="3901" y="6072"/>
                    <a:pt x="4790" y="5680"/>
                    <a:pt x="5389" y="4971"/>
                  </a:cubicBezTo>
                  <a:cubicBezTo>
                    <a:pt x="6191" y="3994"/>
                    <a:pt x="6317" y="2565"/>
                    <a:pt x="5640" y="1463"/>
                  </a:cubicBezTo>
                  <a:cubicBezTo>
                    <a:pt x="5090" y="553"/>
                    <a:pt x="4077" y="1"/>
                    <a:pt x="3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7"/>
            <p:cNvSpPr/>
            <p:nvPr/>
          </p:nvSpPr>
          <p:spPr>
            <a:xfrm>
              <a:off x="2013925" y="2449900"/>
              <a:ext cx="100275" cy="100900"/>
            </a:xfrm>
            <a:custGeom>
              <a:avLst/>
              <a:gdLst/>
              <a:ahLst/>
              <a:cxnLst/>
              <a:rect l="l" t="t" r="r" b="b"/>
              <a:pathLst>
                <a:path w="4011" h="4036" extrusionOk="0">
                  <a:moveTo>
                    <a:pt x="2006" y="1"/>
                  </a:moveTo>
                  <a:cubicBezTo>
                    <a:pt x="903" y="1"/>
                    <a:pt x="1" y="903"/>
                    <a:pt x="1" y="2006"/>
                  </a:cubicBezTo>
                  <a:cubicBezTo>
                    <a:pt x="1" y="3134"/>
                    <a:pt x="903" y="4036"/>
                    <a:pt x="2006" y="4036"/>
                  </a:cubicBezTo>
                  <a:cubicBezTo>
                    <a:pt x="3133" y="4036"/>
                    <a:pt x="4011" y="3134"/>
                    <a:pt x="4011" y="2006"/>
                  </a:cubicBezTo>
                  <a:cubicBezTo>
                    <a:pt x="4011" y="903"/>
                    <a:pt x="3133" y="1"/>
                    <a:pt x="2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7"/>
            <p:cNvSpPr/>
            <p:nvPr/>
          </p:nvSpPr>
          <p:spPr>
            <a:xfrm>
              <a:off x="2018950" y="2448025"/>
              <a:ext cx="32600" cy="31975"/>
            </a:xfrm>
            <a:custGeom>
              <a:avLst/>
              <a:gdLst/>
              <a:ahLst/>
              <a:cxnLst/>
              <a:rect l="l" t="t" r="r" b="b"/>
              <a:pathLst>
                <a:path w="1304" h="1279" extrusionOk="0">
                  <a:moveTo>
                    <a:pt x="652" y="0"/>
                  </a:moveTo>
                  <a:cubicBezTo>
                    <a:pt x="301" y="0"/>
                    <a:pt x="0" y="276"/>
                    <a:pt x="0" y="627"/>
                  </a:cubicBezTo>
                  <a:cubicBezTo>
                    <a:pt x="0" y="978"/>
                    <a:pt x="301" y="1279"/>
                    <a:pt x="652" y="1279"/>
                  </a:cubicBezTo>
                  <a:cubicBezTo>
                    <a:pt x="1003" y="1279"/>
                    <a:pt x="1303" y="978"/>
                    <a:pt x="1303" y="627"/>
                  </a:cubicBezTo>
                  <a:cubicBezTo>
                    <a:pt x="1303" y="276"/>
                    <a:pt x="1003" y="0"/>
                    <a:pt x="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7"/>
            <p:cNvSpPr/>
            <p:nvPr/>
          </p:nvSpPr>
          <p:spPr>
            <a:xfrm>
              <a:off x="1570950" y="2424225"/>
              <a:ext cx="147875" cy="147875"/>
            </a:xfrm>
            <a:custGeom>
              <a:avLst/>
              <a:gdLst/>
              <a:ahLst/>
              <a:cxnLst/>
              <a:rect l="l" t="t" r="r" b="b"/>
              <a:pathLst>
                <a:path w="5915" h="5915" extrusionOk="0">
                  <a:moveTo>
                    <a:pt x="2958" y="0"/>
                  </a:moveTo>
                  <a:cubicBezTo>
                    <a:pt x="1328" y="0"/>
                    <a:pt x="0" y="1328"/>
                    <a:pt x="0" y="2957"/>
                  </a:cubicBezTo>
                  <a:cubicBezTo>
                    <a:pt x="0" y="4587"/>
                    <a:pt x="1328" y="5915"/>
                    <a:pt x="2958" y="5915"/>
                  </a:cubicBezTo>
                  <a:cubicBezTo>
                    <a:pt x="4587" y="5915"/>
                    <a:pt x="5915" y="4587"/>
                    <a:pt x="5915" y="2957"/>
                  </a:cubicBezTo>
                  <a:cubicBezTo>
                    <a:pt x="5915" y="1328"/>
                    <a:pt x="4587" y="0"/>
                    <a:pt x="29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7"/>
            <p:cNvSpPr/>
            <p:nvPr/>
          </p:nvSpPr>
          <p:spPr>
            <a:xfrm>
              <a:off x="1568975" y="2422125"/>
              <a:ext cx="157375" cy="152225"/>
            </a:xfrm>
            <a:custGeom>
              <a:avLst/>
              <a:gdLst/>
              <a:ahLst/>
              <a:cxnLst/>
              <a:rect l="l" t="t" r="r" b="b"/>
              <a:pathLst>
                <a:path w="6295" h="6089" extrusionOk="0">
                  <a:moveTo>
                    <a:pt x="3017" y="195"/>
                  </a:moveTo>
                  <a:cubicBezTo>
                    <a:pt x="3856" y="195"/>
                    <a:pt x="4680" y="559"/>
                    <a:pt x="5242" y="1212"/>
                  </a:cubicBezTo>
                  <a:cubicBezTo>
                    <a:pt x="6019" y="2139"/>
                    <a:pt x="6119" y="3493"/>
                    <a:pt x="5493" y="4520"/>
                  </a:cubicBezTo>
                  <a:cubicBezTo>
                    <a:pt x="4967" y="5382"/>
                    <a:pt x="4019" y="5909"/>
                    <a:pt x="3032" y="5909"/>
                  </a:cubicBezTo>
                  <a:cubicBezTo>
                    <a:pt x="2842" y="5909"/>
                    <a:pt x="2650" y="5889"/>
                    <a:pt x="2460" y="5849"/>
                  </a:cubicBezTo>
                  <a:cubicBezTo>
                    <a:pt x="1132" y="5573"/>
                    <a:pt x="179" y="4395"/>
                    <a:pt x="179" y="3041"/>
                  </a:cubicBezTo>
                  <a:cubicBezTo>
                    <a:pt x="179" y="1838"/>
                    <a:pt x="931" y="761"/>
                    <a:pt x="2059" y="360"/>
                  </a:cubicBezTo>
                  <a:cubicBezTo>
                    <a:pt x="2371" y="249"/>
                    <a:pt x="2695" y="195"/>
                    <a:pt x="3017" y="195"/>
                  </a:cubicBezTo>
                  <a:close/>
                  <a:moveTo>
                    <a:pt x="3024" y="1"/>
                  </a:moveTo>
                  <a:cubicBezTo>
                    <a:pt x="2828" y="1"/>
                    <a:pt x="2631" y="20"/>
                    <a:pt x="2435" y="59"/>
                  </a:cubicBezTo>
                  <a:cubicBezTo>
                    <a:pt x="1045" y="332"/>
                    <a:pt x="24" y="1589"/>
                    <a:pt x="4" y="3001"/>
                  </a:cubicBezTo>
                  <a:lnTo>
                    <a:pt x="4" y="3001"/>
                  </a:lnTo>
                  <a:cubicBezTo>
                    <a:pt x="1" y="3012"/>
                    <a:pt x="1" y="3026"/>
                    <a:pt x="4" y="3041"/>
                  </a:cubicBezTo>
                  <a:cubicBezTo>
                    <a:pt x="4" y="3041"/>
                    <a:pt x="4" y="3041"/>
                    <a:pt x="4" y="3041"/>
                  </a:cubicBezTo>
                  <a:lnTo>
                    <a:pt x="4" y="3041"/>
                  </a:lnTo>
                  <a:cubicBezTo>
                    <a:pt x="1" y="3057"/>
                    <a:pt x="1" y="3071"/>
                    <a:pt x="4" y="3082"/>
                  </a:cubicBezTo>
                  <a:lnTo>
                    <a:pt x="4" y="3082"/>
                  </a:lnTo>
                  <a:cubicBezTo>
                    <a:pt x="21" y="4344"/>
                    <a:pt x="819" y="5477"/>
                    <a:pt x="1984" y="5899"/>
                  </a:cubicBezTo>
                  <a:cubicBezTo>
                    <a:pt x="2325" y="6027"/>
                    <a:pt x="2681" y="6088"/>
                    <a:pt x="3033" y="6088"/>
                  </a:cubicBezTo>
                  <a:cubicBezTo>
                    <a:pt x="3923" y="6088"/>
                    <a:pt x="4793" y="5697"/>
                    <a:pt x="5367" y="4996"/>
                  </a:cubicBezTo>
                  <a:cubicBezTo>
                    <a:pt x="6194" y="3994"/>
                    <a:pt x="6295" y="2565"/>
                    <a:pt x="5643" y="1463"/>
                  </a:cubicBezTo>
                  <a:cubicBezTo>
                    <a:pt x="5093" y="553"/>
                    <a:pt x="4080" y="1"/>
                    <a:pt x="3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7"/>
            <p:cNvSpPr/>
            <p:nvPr/>
          </p:nvSpPr>
          <p:spPr>
            <a:xfrm>
              <a:off x="1594750" y="2448650"/>
              <a:ext cx="100275" cy="100900"/>
            </a:xfrm>
            <a:custGeom>
              <a:avLst/>
              <a:gdLst/>
              <a:ahLst/>
              <a:cxnLst/>
              <a:rect l="l" t="t" r="r" b="b"/>
              <a:pathLst>
                <a:path w="4011" h="4036" extrusionOk="0">
                  <a:moveTo>
                    <a:pt x="2006" y="1"/>
                  </a:moveTo>
                  <a:cubicBezTo>
                    <a:pt x="903" y="1"/>
                    <a:pt x="1" y="903"/>
                    <a:pt x="1" y="2031"/>
                  </a:cubicBezTo>
                  <a:cubicBezTo>
                    <a:pt x="1" y="3133"/>
                    <a:pt x="903" y="4036"/>
                    <a:pt x="2006" y="4036"/>
                  </a:cubicBezTo>
                  <a:cubicBezTo>
                    <a:pt x="3108" y="4036"/>
                    <a:pt x="4011" y="3133"/>
                    <a:pt x="4011" y="2031"/>
                  </a:cubicBezTo>
                  <a:cubicBezTo>
                    <a:pt x="4011" y="903"/>
                    <a:pt x="3108" y="1"/>
                    <a:pt x="2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7"/>
            <p:cNvSpPr/>
            <p:nvPr/>
          </p:nvSpPr>
          <p:spPr>
            <a:xfrm>
              <a:off x="1599775" y="2446775"/>
              <a:ext cx="31975" cy="31975"/>
            </a:xfrm>
            <a:custGeom>
              <a:avLst/>
              <a:gdLst/>
              <a:ahLst/>
              <a:cxnLst/>
              <a:rect l="l" t="t" r="r" b="b"/>
              <a:pathLst>
                <a:path w="1279" h="1279" extrusionOk="0">
                  <a:moveTo>
                    <a:pt x="652" y="0"/>
                  </a:moveTo>
                  <a:cubicBezTo>
                    <a:pt x="301" y="0"/>
                    <a:pt x="0" y="301"/>
                    <a:pt x="0" y="652"/>
                  </a:cubicBezTo>
                  <a:cubicBezTo>
                    <a:pt x="0" y="1003"/>
                    <a:pt x="301" y="1279"/>
                    <a:pt x="652" y="1279"/>
                  </a:cubicBezTo>
                  <a:cubicBezTo>
                    <a:pt x="1003" y="1279"/>
                    <a:pt x="1278" y="1003"/>
                    <a:pt x="1278" y="652"/>
                  </a:cubicBezTo>
                  <a:cubicBezTo>
                    <a:pt x="1278" y="301"/>
                    <a:pt x="1003" y="0"/>
                    <a:pt x="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7"/>
            <p:cNvSpPr/>
            <p:nvPr/>
          </p:nvSpPr>
          <p:spPr>
            <a:xfrm>
              <a:off x="1772700" y="2576475"/>
              <a:ext cx="164175" cy="92125"/>
            </a:xfrm>
            <a:custGeom>
              <a:avLst/>
              <a:gdLst/>
              <a:ahLst/>
              <a:cxnLst/>
              <a:rect l="l" t="t" r="r" b="b"/>
              <a:pathLst>
                <a:path w="6567" h="3685" extrusionOk="0">
                  <a:moveTo>
                    <a:pt x="0" y="0"/>
                  </a:moveTo>
                  <a:cubicBezTo>
                    <a:pt x="0" y="2030"/>
                    <a:pt x="1454" y="3685"/>
                    <a:pt x="3284" y="3685"/>
                  </a:cubicBezTo>
                  <a:cubicBezTo>
                    <a:pt x="5088" y="3685"/>
                    <a:pt x="6567" y="2030"/>
                    <a:pt x="6567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7"/>
            <p:cNvSpPr/>
            <p:nvPr/>
          </p:nvSpPr>
          <p:spPr>
            <a:xfrm>
              <a:off x="1770200" y="2574600"/>
              <a:ext cx="168550" cy="95875"/>
            </a:xfrm>
            <a:custGeom>
              <a:avLst/>
              <a:gdLst/>
              <a:ahLst/>
              <a:cxnLst/>
              <a:rect l="l" t="t" r="r" b="b"/>
              <a:pathLst>
                <a:path w="6742" h="3835" extrusionOk="0">
                  <a:moveTo>
                    <a:pt x="6565" y="176"/>
                  </a:moveTo>
                  <a:cubicBezTo>
                    <a:pt x="6518" y="1944"/>
                    <a:pt x="5228" y="3635"/>
                    <a:pt x="3384" y="3659"/>
                  </a:cubicBezTo>
                  <a:cubicBezTo>
                    <a:pt x="1514" y="3635"/>
                    <a:pt x="248" y="1944"/>
                    <a:pt x="178" y="176"/>
                  </a:cubicBezTo>
                  <a:close/>
                  <a:moveTo>
                    <a:pt x="100" y="0"/>
                  </a:moveTo>
                  <a:cubicBezTo>
                    <a:pt x="50" y="0"/>
                    <a:pt x="0" y="50"/>
                    <a:pt x="0" y="75"/>
                  </a:cubicBezTo>
                  <a:cubicBezTo>
                    <a:pt x="0" y="1053"/>
                    <a:pt x="326" y="2005"/>
                    <a:pt x="978" y="2732"/>
                  </a:cubicBezTo>
                  <a:cubicBezTo>
                    <a:pt x="1604" y="3434"/>
                    <a:pt x="2456" y="3835"/>
                    <a:pt x="3384" y="3835"/>
                  </a:cubicBezTo>
                  <a:cubicBezTo>
                    <a:pt x="4286" y="3835"/>
                    <a:pt x="5138" y="3434"/>
                    <a:pt x="5765" y="2732"/>
                  </a:cubicBezTo>
                  <a:cubicBezTo>
                    <a:pt x="6416" y="2005"/>
                    <a:pt x="6742" y="1053"/>
                    <a:pt x="6742" y="75"/>
                  </a:cubicBezTo>
                  <a:cubicBezTo>
                    <a:pt x="6742" y="50"/>
                    <a:pt x="6717" y="0"/>
                    <a:pt x="6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7"/>
            <p:cNvSpPr/>
            <p:nvPr/>
          </p:nvSpPr>
          <p:spPr>
            <a:xfrm>
              <a:off x="1797750" y="2613450"/>
              <a:ext cx="113450" cy="55150"/>
            </a:xfrm>
            <a:custGeom>
              <a:avLst/>
              <a:gdLst/>
              <a:ahLst/>
              <a:cxnLst/>
              <a:rect l="l" t="t" r="r" b="b"/>
              <a:pathLst>
                <a:path w="4538" h="2206" extrusionOk="0">
                  <a:moveTo>
                    <a:pt x="2282" y="0"/>
                  </a:moveTo>
                  <a:cubicBezTo>
                    <a:pt x="1329" y="0"/>
                    <a:pt x="502" y="476"/>
                    <a:pt x="1" y="1178"/>
                  </a:cubicBezTo>
                  <a:cubicBezTo>
                    <a:pt x="577" y="1805"/>
                    <a:pt x="1379" y="2206"/>
                    <a:pt x="2282" y="2206"/>
                  </a:cubicBezTo>
                  <a:cubicBezTo>
                    <a:pt x="3159" y="2206"/>
                    <a:pt x="3961" y="1805"/>
                    <a:pt x="4537" y="1178"/>
                  </a:cubicBezTo>
                  <a:cubicBezTo>
                    <a:pt x="4036" y="476"/>
                    <a:pt x="3209" y="0"/>
                    <a:pt x="22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7"/>
            <p:cNvSpPr/>
            <p:nvPr/>
          </p:nvSpPr>
          <p:spPr>
            <a:xfrm>
              <a:off x="1795250" y="2610925"/>
              <a:ext cx="118450" cy="59550"/>
            </a:xfrm>
            <a:custGeom>
              <a:avLst/>
              <a:gdLst/>
              <a:ahLst/>
              <a:cxnLst/>
              <a:rect l="l" t="t" r="r" b="b"/>
              <a:pathLst>
                <a:path w="4738" h="2382" extrusionOk="0">
                  <a:moveTo>
                    <a:pt x="2382" y="176"/>
                  </a:moveTo>
                  <a:cubicBezTo>
                    <a:pt x="3210" y="176"/>
                    <a:pt x="4015" y="603"/>
                    <a:pt x="4520" y="1272"/>
                  </a:cubicBezTo>
                  <a:lnTo>
                    <a:pt x="4520" y="1272"/>
                  </a:lnTo>
                  <a:cubicBezTo>
                    <a:pt x="3930" y="1858"/>
                    <a:pt x="3202" y="2206"/>
                    <a:pt x="2382" y="2206"/>
                  </a:cubicBezTo>
                  <a:cubicBezTo>
                    <a:pt x="1561" y="2206"/>
                    <a:pt x="810" y="1858"/>
                    <a:pt x="218" y="1272"/>
                  </a:cubicBezTo>
                  <a:lnTo>
                    <a:pt x="218" y="1272"/>
                  </a:lnTo>
                  <a:cubicBezTo>
                    <a:pt x="723" y="604"/>
                    <a:pt x="1528" y="201"/>
                    <a:pt x="2382" y="176"/>
                  </a:cubicBezTo>
                  <a:close/>
                  <a:moveTo>
                    <a:pt x="2382" y="1"/>
                  </a:moveTo>
                  <a:cubicBezTo>
                    <a:pt x="1429" y="1"/>
                    <a:pt x="577" y="477"/>
                    <a:pt x="26" y="1229"/>
                  </a:cubicBezTo>
                  <a:cubicBezTo>
                    <a:pt x="1" y="1254"/>
                    <a:pt x="1" y="1304"/>
                    <a:pt x="26" y="1354"/>
                  </a:cubicBezTo>
                  <a:cubicBezTo>
                    <a:pt x="652" y="1981"/>
                    <a:pt x="1479" y="2382"/>
                    <a:pt x="2382" y="2382"/>
                  </a:cubicBezTo>
                  <a:cubicBezTo>
                    <a:pt x="3259" y="2382"/>
                    <a:pt x="4086" y="1981"/>
                    <a:pt x="4712" y="1354"/>
                  </a:cubicBezTo>
                  <a:cubicBezTo>
                    <a:pt x="4737" y="1304"/>
                    <a:pt x="4737" y="1254"/>
                    <a:pt x="4712" y="1229"/>
                  </a:cubicBezTo>
                  <a:cubicBezTo>
                    <a:pt x="4186" y="477"/>
                    <a:pt x="3309" y="1"/>
                    <a:pt x="2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7"/>
            <p:cNvSpPr/>
            <p:nvPr/>
          </p:nvSpPr>
          <p:spPr>
            <a:xfrm>
              <a:off x="1617925" y="2290125"/>
              <a:ext cx="473100" cy="106550"/>
            </a:xfrm>
            <a:custGeom>
              <a:avLst/>
              <a:gdLst/>
              <a:ahLst/>
              <a:cxnLst/>
              <a:rect l="l" t="t" r="r" b="b"/>
              <a:pathLst>
                <a:path w="18924" h="4262" extrusionOk="0">
                  <a:moveTo>
                    <a:pt x="9475" y="1"/>
                  </a:moveTo>
                  <a:cubicBezTo>
                    <a:pt x="5740" y="1"/>
                    <a:pt x="2382" y="1329"/>
                    <a:pt x="1" y="3434"/>
                  </a:cubicBezTo>
                  <a:cubicBezTo>
                    <a:pt x="1028" y="3961"/>
                    <a:pt x="2282" y="4261"/>
                    <a:pt x="3635" y="4261"/>
                  </a:cubicBezTo>
                  <a:cubicBezTo>
                    <a:pt x="6292" y="4261"/>
                    <a:pt x="8547" y="3108"/>
                    <a:pt x="9475" y="1479"/>
                  </a:cubicBezTo>
                  <a:cubicBezTo>
                    <a:pt x="10377" y="3108"/>
                    <a:pt x="12632" y="4261"/>
                    <a:pt x="15289" y="4261"/>
                  </a:cubicBezTo>
                  <a:cubicBezTo>
                    <a:pt x="16643" y="4261"/>
                    <a:pt x="17896" y="3961"/>
                    <a:pt x="18923" y="3434"/>
                  </a:cubicBezTo>
                  <a:cubicBezTo>
                    <a:pt x="16542" y="1329"/>
                    <a:pt x="13184" y="1"/>
                    <a:pt x="94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7"/>
            <p:cNvSpPr/>
            <p:nvPr/>
          </p:nvSpPr>
          <p:spPr>
            <a:xfrm>
              <a:off x="1615425" y="2288250"/>
              <a:ext cx="478100" cy="110725"/>
            </a:xfrm>
            <a:custGeom>
              <a:avLst/>
              <a:gdLst/>
              <a:ahLst/>
              <a:cxnLst/>
              <a:rect l="l" t="t" r="r" b="b"/>
              <a:pathLst>
                <a:path w="19124" h="4429" extrusionOk="0">
                  <a:moveTo>
                    <a:pt x="9575" y="176"/>
                  </a:moveTo>
                  <a:cubicBezTo>
                    <a:pt x="12256" y="176"/>
                    <a:pt x="14963" y="878"/>
                    <a:pt x="17269" y="2306"/>
                  </a:cubicBezTo>
                  <a:cubicBezTo>
                    <a:pt x="17830" y="2657"/>
                    <a:pt x="18347" y="3051"/>
                    <a:pt x="18861" y="3489"/>
                  </a:cubicBezTo>
                  <a:lnTo>
                    <a:pt x="18861" y="3489"/>
                  </a:lnTo>
                  <a:cubicBezTo>
                    <a:pt x="17772" y="4009"/>
                    <a:pt x="16560" y="4244"/>
                    <a:pt x="15365" y="4244"/>
                  </a:cubicBezTo>
                  <a:cubicBezTo>
                    <a:pt x="15105" y="4244"/>
                    <a:pt x="14845" y="4233"/>
                    <a:pt x="14587" y="4211"/>
                  </a:cubicBezTo>
                  <a:cubicBezTo>
                    <a:pt x="13284" y="4086"/>
                    <a:pt x="11981" y="3685"/>
                    <a:pt x="10928" y="2908"/>
                  </a:cubicBezTo>
                  <a:cubicBezTo>
                    <a:pt x="10402" y="2532"/>
                    <a:pt x="9951" y="2056"/>
                    <a:pt x="9650" y="1504"/>
                  </a:cubicBezTo>
                  <a:cubicBezTo>
                    <a:pt x="9625" y="1479"/>
                    <a:pt x="9593" y="1467"/>
                    <a:pt x="9562" y="1467"/>
                  </a:cubicBezTo>
                  <a:cubicBezTo>
                    <a:pt x="9531" y="1467"/>
                    <a:pt x="9499" y="1479"/>
                    <a:pt x="9474" y="1504"/>
                  </a:cubicBezTo>
                  <a:cubicBezTo>
                    <a:pt x="8898" y="2532"/>
                    <a:pt x="7870" y="3259"/>
                    <a:pt x="6793" y="3685"/>
                  </a:cubicBezTo>
                  <a:cubicBezTo>
                    <a:pt x="5840" y="4062"/>
                    <a:pt x="4810" y="4246"/>
                    <a:pt x="3777" y="4246"/>
                  </a:cubicBezTo>
                  <a:cubicBezTo>
                    <a:pt x="3369" y="4246"/>
                    <a:pt x="2961" y="4218"/>
                    <a:pt x="2557" y="4161"/>
                  </a:cubicBezTo>
                  <a:cubicBezTo>
                    <a:pt x="1776" y="4066"/>
                    <a:pt x="995" y="3837"/>
                    <a:pt x="277" y="3496"/>
                  </a:cubicBezTo>
                  <a:lnTo>
                    <a:pt x="277" y="3496"/>
                  </a:lnTo>
                  <a:cubicBezTo>
                    <a:pt x="2215" y="1818"/>
                    <a:pt x="4631" y="770"/>
                    <a:pt x="7169" y="351"/>
                  </a:cubicBezTo>
                  <a:cubicBezTo>
                    <a:pt x="7971" y="226"/>
                    <a:pt x="8773" y="176"/>
                    <a:pt x="9575" y="176"/>
                  </a:cubicBezTo>
                  <a:close/>
                  <a:moveTo>
                    <a:pt x="9575" y="0"/>
                  </a:moveTo>
                  <a:cubicBezTo>
                    <a:pt x="6818" y="0"/>
                    <a:pt x="4086" y="702"/>
                    <a:pt x="1755" y="2181"/>
                  </a:cubicBezTo>
                  <a:cubicBezTo>
                    <a:pt x="1153" y="2557"/>
                    <a:pt x="577" y="2983"/>
                    <a:pt x="26" y="3459"/>
                  </a:cubicBezTo>
                  <a:cubicBezTo>
                    <a:pt x="1" y="3484"/>
                    <a:pt x="1" y="3584"/>
                    <a:pt x="51" y="3609"/>
                  </a:cubicBezTo>
                  <a:cubicBezTo>
                    <a:pt x="1193" y="4160"/>
                    <a:pt x="2451" y="4429"/>
                    <a:pt x="3717" y="4429"/>
                  </a:cubicBezTo>
                  <a:cubicBezTo>
                    <a:pt x="4007" y="4429"/>
                    <a:pt x="4297" y="4414"/>
                    <a:pt x="4587" y="4386"/>
                  </a:cubicBezTo>
                  <a:cubicBezTo>
                    <a:pt x="5915" y="4261"/>
                    <a:pt x="7269" y="3835"/>
                    <a:pt x="8346" y="3033"/>
                  </a:cubicBezTo>
                  <a:cubicBezTo>
                    <a:pt x="8826" y="2667"/>
                    <a:pt x="9244" y="2239"/>
                    <a:pt x="9561" y="1749"/>
                  </a:cubicBezTo>
                  <a:lnTo>
                    <a:pt x="9561" y="1749"/>
                  </a:lnTo>
                  <a:cubicBezTo>
                    <a:pt x="10173" y="2724"/>
                    <a:pt x="11178" y="3405"/>
                    <a:pt x="12206" y="3835"/>
                  </a:cubicBezTo>
                  <a:cubicBezTo>
                    <a:pt x="13198" y="4232"/>
                    <a:pt x="14282" y="4421"/>
                    <a:pt x="15362" y="4421"/>
                  </a:cubicBezTo>
                  <a:cubicBezTo>
                    <a:pt x="15783" y="4421"/>
                    <a:pt x="16203" y="4392"/>
                    <a:pt x="16617" y="4336"/>
                  </a:cubicBezTo>
                  <a:cubicBezTo>
                    <a:pt x="17469" y="4236"/>
                    <a:pt x="18296" y="3985"/>
                    <a:pt x="19073" y="3609"/>
                  </a:cubicBezTo>
                  <a:cubicBezTo>
                    <a:pt x="19123" y="3584"/>
                    <a:pt x="19123" y="3484"/>
                    <a:pt x="19098" y="3459"/>
                  </a:cubicBezTo>
                  <a:cubicBezTo>
                    <a:pt x="17093" y="1705"/>
                    <a:pt x="14587" y="602"/>
                    <a:pt x="11981" y="176"/>
                  </a:cubicBezTo>
                  <a:cubicBezTo>
                    <a:pt x="11179" y="51"/>
                    <a:pt x="10377" y="0"/>
                    <a:pt x="9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6" name="Google Shape;776;p37"/>
          <p:cNvGrpSpPr/>
          <p:nvPr/>
        </p:nvGrpSpPr>
        <p:grpSpPr>
          <a:xfrm rot="41840">
            <a:off x="5190968" y="3827763"/>
            <a:ext cx="1401483" cy="944779"/>
            <a:chOff x="4746400" y="727625"/>
            <a:chExt cx="1093375" cy="737075"/>
          </a:xfrm>
        </p:grpSpPr>
        <p:sp>
          <p:nvSpPr>
            <p:cNvPr id="777" name="Google Shape;777;p37"/>
            <p:cNvSpPr/>
            <p:nvPr/>
          </p:nvSpPr>
          <p:spPr>
            <a:xfrm>
              <a:off x="5607925" y="858425"/>
              <a:ext cx="229350" cy="341500"/>
            </a:xfrm>
            <a:custGeom>
              <a:avLst/>
              <a:gdLst/>
              <a:ahLst/>
              <a:cxnLst/>
              <a:rect l="l" t="t" r="r" b="b"/>
              <a:pathLst>
                <a:path w="9174" h="13660" extrusionOk="0">
                  <a:moveTo>
                    <a:pt x="4186" y="0"/>
                  </a:moveTo>
                  <a:cubicBezTo>
                    <a:pt x="1880" y="0"/>
                    <a:pt x="1" y="1880"/>
                    <a:pt x="1" y="4186"/>
                  </a:cubicBezTo>
                  <a:cubicBezTo>
                    <a:pt x="1" y="5965"/>
                    <a:pt x="1154" y="7494"/>
                    <a:pt x="2733" y="8095"/>
                  </a:cubicBezTo>
                  <a:cubicBezTo>
                    <a:pt x="2332" y="8672"/>
                    <a:pt x="2081" y="9374"/>
                    <a:pt x="2081" y="10126"/>
                  </a:cubicBezTo>
                  <a:cubicBezTo>
                    <a:pt x="2081" y="12080"/>
                    <a:pt x="3685" y="13659"/>
                    <a:pt x="5640" y="13659"/>
                  </a:cubicBezTo>
                  <a:cubicBezTo>
                    <a:pt x="7595" y="13659"/>
                    <a:pt x="9174" y="12080"/>
                    <a:pt x="9174" y="10126"/>
                  </a:cubicBezTo>
                  <a:cubicBezTo>
                    <a:pt x="9174" y="8747"/>
                    <a:pt x="8397" y="7569"/>
                    <a:pt x="7269" y="6968"/>
                  </a:cubicBezTo>
                  <a:cubicBezTo>
                    <a:pt x="7946" y="6241"/>
                    <a:pt x="8347" y="5263"/>
                    <a:pt x="8347" y="4186"/>
                  </a:cubicBezTo>
                  <a:cubicBezTo>
                    <a:pt x="8347" y="1880"/>
                    <a:pt x="6492" y="0"/>
                    <a:pt x="4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7"/>
            <p:cNvSpPr/>
            <p:nvPr/>
          </p:nvSpPr>
          <p:spPr>
            <a:xfrm>
              <a:off x="5605425" y="855900"/>
              <a:ext cx="234350" cy="346525"/>
            </a:xfrm>
            <a:custGeom>
              <a:avLst/>
              <a:gdLst/>
              <a:ahLst/>
              <a:cxnLst/>
              <a:rect l="l" t="t" r="r" b="b"/>
              <a:pathLst>
                <a:path w="9374" h="13861" extrusionOk="0">
                  <a:moveTo>
                    <a:pt x="4286" y="201"/>
                  </a:moveTo>
                  <a:cubicBezTo>
                    <a:pt x="6517" y="201"/>
                    <a:pt x="8346" y="2031"/>
                    <a:pt x="8346" y="4287"/>
                  </a:cubicBezTo>
                  <a:cubicBezTo>
                    <a:pt x="8346" y="5289"/>
                    <a:pt x="7970" y="6267"/>
                    <a:pt x="7294" y="7018"/>
                  </a:cubicBezTo>
                  <a:lnTo>
                    <a:pt x="7219" y="7094"/>
                  </a:lnTo>
                  <a:lnTo>
                    <a:pt x="7319" y="7169"/>
                  </a:lnTo>
                  <a:cubicBezTo>
                    <a:pt x="8472" y="7745"/>
                    <a:pt x="9173" y="8923"/>
                    <a:pt x="9173" y="10227"/>
                  </a:cubicBezTo>
                  <a:cubicBezTo>
                    <a:pt x="9173" y="12131"/>
                    <a:pt x="7645" y="13660"/>
                    <a:pt x="5740" y="13660"/>
                  </a:cubicBezTo>
                  <a:cubicBezTo>
                    <a:pt x="3835" y="13660"/>
                    <a:pt x="2281" y="12131"/>
                    <a:pt x="2281" y="10227"/>
                  </a:cubicBezTo>
                  <a:cubicBezTo>
                    <a:pt x="2281" y="9500"/>
                    <a:pt x="2507" y="8823"/>
                    <a:pt x="2908" y="8247"/>
                  </a:cubicBezTo>
                  <a:lnTo>
                    <a:pt x="2983" y="8146"/>
                  </a:lnTo>
                  <a:lnTo>
                    <a:pt x="2858" y="8096"/>
                  </a:lnTo>
                  <a:cubicBezTo>
                    <a:pt x="1279" y="7520"/>
                    <a:pt x="201" y="5966"/>
                    <a:pt x="201" y="4287"/>
                  </a:cubicBezTo>
                  <a:cubicBezTo>
                    <a:pt x="201" y="2031"/>
                    <a:pt x="2031" y="201"/>
                    <a:pt x="4286" y="201"/>
                  </a:cubicBezTo>
                  <a:close/>
                  <a:moveTo>
                    <a:pt x="4286" y="1"/>
                  </a:moveTo>
                  <a:cubicBezTo>
                    <a:pt x="1930" y="1"/>
                    <a:pt x="0" y="1931"/>
                    <a:pt x="0" y="4287"/>
                  </a:cubicBezTo>
                  <a:cubicBezTo>
                    <a:pt x="0" y="6016"/>
                    <a:pt x="1078" y="7595"/>
                    <a:pt x="2682" y="8247"/>
                  </a:cubicBezTo>
                  <a:cubicBezTo>
                    <a:pt x="2306" y="8823"/>
                    <a:pt x="2106" y="9500"/>
                    <a:pt x="2106" y="10227"/>
                  </a:cubicBezTo>
                  <a:cubicBezTo>
                    <a:pt x="2106" y="12232"/>
                    <a:pt x="3735" y="13861"/>
                    <a:pt x="5740" y="13861"/>
                  </a:cubicBezTo>
                  <a:cubicBezTo>
                    <a:pt x="7745" y="13861"/>
                    <a:pt x="9374" y="12232"/>
                    <a:pt x="9374" y="10227"/>
                  </a:cubicBezTo>
                  <a:cubicBezTo>
                    <a:pt x="9374" y="8898"/>
                    <a:pt x="8672" y="7695"/>
                    <a:pt x="7519" y="7044"/>
                  </a:cubicBezTo>
                  <a:cubicBezTo>
                    <a:pt x="8171" y="6267"/>
                    <a:pt x="8547" y="5289"/>
                    <a:pt x="8547" y="4287"/>
                  </a:cubicBezTo>
                  <a:cubicBezTo>
                    <a:pt x="8547" y="1931"/>
                    <a:pt x="6642" y="1"/>
                    <a:pt x="4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7"/>
            <p:cNvSpPr/>
            <p:nvPr/>
          </p:nvSpPr>
          <p:spPr>
            <a:xfrm>
              <a:off x="4748900" y="858425"/>
              <a:ext cx="229350" cy="341500"/>
            </a:xfrm>
            <a:custGeom>
              <a:avLst/>
              <a:gdLst/>
              <a:ahLst/>
              <a:cxnLst/>
              <a:rect l="l" t="t" r="r" b="b"/>
              <a:pathLst>
                <a:path w="9174" h="13660" extrusionOk="0">
                  <a:moveTo>
                    <a:pt x="5013" y="0"/>
                  </a:moveTo>
                  <a:cubicBezTo>
                    <a:pt x="2707" y="0"/>
                    <a:pt x="828" y="1880"/>
                    <a:pt x="828" y="4186"/>
                  </a:cubicBezTo>
                  <a:cubicBezTo>
                    <a:pt x="828" y="5263"/>
                    <a:pt x="1254" y="6241"/>
                    <a:pt x="1930" y="6968"/>
                  </a:cubicBezTo>
                  <a:cubicBezTo>
                    <a:pt x="778" y="7569"/>
                    <a:pt x="1" y="8747"/>
                    <a:pt x="1" y="10126"/>
                  </a:cubicBezTo>
                  <a:cubicBezTo>
                    <a:pt x="1" y="12080"/>
                    <a:pt x="1605" y="13659"/>
                    <a:pt x="3560" y="13659"/>
                  </a:cubicBezTo>
                  <a:cubicBezTo>
                    <a:pt x="5514" y="13659"/>
                    <a:pt x="7093" y="12080"/>
                    <a:pt x="7093" y="10126"/>
                  </a:cubicBezTo>
                  <a:cubicBezTo>
                    <a:pt x="7093" y="9374"/>
                    <a:pt x="6868" y="8672"/>
                    <a:pt x="6442" y="8095"/>
                  </a:cubicBezTo>
                  <a:cubicBezTo>
                    <a:pt x="8046" y="7494"/>
                    <a:pt x="9174" y="5965"/>
                    <a:pt x="9174" y="4186"/>
                  </a:cubicBezTo>
                  <a:cubicBezTo>
                    <a:pt x="9174" y="1880"/>
                    <a:pt x="7319" y="0"/>
                    <a:pt x="50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7"/>
            <p:cNvSpPr/>
            <p:nvPr/>
          </p:nvSpPr>
          <p:spPr>
            <a:xfrm>
              <a:off x="4746400" y="855900"/>
              <a:ext cx="234350" cy="346525"/>
            </a:xfrm>
            <a:custGeom>
              <a:avLst/>
              <a:gdLst/>
              <a:ahLst/>
              <a:cxnLst/>
              <a:rect l="l" t="t" r="r" b="b"/>
              <a:pathLst>
                <a:path w="9374" h="13861" extrusionOk="0">
                  <a:moveTo>
                    <a:pt x="5113" y="201"/>
                  </a:moveTo>
                  <a:cubicBezTo>
                    <a:pt x="7344" y="201"/>
                    <a:pt x="9173" y="2031"/>
                    <a:pt x="9173" y="4287"/>
                  </a:cubicBezTo>
                  <a:cubicBezTo>
                    <a:pt x="9173" y="5966"/>
                    <a:pt x="8121" y="7520"/>
                    <a:pt x="6517" y="8096"/>
                  </a:cubicBezTo>
                  <a:lnTo>
                    <a:pt x="6391" y="8146"/>
                  </a:lnTo>
                  <a:lnTo>
                    <a:pt x="6467" y="8247"/>
                  </a:lnTo>
                  <a:cubicBezTo>
                    <a:pt x="6893" y="8823"/>
                    <a:pt x="7093" y="9500"/>
                    <a:pt x="7093" y="10227"/>
                  </a:cubicBezTo>
                  <a:cubicBezTo>
                    <a:pt x="7093" y="12131"/>
                    <a:pt x="5539" y="13660"/>
                    <a:pt x="3660" y="13660"/>
                  </a:cubicBezTo>
                  <a:cubicBezTo>
                    <a:pt x="1755" y="13660"/>
                    <a:pt x="201" y="12131"/>
                    <a:pt x="201" y="10227"/>
                  </a:cubicBezTo>
                  <a:cubicBezTo>
                    <a:pt x="201" y="8923"/>
                    <a:pt x="903" y="7745"/>
                    <a:pt x="2055" y="7169"/>
                  </a:cubicBezTo>
                  <a:lnTo>
                    <a:pt x="2181" y="7094"/>
                  </a:lnTo>
                  <a:lnTo>
                    <a:pt x="2081" y="7018"/>
                  </a:lnTo>
                  <a:cubicBezTo>
                    <a:pt x="1404" y="6267"/>
                    <a:pt x="1028" y="5289"/>
                    <a:pt x="1028" y="4287"/>
                  </a:cubicBezTo>
                  <a:cubicBezTo>
                    <a:pt x="1028" y="2031"/>
                    <a:pt x="2858" y="201"/>
                    <a:pt x="5113" y="201"/>
                  </a:cubicBezTo>
                  <a:close/>
                  <a:moveTo>
                    <a:pt x="5113" y="1"/>
                  </a:moveTo>
                  <a:cubicBezTo>
                    <a:pt x="2757" y="1"/>
                    <a:pt x="852" y="1931"/>
                    <a:pt x="852" y="4287"/>
                  </a:cubicBezTo>
                  <a:cubicBezTo>
                    <a:pt x="852" y="5289"/>
                    <a:pt x="1203" y="6267"/>
                    <a:pt x="1855" y="7044"/>
                  </a:cubicBezTo>
                  <a:cubicBezTo>
                    <a:pt x="727" y="7695"/>
                    <a:pt x="0" y="8898"/>
                    <a:pt x="0" y="10227"/>
                  </a:cubicBezTo>
                  <a:cubicBezTo>
                    <a:pt x="0" y="12232"/>
                    <a:pt x="1654" y="13861"/>
                    <a:pt x="3660" y="13861"/>
                  </a:cubicBezTo>
                  <a:cubicBezTo>
                    <a:pt x="5665" y="13861"/>
                    <a:pt x="7294" y="12232"/>
                    <a:pt x="7294" y="10227"/>
                  </a:cubicBezTo>
                  <a:cubicBezTo>
                    <a:pt x="7294" y="9500"/>
                    <a:pt x="7093" y="8823"/>
                    <a:pt x="6692" y="8247"/>
                  </a:cubicBezTo>
                  <a:cubicBezTo>
                    <a:pt x="8296" y="7595"/>
                    <a:pt x="9374" y="6016"/>
                    <a:pt x="9374" y="4287"/>
                  </a:cubicBezTo>
                  <a:cubicBezTo>
                    <a:pt x="9374" y="1931"/>
                    <a:pt x="7469" y="1"/>
                    <a:pt x="5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7"/>
            <p:cNvSpPr/>
            <p:nvPr/>
          </p:nvSpPr>
          <p:spPr>
            <a:xfrm>
              <a:off x="4866075" y="730600"/>
              <a:ext cx="864675" cy="730600"/>
            </a:xfrm>
            <a:custGeom>
              <a:avLst/>
              <a:gdLst/>
              <a:ahLst/>
              <a:cxnLst/>
              <a:rect l="l" t="t" r="r" b="b"/>
              <a:pathLst>
                <a:path w="34587" h="29224" extrusionOk="0">
                  <a:moveTo>
                    <a:pt x="17294" y="0"/>
                  </a:moveTo>
                  <a:cubicBezTo>
                    <a:pt x="7745" y="0"/>
                    <a:pt x="0" y="6542"/>
                    <a:pt x="0" y="14612"/>
                  </a:cubicBezTo>
                  <a:cubicBezTo>
                    <a:pt x="0" y="22682"/>
                    <a:pt x="7745" y="29224"/>
                    <a:pt x="17294" y="29224"/>
                  </a:cubicBezTo>
                  <a:cubicBezTo>
                    <a:pt x="26843" y="29224"/>
                    <a:pt x="34587" y="22682"/>
                    <a:pt x="34587" y="14612"/>
                  </a:cubicBezTo>
                  <a:cubicBezTo>
                    <a:pt x="34587" y="6542"/>
                    <a:pt x="26843" y="0"/>
                    <a:pt x="172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7"/>
            <p:cNvSpPr/>
            <p:nvPr/>
          </p:nvSpPr>
          <p:spPr>
            <a:xfrm>
              <a:off x="4857300" y="727625"/>
              <a:ext cx="876600" cy="737075"/>
            </a:xfrm>
            <a:custGeom>
              <a:avLst/>
              <a:gdLst/>
              <a:ahLst/>
              <a:cxnLst/>
              <a:rect l="l" t="t" r="r" b="b"/>
              <a:pathLst>
                <a:path w="35064" h="29483" extrusionOk="0">
                  <a:moveTo>
                    <a:pt x="17652" y="253"/>
                  </a:moveTo>
                  <a:cubicBezTo>
                    <a:pt x="18809" y="253"/>
                    <a:pt x="19965" y="350"/>
                    <a:pt x="21103" y="545"/>
                  </a:cubicBezTo>
                  <a:cubicBezTo>
                    <a:pt x="24387" y="1122"/>
                    <a:pt x="27544" y="2500"/>
                    <a:pt x="30051" y="4731"/>
                  </a:cubicBezTo>
                  <a:cubicBezTo>
                    <a:pt x="32357" y="6761"/>
                    <a:pt x="34061" y="9468"/>
                    <a:pt x="34612" y="12500"/>
                  </a:cubicBezTo>
                  <a:cubicBezTo>
                    <a:pt x="34737" y="13227"/>
                    <a:pt x="34813" y="13979"/>
                    <a:pt x="34813" y="14731"/>
                  </a:cubicBezTo>
                  <a:cubicBezTo>
                    <a:pt x="34813" y="17839"/>
                    <a:pt x="33610" y="20796"/>
                    <a:pt x="31630" y="23152"/>
                  </a:cubicBezTo>
                  <a:cubicBezTo>
                    <a:pt x="29524" y="25633"/>
                    <a:pt x="26642" y="27413"/>
                    <a:pt x="23534" y="28365"/>
                  </a:cubicBezTo>
                  <a:cubicBezTo>
                    <a:pt x="21637" y="28951"/>
                    <a:pt x="19646" y="29242"/>
                    <a:pt x="17657" y="29242"/>
                  </a:cubicBezTo>
                  <a:cubicBezTo>
                    <a:pt x="16074" y="29242"/>
                    <a:pt x="14491" y="29058"/>
                    <a:pt x="12958" y="28691"/>
                  </a:cubicBezTo>
                  <a:cubicBezTo>
                    <a:pt x="9750" y="27914"/>
                    <a:pt x="6717" y="26335"/>
                    <a:pt x="4412" y="23979"/>
                  </a:cubicBezTo>
                  <a:cubicBezTo>
                    <a:pt x="2256" y="21774"/>
                    <a:pt x="802" y="18916"/>
                    <a:pt x="527" y="15834"/>
                  </a:cubicBezTo>
                  <a:cubicBezTo>
                    <a:pt x="251" y="12776"/>
                    <a:pt x="1153" y="9743"/>
                    <a:pt x="2958" y="7237"/>
                  </a:cubicBezTo>
                  <a:cubicBezTo>
                    <a:pt x="4838" y="4606"/>
                    <a:pt x="7569" y="2676"/>
                    <a:pt x="10577" y="1523"/>
                  </a:cubicBezTo>
                  <a:cubicBezTo>
                    <a:pt x="12829" y="676"/>
                    <a:pt x="15242" y="253"/>
                    <a:pt x="17652" y="253"/>
                  </a:cubicBezTo>
                  <a:close/>
                  <a:moveTo>
                    <a:pt x="17696" y="1"/>
                  </a:moveTo>
                  <a:cubicBezTo>
                    <a:pt x="16076" y="1"/>
                    <a:pt x="14454" y="191"/>
                    <a:pt x="12883" y="570"/>
                  </a:cubicBezTo>
                  <a:cubicBezTo>
                    <a:pt x="9650" y="1347"/>
                    <a:pt x="6567" y="2951"/>
                    <a:pt x="4211" y="5357"/>
                  </a:cubicBezTo>
                  <a:cubicBezTo>
                    <a:pt x="2056" y="7588"/>
                    <a:pt x="577" y="10470"/>
                    <a:pt x="301" y="13578"/>
                  </a:cubicBezTo>
                  <a:cubicBezTo>
                    <a:pt x="0" y="16686"/>
                    <a:pt x="928" y="19819"/>
                    <a:pt x="2732" y="22350"/>
                  </a:cubicBezTo>
                  <a:cubicBezTo>
                    <a:pt x="4637" y="25007"/>
                    <a:pt x="7394" y="26987"/>
                    <a:pt x="10427" y="28140"/>
                  </a:cubicBezTo>
                  <a:cubicBezTo>
                    <a:pt x="12727" y="29043"/>
                    <a:pt x="15189" y="29482"/>
                    <a:pt x="17648" y="29482"/>
                  </a:cubicBezTo>
                  <a:cubicBezTo>
                    <a:pt x="18806" y="29482"/>
                    <a:pt x="19964" y="29385"/>
                    <a:pt x="21103" y="29192"/>
                  </a:cubicBezTo>
                  <a:cubicBezTo>
                    <a:pt x="24437" y="28616"/>
                    <a:pt x="27670" y="27187"/>
                    <a:pt x="30226" y="24932"/>
                  </a:cubicBezTo>
                  <a:cubicBezTo>
                    <a:pt x="32557" y="22876"/>
                    <a:pt x="34286" y="20094"/>
                    <a:pt x="34838" y="17012"/>
                  </a:cubicBezTo>
                  <a:cubicBezTo>
                    <a:pt x="34988" y="16260"/>
                    <a:pt x="35063" y="15508"/>
                    <a:pt x="35063" y="14731"/>
                  </a:cubicBezTo>
                  <a:cubicBezTo>
                    <a:pt x="35063" y="14730"/>
                    <a:pt x="35063" y="14730"/>
                    <a:pt x="35063" y="14729"/>
                  </a:cubicBezTo>
                  <a:lnTo>
                    <a:pt x="35063" y="14729"/>
                  </a:lnTo>
                  <a:cubicBezTo>
                    <a:pt x="35038" y="11622"/>
                    <a:pt x="33860" y="8615"/>
                    <a:pt x="31855" y="6235"/>
                  </a:cubicBezTo>
                  <a:cubicBezTo>
                    <a:pt x="29725" y="3678"/>
                    <a:pt x="26793" y="1899"/>
                    <a:pt x="23660" y="896"/>
                  </a:cubicBezTo>
                  <a:cubicBezTo>
                    <a:pt x="21739" y="298"/>
                    <a:pt x="19719" y="1"/>
                    <a:pt x="17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7"/>
            <p:cNvSpPr/>
            <p:nvPr/>
          </p:nvSpPr>
          <p:spPr>
            <a:xfrm>
              <a:off x="4932475" y="761300"/>
              <a:ext cx="731875" cy="523200"/>
            </a:xfrm>
            <a:custGeom>
              <a:avLst/>
              <a:gdLst/>
              <a:ahLst/>
              <a:cxnLst/>
              <a:rect l="l" t="t" r="r" b="b"/>
              <a:pathLst>
                <a:path w="29275" h="20928" extrusionOk="0">
                  <a:moveTo>
                    <a:pt x="14638" y="0"/>
                  </a:moveTo>
                  <a:cubicBezTo>
                    <a:pt x="6567" y="0"/>
                    <a:pt x="1" y="4687"/>
                    <a:pt x="1" y="10452"/>
                  </a:cubicBezTo>
                  <a:cubicBezTo>
                    <a:pt x="1" y="16241"/>
                    <a:pt x="6567" y="20928"/>
                    <a:pt x="14638" y="20928"/>
                  </a:cubicBezTo>
                  <a:cubicBezTo>
                    <a:pt x="22708" y="20928"/>
                    <a:pt x="29274" y="16241"/>
                    <a:pt x="29274" y="10452"/>
                  </a:cubicBezTo>
                  <a:cubicBezTo>
                    <a:pt x="29274" y="4687"/>
                    <a:pt x="22708" y="0"/>
                    <a:pt x="14638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7"/>
            <p:cNvSpPr/>
            <p:nvPr/>
          </p:nvSpPr>
          <p:spPr>
            <a:xfrm>
              <a:off x="5319475" y="1018825"/>
              <a:ext cx="123075" cy="108525"/>
            </a:xfrm>
            <a:custGeom>
              <a:avLst/>
              <a:gdLst/>
              <a:ahLst/>
              <a:cxnLst/>
              <a:rect l="l" t="t" r="r" b="b"/>
              <a:pathLst>
                <a:path w="4923" h="4341" extrusionOk="0">
                  <a:moveTo>
                    <a:pt x="4756" y="0"/>
                  </a:moveTo>
                  <a:cubicBezTo>
                    <a:pt x="4671" y="0"/>
                    <a:pt x="4584" y="50"/>
                    <a:pt x="4571" y="151"/>
                  </a:cubicBezTo>
                  <a:cubicBezTo>
                    <a:pt x="4546" y="1429"/>
                    <a:pt x="4170" y="2757"/>
                    <a:pt x="3042" y="3459"/>
                  </a:cubicBezTo>
                  <a:cubicBezTo>
                    <a:pt x="2448" y="3833"/>
                    <a:pt x="1758" y="3994"/>
                    <a:pt x="1072" y="3994"/>
                  </a:cubicBezTo>
                  <a:cubicBezTo>
                    <a:pt x="977" y="3994"/>
                    <a:pt x="882" y="3991"/>
                    <a:pt x="787" y="3985"/>
                  </a:cubicBezTo>
                  <a:cubicBezTo>
                    <a:pt x="661" y="3985"/>
                    <a:pt x="536" y="3960"/>
                    <a:pt x="411" y="3960"/>
                  </a:cubicBezTo>
                  <a:cubicBezTo>
                    <a:pt x="411" y="3960"/>
                    <a:pt x="386" y="3960"/>
                    <a:pt x="336" y="3935"/>
                  </a:cubicBezTo>
                  <a:lnTo>
                    <a:pt x="285" y="3935"/>
                  </a:lnTo>
                  <a:cubicBezTo>
                    <a:pt x="271" y="3932"/>
                    <a:pt x="258" y="3930"/>
                    <a:pt x="244" y="3930"/>
                  </a:cubicBezTo>
                  <a:cubicBezTo>
                    <a:pt x="72" y="3930"/>
                    <a:pt x="1" y="4214"/>
                    <a:pt x="210" y="4261"/>
                  </a:cubicBezTo>
                  <a:cubicBezTo>
                    <a:pt x="481" y="4314"/>
                    <a:pt x="758" y="4341"/>
                    <a:pt x="1036" y="4341"/>
                  </a:cubicBezTo>
                  <a:cubicBezTo>
                    <a:pt x="2330" y="4341"/>
                    <a:pt x="3635" y="3766"/>
                    <a:pt x="4296" y="2632"/>
                  </a:cubicBezTo>
                  <a:cubicBezTo>
                    <a:pt x="4747" y="1880"/>
                    <a:pt x="4897" y="1003"/>
                    <a:pt x="4922" y="151"/>
                  </a:cubicBezTo>
                  <a:cubicBezTo>
                    <a:pt x="4922" y="50"/>
                    <a:pt x="4841" y="0"/>
                    <a:pt x="4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7"/>
            <p:cNvSpPr/>
            <p:nvPr/>
          </p:nvSpPr>
          <p:spPr>
            <a:xfrm>
              <a:off x="5478225" y="916700"/>
              <a:ext cx="196150" cy="195500"/>
            </a:xfrm>
            <a:custGeom>
              <a:avLst/>
              <a:gdLst/>
              <a:ahLst/>
              <a:cxnLst/>
              <a:rect l="l" t="t" r="r" b="b"/>
              <a:pathLst>
                <a:path w="7846" h="7820" extrusionOk="0">
                  <a:moveTo>
                    <a:pt x="3910" y="0"/>
                  </a:moveTo>
                  <a:cubicBezTo>
                    <a:pt x="1755" y="0"/>
                    <a:pt x="1" y="1754"/>
                    <a:pt x="1" y="3910"/>
                  </a:cubicBezTo>
                  <a:cubicBezTo>
                    <a:pt x="1" y="6065"/>
                    <a:pt x="1755" y="7820"/>
                    <a:pt x="3910" y="7820"/>
                  </a:cubicBezTo>
                  <a:cubicBezTo>
                    <a:pt x="6091" y="7820"/>
                    <a:pt x="7845" y="6065"/>
                    <a:pt x="7845" y="3910"/>
                  </a:cubicBezTo>
                  <a:cubicBezTo>
                    <a:pt x="7845" y="1754"/>
                    <a:pt x="6091" y="0"/>
                    <a:pt x="3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7"/>
            <p:cNvSpPr/>
            <p:nvPr/>
          </p:nvSpPr>
          <p:spPr>
            <a:xfrm>
              <a:off x="5509550" y="949275"/>
              <a:ext cx="133500" cy="133475"/>
            </a:xfrm>
            <a:custGeom>
              <a:avLst/>
              <a:gdLst/>
              <a:ahLst/>
              <a:cxnLst/>
              <a:rect l="l" t="t" r="r" b="b"/>
              <a:pathLst>
                <a:path w="5340" h="5339" extrusionOk="0">
                  <a:moveTo>
                    <a:pt x="2657" y="0"/>
                  </a:moveTo>
                  <a:cubicBezTo>
                    <a:pt x="1204" y="0"/>
                    <a:pt x="1" y="1178"/>
                    <a:pt x="1" y="2657"/>
                  </a:cubicBezTo>
                  <a:cubicBezTo>
                    <a:pt x="1" y="4136"/>
                    <a:pt x="1204" y="5339"/>
                    <a:pt x="2657" y="5339"/>
                  </a:cubicBezTo>
                  <a:cubicBezTo>
                    <a:pt x="4136" y="5339"/>
                    <a:pt x="5339" y="4136"/>
                    <a:pt x="5339" y="2657"/>
                  </a:cubicBezTo>
                  <a:cubicBezTo>
                    <a:pt x="5339" y="1178"/>
                    <a:pt x="4136" y="0"/>
                    <a:pt x="2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7"/>
            <p:cNvSpPr/>
            <p:nvPr/>
          </p:nvSpPr>
          <p:spPr>
            <a:xfrm>
              <a:off x="5516450" y="946125"/>
              <a:ext cx="42625" cy="42650"/>
            </a:xfrm>
            <a:custGeom>
              <a:avLst/>
              <a:gdLst/>
              <a:ahLst/>
              <a:cxnLst/>
              <a:rect l="l" t="t" r="r" b="b"/>
              <a:pathLst>
                <a:path w="1705" h="1706" extrusionOk="0">
                  <a:moveTo>
                    <a:pt x="853" y="1"/>
                  </a:moveTo>
                  <a:cubicBezTo>
                    <a:pt x="376" y="1"/>
                    <a:pt x="1" y="402"/>
                    <a:pt x="1" y="853"/>
                  </a:cubicBezTo>
                  <a:cubicBezTo>
                    <a:pt x="1" y="1329"/>
                    <a:pt x="376" y="1705"/>
                    <a:pt x="853" y="1705"/>
                  </a:cubicBezTo>
                  <a:cubicBezTo>
                    <a:pt x="1329" y="1705"/>
                    <a:pt x="1705" y="1329"/>
                    <a:pt x="1705" y="853"/>
                  </a:cubicBezTo>
                  <a:cubicBezTo>
                    <a:pt x="1705" y="402"/>
                    <a:pt x="1329" y="1"/>
                    <a:pt x="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7"/>
            <p:cNvSpPr/>
            <p:nvPr/>
          </p:nvSpPr>
          <p:spPr>
            <a:xfrm>
              <a:off x="4951275" y="949900"/>
              <a:ext cx="138500" cy="78175"/>
            </a:xfrm>
            <a:custGeom>
              <a:avLst/>
              <a:gdLst/>
              <a:ahLst/>
              <a:cxnLst/>
              <a:rect l="l" t="t" r="r" b="b"/>
              <a:pathLst>
                <a:path w="5540" h="3127" extrusionOk="0">
                  <a:moveTo>
                    <a:pt x="2792" y="0"/>
                  </a:moveTo>
                  <a:cubicBezTo>
                    <a:pt x="1974" y="0"/>
                    <a:pt x="1177" y="377"/>
                    <a:pt x="653" y="1028"/>
                  </a:cubicBezTo>
                  <a:cubicBezTo>
                    <a:pt x="226" y="1554"/>
                    <a:pt x="1" y="2206"/>
                    <a:pt x="1" y="2883"/>
                  </a:cubicBezTo>
                  <a:cubicBezTo>
                    <a:pt x="1" y="3045"/>
                    <a:pt x="120" y="3127"/>
                    <a:pt x="239" y="3127"/>
                  </a:cubicBezTo>
                  <a:cubicBezTo>
                    <a:pt x="358" y="3127"/>
                    <a:pt x="477" y="3045"/>
                    <a:pt x="477" y="2883"/>
                  </a:cubicBezTo>
                  <a:cubicBezTo>
                    <a:pt x="502" y="1629"/>
                    <a:pt x="1455" y="477"/>
                    <a:pt x="2783" y="477"/>
                  </a:cubicBezTo>
                  <a:cubicBezTo>
                    <a:pt x="4086" y="477"/>
                    <a:pt x="5064" y="1629"/>
                    <a:pt x="5064" y="2883"/>
                  </a:cubicBezTo>
                  <a:cubicBezTo>
                    <a:pt x="5064" y="3045"/>
                    <a:pt x="5183" y="3127"/>
                    <a:pt x="5302" y="3127"/>
                  </a:cubicBezTo>
                  <a:cubicBezTo>
                    <a:pt x="5421" y="3127"/>
                    <a:pt x="5540" y="3045"/>
                    <a:pt x="5540" y="2883"/>
                  </a:cubicBezTo>
                  <a:cubicBezTo>
                    <a:pt x="5540" y="1705"/>
                    <a:pt x="4838" y="602"/>
                    <a:pt x="3735" y="176"/>
                  </a:cubicBezTo>
                  <a:cubicBezTo>
                    <a:pt x="3428" y="57"/>
                    <a:pt x="3108" y="0"/>
                    <a:pt x="2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7"/>
            <p:cNvSpPr/>
            <p:nvPr/>
          </p:nvSpPr>
          <p:spPr>
            <a:xfrm>
              <a:off x="4940000" y="730600"/>
              <a:ext cx="745650" cy="203650"/>
            </a:xfrm>
            <a:custGeom>
              <a:avLst/>
              <a:gdLst/>
              <a:ahLst/>
              <a:cxnLst/>
              <a:rect l="l" t="t" r="r" b="b"/>
              <a:pathLst>
                <a:path w="29826" h="8146" extrusionOk="0">
                  <a:moveTo>
                    <a:pt x="14337" y="0"/>
                  </a:moveTo>
                  <a:cubicBezTo>
                    <a:pt x="8372" y="0"/>
                    <a:pt x="3109" y="2557"/>
                    <a:pt x="1" y="6467"/>
                  </a:cubicBezTo>
                  <a:cubicBezTo>
                    <a:pt x="612" y="6481"/>
                    <a:pt x="1284" y="6491"/>
                    <a:pt x="2004" y="6491"/>
                  </a:cubicBezTo>
                  <a:cubicBezTo>
                    <a:pt x="7364" y="6491"/>
                    <a:pt x="15447" y="5961"/>
                    <a:pt x="22031" y="3133"/>
                  </a:cubicBezTo>
                  <a:cubicBezTo>
                    <a:pt x="22031" y="3133"/>
                    <a:pt x="25339" y="6642"/>
                    <a:pt x="29825" y="8146"/>
                  </a:cubicBezTo>
                  <a:cubicBezTo>
                    <a:pt x="27018" y="3334"/>
                    <a:pt x="21129" y="0"/>
                    <a:pt x="143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7"/>
            <p:cNvSpPr/>
            <p:nvPr/>
          </p:nvSpPr>
          <p:spPr>
            <a:xfrm>
              <a:off x="4935000" y="728725"/>
              <a:ext cx="756300" cy="209925"/>
            </a:xfrm>
            <a:custGeom>
              <a:avLst/>
              <a:gdLst/>
              <a:ahLst/>
              <a:cxnLst/>
              <a:rect l="l" t="t" r="r" b="b"/>
              <a:pathLst>
                <a:path w="30252" h="8397" extrusionOk="0">
                  <a:moveTo>
                    <a:pt x="14537" y="176"/>
                  </a:moveTo>
                  <a:cubicBezTo>
                    <a:pt x="21028" y="176"/>
                    <a:pt x="26842" y="3183"/>
                    <a:pt x="29825" y="8045"/>
                  </a:cubicBezTo>
                  <a:cubicBezTo>
                    <a:pt x="25514" y="6516"/>
                    <a:pt x="22331" y="3183"/>
                    <a:pt x="22306" y="3158"/>
                  </a:cubicBezTo>
                  <a:lnTo>
                    <a:pt x="22256" y="3108"/>
                  </a:lnTo>
                  <a:lnTo>
                    <a:pt x="22206" y="3133"/>
                  </a:lnTo>
                  <a:cubicBezTo>
                    <a:pt x="15642" y="5927"/>
                    <a:pt x="7567" y="6465"/>
                    <a:pt x="2304" y="6465"/>
                  </a:cubicBezTo>
                  <a:cubicBezTo>
                    <a:pt x="1619" y="6465"/>
                    <a:pt x="982" y="6456"/>
                    <a:pt x="401" y="6441"/>
                  </a:cubicBezTo>
                  <a:cubicBezTo>
                    <a:pt x="3609" y="2506"/>
                    <a:pt x="8872" y="176"/>
                    <a:pt x="14537" y="176"/>
                  </a:cubicBezTo>
                  <a:close/>
                  <a:moveTo>
                    <a:pt x="14537" y="0"/>
                  </a:moveTo>
                  <a:cubicBezTo>
                    <a:pt x="8747" y="0"/>
                    <a:pt x="3359" y="2406"/>
                    <a:pt x="126" y="6466"/>
                  </a:cubicBezTo>
                  <a:lnTo>
                    <a:pt x="0" y="6617"/>
                  </a:lnTo>
                  <a:lnTo>
                    <a:pt x="201" y="6642"/>
                  </a:lnTo>
                  <a:cubicBezTo>
                    <a:pt x="793" y="6657"/>
                    <a:pt x="1449" y="6666"/>
                    <a:pt x="2157" y="6666"/>
                  </a:cubicBezTo>
                  <a:cubicBezTo>
                    <a:pt x="7416" y="6666"/>
                    <a:pt x="15580" y="6139"/>
                    <a:pt x="22206" y="3334"/>
                  </a:cubicBezTo>
                  <a:cubicBezTo>
                    <a:pt x="22632" y="3760"/>
                    <a:pt x="25815" y="6917"/>
                    <a:pt x="30000" y="8321"/>
                  </a:cubicBezTo>
                  <a:lnTo>
                    <a:pt x="30251" y="8396"/>
                  </a:lnTo>
                  <a:lnTo>
                    <a:pt x="30126" y="8171"/>
                  </a:lnTo>
                  <a:cubicBezTo>
                    <a:pt x="27168" y="3133"/>
                    <a:pt x="21178" y="0"/>
                    <a:pt x="14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" name="Google Shape;791;p37"/>
          <p:cNvGrpSpPr/>
          <p:nvPr/>
        </p:nvGrpSpPr>
        <p:grpSpPr>
          <a:xfrm rot="1799923">
            <a:off x="2696878" y="3860207"/>
            <a:ext cx="1167616" cy="950709"/>
            <a:chOff x="1342250" y="3181500"/>
            <a:chExt cx="740750" cy="603175"/>
          </a:xfrm>
        </p:grpSpPr>
        <p:sp>
          <p:nvSpPr>
            <p:cNvPr id="792" name="Google Shape;792;p37"/>
            <p:cNvSpPr/>
            <p:nvPr/>
          </p:nvSpPr>
          <p:spPr>
            <a:xfrm>
              <a:off x="1372325" y="3246275"/>
              <a:ext cx="633475" cy="536375"/>
            </a:xfrm>
            <a:custGeom>
              <a:avLst/>
              <a:gdLst/>
              <a:ahLst/>
              <a:cxnLst/>
              <a:rect l="l" t="t" r="r" b="b"/>
              <a:pathLst>
                <a:path w="25339" h="21455" extrusionOk="0">
                  <a:moveTo>
                    <a:pt x="12682" y="0"/>
                  </a:moveTo>
                  <a:cubicBezTo>
                    <a:pt x="5664" y="0"/>
                    <a:pt x="0" y="4813"/>
                    <a:pt x="0" y="10727"/>
                  </a:cubicBezTo>
                  <a:cubicBezTo>
                    <a:pt x="0" y="16642"/>
                    <a:pt x="5664" y="21454"/>
                    <a:pt x="12682" y="21454"/>
                  </a:cubicBezTo>
                  <a:cubicBezTo>
                    <a:pt x="19675" y="21454"/>
                    <a:pt x="25339" y="16642"/>
                    <a:pt x="25339" y="10727"/>
                  </a:cubicBezTo>
                  <a:cubicBezTo>
                    <a:pt x="25339" y="4813"/>
                    <a:pt x="19675" y="0"/>
                    <a:pt x="126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7"/>
            <p:cNvSpPr/>
            <p:nvPr/>
          </p:nvSpPr>
          <p:spPr>
            <a:xfrm>
              <a:off x="1365425" y="3244200"/>
              <a:ext cx="642875" cy="540475"/>
            </a:xfrm>
            <a:custGeom>
              <a:avLst/>
              <a:gdLst/>
              <a:ahLst/>
              <a:cxnLst/>
              <a:rect l="l" t="t" r="r" b="b"/>
              <a:pathLst>
                <a:path w="25715" h="21619" extrusionOk="0">
                  <a:moveTo>
                    <a:pt x="12912" y="186"/>
                  </a:moveTo>
                  <a:cubicBezTo>
                    <a:pt x="13775" y="186"/>
                    <a:pt x="14639" y="261"/>
                    <a:pt x="15489" y="409"/>
                  </a:cubicBezTo>
                  <a:cubicBezTo>
                    <a:pt x="17895" y="810"/>
                    <a:pt x="20201" y="1838"/>
                    <a:pt x="22031" y="3467"/>
                  </a:cubicBezTo>
                  <a:cubicBezTo>
                    <a:pt x="23735" y="4946"/>
                    <a:pt x="24988" y="6951"/>
                    <a:pt x="25389" y="9181"/>
                  </a:cubicBezTo>
                  <a:cubicBezTo>
                    <a:pt x="25489" y="9708"/>
                    <a:pt x="25540" y="10259"/>
                    <a:pt x="25540" y="10810"/>
                  </a:cubicBezTo>
                  <a:cubicBezTo>
                    <a:pt x="25540" y="13091"/>
                    <a:pt x="24662" y="15246"/>
                    <a:pt x="23184" y="16976"/>
                  </a:cubicBezTo>
                  <a:cubicBezTo>
                    <a:pt x="21655" y="18805"/>
                    <a:pt x="19550" y="20109"/>
                    <a:pt x="17269" y="20785"/>
                  </a:cubicBezTo>
                  <a:cubicBezTo>
                    <a:pt x="15867" y="21220"/>
                    <a:pt x="14395" y="21435"/>
                    <a:pt x="12923" y="21435"/>
                  </a:cubicBezTo>
                  <a:cubicBezTo>
                    <a:pt x="11762" y="21435"/>
                    <a:pt x="10601" y="21301"/>
                    <a:pt x="9474" y="21036"/>
                  </a:cubicBezTo>
                  <a:cubicBezTo>
                    <a:pt x="7143" y="20460"/>
                    <a:pt x="4913" y="19307"/>
                    <a:pt x="3234" y="17577"/>
                  </a:cubicBezTo>
                  <a:cubicBezTo>
                    <a:pt x="1655" y="15973"/>
                    <a:pt x="602" y="13868"/>
                    <a:pt x="402" y="11637"/>
                  </a:cubicBezTo>
                  <a:cubicBezTo>
                    <a:pt x="201" y="9382"/>
                    <a:pt x="853" y="7151"/>
                    <a:pt x="2181" y="5322"/>
                  </a:cubicBezTo>
                  <a:cubicBezTo>
                    <a:pt x="3534" y="3392"/>
                    <a:pt x="5564" y="1963"/>
                    <a:pt x="7745" y="1136"/>
                  </a:cubicBezTo>
                  <a:cubicBezTo>
                    <a:pt x="9392" y="497"/>
                    <a:pt x="11152" y="186"/>
                    <a:pt x="12912" y="186"/>
                  </a:cubicBezTo>
                  <a:close/>
                  <a:moveTo>
                    <a:pt x="12903" y="0"/>
                  </a:moveTo>
                  <a:cubicBezTo>
                    <a:pt x="11734" y="0"/>
                    <a:pt x="10565" y="135"/>
                    <a:pt x="9424" y="409"/>
                  </a:cubicBezTo>
                  <a:cubicBezTo>
                    <a:pt x="7068" y="986"/>
                    <a:pt x="4813" y="2189"/>
                    <a:pt x="3083" y="3943"/>
                  </a:cubicBezTo>
                  <a:cubicBezTo>
                    <a:pt x="1504" y="5572"/>
                    <a:pt x="427" y="7677"/>
                    <a:pt x="226" y="9983"/>
                  </a:cubicBezTo>
                  <a:cubicBezTo>
                    <a:pt x="1" y="12264"/>
                    <a:pt x="677" y="14545"/>
                    <a:pt x="2006" y="16399"/>
                  </a:cubicBezTo>
                  <a:cubicBezTo>
                    <a:pt x="3409" y="18354"/>
                    <a:pt x="5439" y="19783"/>
                    <a:pt x="7670" y="20660"/>
                  </a:cubicBezTo>
                  <a:cubicBezTo>
                    <a:pt x="9355" y="21307"/>
                    <a:pt x="11155" y="21618"/>
                    <a:pt x="12953" y="21618"/>
                  </a:cubicBezTo>
                  <a:cubicBezTo>
                    <a:pt x="13803" y="21618"/>
                    <a:pt x="14653" y="21549"/>
                    <a:pt x="15489" y="21412"/>
                  </a:cubicBezTo>
                  <a:cubicBezTo>
                    <a:pt x="17945" y="20986"/>
                    <a:pt x="20326" y="19933"/>
                    <a:pt x="22181" y="18279"/>
                  </a:cubicBezTo>
                  <a:cubicBezTo>
                    <a:pt x="23885" y="16750"/>
                    <a:pt x="25164" y="14720"/>
                    <a:pt x="25565" y="12464"/>
                  </a:cubicBezTo>
                  <a:cubicBezTo>
                    <a:pt x="25665" y="11913"/>
                    <a:pt x="25715" y="11362"/>
                    <a:pt x="25715" y="10810"/>
                  </a:cubicBezTo>
                  <a:cubicBezTo>
                    <a:pt x="25715" y="8505"/>
                    <a:pt x="24838" y="6324"/>
                    <a:pt x="23359" y="4570"/>
                  </a:cubicBezTo>
                  <a:cubicBezTo>
                    <a:pt x="21805" y="2690"/>
                    <a:pt x="19650" y="1387"/>
                    <a:pt x="17344" y="660"/>
                  </a:cubicBezTo>
                  <a:cubicBezTo>
                    <a:pt x="15906" y="223"/>
                    <a:pt x="14405" y="0"/>
                    <a:pt x="12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7"/>
            <p:cNvSpPr/>
            <p:nvPr/>
          </p:nvSpPr>
          <p:spPr>
            <a:xfrm>
              <a:off x="1420575" y="3268825"/>
              <a:ext cx="536975" cy="384125"/>
            </a:xfrm>
            <a:custGeom>
              <a:avLst/>
              <a:gdLst/>
              <a:ahLst/>
              <a:cxnLst/>
              <a:rect l="l" t="t" r="r" b="b"/>
              <a:pathLst>
                <a:path w="21479" h="15365" extrusionOk="0">
                  <a:moveTo>
                    <a:pt x="10752" y="1"/>
                  </a:moveTo>
                  <a:cubicBezTo>
                    <a:pt x="4812" y="1"/>
                    <a:pt x="0" y="3434"/>
                    <a:pt x="0" y="7670"/>
                  </a:cubicBezTo>
                  <a:cubicBezTo>
                    <a:pt x="0" y="11906"/>
                    <a:pt x="4812" y="15364"/>
                    <a:pt x="10752" y="15364"/>
                  </a:cubicBezTo>
                  <a:cubicBezTo>
                    <a:pt x="16667" y="15364"/>
                    <a:pt x="21479" y="11906"/>
                    <a:pt x="21479" y="7670"/>
                  </a:cubicBezTo>
                  <a:cubicBezTo>
                    <a:pt x="21479" y="3434"/>
                    <a:pt x="16667" y="1"/>
                    <a:pt x="10752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7"/>
            <p:cNvSpPr/>
            <p:nvPr/>
          </p:nvSpPr>
          <p:spPr>
            <a:xfrm>
              <a:off x="1582850" y="3473725"/>
              <a:ext cx="212425" cy="118450"/>
            </a:xfrm>
            <a:custGeom>
              <a:avLst/>
              <a:gdLst/>
              <a:ahLst/>
              <a:cxnLst/>
              <a:rect l="l" t="t" r="r" b="b"/>
              <a:pathLst>
                <a:path w="8497" h="4738" extrusionOk="0">
                  <a:moveTo>
                    <a:pt x="0" y="0"/>
                  </a:moveTo>
                  <a:cubicBezTo>
                    <a:pt x="0" y="2607"/>
                    <a:pt x="1905" y="4737"/>
                    <a:pt x="4261" y="4737"/>
                  </a:cubicBezTo>
                  <a:cubicBezTo>
                    <a:pt x="6592" y="4737"/>
                    <a:pt x="8497" y="2607"/>
                    <a:pt x="8497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7"/>
            <p:cNvSpPr/>
            <p:nvPr/>
          </p:nvSpPr>
          <p:spPr>
            <a:xfrm>
              <a:off x="1580350" y="3471225"/>
              <a:ext cx="217425" cy="123450"/>
            </a:xfrm>
            <a:custGeom>
              <a:avLst/>
              <a:gdLst/>
              <a:ahLst/>
              <a:cxnLst/>
              <a:rect l="l" t="t" r="r" b="b"/>
              <a:pathLst>
                <a:path w="8697" h="4938" extrusionOk="0">
                  <a:moveTo>
                    <a:pt x="8521" y="175"/>
                  </a:moveTo>
                  <a:cubicBezTo>
                    <a:pt x="8493" y="1956"/>
                    <a:pt x="7495" y="3769"/>
                    <a:pt x="5790" y="4461"/>
                  </a:cubicBezTo>
                  <a:cubicBezTo>
                    <a:pt x="5338" y="4662"/>
                    <a:pt x="4837" y="4762"/>
                    <a:pt x="4361" y="4762"/>
                  </a:cubicBezTo>
                  <a:cubicBezTo>
                    <a:pt x="2506" y="4737"/>
                    <a:pt x="978" y="3409"/>
                    <a:pt x="426" y="1704"/>
                  </a:cubicBezTo>
                  <a:cubicBezTo>
                    <a:pt x="259" y="1203"/>
                    <a:pt x="183" y="679"/>
                    <a:pt x="176" y="175"/>
                  </a:cubicBezTo>
                  <a:close/>
                  <a:moveTo>
                    <a:pt x="100" y="0"/>
                  </a:moveTo>
                  <a:cubicBezTo>
                    <a:pt x="50" y="0"/>
                    <a:pt x="0" y="50"/>
                    <a:pt x="0" y="100"/>
                  </a:cubicBezTo>
                  <a:cubicBezTo>
                    <a:pt x="0" y="1980"/>
                    <a:pt x="1053" y="3885"/>
                    <a:pt x="2832" y="4637"/>
                  </a:cubicBezTo>
                  <a:cubicBezTo>
                    <a:pt x="3333" y="4837"/>
                    <a:pt x="3835" y="4937"/>
                    <a:pt x="4361" y="4937"/>
                  </a:cubicBezTo>
                  <a:cubicBezTo>
                    <a:pt x="4362" y="4937"/>
                    <a:pt x="4363" y="4937"/>
                    <a:pt x="4363" y="4937"/>
                  </a:cubicBezTo>
                  <a:lnTo>
                    <a:pt x="4363" y="4937"/>
                  </a:lnTo>
                  <a:cubicBezTo>
                    <a:pt x="6267" y="4911"/>
                    <a:pt x="7845" y="3533"/>
                    <a:pt x="8421" y="1779"/>
                  </a:cubicBezTo>
                  <a:cubicBezTo>
                    <a:pt x="8622" y="1228"/>
                    <a:pt x="8697" y="652"/>
                    <a:pt x="8697" y="100"/>
                  </a:cubicBezTo>
                  <a:cubicBezTo>
                    <a:pt x="8697" y="50"/>
                    <a:pt x="8647" y="0"/>
                    <a:pt x="8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7"/>
            <p:cNvSpPr/>
            <p:nvPr/>
          </p:nvSpPr>
          <p:spPr>
            <a:xfrm>
              <a:off x="1615425" y="3520700"/>
              <a:ext cx="147275" cy="71475"/>
            </a:xfrm>
            <a:custGeom>
              <a:avLst/>
              <a:gdLst/>
              <a:ahLst/>
              <a:cxnLst/>
              <a:rect l="l" t="t" r="r" b="b"/>
              <a:pathLst>
                <a:path w="5891" h="2859" extrusionOk="0">
                  <a:moveTo>
                    <a:pt x="2958" y="1"/>
                  </a:moveTo>
                  <a:cubicBezTo>
                    <a:pt x="1730" y="1"/>
                    <a:pt x="652" y="628"/>
                    <a:pt x="1" y="1530"/>
                  </a:cubicBezTo>
                  <a:cubicBezTo>
                    <a:pt x="752" y="2357"/>
                    <a:pt x="1805" y="2858"/>
                    <a:pt x="2958" y="2858"/>
                  </a:cubicBezTo>
                  <a:cubicBezTo>
                    <a:pt x="4086" y="2858"/>
                    <a:pt x="5138" y="2357"/>
                    <a:pt x="5890" y="1530"/>
                  </a:cubicBezTo>
                  <a:cubicBezTo>
                    <a:pt x="5239" y="628"/>
                    <a:pt x="4161" y="1"/>
                    <a:pt x="29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7"/>
            <p:cNvSpPr/>
            <p:nvPr/>
          </p:nvSpPr>
          <p:spPr>
            <a:xfrm>
              <a:off x="1612925" y="3518675"/>
              <a:ext cx="152275" cy="76000"/>
            </a:xfrm>
            <a:custGeom>
              <a:avLst/>
              <a:gdLst/>
              <a:ahLst/>
              <a:cxnLst/>
              <a:rect l="l" t="t" r="r" b="b"/>
              <a:pathLst>
                <a:path w="6091" h="3040" extrusionOk="0">
                  <a:moveTo>
                    <a:pt x="151" y="1561"/>
                  </a:moveTo>
                  <a:cubicBezTo>
                    <a:pt x="151" y="1561"/>
                    <a:pt x="151" y="1561"/>
                    <a:pt x="152" y="1562"/>
                  </a:cubicBezTo>
                  <a:lnTo>
                    <a:pt x="152" y="1562"/>
                  </a:lnTo>
                  <a:cubicBezTo>
                    <a:pt x="151" y="1561"/>
                    <a:pt x="151" y="1561"/>
                    <a:pt x="151" y="1561"/>
                  </a:cubicBezTo>
                  <a:close/>
                  <a:moveTo>
                    <a:pt x="5940" y="1561"/>
                  </a:moveTo>
                  <a:cubicBezTo>
                    <a:pt x="5940" y="1561"/>
                    <a:pt x="5939" y="1561"/>
                    <a:pt x="5939" y="1562"/>
                  </a:cubicBezTo>
                  <a:lnTo>
                    <a:pt x="5939" y="1562"/>
                  </a:lnTo>
                  <a:cubicBezTo>
                    <a:pt x="5939" y="1561"/>
                    <a:pt x="5940" y="1561"/>
                    <a:pt x="5940" y="1561"/>
                  </a:cubicBezTo>
                  <a:close/>
                  <a:moveTo>
                    <a:pt x="3058" y="182"/>
                  </a:moveTo>
                  <a:cubicBezTo>
                    <a:pt x="4168" y="182"/>
                    <a:pt x="5230" y="716"/>
                    <a:pt x="5884" y="1618"/>
                  </a:cubicBezTo>
                  <a:lnTo>
                    <a:pt x="5884" y="1618"/>
                  </a:lnTo>
                  <a:cubicBezTo>
                    <a:pt x="5115" y="2385"/>
                    <a:pt x="4134" y="2839"/>
                    <a:pt x="3058" y="2864"/>
                  </a:cubicBezTo>
                  <a:cubicBezTo>
                    <a:pt x="1957" y="2839"/>
                    <a:pt x="976" y="2385"/>
                    <a:pt x="207" y="1618"/>
                  </a:cubicBezTo>
                  <a:lnTo>
                    <a:pt x="207" y="1618"/>
                  </a:lnTo>
                  <a:cubicBezTo>
                    <a:pt x="861" y="716"/>
                    <a:pt x="1923" y="182"/>
                    <a:pt x="3058" y="182"/>
                  </a:cubicBezTo>
                  <a:close/>
                  <a:moveTo>
                    <a:pt x="3066" y="0"/>
                  </a:moveTo>
                  <a:cubicBezTo>
                    <a:pt x="2385" y="0"/>
                    <a:pt x="1710" y="187"/>
                    <a:pt x="1128" y="533"/>
                  </a:cubicBezTo>
                  <a:cubicBezTo>
                    <a:pt x="702" y="809"/>
                    <a:pt x="326" y="1160"/>
                    <a:pt x="25" y="1586"/>
                  </a:cubicBezTo>
                  <a:cubicBezTo>
                    <a:pt x="0" y="1611"/>
                    <a:pt x="0" y="1661"/>
                    <a:pt x="25" y="1686"/>
                  </a:cubicBezTo>
                  <a:cubicBezTo>
                    <a:pt x="827" y="2513"/>
                    <a:pt x="1880" y="3039"/>
                    <a:pt x="3058" y="3039"/>
                  </a:cubicBezTo>
                  <a:cubicBezTo>
                    <a:pt x="4211" y="3039"/>
                    <a:pt x="5264" y="2513"/>
                    <a:pt x="6066" y="1686"/>
                  </a:cubicBezTo>
                  <a:cubicBezTo>
                    <a:pt x="6091" y="1661"/>
                    <a:pt x="6091" y="1611"/>
                    <a:pt x="6066" y="1586"/>
                  </a:cubicBezTo>
                  <a:cubicBezTo>
                    <a:pt x="5539" y="834"/>
                    <a:pt x="4737" y="282"/>
                    <a:pt x="3835" y="82"/>
                  </a:cubicBezTo>
                  <a:cubicBezTo>
                    <a:pt x="3581" y="27"/>
                    <a:pt x="3323" y="0"/>
                    <a:pt x="3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7"/>
            <p:cNvSpPr/>
            <p:nvPr/>
          </p:nvSpPr>
          <p:spPr>
            <a:xfrm>
              <a:off x="1606650" y="3183800"/>
              <a:ext cx="296175" cy="134000"/>
            </a:xfrm>
            <a:custGeom>
              <a:avLst/>
              <a:gdLst/>
              <a:ahLst/>
              <a:cxnLst/>
              <a:rect l="l" t="t" r="r" b="b"/>
              <a:pathLst>
                <a:path w="11847" h="5360" extrusionOk="0">
                  <a:moveTo>
                    <a:pt x="5612" y="1"/>
                  </a:moveTo>
                  <a:cubicBezTo>
                    <a:pt x="3863" y="1"/>
                    <a:pt x="1" y="2875"/>
                    <a:pt x="1" y="2875"/>
                  </a:cubicBezTo>
                  <a:cubicBezTo>
                    <a:pt x="1" y="2875"/>
                    <a:pt x="953" y="4780"/>
                    <a:pt x="6241" y="5307"/>
                  </a:cubicBezTo>
                  <a:cubicBezTo>
                    <a:pt x="6621" y="5342"/>
                    <a:pt x="6976" y="5359"/>
                    <a:pt x="7307" y="5359"/>
                  </a:cubicBezTo>
                  <a:cubicBezTo>
                    <a:pt x="11602" y="5359"/>
                    <a:pt x="11846" y="2517"/>
                    <a:pt x="10427" y="1447"/>
                  </a:cubicBezTo>
                  <a:cubicBezTo>
                    <a:pt x="10079" y="1184"/>
                    <a:pt x="9611" y="1083"/>
                    <a:pt x="9096" y="1083"/>
                  </a:cubicBezTo>
                  <a:cubicBezTo>
                    <a:pt x="7350" y="1083"/>
                    <a:pt x="5063" y="2249"/>
                    <a:pt x="5063" y="2249"/>
                  </a:cubicBezTo>
                  <a:cubicBezTo>
                    <a:pt x="5063" y="2249"/>
                    <a:pt x="7469" y="520"/>
                    <a:pt x="5941" y="43"/>
                  </a:cubicBezTo>
                  <a:cubicBezTo>
                    <a:pt x="5842" y="14"/>
                    <a:pt x="5732" y="1"/>
                    <a:pt x="5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7"/>
            <p:cNvSpPr/>
            <p:nvPr/>
          </p:nvSpPr>
          <p:spPr>
            <a:xfrm>
              <a:off x="1604000" y="3181500"/>
              <a:ext cx="286525" cy="138200"/>
            </a:xfrm>
            <a:custGeom>
              <a:avLst/>
              <a:gdLst/>
              <a:ahLst/>
              <a:cxnLst/>
              <a:rect l="l" t="t" r="r" b="b"/>
              <a:pathLst>
                <a:path w="11461" h="5528" extrusionOk="0">
                  <a:moveTo>
                    <a:pt x="5699" y="181"/>
                  </a:moveTo>
                  <a:cubicBezTo>
                    <a:pt x="5887" y="181"/>
                    <a:pt x="6072" y="215"/>
                    <a:pt x="6247" y="311"/>
                  </a:cubicBezTo>
                  <a:cubicBezTo>
                    <a:pt x="6523" y="486"/>
                    <a:pt x="6498" y="762"/>
                    <a:pt x="6347" y="1013"/>
                  </a:cubicBezTo>
                  <a:cubicBezTo>
                    <a:pt x="6077" y="1503"/>
                    <a:pt x="5592" y="1898"/>
                    <a:pt x="5148" y="2243"/>
                  </a:cubicBezTo>
                  <a:lnTo>
                    <a:pt x="5148" y="2243"/>
                  </a:lnTo>
                  <a:cubicBezTo>
                    <a:pt x="5137" y="2250"/>
                    <a:pt x="5127" y="2258"/>
                    <a:pt x="5119" y="2266"/>
                  </a:cubicBezTo>
                  <a:cubicBezTo>
                    <a:pt x="5033" y="2309"/>
                    <a:pt x="5095" y="2426"/>
                    <a:pt x="5178" y="2426"/>
                  </a:cubicBezTo>
                  <a:cubicBezTo>
                    <a:pt x="5192" y="2426"/>
                    <a:pt x="5206" y="2423"/>
                    <a:pt x="5220" y="2416"/>
                  </a:cubicBezTo>
                  <a:cubicBezTo>
                    <a:pt x="5595" y="2216"/>
                    <a:pt x="5996" y="2040"/>
                    <a:pt x="6423" y="1890"/>
                  </a:cubicBezTo>
                  <a:cubicBezTo>
                    <a:pt x="7199" y="1589"/>
                    <a:pt x="8027" y="1338"/>
                    <a:pt x="8879" y="1263"/>
                  </a:cubicBezTo>
                  <a:cubicBezTo>
                    <a:pt x="8981" y="1256"/>
                    <a:pt x="9083" y="1252"/>
                    <a:pt x="9184" y="1252"/>
                  </a:cubicBezTo>
                  <a:cubicBezTo>
                    <a:pt x="9780" y="1252"/>
                    <a:pt x="10351" y="1393"/>
                    <a:pt x="10758" y="1865"/>
                  </a:cubicBezTo>
                  <a:cubicBezTo>
                    <a:pt x="11059" y="2190"/>
                    <a:pt x="11235" y="2667"/>
                    <a:pt x="11210" y="3118"/>
                  </a:cubicBezTo>
                  <a:cubicBezTo>
                    <a:pt x="11184" y="4496"/>
                    <a:pt x="9681" y="5123"/>
                    <a:pt x="8528" y="5298"/>
                  </a:cubicBezTo>
                  <a:cubicBezTo>
                    <a:pt x="8187" y="5341"/>
                    <a:pt x="7842" y="5359"/>
                    <a:pt x="7495" y="5359"/>
                  </a:cubicBezTo>
                  <a:cubicBezTo>
                    <a:pt x="6620" y="5359"/>
                    <a:pt x="5738" y="5241"/>
                    <a:pt x="4894" y="5098"/>
                  </a:cubicBezTo>
                  <a:cubicBezTo>
                    <a:pt x="3941" y="4947"/>
                    <a:pt x="2964" y="4697"/>
                    <a:pt x="2062" y="4296"/>
                  </a:cubicBezTo>
                  <a:cubicBezTo>
                    <a:pt x="1379" y="4003"/>
                    <a:pt x="674" y="3593"/>
                    <a:pt x="220" y="2994"/>
                  </a:cubicBezTo>
                  <a:lnTo>
                    <a:pt x="220" y="2994"/>
                  </a:lnTo>
                  <a:cubicBezTo>
                    <a:pt x="1155" y="2287"/>
                    <a:pt x="2160" y="1651"/>
                    <a:pt x="3189" y="1088"/>
                  </a:cubicBezTo>
                  <a:cubicBezTo>
                    <a:pt x="3866" y="712"/>
                    <a:pt x="4618" y="336"/>
                    <a:pt x="5370" y="211"/>
                  </a:cubicBezTo>
                  <a:cubicBezTo>
                    <a:pt x="5480" y="192"/>
                    <a:pt x="5590" y="181"/>
                    <a:pt x="5699" y="181"/>
                  </a:cubicBezTo>
                  <a:close/>
                  <a:moveTo>
                    <a:pt x="5660" y="0"/>
                  </a:moveTo>
                  <a:cubicBezTo>
                    <a:pt x="5009" y="0"/>
                    <a:pt x="4312" y="337"/>
                    <a:pt x="3741" y="612"/>
                  </a:cubicBezTo>
                  <a:cubicBezTo>
                    <a:pt x="2914" y="1013"/>
                    <a:pt x="2137" y="1489"/>
                    <a:pt x="1360" y="1990"/>
                  </a:cubicBezTo>
                  <a:cubicBezTo>
                    <a:pt x="934" y="2266"/>
                    <a:pt x="483" y="2566"/>
                    <a:pt x="57" y="2892"/>
                  </a:cubicBezTo>
                  <a:cubicBezTo>
                    <a:pt x="1" y="2934"/>
                    <a:pt x="7" y="2999"/>
                    <a:pt x="41" y="3036"/>
                  </a:cubicBezTo>
                  <a:lnTo>
                    <a:pt x="41" y="3036"/>
                  </a:lnTo>
                  <a:cubicBezTo>
                    <a:pt x="117" y="3178"/>
                    <a:pt x="236" y="3298"/>
                    <a:pt x="332" y="3419"/>
                  </a:cubicBezTo>
                  <a:cubicBezTo>
                    <a:pt x="708" y="3769"/>
                    <a:pt x="1134" y="4045"/>
                    <a:pt x="1585" y="4271"/>
                  </a:cubicBezTo>
                  <a:cubicBezTo>
                    <a:pt x="2412" y="4697"/>
                    <a:pt x="3340" y="4972"/>
                    <a:pt x="4242" y="5148"/>
                  </a:cubicBezTo>
                  <a:cubicBezTo>
                    <a:pt x="5252" y="5370"/>
                    <a:pt x="6295" y="5527"/>
                    <a:pt x="7331" y="5527"/>
                  </a:cubicBezTo>
                  <a:cubicBezTo>
                    <a:pt x="7580" y="5527"/>
                    <a:pt x="7829" y="5518"/>
                    <a:pt x="8077" y="5499"/>
                  </a:cubicBezTo>
                  <a:cubicBezTo>
                    <a:pt x="9355" y="5424"/>
                    <a:pt x="11084" y="4922"/>
                    <a:pt x="11360" y="3444"/>
                  </a:cubicBezTo>
                  <a:cubicBezTo>
                    <a:pt x="11460" y="2967"/>
                    <a:pt x="11360" y="2441"/>
                    <a:pt x="11109" y="2015"/>
                  </a:cubicBezTo>
                  <a:cubicBezTo>
                    <a:pt x="10758" y="1489"/>
                    <a:pt x="10232" y="1188"/>
                    <a:pt x="9631" y="1113"/>
                  </a:cubicBezTo>
                  <a:cubicBezTo>
                    <a:pt x="9465" y="1090"/>
                    <a:pt x="9299" y="1079"/>
                    <a:pt x="9134" y="1079"/>
                  </a:cubicBezTo>
                  <a:cubicBezTo>
                    <a:pt x="8400" y="1079"/>
                    <a:pt x="7674" y="1284"/>
                    <a:pt x="6999" y="1489"/>
                  </a:cubicBezTo>
                  <a:cubicBezTo>
                    <a:pt x="6584" y="1627"/>
                    <a:pt x="6169" y="1789"/>
                    <a:pt x="5762" y="1967"/>
                  </a:cubicBezTo>
                  <a:lnTo>
                    <a:pt x="5762" y="1967"/>
                  </a:lnTo>
                  <a:cubicBezTo>
                    <a:pt x="5994" y="1757"/>
                    <a:pt x="6212" y="1531"/>
                    <a:pt x="6397" y="1288"/>
                  </a:cubicBezTo>
                  <a:cubicBezTo>
                    <a:pt x="6548" y="1063"/>
                    <a:pt x="6723" y="737"/>
                    <a:pt x="6598" y="461"/>
                  </a:cubicBezTo>
                  <a:cubicBezTo>
                    <a:pt x="6498" y="185"/>
                    <a:pt x="6147" y="35"/>
                    <a:pt x="5846" y="10"/>
                  </a:cubicBezTo>
                  <a:cubicBezTo>
                    <a:pt x="5784" y="3"/>
                    <a:pt x="5722" y="0"/>
                    <a:pt x="5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7"/>
            <p:cNvSpPr/>
            <p:nvPr/>
          </p:nvSpPr>
          <p:spPr>
            <a:xfrm>
              <a:off x="1768925" y="3316675"/>
              <a:ext cx="314075" cy="183075"/>
            </a:xfrm>
            <a:custGeom>
              <a:avLst/>
              <a:gdLst/>
              <a:ahLst/>
              <a:cxnLst/>
              <a:rect l="l" t="t" r="r" b="b"/>
              <a:pathLst>
                <a:path w="12563" h="7323" extrusionOk="0">
                  <a:moveTo>
                    <a:pt x="4077" y="1"/>
                  </a:moveTo>
                  <a:cubicBezTo>
                    <a:pt x="3676" y="1"/>
                    <a:pt x="3228" y="136"/>
                    <a:pt x="2733" y="468"/>
                  </a:cubicBezTo>
                  <a:cubicBezTo>
                    <a:pt x="1" y="2322"/>
                    <a:pt x="4638" y="7310"/>
                    <a:pt x="4638" y="7310"/>
                  </a:cubicBezTo>
                  <a:cubicBezTo>
                    <a:pt x="4795" y="7319"/>
                    <a:pt x="4952" y="7323"/>
                    <a:pt x="5107" y="7323"/>
                  </a:cubicBezTo>
                  <a:cubicBezTo>
                    <a:pt x="9364" y="7323"/>
                    <a:pt x="12563" y="4094"/>
                    <a:pt x="10653" y="2498"/>
                  </a:cubicBezTo>
                  <a:cubicBezTo>
                    <a:pt x="10132" y="2059"/>
                    <a:pt x="9579" y="1905"/>
                    <a:pt x="9058" y="1905"/>
                  </a:cubicBezTo>
                  <a:cubicBezTo>
                    <a:pt x="7822" y="1905"/>
                    <a:pt x="6768" y="2773"/>
                    <a:pt x="6768" y="2773"/>
                  </a:cubicBezTo>
                  <a:cubicBezTo>
                    <a:pt x="6768" y="2773"/>
                    <a:pt x="5894" y="1"/>
                    <a:pt x="40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7"/>
            <p:cNvSpPr/>
            <p:nvPr/>
          </p:nvSpPr>
          <p:spPr>
            <a:xfrm>
              <a:off x="1812800" y="3314600"/>
              <a:ext cx="242500" cy="187100"/>
            </a:xfrm>
            <a:custGeom>
              <a:avLst/>
              <a:gdLst/>
              <a:ahLst/>
              <a:cxnLst/>
              <a:rect l="l" t="t" r="r" b="b"/>
              <a:pathLst>
                <a:path w="9700" h="7484" extrusionOk="0">
                  <a:moveTo>
                    <a:pt x="2354" y="174"/>
                  </a:moveTo>
                  <a:cubicBezTo>
                    <a:pt x="2488" y="174"/>
                    <a:pt x="2622" y="190"/>
                    <a:pt x="2757" y="225"/>
                  </a:cubicBezTo>
                  <a:cubicBezTo>
                    <a:pt x="3208" y="350"/>
                    <a:pt x="3584" y="676"/>
                    <a:pt x="3885" y="1027"/>
                  </a:cubicBezTo>
                  <a:cubicBezTo>
                    <a:pt x="4361" y="1553"/>
                    <a:pt x="4712" y="2205"/>
                    <a:pt x="4913" y="2882"/>
                  </a:cubicBezTo>
                  <a:cubicBezTo>
                    <a:pt x="4929" y="2929"/>
                    <a:pt x="4965" y="2947"/>
                    <a:pt x="5002" y="2947"/>
                  </a:cubicBezTo>
                  <a:cubicBezTo>
                    <a:pt x="5023" y="2947"/>
                    <a:pt x="5045" y="2941"/>
                    <a:pt x="5063" y="2932"/>
                  </a:cubicBezTo>
                  <a:cubicBezTo>
                    <a:pt x="5539" y="2556"/>
                    <a:pt x="6141" y="2255"/>
                    <a:pt x="6717" y="2130"/>
                  </a:cubicBezTo>
                  <a:cubicBezTo>
                    <a:pt x="6880" y="2098"/>
                    <a:pt x="7052" y="2082"/>
                    <a:pt x="7228" y="2082"/>
                  </a:cubicBezTo>
                  <a:cubicBezTo>
                    <a:pt x="8022" y="2082"/>
                    <a:pt x="8879" y="2414"/>
                    <a:pt x="9249" y="3132"/>
                  </a:cubicBezTo>
                  <a:cubicBezTo>
                    <a:pt x="9549" y="3759"/>
                    <a:pt x="9274" y="4435"/>
                    <a:pt x="8898" y="4962"/>
                  </a:cubicBezTo>
                  <a:cubicBezTo>
                    <a:pt x="8346" y="5689"/>
                    <a:pt x="7544" y="6215"/>
                    <a:pt x="6717" y="6591"/>
                  </a:cubicBezTo>
                  <a:cubicBezTo>
                    <a:pt x="5664" y="7074"/>
                    <a:pt x="4514" y="7307"/>
                    <a:pt x="3370" y="7307"/>
                  </a:cubicBezTo>
                  <a:cubicBezTo>
                    <a:pt x="3225" y="7307"/>
                    <a:pt x="3081" y="7303"/>
                    <a:pt x="2937" y="7296"/>
                  </a:cubicBezTo>
                  <a:lnTo>
                    <a:pt x="2937" y="7296"/>
                  </a:lnTo>
                  <a:cubicBezTo>
                    <a:pt x="2545" y="6876"/>
                    <a:pt x="2200" y="6433"/>
                    <a:pt x="1855" y="5989"/>
                  </a:cubicBezTo>
                  <a:cubicBezTo>
                    <a:pt x="1228" y="5137"/>
                    <a:pt x="652" y="4185"/>
                    <a:pt x="351" y="3157"/>
                  </a:cubicBezTo>
                  <a:cubicBezTo>
                    <a:pt x="226" y="2706"/>
                    <a:pt x="151" y="2205"/>
                    <a:pt x="251" y="1729"/>
                  </a:cubicBezTo>
                  <a:cubicBezTo>
                    <a:pt x="376" y="1227"/>
                    <a:pt x="702" y="851"/>
                    <a:pt x="1128" y="576"/>
                  </a:cubicBezTo>
                  <a:cubicBezTo>
                    <a:pt x="1493" y="345"/>
                    <a:pt x="1917" y="174"/>
                    <a:pt x="2354" y="174"/>
                  </a:cubicBezTo>
                  <a:close/>
                  <a:moveTo>
                    <a:pt x="2302" y="1"/>
                  </a:moveTo>
                  <a:cubicBezTo>
                    <a:pt x="2063" y="1"/>
                    <a:pt x="1814" y="47"/>
                    <a:pt x="1554" y="150"/>
                  </a:cubicBezTo>
                  <a:cubicBezTo>
                    <a:pt x="1028" y="350"/>
                    <a:pt x="527" y="701"/>
                    <a:pt x="251" y="1202"/>
                  </a:cubicBezTo>
                  <a:cubicBezTo>
                    <a:pt x="25" y="1653"/>
                    <a:pt x="0" y="2155"/>
                    <a:pt x="50" y="2631"/>
                  </a:cubicBezTo>
                  <a:cubicBezTo>
                    <a:pt x="201" y="3734"/>
                    <a:pt x="802" y="4761"/>
                    <a:pt x="1429" y="5689"/>
                  </a:cubicBezTo>
                  <a:cubicBezTo>
                    <a:pt x="1851" y="6285"/>
                    <a:pt x="2298" y="6881"/>
                    <a:pt x="2818" y="7428"/>
                  </a:cubicBezTo>
                  <a:lnTo>
                    <a:pt x="2818" y="7428"/>
                  </a:lnTo>
                  <a:cubicBezTo>
                    <a:pt x="2825" y="7441"/>
                    <a:pt x="2834" y="7452"/>
                    <a:pt x="2847" y="7459"/>
                  </a:cubicBezTo>
                  <a:lnTo>
                    <a:pt x="2847" y="7459"/>
                  </a:lnTo>
                  <a:cubicBezTo>
                    <a:pt x="2863" y="7474"/>
                    <a:pt x="2880" y="7480"/>
                    <a:pt x="2897" y="7480"/>
                  </a:cubicBezTo>
                  <a:cubicBezTo>
                    <a:pt x="2909" y="7480"/>
                    <a:pt x="2920" y="7477"/>
                    <a:pt x="2931" y="7471"/>
                  </a:cubicBezTo>
                  <a:lnTo>
                    <a:pt x="2931" y="7471"/>
                  </a:lnTo>
                  <a:cubicBezTo>
                    <a:pt x="3086" y="7479"/>
                    <a:pt x="3241" y="7483"/>
                    <a:pt x="3395" y="7483"/>
                  </a:cubicBezTo>
                  <a:cubicBezTo>
                    <a:pt x="4476" y="7483"/>
                    <a:pt x="5546" y="7278"/>
                    <a:pt x="6542" y="6867"/>
                  </a:cubicBezTo>
                  <a:cubicBezTo>
                    <a:pt x="7469" y="6491"/>
                    <a:pt x="8346" y="5939"/>
                    <a:pt x="8948" y="5162"/>
                  </a:cubicBezTo>
                  <a:cubicBezTo>
                    <a:pt x="9374" y="4636"/>
                    <a:pt x="9700" y="3909"/>
                    <a:pt x="9474" y="3207"/>
                  </a:cubicBezTo>
                  <a:cubicBezTo>
                    <a:pt x="9165" y="2350"/>
                    <a:pt x="8154" y="1900"/>
                    <a:pt x="7280" y="1900"/>
                  </a:cubicBezTo>
                  <a:cubicBezTo>
                    <a:pt x="7234" y="1900"/>
                    <a:pt x="7188" y="1902"/>
                    <a:pt x="7143" y="1904"/>
                  </a:cubicBezTo>
                  <a:cubicBezTo>
                    <a:pt x="6390" y="1951"/>
                    <a:pt x="5638" y="2263"/>
                    <a:pt x="5051" y="2716"/>
                  </a:cubicBezTo>
                  <a:lnTo>
                    <a:pt x="5051" y="2716"/>
                  </a:lnTo>
                  <a:cubicBezTo>
                    <a:pt x="4640" y="1493"/>
                    <a:pt x="3653" y="1"/>
                    <a:pt x="2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7"/>
            <p:cNvSpPr/>
            <p:nvPr/>
          </p:nvSpPr>
          <p:spPr>
            <a:xfrm>
              <a:off x="1342250" y="3312450"/>
              <a:ext cx="253725" cy="191375"/>
            </a:xfrm>
            <a:custGeom>
              <a:avLst/>
              <a:gdLst/>
              <a:ahLst/>
              <a:cxnLst/>
              <a:rect l="l" t="t" r="r" b="b"/>
              <a:pathLst>
                <a:path w="10149" h="7655" extrusionOk="0">
                  <a:moveTo>
                    <a:pt x="7780" y="1"/>
                  </a:moveTo>
                  <a:cubicBezTo>
                    <a:pt x="7720" y="1"/>
                    <a:pt x="7658" y="4"/>
                    <a:pt x="7594" y="10"/>
                  </a:cubicBezTo>
                  <a:cubicBezTo>
                    <a:pt x="5314" y="236"/>
                    <a:pt x="5088" y="2993"/>
                    <a:pt x="5088" y="2993"/>
                  </a:cubicBezTo>
                  <a:cubicBezTo>
                    <a:pt x="5088" y="2993"/>
                    <a:pt x="3911" y="2393"/>
                    <a:pt x="2752" y="2393"/>
                  </a:cubicBezTo>
                  <a:cubicBezTo>
                    <a:pt x="1806" y="2393"/>
                    <a:pt x="872" y="2793"/>
                    <a:pt x="602" y="4246"/>
                  </a:cubicBezTo>
                  <a:cubicBezTo>
                    <a:pt x="0" y="7504"/>
                    <a:pt x="6817" y="7654"/>
                    <a:pt x="6817" y="7654"/>
                  </a:cubicBezTo>
                  <a:cubicBezTo>
                    <a:pt x="10068" y="4721"/>
                    <a:pt x="10149" y="1"/>
                    <a:pt x="7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7"/>
            <p:cNvSpPr/>
            <p:nvPr/>
          </p:nvSpPr>
          <p:spPr>
            <a:xfrm>
              <a:off x="1352900" y="3310225"/>
              <a:ext cx="230600" cy="196100"/>
            </a:xfrm>
            <a:custGeom>
              <a:avLst/>
              <a:gdLst/>
              <a:ahLst/>
              <a:cxnLst/>
              <a:rect l="l" t="t" r="r" b="b"/>
              <a:pathLst>
                <a:path w="9224" h="7844" extrusionOk="0">
                  <a:moveTo>
                    <a:pt x="7319" y="174"/>
                  </a:moveTo>
                  <a:cubicBezTo>
                    <a:pt x="8070" y="174"/>
                    <a:pt x="8572" y="701"/>
                    <a:pt x="8772" y="1377"/>
                  </a:cubicBezTo>
                  <a:cubicBezTo>
                    <a:pt x="9048" y="2305"/>
                    <a:pt x="8898" y="3307"/>
                    <a:pt x="8597" y="4184"/>
                  </a:cubicBezTo>
                  <a:cubicBezTo>
                    <a:pt x="8175" y="5525"/>
                    <a:pt x="7383" y="6719"/>
                    <a:pt x="6369" y="7667"/>
                  </a:cubicBezTo>
                  <a:lnTo>
                    <a:pt x="6369" y="7667"/>
                  </a:lnTo>
                  <a:cubicBezTo>
                    <a:pt x="5850" y="7642"/>
                    <a:pt x="5306" y="7592"/>
                    <a:pt x="4787" y="7518"/>
                  </a:cubicBezTo>
                  <a:cubicBezTo>
                    <a:pt x="3785" y="7367"/>
                    <a:pt x="2732" y="7167"/>
                    <a:pt x="1805" y="6716"/>
                  </a:cubicBezTo>
                  <a:cubicBezTo>
                    <a:pt x="978" y="6290"/>
                    <a:pt x="201" y="5638"/>
                    <a:pt x="251" y="4635"/>
                  </a:cubicBezTo>
                  <a:cubicBezTo>
                    <a:pt x="276" y="4034"/>
                    <a:pt x="502" y="3382"/>
                    <a:pt x="978" y="2981"/>
                  </a:cubicBezTo>
                  <a:cubicBezTo>
                    <a:pt x="1354" y="2656"/>
                    <a:pt x="1880" y="2555"/>
                    <a:pt x="2381" y="2555"/>
                  </a:cubicBezTo>
                  <a:cubicBezTo>
                    <a:pt x="3158" y="2580"/>
                    <a:pt x="3885" y="2831"/>
                    <a:pt x="4562" y="3132"/>
                  </a:cubicBezTo>
                  <a:cubicBezTo>
                    <a:pt x="4587" y="3132"/>
                    <a:pt x="4587" y="3132"/>
                    <a:pt x="4612" y="3157"/>
                  </a:cubicBezTo>
                  <a:cubicBezTo>
                    <a:pt x="4621" y="3161"/>
                    <a:pt x="4631" y="3163"/>
                    <a:pt x="4641" y="3163"/>
                  </a:cubicBezTo>
                  <a:cubicBezTo>
                    <a:pt x="4687" y="3163"/>
                    <a:pt x="4737" y="3123"/>
                    <a:pt x="4737" y="3082"/>
                  </a:cubicBezTo>
                  <a:cubicBezTo>
                    <a:pt x="4862" y="1703"/>
                    <a:pt x="5815" y="199"/>
                    <a:pt x="7319" y="174"/>
                  </a:cubicBezTo>
                  <a:close/>
                  <a:moveTo>
                    <a:pt x="7289" y="0"/>
                  </a:moveTo>
                  <a:cubicBezTo>
                    <a:pt x="6447" y="0"/>
                    <a:pt x="5658" y="536"/>
                    <a:pt x="5188" y="1252"/>
                  </a:cubicBezTo>
                  <a:cubicBezTo>
                    <a:pt x="4865" y="1737"/>
                    <a:pt x="4648" y="2328"/>
                    <a:pt x="4577" y="2928"/>
                  </a:cubicBezTo>
                  <a:lnTo>
                    <a:pt x="4577" y="2928"/>
                  </a:lnTo>
                  <a:cubicBezTo>
                    <a:pt x="4001" y="2657"/>
                    <a:pt x="3343" y="2476"/>
                    <a:pt x="2707" y="2405"/>
                  </a:cubicBezTo>
                  <a:cubicBezTo>
                    <a:pt x="2586" y="2393"/>
                    <a:pt x="2465" y="2387"/>
                    <a:pt x="2344" y="2387"/>
                  </a:cubicBezTo>
                  <a:cubicBezTo>
                    <a:pt x="1941" y="2387"/>
                    <a:pt x="1545" y="2457"/>
                    <a:pt x="1178" y="2630"/>
                  </a:cubicBezTo>
                  <a:cubicBezTo>
                    <a:pt x="652" y="2906"/>
                    <a:pt x="326" y="3432"/>
                    <a:pt x="176" y="4009"/>
                  </a:cubicBezTo>
                  <a:cubicBezTo>
                    <a:pt x="25" y="4510"/>
                    <a:pt x="0" y="5062"/>
                    <a:pt x="251" y="5538"/>
                  </a:cubicBezTo>
                  <a:cubicBezTo>
                    <a:pt x="451" y="5964"/>
                    <a:pt x="802" y="6315"/>
                    <a:pt x="1178" y="6565"/>
                  </a:cubicBezTo>
                  <a:cubicBezTo>
                    <a:pt x="2106" y="7167"/>
                    <a:pt x="3208" y="7443"/>
                    <a:pt x="4261" y="7618"/>
                  </a:cubicBezTo>
                  <a:cubicBezTo>
                    <a:pt x="4712" y="7693"/>
                    <a:pt x="5163" y="7743"/>
                    <a:pt x="5639" y="7793"/>
                  </a:cubicBezTo>
                  <a:cubicBezTo>
                    <a:pt x="5865" y="7818"/>
                    <a:pt x="6116" y="7844"/>
                    <a:pt x="6366" y="7844"/>
                  </a:cubicBezTo>
                  <a:lnTo>
                    <a:pt x="6391" y="7844"/>
                  </a:lnTo>
                  <a:cubicBezTo>
                    <a:pt x="6404" y="7844"/>
                    <a:pt x="6416" y="7842"/>
                    <a:pt x="6426" y="7838"/>
                  </a:cubicBezTo>
                  <a:lnTo>
                    <a:pt x="6426" y="7838"/>
                  </a:lnTo>
                  <a:cubicBezTo>
                    <a:pt x="6439" y="7835"/>
                    <a:pt x="6453" y="7828"/>
                    <a:pt x="6466" y="7818"/>
                  </a:cubicBezTo>
                  <a:cubicBezTo>
                    <a:pt x="7444" y="6916"/>
                    <a:pt x="8221" y="5788"/>
                    <a:pt x="8672" y="4535"/>
                  </a:cubicBezTo>
                  <a:cubicBezTo>
                    <a:pt x="9023" y="3583"/>
                    <a:pt x="9223" y="2505"/>
                    <a:pt x="8998" y="1503"/>
                  </a:cubicBezTo>
                  <a:cubicBezTo>
                    <a:pt x="8822" y="801"/>
                    <a:pt x="8371" y="124"/>
                    <a:pt x="7594" y="24"/>
                  </a:cubicBezTo>
                  <a:cubicBezTo>
                    <a:pt x="7492" y="8"/>
                    <a:pt x="7390" y="0"/>
                    <a:pt x="7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" name="Google Shape;805;p37"/>
          <p:cNvGrpSpPr/>
          <p:nvPr/>
        </p:nvGrpSpPr>
        <p:grpSpPr>
          <a:xfrm rot="-643443">
            <a:off x="-131622" y="4126506"/>
            <a:ext cx="1609509" cy="802785"/>
            <a:chOff x="4982625" y="3018200"/>
            <a:chExt cx="1256275" cy="626600"/>
          </a:xfrm>
        </p:grpSpPr>
        <p:sp>
          <p:nvSpPr>
            <p:cNvPr id="806" name="Google Shape;806;p37"/>
            <p:cNvSpPr/>
            <p:nvPr/>
          </p:nvSpPr>
          <p:spPr>
            <a:xfrm>
              <a:off x="4988875" y="3106075"/>
              <a:ext cx="377225" cy="235450"/>
            </a:xfrm>
            <a:custGeom>
              <a:avLst/>
              <a:gdLst/>
              <a:ahLst/>
              <a:cxnLst/>
              <a:rect l="l" t="t" r="r" b="b"/>
              <a:pathLst>
                <a:path w="15089" h="9418" extrusionOk="0">
                  <a:moveTo>
                    <a:pt x="12994" y="0"/>
                  </a:moveTo>
                  <a:cubicBezTo>
                    <a:pt x="12355" y="0"/>
                    <a:pt x="11609" y="172"/>
                    <a:pt x="10878" y="521"/>
                  </a:cubicBezTo>
                  <a:cubicBezTo>
                    <a:pt x="9349" y="1248"/>
                    <a:pt x="8397" y="2476"/>
                    <a:pt x="8597" y="3403"/>
                  </a:cubicBezTo>
                  <a:cubicBezTo>
                    <a:pt x="8294" y="3062"/>
                    <a:pt x="7761" y="2886"/>
                    <a:pt x="7117" y="2886"/>
                  </a:cubicBezTo>
                  <a:cubicBezTo>
                    <a:pt x="6485" y="2886"/>
                    <a:pt x="5746" y="3055"/>
                    <a:pt x="5013" y="3403"/>
                  </a:cubicBezTo>
                  <a:cubicBezTo>
                    <a:pt x="3885" y="3929"/>
                    <a:pt x="3058" y="4756"/>
                    <a:pt x="2808" y="5533"/>
                  </a:cubicBezTo>
                  <a:lnTo>
                    <a:pt x="1" y="4982"/>
                  </a:lnTo>
                  <a:lnTo>
                    <a:pt x="2006" y="9418"/>
                  </a:lnTo>
                  <a:lnTo>
                    <a:pt x="3384" y="7037"/>
                  </a:lnTo>
                  <a:cubicBezTo>
                    <a:pt x="3680" y="7190"/>
                    <a:pt x="4064" y="7269"/>
                    <a:pt x="4499" y="7269"/>
                  </a:cubicBezTo>
                  <a:cubicBezTo>
                    <a:pt x="5132" y="7269"/>
                    <a:pt x="5875" y="7103"/>
                    <a:pt x="6617" y="6761"/>
                  </a:cubicBezTo>
                  <a:cubicBezTo>
                    <a:pt x="8146" y="6035"/>
                    <a:pt x="9098" y="4781"/>
                    <a:pt x="8873" y="3879"/>
                  </a:cubicBezTo>
                  <a:lnTo>
                    <a:pt x="8873" y="3879"/>
                  </a:lnTo>
                  <a:cubicBezTo>
                    <a:pt x="9174" y="4217"/>
                    <a:pt x="9700" y="4387"/>
                    <a:pt x="10336" y="4387"/>
                  </a:cubicBezTo>
                  <a:cubicBezTo>
                    <a:pt x="10972" y="4387"/>
                    <a:pt x="11718" y="4217"/>
                    <a:pt x="12457" y="3879"/>
                  </a:cubicBezTo>
                  <a:cubicBezTo>
                    <a:pt x="14111" y="3102"/>
                    <a:pt x="15088" y="1699"/>
                    <a:pt x="14637" y="771"/>
                  </a:cubicBezTo>
                  <a:cubicBezTo>
                    <a:pt x="14402" y="260"/>
                    <a:pt x="13779" y="0"/>
                    <a:pt x="129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7"/>
            <p:cNvSpPr/>
            <p:nvPr/>
          </p:nvSpPr>
          <p:spPr>
            <a:xfrm>
              <a:off x="4982625" y="3102000"/>
              <a:ext cx="381600" cy="247675"/>
            </a:xfrm>
            <a:custGeom>
              <a:avLst/>
              <a:gdLst/>
              <a:ahLst/>
              <a:cxnLst/>
              <a:rect l="l" t="t" r="r" b="b"/>
              <a:pathLst>
                <a:path w="15264" h="9907" extrusionOk="0">
                  <a:moveTo>
                    <a:pt x="13226" y="303"/>
                  </a:moveTo>
                  <a:cubicBezTo>
                    <a:pt x="13964" y="303"/>
                    <a:pt x="14543" y="544"/>
                    <a:pt x="14762" y="1010"/>
                  </a:cubicBezTo>
                  <a:cubicBezTo>
                    <a:pt x="14937" y="1411"/>
                    <a:pt x="14837" y="1912"/>
                    <a:pt x="14461" y="2463"/>
                  </a:cubicBezTo>
                  <a:cubicBezTo>
                    <a:pt x="14060" y="3015"/>
                    <a:pt x="13409" y="3541"/>
                    <a:pt x="12632" y="3892"/>
                  </a:cubicBezTo>
                  <a:cubicBezTo>
                    <a:pt x="11935" y="4227"/>
                    <a:pt x="11205" y="4397"/>
                    <a:pt x="10582" y="4397"/>
                  </a:cubicBezTo>
                  <a:cubicBezTo>
                    <a:pt x="9995" y="4397"/>
                    <a:pt x="9503" y="4246"/>
                    <a:pt x="9223" y="3942"/>
                  </a:cubicBezTo>
                  <a:lnTo>
                    <a:pt x="9048" y="3766"/>
                  </a:lnTo>
                  <a:lnTo>
                    <a:pt x="8998" y="3516"/>
                  </a:lnTo>
                  <a:cubicBezTo>
                    <a:pt x="8797" y="2689"/>
                    <a:pt x="9749" y="1486"/>
                    <a:pt x="11178" y="809"/>
                  </a:cubicBezTo>
                  <a:cubicBezTo>
                    <a:pt x="11894" y="468"/>
                    <a:pt x="12615" y="303"/>
                    <a:pt x="13226" y="303"/>
                  </a:cubicBezTo>
                  <a:close/>
                  <a:moveTo>
                    <a:pt x="7352" y="3199"/>
                  </a:moveTo>
                  <a:cubicBezTo>
                    <a:pt x="7955" y="3199"/>
                    <a:pt x="8462" y="3356"/>
                    <a:pt x="8747" y="3666"/>
                  </a:cubicBezTo>
                  <a:lnTo>
                    <a:pt x="8922" y="3842"/>
                  </a:lnTo>
                  <a:lnTo>
                    <a:pt x="8973" y="4067"/>
                  </a:lnTo>
                  <a:cubicBezTo>
                    <a:pt x="9173" y="4919"/>
                    <a:pt x="8221" y="6122"/>
                    <a:pt x="6792" y="6799"/>
                  </a:cubicBezTo>
                  <a:cubicBezTo>
                    <a:pt x="6089" y="7120"/>
                    <a:pt x="5358" y="7292"/>
                    <a:pt x="4730" y="7292"/>
                  </a:cubicBezTo>
                  <a:cubicBezTo>
                    <a:pt x="4328" y="7292"/>
                    <a:pt x="3968" y="7221"/>
                    <a:pt x="3684" y="7075"/>
                  </a:cubicBezTo>
                  <a:lnTo>
                    <a:pt x="3559" y="7000"/>
                  </a:lnTo>
                  <a:lnTo>
                    <a:pt x="2256" y="9280"/>
                  </a:lnTo>
                  <a:lnTo>
                    <a:pt x="501" y="5345"/>
                  </a:lnTo>
                  <a:lnTo>
                    <a:pt x="501" y="5345"/>
                  </a:lnTo>
                  <a:lnTo>
                    <a:pt x="3158" y="5872"/>
                  </a:lnTo>
                  <a:lnTo>
                    <a:pt x="3208" y="5746"/>
                  </a:lnTo>
                  <a:cubicBezTo>
                    <a:pt x="3459" y="4995"/>
                    <a:pt x="4261" y="4193"/>
                    <a:pt x="5338" y="3691"/>
                  </a:cubicBezTo>
                  <a:cubicBezTo>
                    <a:pt x="6022" y="3362"/>
                    <a:pt x="6737" y="3199"/>
                    <a:pt x="7352" y="3199"/>
                  </a:cubicBezTo>
                  <a:close/>
                  <a:moveTo>
                    <a:pt x="13218" y="1"/>
                  </a:moveTo>
                  <a:cubicBezTo>
                    <a:pt x="12566" y="1"/>
                    <a:pt x="11812" y="175"/>
                    <a:pt x="11053" y="533"/>
                  </a:cubicBezTo>
                  <a:cubicBezTo>
                    <a:pt x="9674" y="1210"/>
                    <a:pt x="8722" y="2288"/>
                    <a:pt x="8672" y="3215"/>
                  </a:cubicBezTo>
                  <a:cubicBezTo>
                    <a:pt x="8347" y="3009"/>
                    <a:pt x="7901" y="2907"/>
                    <a:pt x="7394" y="2907"/>
                  </a:cubicBezTo>
                  <a:cubicBezTo>
                    <a:pt x="6726" y="2907"/>
                    <a:pt x="5954" y="3085"/>
                    <a:pt x="5213" y="3441"/>
                  </a:cubicBezTo>
                  <a:cubicBezTo>
                    <a:pt x="4135" y="3942"/>
                    <a:pt x="3283" y="4744"/>
                    <a:pt x="2957" y="5521"/>
                  </a:cubicBezTo>
                  <a:lnTo>
                    <a:pt x="0" y="4944"/>
                  </a:lnTo>
                  <a:lnTo>
                    <a:pt x="2231" y="9907"/>
                  </a:lnTo>
                  <a:lnTo>
                    <a:pt x="3684" y="7401"/>
                  </a:lnTo>
                  <a:cubicBezTo>
                    <a:pt x="3977" y="7519"/>
                    <a:pt x="4329" y="7578"/>
                    <a:pt x="4717" y="7578"/>
                  </a:cubicBezTo>
                  <a:cubicBezTo>
                    <a:pt x="5391" y="7578"/>
                    <a:pt x="6169" y="7400"/>
                    <a:pt x="6917" y="7050"/>
                  </a:cubicBezTo>
                  <a:cubicBezTo>
                    <a:pt x="8296" y="6398"/>
                    <a:pt x="9248" y="5295"/>
                    <a:pt x="9298" y="4368"/>
                  </a:cubicBezTo>
                  <a:cubicBezTo>
                    <a:pt x="9639" y="4588"/>
                    <a:pt x="10096" y="4697"/>
                    <a:pt x="10612" y="4697"/>
                  </a:cubicBezTo>
                  <a:cubicBezTo>
                    <a:pt x="11271" y="4697"/>
                    <a:pt x="12026" y="4519"/>
                    <a:pt x="12757" y="4167"/>
                  </a:cubicBezTo>
                  <a:cubicBezTo>
                    <a:pt x="13584" y="3792"/>
                    <a:pt x="14286" y="3240"/>
                    <a:pt x="14712" y="2639"/>
                  </a:cubicBezTo>
                  <a:cubicBezTo>
                    <a:pt x="15138" y="2012"/>
                    <a:pt x="15263" y="1385"/>
                    <a:pt x="15038" y="884"/>
                  </a:cubicBezTo>
                  <a:cubicBezTo>
                    <a:pt x="14753" y="301"/>
                    <a:pt x="14074" y="1"/>
                    <a:pt x="13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7"/>
            <p:cNvSpPr/>
            <p:nvPr/>
          </p:nvSpPr>
          <p:spPr>
            <a:xfrm>
              <a:off x="5213250" y="3130075"/>
              <a:ext cx="78275" cy="62150"/>
            </a:xfrm>
            <a:custGeom>
              <a:avLst/>
              <a:gdLst/>
              <a:ahLst/>
              <a:cxnLst/>
              <a:rect l="l" t="t" r="r" b="b"/>
              <a:pathLst>
                <a:path w="3131" h="2486" extrusionOk="0">
                  <a:moveTo>
                    <a:pt x="2499" y="1"/>
                  </a:moveTo>
                  <a:cubicBezTo>
                    <a:pt x="2084" y="1"/>
                    <a:pt x="1631" y="340"/>
                    <a:pt x="1326" y="563"/>
                  </a:cubicBezTo>
                  <a:cubicBezTo>
                    <a:pt x="900" y="889"/>
                    <a:pt x="524" y="1290"/>
                    <a:pt x="249" y="1741"/>
                  </a:cubicBezTo>
                  <a:cubicBezTo>
                    <a:pt x="1" y="2113"/>
                    <a:pt x="329" y="2486"/>
                    <a:pt x="676" y="2486"/>
                  </a:cubicBezTo>
                  <a:cubicBezTo>
                    <a:pt x="819" y="2486"/>
                    <a:pt x="966" y="2422"/>
                    <a:pt x="1076" y="2268"/>
                  </a:cubicBezTo>
                  <a:cubicBezTo>
                    <a:pt x="1326" y="1917"/>
                    <a:pt x="1652" y="1616"/>
                    <a:pt x="2003" y="1365"/>
                  </a:cubicBezTo>
                  <a:cubicBezTo>
                    <a:pt x="2379" y="1115"/>
                    <a:pt x="2830" y="1014"/>
                    <a:pt x="3031" y="588"/>
                  </a:cubicBezTo>
                  <a:cubicBezTo>
                    <a:pt x="3131" y="363"/>
                    <a:pt x="2956" y="162"/>
                    <a:pt x="2780" y="62"/>
                  </a:cubicBezTo>
                  <a:cubicBezTo>
                    <a:pt x="2690" y="19"/>
                    <a:pt x="2595" y="1"/>
                    <a:pt x="2499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7"/>
            <p:cNvSpPr/>
            <p:nvPr/>
          </p:nvSpPr>
          <p:spPr>
            <a:xfrm>
              <a:off x="5079100" y="3216275"/>
              <a:ext cx="39500" cy="36050"/>
            </a:xfrm>
            <a:custGeom>
              <a:avLst/>
              <a:gdLst/>
              <a:ahLst/>
              <a:cxnLst/>
              <a:rect l="l" t="t" r="r" b="b"/>
              <a:pathLst>
                <a:path w="1580" h="1442" extrusionOk="0">
                  <a:moveTo>
                    <a:pt x="1135" y="1"/>
                  </a:moveTo>
                  <a:cubicBezTo>
                    <a:pt x="909" y="1"/>
                    <a:pt x="680" y="131"/>
                    <a:pt x="502" y="273"/>
                  </a:cubicBezTo>
                  <a:cubicBezTo>
                    <a:pt x="276" y="449"/>
                    <a:pt x="101" y="724"/>
                    <a:pt x="26" y="1000"/>
                  </a:cubicBezTo>
                  <a:cubicBezTo>
                    <a:pt x="1" y="1175"/>
                    <a:pt x="51" y="1376"/>
                    <a:pt x="251" y="1426"/>
                  </a:cubicBezTo>
                  <a:cubicBezTo>
                    <a:pt x="286" y="1436"/>
                    <a:pt x="322" y="1441"/>
                    <a:pt x="358" y="1441"/>
                  </a:cubicBezTo>
                  <a:cubicBezTo>
                    <a:pt x="501" y="1441"/>
                    <a:pt x="637" y="1361"/>
                    <a:pt x="677" y="1200"/>
                  </a:cubicBezTo>
                  <a:cubicBezTo>
                    <a:pt x="728" y="1050"/>
                    <a:pt x="828" y="925"/>
                    <a:pt x="953" y="825"/>
                  </a:cubicBezTo>
                  <a:cubicBezTo>
                    <a:pt x="1103" y="724"/>
                    <a:pt x="1304" y="724"/>
                    <a:pt x="1454" y="599"/>
                  </a:cubicBezTo>
                  <a:cubicBezTo>
                    <a:pt x="1580" y="449"/>
                    <a:pt x="1580" y="198"/>
                    <a:pt x="1404" y="73"/>
                  </a:cubicBezTo>
                  <a:cubicBezTo>
                    <a:pt x="1317" y="22"/>
                    <a:pt x="1226" y="1"/>
                    <a:pt x="1135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7"/>
            <p:cNvSpPr/>
            <p:nvPr/>
          </p:nvSpPr>
          <p:spPr>
            <a:xfrm>
              <a:off x="5017075" y="3254425"/>
              <a:ext cx="25075" cy="23200"/>
            </a:xfrm>
            <a:custGeom>
              <a:avLst/>
              <a:gdLst/>
              <a:ahLst/>
              <a:cxnLst/>
              <a:rect l="l" t="t" r="r" b="b"/>
              <a:pathLst>
                <a:path w="1003" h="928" extrusionOk="0">
                  <a:moveTo>
                    <a:pt x="602" y="0"/>
                  </a:moveTo>
                  <a:cubicBezTo>
                    <a:pt x="477" y="0"/>
                    <a:pt x="376" y="0"/>
                    <a:pt x="276" y="50"/>
                  </a:cubicBezTo>
                  <a:cubicBezTo>
                    <a:pt x="176" y="126"/>
                    <a:pt x="76" y="226"/>
                    <a:pt x="51" y="351"/>
                  </a:cubicBezTo>
                  <a:cubicBezTo>
                    <a:pt x="0" y="527"/>
                    <a:pt x="26" y="702"/>
                    <a:pt x="176" y="802"/>
                  </a:cubicBezTo>
                  <a:cubicBezTo>
                    <a:pt x="226" y="877"/>
                    <a:pt x="326" y="903"/>
                    <a:pt x="427" y="903"/>
                  </a:cubicBezTo>
                  <a:cubicBezTo>
                    <a:pt x="427" y="903"/>
                    <a:pt x="401" y="903"/>
                    <a:pt x="401" y="928"/>
                  </a:cubicBezTo>
                  <a:cubicBezTo>
                    <a:pt x="477" y="928"/>
                    <a:pt x="502" y="928"/>
                    <a:pt x="577" y="903"/>
                  </a:cubicBezTo>
                  <a:cubicBezTo>
                    <a:pt x="627" y="903"/>
                    <a:pt x="677" y="877"/>
                    <a:pt x="727" y="852"/>
                  </a:cubicBezTo>
                  <a:cubicBezTo>
                    <a:pt x="752" y="852"/>
                    <a:pt x="777" y="827"/>
                    <a:pt x="828" y="802"/>
                  </a:cubicBezTo>
                  <a:cubicBezTo>
                    <a:pt x="878" y="777"/>
                    <a:pt x="903" y="727"/>
                    <a:pt x="928" y="677"/>
                  </a:cubicBezTo>
                  <a:cubicBezTo>
                    <a:pt x="953" y="677"/>
                    <a:pt x="953" y="652"/>
                    <a:pt x="953" y="652"/>
                  </a:cubicBezTo>
                  <a:cubicBezTo>
                    <a:pt x="978" y="602"/>
                    <a:pt x="1003" y="552"/>
                    <a:pt x="1003" y="476"/>
                  </a:cubicBezTo>
                  <a:cubicBezTo>
                    <a:pt x="1003" y="476"/>
                    <a:pt x="1003" y="451"/>
                    <a:pt x="1003" y="426"/>
                  </a:cubicBezTo>
                  <a:cubicBezTo>
                    <a:pt x="1003" y="426"/>
                    <a:pt x="1003" y="426"/>
                    <a:pt x="1003" y="401"/>
                  </a:cubicBezTo>
                  <a:cubicBezTo>
                    <a:pt x="978" y="201"/>
                    <a:pt x="802" y="0"/>
                    <a:pt x="602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7"/>
            <p:cNvSpPr/>
            <p:nvPr/>
          </p:nvSpPr>
          <p:spPr>
            <a:xfrm>
              <a:off x="5860425" y="3109825"/>
              <a:ext cx="371600" cy="250500"/>
            </a:xfrm>
            <a:custGeom>
              <a:avLst/>
              <a:gdLst/>
              <a:ahLst/>
              <a:cxnLst/>
              <a:rect l="l" t="t" r="r" b="b"/>
              <a:pathLst>
                <a:path w="14864" h="10020" extrusionOk="0">
                  <a:moveTo>
                    <a:pt x="2024" y="1"/>
                  </a:moveTo>
                  <a:cubicBezTo>
                    <a:pt x="1311" y="1"/>
                    <a:pt x="735" y="233"/>
                    <a:pt x="477" y="697"/>
                  </a:cubicBezTo>
                  <a:cubicBezTo>
                    <a:pt x="1" y="1574"/>
                    <a:pt x="903" y="3027"/>
                    <a:pt x="2507" y="3905"/>
                  </a:cubicBezTo>
                  <a:cubicBezTo>
                    <a:pt x="3293" y="4318"/>
                    <a:pt x="4094" y="4527"/>
                    <a:pt x="4768" y="4527"/>
                  </a:cubicBezTo>
                  <a:cubicBezTo>
                    <a:pt x="5320" y="4527"/>
                    <a:pt x="5787" y="4387"/>
                    <a:pt x="6091" y="4105"/>
                  </a:cubicBezTo>
                  <a:lnTo>
                    <a:pt x="6091" y="4105"/>
                  </a:lnTo>
                  <a:cubicBezTo>
                    <a:pt x="5816" y="5007"/>
                    <a:pt x="6693" y="6286"/>
                    <a:pt x="8171" y="7113"/>
                  </a:cubicBezTo>
                  <a:cubicBezTo>
                    <a:pt x="8953" y="7536"/>
                    <a:pt x="9757" y="7748"/>
                    <a:pt x="10429" y="7748"/>
                  </a:cubicBezTo>
                  <a:cubicBezTo>
                    <a:pt x="10792" y="7748"/>
                    <a:pt x="11116" y="7687"/>
                    <a:pt x="11380" y="7564"/>
                  </a:cubicBezTo>
                  <a:lnTo>
                    <a:pt x="12633" y="10020"/>
                  </a:lnTo>
                  <a:lnTo>
                    <a:pt x="14863" y="5709"/>
                  </a:lnTo>
                  <a:lnTo>
                    <a:pt x="14863" y="5709"/>
                  </a:lnTo>
                  <a:lnTo>
                    <a:pt x="12031" y="6085"/>
                  </a:lnTo>
                  <a:cubicBezTo>
                    <a:pt x="11831" y="5308"/>
                    <a:pt x="11054" y="4431"/>
                    <a:pt x="9951" y="3829"/>
                  </a:cubicBezTo>
                  <a:cubicBezTo>
                    <a:pt x="9165" y="3416"/>
                    <a:pt x="8357" y="3207"/>
                    <a:pt x="7680" y="3207"/>
                  </a:cubicBezTo>
                  <a:cubicBezTo>
                    <a:pt x="7126" y="3207"/>
                    <a:pt x="6660" y="3347"/>
                    <a:pt x="6367" y="3629"/>
                  </a:cubicBezTo>
                  <a:cubicBezTo>
                    <a:pt x="6643" y="2727"/>
                    <a:pt x="5765" y="1448"/>
                    <a:pt x="4262" y="621"/>
                  </a:cubicBezTo>
                  <a:cubicBezTo>
                    <a:pt x="3495" y="207"/>
                    <a:pt x="2698" y="1"/>
                    <a:pt x="20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7"/>
            <p:cNvSpPr/>
            <p:nvPr/>
          </p:nvSpPr>
          <p:spPr>
            <a:xfrm>
              <a:off x="5856050" y="3105925"/>
              <a:ext cx="382850" cy="262550"/>
            </a:xfrm>
            <a:custGeom>
              <a:avLst/>
              <a:gdLst/>
              <a:ahLst/>
              <a:cxnLst/>
              <a:rect l="l" t="t" r="r" b="b"/>
              <a:pathLst>
                <a:path w="15314" h="10502" extrusionOk="0">
                  <a:moveTo>
                    <a:pt x="2181" y="301"/>
                  </a:moveTo>
                  <a:cubicBezTo>
                    <a:pt x="2858" y="301"/>
                    <a:pt x="3635" y="527"/>
                    <a:pt x="4387" y="928"/>
                  </a:cubicBezTo>
                  <a:cubicBezTo>
                    <a:pt x="5765" y="1680"/>
                    <a:pt x="6642" y="2908"/>
                    <a:pt x="6392" y="3760"/>
                  </a:cubicBezTo>
                  <a:lnTo>
                    <a:pt x="6341" y="3985"/>
                  </a:lnTo>
                  <a:lnTo>
                    <a:pt x="6166" y="4136"/>
                  </a:lnTo>
                  <a:cubicBezTo>
                    <a:pt x="5891" y="4400"/>
                    <a:pt x="5457" y="4529"/>
                    <a:pt x="4941" y="4529"/>
                  </a:cubicBezTo>
                  <a:cubicBezTo>
                    <a:pt x="4283" y="4529"/>
                    <a:pt x="3492" y="4318"/>
                    <a:pt x="2732" y="3910"/>
                  </a:cubicBezTo>
                  <a:cubicBezTo>
                    <a:pt x="1229" y="3083"/>
                    <a:pt x="351" y="1730"/>
                    <a:pt x="778" y="903"/>
                  </a:cubicBezTo>
                  <a:cubicBezTo>
                    <a:pt x="1003" y="527"/>
                    <a:pt x="1479" y="301"/>
                    <a:pt x="2131" y="301"/>
                  </a:cubicBezTo>
                  <a:close/>
                  <a:moveTo>
                    <a:pt x="7865" y="3517"/>
                  </a:moveTo>
                  <a:cubicBezTo>
                    <a:pt x="8521" y="3517"/>
                    <a:pt x="9305" y="3728"/>
                    <a:pt x="10051" y="4136"/>
                  </a:cubicBezTo>
                  <a:cubicBezTo>
                    <a:pt x="11078" y="4687"/>
                    <a:pt x="11855" y="5514"/>
                    <a:pt x="12081" y="6291"/>
                  </a:cubicBezTo>
                  <a:lnTo>
                    <a:pt x="12106" y="6416"/>
                  </a:lnTo>
                  <a:lnTo>
                    <a:pt x="14788" y="6041"/>
                  </a:lnTo>
                  <a:lnTo>
                    <a:pt x="12808" y="9875"/>
                  </a:lnTo>
                  <a:lnTo>
                    <a:pt x="11630" y="7519"/>
                  </a:lnTo>
                  <a:lnTo>
                    <a:pt x="11504" y="7594"/>
                  </a:lnTo>
                  <a:cubicBezTo>
                    <a:pt x="11256" y="7702"/>
                    <a:pt x="10958" y="7755"/>
                    <a:pt x="10630" y="7755"/>
                  </a:cubicBezTo>
                  <a:cubicBezTo>
                    <a:pt x="9966" y="7755"/>
                    <a:pt x="9177" y="7538"/>
                    <a:pt x="8422" y="7118"/>
                  </a:cubicBezTo>
                  <a:cubicBezTo>
                    <a:pt x="7043" y="6366"/>
                    <a:pt x="6141" y="5138"/>
                    <a:pt x="6392" y="4286"/>
                  </a:cubicBezTo>
                  <a:lnTo>
                    <a:pt x="6467" y="4061"/>
                  </a:lnTo>
                  <a:lnTo>
                    <a:pt x="6642" y="3910"/>
                  </a:lnTo>
                  <a:cubicBezTo>
                    <a:pt x="6917" y="3646"/>
                    <a:pt x="7351" y="3517"/>
                    <a:pt x="7865" y="3517"/>
                  </a:cubicBezTo>
                  <a:close/>
                  <a:moveTo>
                    <a:pt x="2131" y="0"/>
                  </a:moveTo>
                  <a:cubicBezTo>
                    <a:pt x="1354" y="25"/>
                    <a:pt x="803" y="276"/>
                    <a:pt x="527" y="777"/>
                  </a:cubicBezTo>
                  <a:cubicBezTo>
                    <a:pt x="1" y="1755"/>
                    <a:pt x="903" y="3259"/>
                    <a:pt x="2607" y="4186"/>
                  </a:cubicBezTo>
                  <a:cubicBezTo>
                    <a:pt x="3396" y="4619"/>
                    <a:pt x="4222" y="4832"/>
                    <a:pt x="4928" y="4832"/>
                  </a:cubicBezTo>
                  <a:cubicBezTo>
                    <a:pt x="5367" y="4832"/>
                    <a:pt x="5759" y="4750"/>
                    <a:pt x="6066" y="4587"/>
                  </a:cubicBezTo>
                  <a:lnTo>
                    <a:pt x="6066" y="4587"/>
                  </a:lnTo>
                  <a:cubicBezTo>
                    <a:pt x="6041" y="5514"/>
                    <a:pt x="6943" y="6667"/>
                    <a:pt x="8271" y="7394"/>
                  </a:cubicBezTo>
                  <a:cubicBezTo>
                    <a:pt x="9057" y="7821"/>
                    <a:pt x="9878" y="8038"/>
                    <a:pt x="10583" y="8038"/>
                  </a:cubicBezTo>
                  <a:cubicBezTo>
                    <a:pt x="10912" y="8038"/>
                    <a:pt x="11216" y="7991"/>
                    <a:pt x="11479" y="7895"/>
                  </a:cubicBezTo>
                  <a:lnTo>
                    <a:pt x="12808" y="10502"/>
                  </a:lnTo>
                  <a:lnTo>
                    <a:pt x="15314" y="5665"/>
                  </a:lnTo>
                  <a:lnTo>
                    <a:pt x="12306" y="6091"/>
                  </a:lnTo>
                  <a:cubicBezTo>
                    <a:pt x="12056" y="5289"/>
                    <a:pt x="11254" y="4437"/>
                    <a:pt x="10201" y="3860"/>
                  </a:cubicBezTo>
                  <a:cubicBezTo>
                    <a:pt x="9397" y="3427"/>
                    <a:pt x="8574" y="3214"/>
                    <a:pt x="7873" y="3214"/>
                  </a:cubicBezTo>
                  <a:cubicBezTo>
                    <a:pt x="7438" y="3214"/>
                    <a:pt x="7050" y="3296"/>
                    <a:pt x="6742" y="3459"/>
                  </a:cubicBezTo>
                  <a:cubicBezTo>
                    <a:pt x="6742" y="2532"/>
                    <a:pt x="5865" y="1379"/>
                    <a:pt x="4512" y="652"/>
                  </a:cubicBezTo>
                  <a:cubicBezTo>
                    <a:pt x="3735" y="226"/>
                    <a:pt x="2908" y="0"/>
                    <a:pt x="2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7"/>
            <p:cNvSpPr/>
            <p:nvPr/>
          </p:nvSpPr>
          <p:spPr>
            <a:xfrm>
              <a:off x="5232625" y="3023225"/>
              <a:ext cx="748150" cy="617825"/>
            </a:xfrm>
            <a:custGeom>
              <a:avLst/>
              <a:gdLst/>
              <a:ahLst/>
              <a:cxnLst/>
              <a:rect l="l" t="t" r="r" b="b"/>
              <a:pathLst>
                <a:path w="29926" h="24713" extrusionOk="0">
                  <a:moveTo>
                    <a:pt x="14963" y="0"/>
                  </a:moveTo>
                  <a:cubicBezTo>
                    <a:pt x="6692" y="0"/>
                    <a:pt x="0" y="5539"/>
                    <a:pt x="0" y="12356"/>
                  </a:cubicBezTo>
                  <a:cubicBezTo>
                    <a:pt x="0" y="19198"/>
                    <a:pt x="6692" y="24712"/>
                    <a:pt x="14963" y="24712"/>
                  </a:cubicBezTo>
                  <a:cubicBezTo>
                    <a:pt x="23208" y="24712"/>
                    <a:pt x="29925" y="19198"/>
                    <a:pt x="29925" y="12356"/>
                  </a:cubicBezTo>
                  <a:cubicBezTo>
                    <a:pt x="29925" y="5539"/>
                    <a:pt x="23208" y="0"/>
                    <a:pt x="149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7"/>
            <p:cNvSpPr/>
            <p:nvPr/>
          </p:nvSpPr>
          <p:spPr>
            <a:xfrm>
              <a:off x="5228850" y="3019450"/>
              <a:ext cx="755675" cy="625350"/>
            </a:xfrm>
            <a:custGeom>
              <a:avLst/>
              <a:gdLst/>
              <a:ahLst/>
              <a:cxnLst/>
              <a:rect l="l" t="t" r="r" b="b"/>
              <a:pathLst>
                <a:path w="30227" h="25014" extrusionOk="0">
                  <a:moveTo>
                    <a:pt x="15114" y="301"/>
                  </a:moveTo>
                  <a:cubicBezTo>
                    <a:pt x="23284" y="301"/>
                    <a:pt x="29926" y="5790"/>
                    <a:pt x="29926" y="12507"/>
                  </a:cubicBezTo>
                  <a:cubicBezTo>
                    <a:pt x="29926" y="19249"/>
                    <a:pt x="23284" y="24738"/>
                    <a:pt x="15114" y="24738"/>
                  </a:cubicBezTo>
                  <a:cubicBezTo>
                    <a:pt x="6943" y="24738"/>
                    <a:pt x="276" y="19249"/>
                    <a:pt x="276" y="12507"/>
                  </a:cubicBezTo>
                  <a:cubicBezTo>
                    <a:pt x="276" y="5790"/>
                    <a:pt x="6943" y="301"/>
                    <a:pt x="15114" y="301"/>
                  </a:cubicBezTo>
                  <a:close/>
                  <a:moveTo>
                    <a:pt x="15114" y="1"/>
                  </a:moveTo>
                  <a:cubicBezTo>
                    <a:pt x="6768" y="1"/>
                    <a:pt x="1" y="5615"/>
                    <a:pt x="1" y="12507"/>
                  </a:cubicBezTo>
                  <a:cubicBezTo>
                    <a:pt x="1" y="19399"/>
                    <a:pt x="6768" y="25013"/>
                    <a:pt x="15114" y="25013"/>
                  </a:cubicBezTo>
                  <a:cubicBezTo>
                    <a:pt x="23434" y="25013"/>
                    <a:pt x="30226" y="19399"/>
                    <a:pt x="30226" y="12507"/>
                  </a:cubicBezTo>
                  <a:cubicBezTo>
                    <a:pt x="30226" y="5615"/>
                    <a:pt x="23434" y="1"/>
                    <a:pt x="15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7"/>
            <p:cNvSpPr/>
            <p:nvPr/>
          </p:nvSpPr>
          <p:spPr>
            <a:xfrm>
              <a:off x="5240975" y="3221125"/>
              <a:ext cx="364975" cy="376725"/>
            </a:xfrm>
            <a:custGeom>
              <a:avLst/>
              <a:gdLst/>
              <a:ahLst/>
              <a:cxnLst/>
              <a:rect l="l" t="t" r="r" b="b"/>
              <a:pathLst>
                <a:path w="14599" h="15069" extrusionOk="0">
                  <a:moveTo>
                    <a:pt x="3446" y="0"/>
                  </a:moveTo>
                  <a:cubicBezTo>
                    <a:pt x="1628" y="0"/>
                    <a:pt x="1" y="5296"/>
                    <a:pt x="1997" y="9553"/>
                  </a:cubicBezTo>
                  <a:cubicBezTo>
                    <a:pt x="4077" y="13964"/>
                    <a:pt x="8764" y="14966"/>
                    <a:pt x="11095" y="15067"/>
                  </a:cubicBezTo>
                  <a:cubicBezTo>
                    <a:pt x="11131" y="15068"/>
                    <a:pt x="11167" y="15069"/>
                    <a:pt x="11202" y="15069"/>
                  </a:cubicBezTo>
                  <a:cubicBezTo>
                    <a:pt x="13462" y="15069"/>
                    <a:pt x="14599" y="11968"/>
                    <a:pt x="11095" y="10981"/>
                  </a:cubicBezTo>
                  <a:cubicBezTo>
                    <a:pt x="11095" y="10981"/>
                    <a:pt x="7135" y="9703"/>
                    <a:pt x="6057" y="5994"/>
                  </a:cubicBezTo>
                  <a:cubicBezTo>
                    <a:pt x="5004" y="2285"/>
                    <a:pt x="5556" y="505"/>
                    <a:pt x="3676" y="29"/>
                  </a:cubicBezTo>
                  <a:cubicBezTo>
                    <a:pt x="3599" y="10"/>
                    <a:pt x="3522" y="0"/>
                    <a:pt x="3446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7"/>
            <p:cNvSpPr/>
            <p:nvPr/>
          </p:nvSpPr>
          <p:spPr>
            <a:xfrm>
              <a:off x="5296475" y="3147150"/>
              <a:ext cx="107225" cy="64650"/>
            </a:xfrm>
            <a:custGeom>
              <a:avLst/>
              <a:gdLst/>
              <a:ahLst/>
              <a:cxnLst/>
              <a:rect l="l" t="t" r="r" b="b"/>
              <a:pathLst>
                <a:path w="4289" h="2586" extrusionOk="0">
                  <a:moveTo>
                    <a:pt x="2315" y="0"/>
                  </a:moveTo>
                  <a:cubicBezTo>
                    <a:pt x="1290" y="0"/>
                    <a:pt x="1" y="678"/>
                    <a:pt x="779" y="2136"/>
                  </a:cubicBezTo>
                  <a:cubicBezTo>
                    <a:pt x="779" y="2136"/>
                    <a:pt x="1211" y="2586"/>
                    <a:pt x="2228" y="2586"/>
                  </a:cubicBezTo>
                  <a:cubicBezTo>
                    <a:pt x="2411" y="2586"/>
                    <a:pt x="2613" y="2571"/>
                    <a:pt x="2835" y="2537"/>
                  </a:cubicBezTo>
                  <a:cubicBezTo>
                    <a:pt x="4288" y="2311"/>
                    <a:pt x="3937" y="532"/>
                    <a:pt x="3010" y="131"/>
                  </a:cubicBezTo>
                  <a:cubicBezTo>
                    <a:pt x="2822" y="44"/>
                    <a:pt x="2577" y="0"/>
                    <a:pt x="2315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7"/>
            <p:cNvSpPr/>
            <p:nvPr/>
          </p:nvSpPr>
          <p:spPr>
            <a:xfrm>
              <a:off x="5327850" y="3023225"/>
              <a:ext cx="580225" cy="126775"/>
            </a:xfrm>
            <a:custGeom>
              <a:avLst/>
              <a:gdLst/>
              <a:ahLst/>
              <a:cxnLst/>
              <a:rect l="l" t="t" r="r" b="b"/>
              <a:pathLst>
                <a:path w="23209" h="5071" extrusionOk="0">
                  <a:moveTo>
                    <a:pt x="11154" y="0"/>
                  </a:moveTo>
                  <a:cubicBezTo>
                    <a:pt x="6717" y="0"/>
                    <a:pt x="2732" y="1579"/>
                    <a:pt x="1" y="4110"/>
                  </a:cubicBezTo>
                  <a:cubicBezTo>
                    <a:pt x="1670" y="4533"/>
                    <a:pt x="3103" y="4709"/>
                    <a:pt x="4331" y="4709"/>
                  </a:cubicBezTo>
                  <a:cubicBezTo>
                    <a:pt x="10461" y="4709"/>
                    <a:pt x="11504" y="326"/>
                    <a:pt x="11504" y="326"/>
                  </a:cubicBezTo>
                  <a:cubicBezTo>
                    <a:pt x="12915" y="4441"/>
                    <a:pt x="18981" y="5070"/>
                    <a:pt x="22540" y="5070"/>
                  </a:cubicBezTo>
                  <a:cubicBezTo>
                    <a:pt x="22774" y="5070"/>
                    <a:pt x="22998" y="5067"/>
                    <a:pt x="23209" y="5063"/>
                  </a:cubicBezTo>
                  <a:cubicBezTo>
                    <a:pt x="20502" y="2005"/>
                    <a:pt x="16091" y="0"/>
                    <a:pt x="11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7"/>
            <p:cNvSpPr/>
            <p:nvPr/>
          </p:nvSpPr>
          <p:spPr>
            <a:xfrm>
              <a:off x="5320325" y="3018200"/>
              <a:ext cx="595900" cy="135375"/>
            </a:xfrm>
            <a:custGeom>
              <a:avLst/>
              <a:gdLst/>
              <a:ahLst/>
              <a:cxnLst/>
              <a:rect l="l" t="t" r="r" b="b"/>
              <a:pathLst>
                <a:path w="23836" h="5415" extrusionOk="0">
                  <a:moveTo>
                    <a:pt x="11705" y="351"/>
                  </a:moveTo>
                  <a:lnTo>
                    <a:pt x="11680" y="502"/>
                  </a:lnTo>
                  <a:cubicBezTo>
                    <a:pt x="11655" y="502"/>
                    <a:pt x="11204" y="2407"/>
                    <a:pt x="9124" y="3660"/>
                  </a:cubicBezTo>
                  <a:cubicBezTo>
                    <a:pt x="7909" y="4400"/>
                    <a:pt x="6414" y="4773"/>
                    <a:pt x="4649" y="4773"/>
                  </a:cubicBezTo>
                  <a:cubicBezTo>
                    <a:pt x="3428" y="4773"/>
                    <a:pt x="2078" y="4595"/>
                    <a:pt x="602" y="4236"/>
                  </a:cubicBezTo>
                  <a:cubicBezTo>
                    <a:pt x="3409" y="1755"/>
                    <a:pt x="7344" y="351"/>
                    <a:pt x="11455" y="351"/>
                  </a:cubicBezTo>
                  <a:close/>
                  <a:moveTo>
                    <a:pt x="11906" y="351"/>
                  </a:moveTo>
                  <a:cubicBezTo>
                    <a:pt x="16317" y="477"/>
                    <a:pt x="20477" y="2231"/>
                    <a:pt x="23184" y="5113"/>
                  </a:cubicBezTo>
                  <a:cubicBezTo>
                    <a:pt x="23042" y="5116"/>
                    <a:pt x="22892" y="5117"/>
                    <a:pt x="22737" y="5117"/>
                  </a:cubicBezTo>
                  <a:cubicBezTo>
                    <a:pt x="19459" y="5117"/>
                    <a:pt x="13344" y="4544"/>
                    <a:pt x="11956" y="477"/>
                  </a:cubicBezTo>
                  <a:lnTo>
                    <a:pt x="11906" y="351"/>
                  </a:lnTo>
                  <a:close/>
                  <a:moveTo>
                    <a:pt x="11780" y="1"/>
                  </a:moveTo>
                  <a:lnTo>
                    <a:pt x="11780" y="51"/>
                  </a:lnTo>
                  <a:cubicBezTo>
                    <a:pt x="11677" y="49"/>
                    <a:pt x="11573" y="48"/>
                    <a:pt x="11470" y="48"/>
                  </a:cubicBezTo>
                  <a:cubicBezTo>
                    <a:pt x="7171" y="48"/>
                    <a:pt x="3065" y="1568"/>
                    <a:pt x="201" y="4211"/>
                  </a:cubicBezTo>
                  <a:lnTo>
                    <a:pt x="1" y="4387"/>
                  </a:lnTo>
                  <a:lnTo>
                    <a:pt x="277" y="4462"/>
                  </a:lnTo>
                  <a:cubicBezTo>
                    <a:pt x="1867" y="4862"/>
                    <a:pt x="3325" y="5063"/>
                    <a:pt x="4642" y="5063"/>
                  </a:cubicBezTo>
                  <a:cubicBezTo>
                    <a:pt x="6459" y="5063"/>
                    <a:pt x="8010" y="4680"/>
                    <a:pt x="9274" y="3910"/>
                  </a:cubicBezTo>
                  <a:cubicBezTo>
                    <a:pt x="10878" y="2933"/>
                    <a:pt x="11580" y="1630"/>
                    <a:pt x="11831" y="953"/>
                  </a:cubicBezTo>
                  <a:cubicBezTo>
                    <a:pt x="13510" y="4863"/>
                    <a:pt x="19550" y="5414"/>
                    <a:pt x="22783" y="5414"/>
                  </a:cubicBezTo>
                  <a:lnTo>
                    <a:pt x="23510" y="5414"/>
                  </a:lnTo>
                  <a:lnTo>
                    <a:pt x="23836" y="5389"/>
                  </a:lnTo>
                  <a:lnTo>
                    <a:pt x="23635" y="5164"/>
                  </a:lnTo>
                  <a:cubicBezTo>
                    <a:pt x="20853" y="2056"/>
                    <a:pt x="16467" y="151"/>
                    <a:pt x="11805" y="51"/>
                  </a:cubicBezTo>
                  <a:lnTo>
                    <a:pt x="117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7"/>
            <p:cNvSpPr/>
            <p:nvPr/>
          </p:nvSpPr>
          <p:spPr>
            <a:xfrm>
              <a:off x="5379225" y="3048500"/>
              <a:ext cx="183625" cy="85200"/>
            </a:xfrm>
            <a:custGeom>
              <a:avLst/>
              <a:gdLst/>
              <a:ahLst/>
              <a:cxnLst/>
              <a:rect l="l" t="t" r="r" b="b"/>
              <a:pathLst>
                <a:path w="7345" h="3408" extrusionOk="0">
                  <a:moveTo>
                    <a:pt x="5893" y="0"/>
                  </a:moveTo>
                  <a:cubicBezTo>
                    <a:pt x="5311" y="0"/>
                    <a:pt x="4704" y="208"/>
                    <a:pt x="4186" y="343"/>
                  </a:cubicBezTo>
                  <a:cubicBezTo>
                    <a:pt x="3510" y="518"/>
                    <a:pt x="2833" y="744"/>
                    <a:pt x="2181" y="994"/>
                  </a:cubicBezTo>
                  <a:cubicBezTo>
                    <a:pt x="1830" y="1119"/>
                    <a:pt x="1479" y="1270"/>
                    <a:pt x="1129" y="1420"/>
                  </a:cubicBezTo>
                  <a:cubicBezTo>
                    <a:pt x="778" y="1571"/>
                    <a:pt x="377" y="1721"/>
                    <a:pt x="176" y="2097"/>
                  </a:cubicBezTo>
                  <a:cubicBezTo>
                    <a:pt x="101" y="2222"/>
                    <a:pt x="76" y="2373"/>
                    <a:pt x="76" y="2498"/>
                  </a:cubicBezTo>
                  <a:cubicBezTo>
                    <a:pt x="26" y="2598"/>
                    <a:pt x="1" y="2698"/>
                    <a:pt x="1" y="2824"/>
                  </a:cubicBezTo>
                  <a:cubicBezTo>
                    <a:pt x="51" y="3049"/>
                    <a:pt x="226" y="3175"/>
                    <a:pt x="452" y="3200"/>
                  </a:cubicBezTo>
                  <a:cubicBezTo>
                    <a:pt x="627" y="3225"/>
                    <a:pt x="778" y="3275"/>
                    <a:pt x="953" y="3300"/>
                  </a:cubicBezTo>
                  <a:cubicBezTo>
                    <a:pt x="1129" y="3325"/>
                    <a:pt x="1304" y="3325"/>
                    <a:pt x="1479" y="3350"/>
                  </a:cubicBezTo>
                  <a:cubicBezTo>
                    <a:pt x="1830" y="3375"/>
                    <a:pt x="2206" y="3400"/>
                    <a:pt x="2582" y="3400"/>
                  </a:cubicBezTo>
                  <a:cubicBezTo>
                    <a:pt x="2714" y="3405"/>
                    <a:pt x="2849" y="3408"/>
                    <a:pt x="2985" y="3408"/>
                  </a:cubicBezTo>
                  <a:cubicBezTo>
                    <a:pt x="3574" y="3408"/>
                    <a:pt x="4193" y="3353"/>
                    <a:pt x="4763" y="3150"/>
                  </a:cubicBezTo>
                  <a:cubicBezTo>
                    <a:pt x="5414" y="2924"/>
                    <a:pt x="6041" y="2573"/>
                    <a:pt x="6617" y="2172"/>
                  </a:cubicBezTo>
                  <a:cubicBezTo>
                    <a:pt x="6993" y="1921"/>
                    <a:pt x="7344" y="1621"/>
                    <a:pt x="7344" y="1145"/>
                  </a:cubicBezTo>
                  <a:cubicBezTo>
                    <a:pt x="7344" y="568"/>
                    <a:pt x="6893" y="217"/>
                    <a:pt x="6417" y="67"/>
                  </a:cubicBezTo>
                  <a:cubicBezTo>
                    <a:pt x="6247" y="20"/>
                    <a:pt x="6071" y="0"/>
                    <a:pt x="5893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7"/>
            <p:cNvSpPr/>
            <p:nvPr/>
          </p:nvSpPr>
          <p:spPr>
            <a:xfrm>
              <a:off x="5297775" y="3163575"/>
              <a:ext cx="220575" cy="220575"/>
            </a:xfrm>
            <a:custGeom>
              <a:avLst/>
              <a:gdLst/>
              <a:ahLst/>
              <a:cxnLst/>
              <a:rect l="l" t="t" r="r" b="b"/>
              <a:pathLst>
                <a:path w="8823" h="8823" extrusionOk="0">
                  <a:moveTo>
                    <a:pt x="4412" y="0"/>
                  </a:moveTo>
                  <a:cubicBezTo>
                    <a:pt x="1956" y="0"/>
                    <a:pt x="1" y="1980"/>
                    <a:pt x="1" y="4411"/>
                  </a:cubicBezTo>
                  <a:cubicBezTo>
                    <a:pt x="1" y="6842"/>
                    <a:pt x="1956" y="8822"/>
                    <a:pt x="4412" y="8822"/>
                  </a:cubicBezTo>
                  <a:cubicBezTo>
                    <a:pt x="6843" y="8822"/>
                    <a:pt x="8823" y="6842"/>
                    <a:pt x="8823" y="4411"/>
                  </a:cubicBezTo>
                  <a:cubicBezTo>
                    <a:pt x="8823" y="1980"/>
                    <a:pt x="6843" y="0"/>
                    <a:pt x="4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7"/>
            <p:cNvSpPr/>
            <p:nvPr/>
          </p:nvSpPr>
          <p:spPr>
            <a:xfrm>
              <a:off x="5294025" y="3159800"/>
              <a:ext cx="228100" cy="228100"/>
            </a:xfrm>
            <a:custGeom>
              <a:avLst/>
              <a:gdLst/>
              <a:ahLst/>
              <a:cxnLst/>
              <a:rect l="l" t="t" r="r" b="b"/>
              <a:pathLst>
                <a:path w="9124" h="9124" extrusionOk="0">
                  <a:moveTo>
                    <a:pt x="4562" y="302"/>
                  </a:moveTo>
                  <a:cubicBezTo>
                    <a:pt x="6918" y="302"/>
                    <a:pt x="8822" y="2206"/>
                    <a:pt x="8822" y="4562"/>
                  </a:cubicBezTo>
                  <a:cubicBezTo>
                    <a:pt x="8822" y="6918"/>
                    <a:pt x="6918" y="8823"/>
                    <a:pt x="4562" y="8823"/>
                  </a:cubicBezTo>
                  <a:cubicBezTo>
                    <a:pt x="2206" y="8823"/>
                    <a:pt x="276" y="6918"/>
                    <a:pt x="276" y="4562"/>
                  </a:cubicBezTo>
                  <a:cubicBezTo>
                    <a:pt x="276" y="2206"/>
                    <a:pt x="2206" y="302"/>
                    <a:pt x="4562" y="302"/>
                  </a:cubicBezTo>
                  <a:close/>
                  <a:moveTo>
                    <a:pt x="4562" y="1"/>
                  </a:moveTo>
                  <a:cubicBezTo>
                    <a:pt x="2030" y="1"/>
                    <a:pt x="0" y="2056"/>
                    <a:pt x="0" y="4562"/>
                  </a:cubicBezTo>
                  <a:cubicBezTo>
                    <a:pt x="0" y="7069"/>
                    <a:pt x="2030" y="9124"/>
                    <a:pt x="4562" y="9124"/>
                  </a:cubicBezTo>
                  <a:cubicBezTo>
                    <a:pt x="7068" y="9124"/>
                    <a:pt x="9123" y="7069"/>
                    <a:pt x="9123" y="4562"/>
                  </a:cubicBezTo>
                  <a:cubicBezTo>
                    <a:pt x="9123" y="2056"/>
                    <a:pt x="7068" y="1"/>
                    <a:pt x="4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7"/>
            <p:cNvSpPr/>
            <p:nvPr/>
          </p:nvSpPr>
          <p:spPr>
            <a:xfrm>
              <a:off x="5332875" y="3200525"/>
              <a:ext cx="150400" cy="150400"/>
            </a:xfrm>
            <a:custGeom>
              <a:avLst/>
              <a:gdLst/>
              <a:ahLst/>
              <a:cxnLst/>
              <a:rect l="l" t="t" r="r" b="b"/>
              <a:pathLst>
                <a:path w="6016" h="6016" extrusionOk="0">
                  <a:moveTo>
                    <a:pt x="3008" y="1"/>
                  </a:moveTo>
                  <a:cubicBezTo>
                    <a:pt x="1328" y="1"/>
                    <a:pt x="0" y="1329"/>
                    <a:pt x="0" y="3008"/>
                  </a:cubicBezTo>
                  <a:cubicBezTo>
                    <a:pt x="0" y="4663"/>
                    <a:pt x="1328" y="6016"/>
                    <a:pt x="3008" y="6016"/>
                  </a:cubicBezTo>
                  <a:cubicBezTo>
                    <a:pt x="4662" y="6016"/>
                    <a:pt x="6015" y="4663"/>
                    <a:pt x="6015" y="3008"/>
                  </a:cubicBezTo>
                  <a:cubicBezTo>
                    <a:pt x="6015" y="1329"/>
                    <a:pt x="4662" y="1"/>
                    <a:pt x="3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7"/>
            <p:cNvSpPr/>
            <p:nvPr/>
          </p:nvSpPr>
          <p:spPr>
            <a:xfrm>
              <a:off x="5340375" y="3197400"/>
              <a:ext cx="48275" cy="47650"/>
            </a:xfrm>
            <a:custGeom>
              <a:avLst/>
              <a:gdLst/>
              <a:ahLst/>
              <a:cxnLst/>
              <a:rect l="l" t="t" r="r" b="b"/>
              <a:pathLst>
                <a:path w="1931" h="1906" extrusionOk="0">
                  <a:moveTo>
                    <a:pt x="978" y="1"/>
                  </a:moveTo>
                  <a:cubicBezTo>
                    <a:pt x="452" y="1"/>
                    <a:pt x="1" y="427"/>
                    <a:pt x="1" y="953"/>
                  </a:cubicBezTo>
                  <a:cubicBezTo>
                    <a:pt x="1" y="1479"/>
                    <a:pt x="452" y="1905"/>
                    <a:pt x="978" y="1905"/>
                  </a:cubicBezTo>
                  <a:cubicBezTo>
                    <a:pt x="1505" y="1905"/>
                    <a:pt x="1931" y="1479"/>
                    <a:pt x="1931" y="953"/>
                  </a:cubicBezTo>
                  <a:cubicBezTo>
                    <a:pt x="1931" y="427"/>
                    <a:pt x="1505" y="1"/>
                    <a:pt x="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7"/>
            <p:cNvSpPr/>
            <p:nvPr/>
          </p:nvSpPr>
          <p:spPr>
            <a:xfrm>
              <a:off x="5677475" y="3163575"/>
              <a:ext cx="220575" cy="220575"/>
            </a:xfrm>
            <a:custGeom>
              <a:avLst/>
              <a:gdLst/>
              <a:ahLst/>
              <a:cxnLst/>
              <a:rect l="l" t="t" r="r" b="b"/>
              <a:pathLst>
                <a:path w="8823" h="8823" extrusionOk="0">
                  <a:moveTo>
                    <a:pt x="4412" y="0"/>
                  </a:moveTo>
                  <a:cubicBezTo>
                    <a:pt x="1981" y="0"/>
                    <a:pt x="1" y="1980"/>
                    <a:pt x="1" y="4411"/>
                  </a:cubicBezTo>
                  <a:cubicBezTo>
                    <a:pt x="1" y="6842"/>
                    <a:pt x="1981" y="8822"/>
                    <a:pt x="4412" y="8822"/>
                  </a:cubicBezTo>
                  <a:cubicBezTo>
                    <a:pt x="6843" y="8822"/>
                    <a:pt x="8823" y="6842"/>
                    <a:pt x="8823" y="4411"/>
                  </a:cubicBezTo>
                  <a:cubicBezTo>
                    <a:pt x="8823" y="1980"/>
                    <a:pt x="6843" y="0"/>
                    <a:pt x="4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7"/>
            <p:cNvSpPr/>
            <p:nvPr/>
          </p:nvSpPr>
          <p:spPr>
            <a:xfrm>
              <a:off x="5673725" y="3159800"/>
              <a:ext cx="228100" cy="228100"/>
            </a:xfrm>
            <a:custGeom>
              <a:avLst/>
              <a:gdLst/>
              <a:ahLst/>
              <a:cxnLst/>
              <a:rect l="l" t="t" r="r" b="b"/>
              <a:pathLst>
                <a:path w="9124" h="9124" extrusionOk="0">
                  <a:moveTo>
                    <a:pt x="4562" y="302"/>
                  </a:moveTo>
                  <a:cubicBezTo>
                    <a:pt x="6918" y="302"/>
                    <a:pt x="8822" y="2206"/>
                    <a:pt x="8822" y="4562"/>
                  </a:cubicBezTo>
                  <a:cubicBezTo>
                    <a:pt x="8822" y="6918"/>
                    <a:pt x="6918" y="8823"/>
                    <a:pt x="4562" y="8823"/>
                  </a:cubicBezTo>
                  <a:cubicBezTo>
                    <a:pt x="2206" y="8823"/>
                    <a:pt x="301" y="6918"/>
                    <a:pt x="301" y="4562"/>
                  </a:cubicBezTo>
                  <a:cubicBezTo>
                    <a:pt x="301" y="2206"/>
                    <a:pt x="2206" y="302"/>
                    <a:pt x="4562" y="302"/>
                  </a:cubicBezTo>
                  <a:close/>
                  <a:moveTo>
                    <a:pt x="4562" y="1"/>
                  </a:moveTo>
                  <a:cubicBezTo>
                    <a:pt x="2055" y="1"/>
                    <a:pt x="0" y="2056"/>
                    <a:pt x="0" y="4562"/>
                  </a:cubicBezTo>
                  <a:cubicBezTo>
                    <a:pt x="0" y="7069"/>
                    <a:pt x="2055" y="9124"/>
                    <a:pt x="4562" y="9124"/>
                  </a:cubicBezTo>
                  <a:cubicBezTo>
                    <a:pt x="7068" y="9124"/>
                    <a:pt x="9123" y="7069"/>
                    <a:pt x="9123" y="4562"/>
                  </a:cubicBezTo>
                  <a:cubicBezTo>
                    <a:pt x="9123" y="2056"/>
                    <a:pt x="7068" y="1"/>
                    <a:pt x="4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7"/>
            <p:cNvSpPr/>
            <p:nvPr/>
          </p:nvSpPr>
          <p:spPr>
            <a:xfrm>
              <a:off x="5712575" y="3200525"/>
              <a:ext cx="150400" cy="150400"/>
            </a:xfrm>
            <a:custGeom>
              <a:avLst/>
              <a:gdLst/>
              <a:ahLst/>
              <a:cxnLst/>
              <a:rect l="l" t="t" r="r" b="b"/>
              <a:pathLst>
                <a:path w="6016" h="6016" extrusionOk="0">
                  <a:moveTo>
                    <a:pt x="3008" y="1"/>
                  </a:moveTo>
                  <a:cubicBezTo>
                    <a:pt x="1354" y="1"/>
                    <a:pt x="0" y="1329"/>
                    <a:pt x="0" y="3008"/>
                  </a:cubicBezTo>
                  <a:cubicBezTo>
                    <a:pt x="0" y="4663"/>
                    <a:pt x="1354" y="6016"/>
                    <a:pt x="3008" y="6016"/>
                  </a:cubicBezTo>
                  <a:cubicBezTo>
                    <a:pt x="4662" y="6016"/>
                    <a:pt x="6015" y="4663"/>
                    <a:pt x="6015" y="3008"/>
                  </a:cubicBezTo>
                  <a:cubicBezTo>
                    <a:pt x="6015" y="1329"/>
                    <a:pt x="4662" y="1"/>
                    <a:pt x="3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7"/>
            <p:cNvSpPr/>
            <p:nvPr/>
          </p:nvSpPr>
          <p:spPr>
            <a:xfrm>
              <a:off x="5720700" y="3197400"/>
              <a:ext cx="47650" cy="47650"/>
            </a:xfrm>
            <a:custGeom>
              <a:avLst/>
              <a:gdLst/>
              <a:ahLst/>
              <a:cxnLst/>
              <a:rect l="l" t="t" r="r" b="b"/>
              <a:pathLst>
                <a:path w="1906" h="1906" extrusionOk="0">
                  <a:moveTo>
                    <a:pt x="953" y="1"/>
                  </a:moveTo>
                  <a:cubicBezTo>
                    <a:pt x="427" y="1"/>
                    <a:pt x="1" y="427"/>
                    <a:pt x="1" y="953"/>
                  </a:cubicBezTo>
                  <a:cubicBezTo>
                    <a:pt x="1" y="1479"/>
                    <a:pt x="427" y="1905"/>
                    <a:pt x="953" y="1905"/>
                  </a:cubicBezTo>
                  <a:cubicBezTo>
                    <a:pt x="1480" y="1905"/>
                    <a:pt x="1906" y="1479"/>
                    <a:pt x="1906" y="953"/>
                  </a:cubicBezTo>
                  <a:cubicBezTo>
                    <a:pt x="1906" y="427"/>
                    <a:pt x="1480" y="1"/>
                    <a:pt x="9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7"/>
            <p:cNvSpPr/>
            <p:nvPr/>
          </p:nvSpPr>
          <p:spPr>
            <a:xfrm>
              <a:off x="5541500" y="3370050"/>
              <a:ext cx="124500" cy="82950"/>
            </a:xfrm>
            <a:custGeom>
              <a:avLst/>
              <a:gdLst/>
              <a:ahLst/>
              <a:cxnLst/>
              <a:rect l="l" t="t" r="r" b="b"/>
              <a:pathLst>
                <a:path w="4980" h="3318" extrusionOk="0">
                  <a:moveTo>
                    <a:pt x="4438" y="0"/>
                  </a:moveTo>
                  <a:cubicBezTo>
                    <a:pt x="4223" y="0"/>
                    <a:pt x="4051" y="103"/>
                    <a:pt x="3861" y="187"/>
                  </a:cubicBezTo>
                  <a:cubicBezTo>
                    <a:pt x="3660" y="313"/>
                    <a:pt x="3460" y="413"/>
                    <a:pt x="3259" y="538"/>
                  </a:cubicBezTo>
                  <a:cubicBezTo>
                    <a:pt x="2984" y="689"/>
                    <a:pt x="2708" y="864"/>
                    <a:pt x="2432" y="1065"/>
                  </a:cubicBezTo>
                  <a:cubicBezTo>
                    <a:pt x="1831" y="664"/>
                    <a:pt x="1179" y="237"/>
                    <a:pt x="402" y="37"/>
                  </a:cubicBezTo>
                  <a:cubicBezTo>
                    <a:pt x="372" y="29"/>
                    <a:pt x="343" y="25"/>
                    <a:pt x="317" y="25"/>
                  </a:cubicBezTo>
                  <a:cubicBezTo>
                    <a:pt x="98" y="25"/>
                    <a:pt x="1" y="273"/>
                    <a:pt x="202" y="363"/>
                  </a:cubicBezTo>
                  <a:cubicBezTo>
                    <a:pt x="853" y="664"/>
                    <a:pt x="1405" y="1039"/>
                    <a:pt x="1981" y="1415"/>
                  </a:cubicBezTo>
                  <a:cubicBezTo>
                    <a:pt x="1329" y="1917"/>
                    <a:pt x="778" y="2468"/>
                    <a:pt x="277" y="3070"/>
                  </a:cubicBezTo>
                  <a:cubicBezTo>
                    <a:pt x="170" y="3194"/>
                    <a:pt x="340" y="3318"/>
                    <a:pt x="501" y="3318"/>
                  </a:cubicBezTo>
                  <a:cubicBezTo>
                    <a:pt x="568" y="3318"/>
                    <a:pt x="634" y="3296"/>
                    <a:pt x="678" y="3245"/>
                  </a:cubicBezTo>
                  <a:cubicBezTo>
                    <a:pt x="1204" y="2694"/>
                    <a:pt x="1780" y="2167"/>
                    <a:pt x="2407" y="1716"/>
                  </a:cubicBezTo>
                  <a:cubicBezTo>
                    <a:pt x="2758" y="1942"/>
                    <a:pt x="3059" y="2167"/>
                    <a:pt x="3385" y="2393"/>
                  </a:cubicBezTo>
                  <a:cubicBezTo>
                    <a:pt x="3535" y="2518"/>
                    <a:pt x="3710" y="2669"/>
                    <a:pt x="3886" y="2794"/>
                  </a:cubicBezTo>
                  <a:cubicBezTo>
                    <a:pt x="4061" y="2919"/>
                    <a:pt x="4237" y="3045"/>
                    <a:pt x="4487" y="3120"/>
                  </a:cubicBezTo>
                  <a:cubicBezTo>
                    <a:pt x="4517" y="3126"/>
                    <a:pt x="4546" y="3128"/>
                    <a:pt x="4576" y="3128"/>
                  </a:cubicBezTo>
                  <a:cubicBezTo>
                    <a:pt x="4793" y="3128"/>
                    <a:pt x="4980" y="2974"/>
                    <a:pt x="4913" y="2819"/>
                  </a:cubicBezTo>
                  <a:cubicBezTo>
                    <a:pt x="4813" y="2618"/>
                    <a:pt x="4638" y="2493"/>
                    <a:pt x="4462" y="2368"/>
                  </a:cubicBezTo>
                  <a:cubicBezTo>
                    <a:pt x="4262" y="2217"/>
                    <a:pt x="4086" y="2092"/>
                    <a:pt x="3886" y="1967"/>
                  </a:cubicBezTo>
                  <a:cubicBezTo>
                    <a:pt x="3560" y="1766"/>
                    <a:pt x="3234" y="1566"/>
                    <a:pt x="2908" y="1365"/>
                  </a:cubicBezTo>
                  <a:cubicBezTo>
                    <a:pt x="3159" y="1215"/>
                    <a:pt x="3385" y="1065"/>
                    <a:pt x="3635" y="914"/>
                  </a:cubicBezTo>
                  <a:cubicBezTo>
                    <a:pt x="3811" y="814"/>
                    <a:pt x="4011" y="714"/>
                    <a:pt x="4187" y="613"/>
                  </a:cubicBezTo>
                  <a:cubicBezTo>
                    <a:pt x="4412" y="488"/>
                    <a:pt x="4638" y="413"/>
                    <a:pt x="4713" y="187"/>
                  </a:cubicBezTo>
                  <a:cubicBezTo>
                    <a:pt x="4738" y="112"/>
                    <a:pt x="4663" y="37"/>
                    <a:pt x="4562" y="12"/>
                  </a:cubicBezTo>
                  <a:cubicBezTo>
                    <a:pt x="4519" y="4"/>
                    <a:pt x="4478" y="0"/>
                    <a:pt x="4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9" name="Google Shape;829;p37"/>
          <p:cNvGrpSpPr/>
          <p:nvPr/>
        </p:nvGrpSpPr>
        <p:grpSpPr>
          <a:xfrm rot="955725">
            <a:off x="109024" y="3080868"/>
            <a:ext cx="728224" cy="676404"/>
            <a:chOff x="3801525" y="617175"/>
            <a:chExt cx="570200" cy="529625"/>
          </a:xfrm>
        </p:grpSpPr>
        <p:sp>
          <p:nvSpPr>
            <p:cNvPr id="830" name="Google Shape;830;p37"/>
            <p:cNvSpPr/>
            <p:nvPr/>
          </p:nvSpPr>
          <p:spPr>
            <a:xfrm>
              <a:off x="3807175" y="669200"/>
              <a:ext cx="562675" cy="475575"/>
            </a:xfrm>
            <a:custGeom>
              <a:avLst/>
              <a:gdLst/>
              <a:ahLst/>
              <a:cxnLst/>
              <a:rect l="l" t="t" r="r" b="b"/>
              <a:pathLst>
                <a:path w="22507" h="19023" extrusionOk="0">
                  <a:moveTo>
                    <a:pt x="11253" y="0"/>
                  </a:moveTo>
                  <a:cubicBezTo>
                    <a:pt x="5038" y="0"/>
                    <a:pt x="0" y="4261"/>
                    <a:pt x="0" y="9499"/>
                  </a:cubicBezTo>
                  <a:cubicBezTo>
                    <a:pt x="0" y="14762"/>
                    <a:pt x="5038" y="19023"/>
                    <a:pt x="11253" y="19023"/>
                  </a:cubicBezTo>
                  <a:cubicBezTo>
                    <a:pt x="17469" y="19023"/>
                    <a:pt x="22507" y="14762"/>
                    <a:pt x="22507" y="9499"/>
                  </a:cubicBezTo>
                  <a:cubicBezTo>
                    <a:pt x="22507" y="4261"/>
                    <a:pt x="17469" y="0"/>
                    <a:pt x="112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7"/>
            <p:cNvSpPr/>
            <p:nvPr/>
          </p:nvSpPr>
          <p:spPr>
            <a:xfrm>
              <a:off x="3801525" y="666975"/>
              <a:ext cx="570200" cy="479825"/>
            </a:xfrm>
            <a:custGeom>
              <a:avLst/>
              <a:gdLst/>
              <a:ahLst/>
              <a:cxnLst/>
              <a:rect l="l" t="t" r="r" b="b"/>
              <a:pathLst>
                <a:path w="22808" h="19193" extrusionOk="0">
                  <a:moveTo>
                    <a:pt x="11442" y="165"/>
                  </a:moveTo>
                  <a:cubicBezTo>
                    <a:pt x="12211" y="165"/>
                    <a:pt x="12980" y="232"/>
                    <a:pt x="13735" y="365"/>
                  </a:cubicBezTo>
                  <a:cubicBezTo>
                    <a:pt x="15865" y="716"/>
                    <a:pt x="17921" y="1643"/>
                    <a:pt x="19550" y="3072"/>
                  </a:cubicBezTo>
                  <a:cubicBezTo>
                    <a:pt x="21053" y="4400"/>
                    <a:pt x="22156" y="6154"/>
                    <a:pt x="22532" y="8134"/>
                  </a:cubicBezTo>
                  <a:cubicBezTo>
                    <a:pt x="22607" y="8611"/>
                    <a:pt x="22657" y="9112"/>
                    <a:pt x="22657" y="9588"/>
                  </a:cubicBezTo>
                  <a:cubicBezTo>
                    <a:pt x="22657" y="11618"/>
                    <a:pt x="21880" y="13548"/>
                    <a:pt x="20577" y="15077"/>
                  </a:cubicBezTo>
                  <a:cubicBezTo>
                    <a:pt x="19199" y="16706"/>
                    <a:pt x="17319" y="17834"/>
                    <a:pt x="15314" y="18460"/>
                  </a:cubicBezTo>
                  <a:cubicBezTo>
                    <a:pt x="14059" y="18841"/>
                    <a:pt x="12749" y="19031"/>
                    <a:pt x="11441" y="19031"/>
                  </a:cubicBezTo>
                  <a:cubicBezTo>
                    <a:pt x="10424" y="19031"/>
                    <a:pt x="9409" y="18916"/>
                    <a:pt x="8422" y="18686"/>
                  </a:cubicBezTo>
                  <a:cubicBezTo>
                    <a:pt x="6342" y="18185"/>
                    <a:pt x="4362" y="17157"/>
                    <a:pt x="2858" y="15603"/>
                  </a:cubicBezTo>
                  <a:cubicBezTo>
                    <a:pt x="1479" y="14174"/>
                    <a:pt x="527" y="12320"/>
                    <a:pt x="326" y="10315"/>
                  </a:cubicBezTo>
                  <a:cubicBezTo>
                    <a:pt x="151" y="8335"/>
                    <a:pt x="753" y="6330"/>
                    <a:pt x="1905" y="4726"/>
                  </a:cubicBezTo>
                  <a:cubicBezTo>
                    <a:pt x="3134" y="3022"/>
                    <a:pt x="4938" y="1743"/>
                    <a:pt x="6893" y="991"/>
                  </a:cubicBezTo>
                  <a:cubicBezTo>
                    <a:pt x="8335" y="438"/>
                    <a:pt x="9889" y="165"/>
                    <a:pt x="11442" y="165"/>
                  </a:cubicBezTo>
                  <a:close/>
                  <a:moveTo>
                    <a:pt x="11477" y="1"/>
                  </a:moveTo>
                  <a:cubicBezTo>
                    <a:pt x="10438" y="1"/>
                    <a:pt x="9400" y="122"/>
                    <a:pt x="8397" y="365"/>
                  </a:cubicBezTo>
                  <a:cubicBezTo>
                    <a:pt x="6266" y="866"/>
                    <a:pt x="4261" y="1944"/>
                    <a:pt x="2733" y="3498"/>
                  </a:cubicBezTo>
                  <a:cubicBezTo>
                    <a:pt x="1329" y="4951"/>
                    <a:pt x="377" y="6806"/>
                    <a:pt x="176" y="8836"/>
                  </a:cubicBezTo>
                  <a:cubicBezTo>
                    <a:pt x="1" y="10866"/>
                    <a:pt x="602" y="12896"/>
                    <a:pt x="1780" y="14550"/>
                  </a:cubicBezTo>
                  <a:cubicBezTo>
                    <a:pt x="3008" y="16280"/>
                    <a:pt x="4813" y="17558"/>
                    <a:pt x="6793" y="18335"/>
                  </a:cubicBezTo>
                  <a:cubicBezTo>
                    <a:pt x="8277" y="18915"/>
                    <a:pt x="9877" y="19193"/>
                    <a:pt x="11482" y="19193"/>
                  </a:cubicBezTo>
                  <a:cubicBezTo>
                    <a:pt x="12236" y="19193"/>
                    <a:pt x="12991" y="19132"/>
                    <a:pt x="13735" y="19012"/>
                  </a:cubicBezTo>
                  <a:cubicBezTo>
                    <a:pt x="15916" y="18636"/>
                    <a:pt x="17996" y="17708"/>
                    <a:pt x="19675" y="16230"/>
                  </a:cubicBezTo>
                  <a:cubicBezTo>
                    <a:pt x="21179" y="14901"/>
                    <a:pt x="22307" y="13097"/>
                    <a:pt x="22682" y="11092"/>
                  </a:cubicBezTo>
                  <a:cubicBezTo>
                    <a:pt x="22758" y="10591"/>
                    <a:pt x="22808" y="10089"/>
                    <a:pt x="22808" y="9588"/>
                  </a:cubicBezTo>
                  <a:cubicBezTo>
                    <a:pt x="22808" y="7558"/>
                    <a:pt x="22031" y="5628"/>
                    <a:pt x="20728" y="4049"/>
                  </a:cubicBezTo>
                  <a:cubicBezTo>
                    <a:pt x="19349" y="2395"/>
                    <a:pt x="17444" y="1242"/>
                    <a:pt x="15389" y="590"/>
                  </a:cubicBezTo>
                  <a:cubicBezTo>
                    <a:pt x="14126" y="197"/>
                    <a:pt x="12800" y="1"/>
                    <a:pt x="11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7"/>
            <p:cNvSpPr/>
            <p:nvPr/>
          </p:nvSpPr>
          <p:spPr>
            <a:xfrm>
              <a:off x="3850400" y="688625"/>
              <a:ext cx="476225" cy="340875"/>
            </a:xfrm>
            <a:custGeom>
              <a:avLst/>
              <a:gdLst/>
              <a:ahLst/>
              <a:cxnLst/>
              <a:rect l="l" t="t" r="r" b="b"/>
              <a:pathLst>
                <a:path w="19049" h="13635" extrusionOk="0">
                  <a:moveTo>
                    <a:pt x="9524" y="0"/>
                  </a:moveTo>
                  <a:cubicBezTo>
                    <a:pt x="4261" y="0"/>
                    <a:pt x="1" y="3058"/>
                    <a:pt x="1" y="6817"/>
                  </a:cubicBezTo>
                  <a:cubicBezTo>
                    <a:pt x="1" y="10577"/>
                    <a:pt x="4261" y="13634"/>
                    <a:pt x="9524" y="13634"/>
                  </a:cubicBezTo>
                  <a:cubicBezTo>
                    <a:pt x="14788" y="13634"/>
                    <a:pt x="19048" y="10577"/>
                    <a:pt x="19048" y="6817"/>
                  </a:cubicBezTo>
                  <a:cubicBezTo>
                    <a:pt x="19048" y="3058"/>
                    <a:pt x="14788" y="0"/>
                    <a:pt x="9524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7"/>
            <p:cNvSpPr/>
            <p:nvPr/>
          </p:nvSpPr>
          <p:spPr>
            <a:xfrm>
              <a:off x="4205675" y="790125"/>
              <a:ext cx="127200" cy="127225"/>
            </a:xfrm>
            <a:custGeom>
              <a:avLst/>
              <a:gdLst/>
              <a:ahLst/>
              <a:cxnLst/>
              <a:rect l="l" t="t" r="r" b="b"/>
              <a:pathLst>
                <a:path w="5088" h="5089" extrusionOk="0">
                  <a:moveTo>
                    <a:pt x="2557" y="0"/>
                  </a:moveTo>
                  <a:cubicBezTo>
                    <a:pt x="1153" y="0"/>
                    <a:pt x="0" y="1128"/>
                    <a:pt x="0" y="2557"/>
                  </a:cubicBezTo>
                  <a:cubicBezTo>
                    <a:pt x="0" y="3960"/>
                    <a:pt x="1153" y="5088"/>
                    <a:pt x="2557" y="5088"/>
                  </a:cubicBezTo>
                  <a:cubicBezTo>
                    <a:pt x="3960" y="5088"/>
                    <a:pt x="5088" y="3960"/>
                    <a:pt x="5088" y="2557"/>
                  </a:cubicBezTo>
                  <a:cubicBezTo>
                    <a:pt x="5088" y="1128"/>
                    <a:pt x="3960" y="0"/>
                    <a:pt x="25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7"/>
            <p:cNvSpPr/>
            <p:nvPr/>
          </p:nvSpPr>
          <p:spPr>
            <a:xfrm>
              <a:off x="4203775" y="788150"/>
              <a:ext cx="136000" cy="131175"/>
            </a:xfrm>
            <a:custGeom>
              <a:avLst/>
              <a:gdLst/>
              <a:ahLst/>
              <a:cxnLst/>
              <a:rect l="l" t="t" r="r" b="b"/>
              <a:pathLst>
                <a:path w="5440" h="5247" extrusionOk="0">
                  <a:moveTo>
                    <a:pt x="2618" y="160"/>
                  </a:moveTo>
                  <a:cubicBezTo>
                    <a:pt x="3340" y="160"/>
                    <a:pt x="4043" y="472"/>
                    <a:pt x="4512" y="1032"/>
                  </a:cubicBezTo>
                  <a:cubicBezTo>
                    <a:pt x="5189" y="1834"/>
                    <a:pt x="5264" y="3012"/>
                    <a:pt x="4738" y="3914"/>
                  </a:cubicBezTo>
                  <a:cubicBezTo>
                    <a:pt x="4295" y="4652"/>
                    <a:pt x="3461" y="5089"/>
                    <a:pt x="2610" y="5089"/>
                  </a:cubicBezTo>
                  <a:cubicBezTo>
                    <a:pt x="2450" y="5089"/>
                    <a:pt x="2290" y="5073"/>
                    <a:pt x="2131" y="5042"/>
                  </a:cubicBezTo>
                  <a:cubicBezTo>
                    <a:pt x="978" y="4816"/>
                    <a:pt x="176" y="3789"/>
                    <a:pt x="151" y="2636"/>
                  </a:cubicBezTo>
                  <a:cubicBezTo>
                    <a:pt x="176" y="1583"/>
                    <a:pt x="803" y="656"/>
                    <a:pt x="1780" y="305"/>
                  </a:cubicBezTo>
                  <a:cubicBezTo>
                    <a:pt x="2054" y="207"/>
                    <a:pt x="2337" y="160"/>
                    <a:pt x="2618" y="160"/>
                  </a:cubicBezTo>
                  <a:close/>
                  <a:moveTo>
                    <a:pt x="2626" y="1"/>
                  </a:moveTo>
                  <a:cubicBezTo>
                    <a:pt x="2453" y="1"/>
                    <a:pt x="2279" y="18"/>
                    <a:pt x="2106" y="54"/>
                  </a:cubicBezTo>
                  <a:cubicBezTo>
                    <a:pt x="903" y="280"/>
                    <a:pt x="1" y="1383"/>
                    <a:pt x="1" y="2636"/>
                  </a:cubicBezTo>
                  <a:cubicBezTo>
                    <a:pt x="1" y="3713"/>
                    <a:pt x="703" y="4716"/>
                    <a:pt x="1730" y="5092"/>
                  </a:cubicBezTo>
                  <a:cubicBezTo>
                    <a:pt x="2015" y="5196"/>
                    <a:pt x="2314" y="5246"/>
                    <a:pt x="2611" y="5246"/>
                  </a:cubicBezTo>
                  <a:cubicBezTo>
                    <a:pt x="3385" y="5246"/>
                    <a:pt x="4149" y="4906"/>
                    <a:pt x="4638" y="4290"/>
                  </a:cubicBezTo>
                  <a:cubicBezTo>
                    <a:pt x="5339" y="3438"/>
                    <a:pt x="5440" y="2210"/>
                    <a:pt x="4863" y="1257"/>
                  </a:cubicBezTo>
                  <a:cubicBezTo>
                    <a:pt x="4400" y="479"/>
                    <a:pt x="3531" y="1"/>
                    <a:pt x="2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7"/>
            <p:cNvSpPr/>
            <p:nvPr/>
          </p:nvSpPr>
          <p:spPr>
            <a:xfrm>
              <a:off x="4225725" y="811425"/>
              <a:ext cx="87100" cy="86500"/>
            </a:xfrm>
            <a:custGeom>
              <a:avLst/>
              <a:gdLst/>
              <a:ahLst/>
              <a:cxnLst/>
              <a:rect l="l" t="t" r="r" b="b"/>
              <a:pathLst>
                <a:path w="3484" h="3460" extrusionOk="0">
                  <a:moveTo>
                    <a:pt x="1755" y="0"/>
                  </a:moveTo>
                  <a:cubicBezTo>
                    <a:pt x="777" y="0"/>
                    <a:pt x="0" y="777"/>
                    <a:pt x="0" y="1730"/>
                  </a:cubicBezTo>
                  <a:cubicBezTo>
                    <a:pt x="0" y="2682"/>
                    <a:pt x="777" y="3459"/>
                    <a:pt x="1755" y="3459"/>
                  </a:cubicBezTo>
                  <a:cubicBezTo>
                    <a:pt x="2707" y="3459"/>
                    <a:pt x="3484" y="2682"/>
                    <a:pt x="3484" y="1730"/>
                  </a:cubicBezTo>
                  <a:cubicBezTo>
                    <a:pt x="3484" y="777"/>
                    <a:pt x="2707" y="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7"/>
            <p:cNvSpPr/>
            <p:nvPr/>
          </p:nvSpPr>
          <p:spPr>
            <a:xfrm>
              <a:off x="4230725" y="809550"/>
              <a:ext cx="27600" cy="27600"/>
            </a:xfrm>
            <a:custGeom>
              <a:avLst/>
              <a:gdLst/>
              <a:ahLst/>
              <a:cxnLst/>
              <a:rect l="l" t="t" r="r" b="b"/>
              <a:pathLst>
                <a:path w="1104" h="1104" extrusionOk="0">
                  <a:moveTo>
                    <a:pt x="552" y="0"/>
                  </a:moveTo>
                  <a:cubicBezTo>
                    <a:pt x="251" y="0"/>
                    <a:pt x="1" y="251"/>
                    <a:pt x="1" y="552"/>
                  </a:cubicBezTo>
                  <a:cubicBezTo>
                    <a:pt x="1" y="852"/>
                    <a:pt x="251" y="1103"/>
                    <a:pt x="552" y="1103"/>
                  </a:cubicBezTo>
                  <a:cubicBezTo>
                    <a:pt x="853" y="1103"/>
                    <a:pt x="1103" y="852"/>
                    <a:pt x="1103" y="552"/>
                  </a:cubicBezTo>
                  <a:cubicBezTo>
                    <a:pt x="1103" y="251"/>
                    <a:pt x="853" y="0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7"/>
            <p:cNvSpPr/>
            <p:nvPr/>
          </p:nvSpPr>
          <p:spPr>
            <a:xfrm>
              <a:off x="3844125" y="789500"/>
              <a:ext cx="127225" cy="127225"/>
            </a:xfrm>
            <a:custGeom>
              <a:avLst/>
              <a:gdLst/>
              <a:ahLst/>
              <a:cxnLst/>
              <a:rect l="l" t="t" r="r" b="b"/>
              <a:pathLst>
                <a:path w="5089" h="5089" extrusionOk="0">
                  <a:moveTo>
                    <a:pt x="2557" y="0"/>
                  </a:moveTo>
                  <a:cubicBezTo>
                    <a:pt x="1129" y="0"/>
                    <a:pt x="1" y="1128"/>
                    <a:pt x="1" y="2532"/>
                  </a:cubicBezTo>
                  <a:cubicBezTo>
                    <a:pt x="1" y="3935"/>
                    <a:pt x="1129" y="5088"/>
                    <a:pt x="2557" y="5088"/>
                  </a:cubicBezTo>
                  <a:cubicBezTo>
                    <a:pt x="3961" y="5088"/>
                    <a:pt x="5089" y="3935"/>
                    <a:pt x="5089" y="2532"/>
                  </a:cubicBezTo>
                  <a:cubicBezTo>
                    <a:pt x="5089" y="1128"/>
                    <a:pt x="3961" y="0"/>
                    <a:pt x="25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7"/>
            <p:cNvSpPr/>
            <p:nvPr/>
          </p:nvSpPr>
          <p:spPr>
            <a:xfrm>
              <a:off x="3842250" y="787150"/>
              <a:ext cx="136000" cy="131550"/>
            </a:xfrm>
            <a:custGeom>
              <a:avLst/>
              <a:gdLst/>
              <a:ahLst/>
              <a:cxnLst/>
              <a:rect l="l" t="t" r="r" b="b"/>
              <a:pathLst>
                <a:path w="5440" h="5262" extrusionOk="0">
                  <a:moveTo>
                    <a:pt x="2584" y="165"/>
                  </a:moveTo>
                  <a:cubicBezTo>
                    <a:pt x="3318" y="165"/>
                    <a:pt x="4035" y="478"/>
                    <a:pt x="4512" y="1047"/>
                  </a:cubicBezTo>
                  <a:cubicBezTo>
                    <a:pt x="5189" y="1849"/>
                    <a:pt x="5264" y="3027"/>
                    <a:pt x="4738" y="3904"/>
                  </a:cubicBezTo>
                  <a:cubicBezTo>
                    <a:pt x="4271" y="4647"/>
                    <a:pt x="3444" y="5102"/>
                    <a:pt x="2593" y="5102"/>
                  </a:cubicBezTo>
                  <a:cubicBezTo>
                    <a:pt x="2439" y="5102"/>
                    <a:pt x="2284" y="5087"/>
                    <a:pt x="2131" y="5057"/>
                  </a:cubicBezTo>
                  <a:cubicBezTo>
                    <a:pt x="978" y="4806"/>
                    <a:pt x="151" y="3778"/>
                    <a:pt x="151" y="2626"/>
                  </a:cubicBezTo>
                  <a:cubicBezTo>
                    <a:pt x="151" y="1598"/>
                    <a:pt x="803" y="646"/>
                    <a:pt x="1780" y="295"/>
                  </a:cubicBezTo>
                  <a:cubicBezTo>
                    <a:pt x="2043" y="207"/>
                    <a:pt x="2314" y="165"/>
                    <a:pt x="2584" y="165"/>
                  </a:cubicBezTo>
                  <a:close/>
                  <a:moveTo>
                    <a:pt x="2582" y="0"/>
                  </a:moveTo>
                  <a:cubicBezTo>
                    <a:pt x="2424" y="0"/>
                    <a:pt x="2265" y="15"/>
                    <a:pt x="2106" y="44"/>
                  </a:cubicBezTo>
                  <a:cubicBezTo>
                    <a:pt x="878" y="295"/>
                    <a:pt x="1" y="1398"/>
                    <a:pt x="1" y="2626"/>
                  </a:cubicBezTo>
                  <a:cubicBezTo>
                    <a:pt x="1" y="3728"/>
                    <a:pt x="702" y="4706"/>
                    <a:pt x="1730" y="5107"/>
                  </a:cubicBezTo>
                  <a:cubicBezTo>
                    <a:pt x="2015" y="5211"/>
                    <a:pt x="2312" y="5261"/>
                    <a:pt x="2607" y="5261"/>
                  </a:cubicBezTo>
                  <a:cubicBezTo>
                    <a:pt x="3375" y="5261"/>
                    <a:pt x="4130" y="4920"/>
                    <a:pt x="4637" y="4305"/>
                  </a:cubicBezTo>
                  <a:cubicBezTo>
                    <a:pt x="5339" y="3453"/>
                    <a:pt x="5439" y="2225"/>
                    <a:pt x="4863" y="1272"/>
                  </a:cubicBezTo>
                  <a:cubicBezTo>
                    <a:pt x="4371" y="481"/>
                    <a:pt x="3497" y="0"/>
                    <a:pt x="2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7"/>
            <p:cNvSpPr/>
            <p:nvPr/>
          </p:nvSpPr>
          <p:spPr>
            <a:xfrm>
              <a:off x="3864175" y="810175"/>
              <a:ext cx="87125" cy="87125"/>
            </a:xfrm>
            <a:custGeom>
              <a:avLst/>
              <a:gdLst/>
              <a:ahLst/>
              <a:cxnLst/>
              <a:rect l="l" t="t" r="r" b="b"/>
              <a:pathLst>
                <a:path w="3485" h="3485" extrusionOk="0">
                  <a:moveTo>
                    <a:pt x="1755" y="0"/>
                  </a:moveTo>
                  <a:cubicBezTo>
                    <a:pt x="778" y="0"/>
                    <a:pt x="1" y="777"/>
                    <a:pt x="1" y="1755"/>
                  </a:cubicBezTo>
                  <a:cubicBezTo>
                    <a:pt x="1" y="2707"/>
                    <a:pt x="778" y="3484"/>
                    <a:pt x="1755" y="3484"/>
                  </a:cubicBezTo>
                  <a:cubicBezTo>
                    <a:pt x="2708" y="3484"/>
                    <a:pt x="3485" y="2707"/>
                    <a:pt x="3485" y="1755"/>
                  </a:cubicBezTo>
                  <a:cubicBezTo>
                    <a:pt x="3485" y="777"/>
                    <a:pt x="2708" y="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7"/>
            <p:cNvSpPr/>
            <p:nvPr/>
          </p:nvSpPr>
          <p:spPr>
            <a:xfrm>
              <a:off x="3869200" y="808300"/>
              <a:ext cx="27600" cy="28200"/>
            </a:xfrm>
            <a:custGeom>
              <a:avLst/>
              <a:gdLst/>
              <a:ahLst/>
              <a:cxnLst/>
              <a:rect l="l" t="t" r="r" b="b"/>
              <a:pathLst>
                <a:path w="1104" h="1128" extrusionOk="0">
                  <a:moveTo>
                    <a:pt x="552" y="0"/>
                  </a:moveTo>
                  <a:cubicBezTo>
                    <a:pt x="226" y="0"/>
                    <a:pt x="0" y="251"/>
                    <a:pt x="0" y="552"/>
                  </a:cubicBezTo>
                  <a:cubicBezTo>
                    <a:pt x="0" y="877"/>
                    <a:pt x="226" y="1128"/>
                    <a:pt x="552" y="1128"/>
                  </a:cubicBezTo>
                  <a:cubicBezTo>
                    <a:pt x="853" y="1128"/>
                    <a:pt x="1103" y="877"/>
                    <a:pt x="1103" y="552"/>
                  </a:cubicBezTo>
                  <a:cubicBezTo>
                    <a:pt x="1103" y="251"/>
                    <a:pt x="853" y="0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7"/>
            <p:cNvSpPr/>
            <p:nvPr/>
          </p:nvSpPr>
          <p:spPr>
            <a:xfrm>
              <a:off x="4039000" y="988125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55" y="0"/>
                  </a:moveTo>
                  <a:cubicBezTo>
                    <a:pt x="752" y="0"/>
                    <a:pt x="0" y="752"/>
                    <a:pt x="0" y="1654"/>
                  </a:cubicBezTo>
                  <a:cubicBezTo>
                    <a:pt x="0" y="2582"/>
                    <a:pt x="752" y="3308"/>
                    <a:pt x="1655" y="3308"/>
                  </a:cubicBezTo>
                  <a:cubicBezTo>
                    <a:pt x="2582" y="3308"/>
                    <a:pt x="3309" y="2582"/>
                    <a:pt x="3309" y="1654"/>
                  </a:cubicBezTo>
                  <a:cubicBezTo>
                    <a:pt x="3309" y="752"/>
                    <a:pt x="2582" y="0"/>
                    <a:pt x="1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7"/>
            <p:cNvSpPr/>
            <p:nvPr/>
          </p:nvSpPr>
          <p:spPr>
            <a:xfrm>
              <a:off x="3831600" y="619050"/>
              <a:ext cx="513200" cy="149225"/>
            </a:xfrm>
            <a:custGeom>
              <a:avLst/>
              <a:gdLst/>
              <a:ahLst/>
              <a:cxnLst/>
              <a:rect l="l" t="t" r="r" b="b"/>
              <a:pathLst>
                <a:path w="20528" h="5969" extrusionOk="0">
                  <a:moveTo>
                    <a:pt x="8367" y="0"/>
                  </a:moveTo>
                  <a:cubicBezTo>
                    <a:pt x="7488" y="0"/>
                    <a:pt x="6738" y="595"/>
                    <a:pt x="6492" y="1430"/>
                  </a:cubicBezTo>
                  <a:cubicBezTo>
                    <a:pt x="6166" y="979"/>
                    <a:pt x="5640" y="653"/>
                    <a:pt x="5013" y="628"/>
                  </a:cubicBezTo>
                  <a:cubicBezTo>
                    <a:pt x="4998" y="627"/>
                    <a:pt x="4982" y="627"/>
                    <a:pt x="4966" y="627"/>
                  </a:cubicBezTo>
                  <a:cubicBezTo>
                    <a:pt x="3958" y="627"/>
                    <a:pt x="3083" y="1421"/>
                    <a:pt x="3033" y="2457"/>
                  </a:cubicBezTo>
                  <a:cubicBezTo>
                    <a:pt x="2758" y="2257"/>
                    <a:pt x="2407" y="2132"/>
                    <a:pt x="2031" y="2132"/>
                  </a:cubicBezTo>
                  <a:cubicBezTo>
                    <a:pt x="2000" y="2130"/>
                    <a:pt x="1970" y="2129"/>
                    <a:pt x="1940" y="2129"/>
                  </a:cubicBezTo>
                  <a:cubicBezTo>
                    <a:pt x="927" y="2129"/>
                    <a:pt x="75" y="2940"/>
                    <a:pt x="51" y="3986"/>
                  </a:cubicBezTo>
                  <a:cubicBezTo>
                    <a:pt x="1" y="5039"/>
                    <a:pt x="828" y="5916"/>
                    <a:pt x="1880" y="5966"/>
                  </a:cubicBezTo>
                  <a:cubicBezTo>
                    <a:pt x="1911" y="5968"/>
                    <a:pt x="1941" y="5968"/>
                    <a:pt x="1971" y="5968"/>
                  </a:cubicBezTo>
                  <a:cubicBezTo>
                    <a:pt x="2983" y="5968"/>
                    <a:pt x="3812" y="5159"/>
                    <a:pt x="3885" y="4137"/>
                  </a:cubicBezTo>
                  <a:cubicBezTo>
                    <a:pt x="4161" y="4337"/>
                    <a:pt x="4512" y="4462"/>
                    <a:pt x="4888" y="4487"/>
                  </a:cubicBezTo>
                  <a:cubicBezTo>
                    <a:pt x="4906" y="4488"/>
                    <a:pt x="4924" y="4488"/>
                    <a:pt x="4942" y="4488"/>
                  </a:cubicBezTo>
                  <a:cubicBezTo>
                    <a:pt x="5821" y="4488"/>
                    <a:pt x="6572" y="3894"/>
                    <a:pt x="6793" y="3059"/>
                  </a:cubicBezTo>
                  <a:cubicBezTo>
                    <a:pt x="7144" y="3510"/>
                    <a:pt x="7670" y="3836"/>
                    <a:pt x="8296" y="3861"/>
                  </a:cubicBezTo>
                  <a:cubicBezTo>
                    <a:pt x="8316" y="3861"/>
                    <a:pt x="8336" y="3862"/>
                    <a:pt x="8356" y="3862"/>
                  </a:cubicBezTo>
                  <a:cubicBezTo>
                    <a:pt x="9158" y="3862"/>
                    <a:pt x="9858" y="3367"/>
                    <a:pt x="10151" y="2633"/>
                  </a:cubicBezTo>
                  <a:cubicBezTo>
                    <a:pt x="10377" y="3385"/>
                    <a:pt x="11078" y="3961"/>
                    <a:pt x="11906" y="3986"/>
                  </a:cubicBezTo>
                  <a:cubicBezTo>
                    <a:pt x="11932" y="3987"/>
                    <a:pt x="11958" y="3988"/>
                    <a:pt x="11984" y="3988"/>
                  </a:cubicBezTo>
                  <a:cubicBezTo>
                    <a:pt x="12578" y="3988"/>
                    <a:pt x="13099" y="3717"/>
                    <a:pt x="13459" y="3284"/>
                  </a:cubicBezTo>
                  <a:cubicBezTo>
                    <a:pt x="13710" y="3986"/>
                    <a:pt x="14387" y="4512"/>
                    <a:pt x="15189" y="4538"/>
                  </a:cubicBezTo>
                  <a:cubicBezTo>
                    <a:pt x="15215" y="4539"/>
                    <a:pt x="15242" y="4539"/>
                    <a:pt x="15268" y="4539"/>
                  </a:cubicBezTo>
                  <a:cubicBezTo>
                    <a:pt x="15815" y="4539"/>
                    <a:pt x="16333" y="4294"/>
                    <a:pt x="16667" y="3911"/>
                  </a:cubicBezTo>
                  <a:cubicBezTo>
                    <a:pt x="16843" y="4738"/>
                    <a:pt x="17595" y="5390"/>
                    <a:pt x="18472" y="5415"/>
                  </a:cubicBezTo>
                  <a:cubicBezTo>
                    <a:pt x="18503" y="5416"/>
                    <a:pt x="18534" y="5417"/>
                    <a:pt x="18565" y="5417"/>
                  </a:cubicBezTo>
                  <a:cubicBezTo>
                    <a:pt x="19600" y="5417"/>
                    <a:pt x="20428" y="4607"/>
                    <a:pt x="20477" y="3585"/>
                  </a:cubicBezTo>
                  <a:cubicBezTo>
                    <a:pt x="20527" y="2507"/>
                    <a:pt x="19675" y="1630"/>
                    <a:pt x="18622" y="1580"/>
                  </a:cubicBezTo>
                  <a:cubicBezTo>
                    <a:pt x="18596" y="1579"/>
                    <a:pt x="18570" y="1578"/>
                    <a:pt x="18543" y="1578"/>
                  </a:cubicBezTo>
                  <a:cubicBezTo>
                    <a:pt x="17996" y="1578"/>
                    <a:pt x="17477" y="1825"/>
                    <a:pt x="17119" y="2232"/>
                  </a:cubicBezTo>
                  <a:cubicBezTo>
                    <a:pt x="16943" y="1380"/>
                    <a:pt x="16216" y="728"/>
                    <a:pt x="15314" y="703"/>
                  </a:cubicBezTo>
                  <a:cubicBezTo>
                    <a:pt x="15289" y="702"/>
                    <a:pt x="15263" y="701"/>
                    <a:pt x="15238" y="701"/>
                  </a:cubicBezTo>
                  <a:cubicBezTo>
                    <a:pt x="14664" y="701"/>
                    <a:pt x="14121" y="972"/>
                    <a:pt x="13785" y="1380"/>
                  </a:cubicBezTo>
                  <a:cubicBezTo>
                    <a:pt x="13510" y="678"/>
                    <a:pt x="12833" y="177"/>
                    <a:pt x="12056" y="152"/>
                  </a:cubicBezTo>
                  <a:cubicBezTo>
                    <a:pt x="12035" y="151"/>
                    <a:pt x="12015" y="151"/>
                    <a:pt x="11995" y="151"/>
                  </a:cubicBezTo>
                  <a:cubicBezTo>
                    <a:pt x="11169" y="151"/>
                    <a:pt x="10470" y="645"/>
                    <a:pt x="10201" y="1355"/>
                  </a:cubicBezTo>
                  <a:cubicBezTo>
                    <a:pt x="9951" y="603"/>
                    <a:pt x="9274" y="51"/>
                    <a:pt x="8422" y="1"/>
                  </a:cubicBezTo>
                  <a:cubicBezTo>
                    <a:pt x="8404" y="1"/>
                    <a:pt x="8386" y="0"/>
                    <a:pt x="83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7"/>
            <p:cNvSpPr/>
            <p:nvPr/>
          </p:nvSpPr>
          <p:spPr>
            <a:xfrm>
              <a:off x="3829725" y="617175"/>
              <a:ext cx="524475" cy="152775"/>
            </a:xfrm>
            <a:custGeom>
              <a:avLst/>
              <a:gdLst/>
              <a:ahLst/>
              <a:cxnLst/>
              <a:rect l="l" t="t" r="r" b="b"/>
              <a:pathLst>
                <a:path w="20979" h="6111" extrusionOk="0">
                  <a:moveTo>
                    <a:pt x="8451" y="176"/>
                  </a:moveTo>
                  <a:cubicBezTo>
                    <a:pt x="9233" y="176"/>
                    <a:pt x="9956" y="695"/>
                    <a:pt x="10201" y="1455"/>
                  </a:cubicBezTo>
                  <a:cubicBezTo>
                    <a:pt x="10214" y="1492"/>
                    <a:pt x="10239" y="1511"/>
                    <a:pt x="10267" y="1511"/>
                  </a:cubicBezTo>
                  <a:cubicBezTo>
                    <a:pt x="10295" y="1511"/>
                    <a:pt x="10326" y="1492"/>
                    <a:pt x="10351" y="1455"/>
                  </a:cubicBezTo>
                  <a:cubicBezTo>
                    <a:pt x="10627" y="778"/>
                    <a:pt x="11304" y="302"/>
                    <a:pt x="12056" y="302"/>
                  </a:cubicBezTo>
                  <a:cubicBezTo>
                    <a:pt x="12808" y="302"/>
                    <a:pt x="13509" y="778"/>
                    <a:pt x="13785" y="1480"/>
                  </a:cubicBezTo>
                  <a:cubicBezTo>
                    <a:pt x="13785" y="1516"/>
                    <a:pt x="13825" y="1540"/>
                    <a:pt x="13867" y="1540"/>
                  </a:cubicBezTo>
                  <a:cubicBezTo>
                    <a:pt x="13882" y="1540"/>
                    <a:pt x="13897" y="1537"/>
                    <a:pt x="13910" y="1530"/>
                  </a:cubicBezTo>
                  <a:cubicBezTo>
                    <a:pt x="14269" y="1095"/>
                    <a:pt x="14799" y="846"/>
                    <a:pt x="15338" y="846"/>
                  </a:cubicBezTo>
                  <a:cubicBezTo>
                    <a:pt x="15515" y="846"/>
                    <a:pt x="15692" y="873"/>
                    <a:pt x="15865" y="928"/>
                  </a:cubicBezTo>
                  <a:cubicBezTo>
                    <a:pt x="16517" y="1129"/>
                    <a:pt x="16993" y="1680"/>
                    <a:pt x="17118" y="2307"/>
                  </a:cubicBezTo>
                  <a:cubicBezTo>
                    <a:pt x="17134" y="2354"/>
                    <a:pt x="17170" y="2372"/>
                    <a:pt x="17207" y="2372"/>
                  </a:cubicBezTo>
                  <a:cubicBezTo>
                    <a:pt x="17229" y="2372"/>
                    <a:pt x="17250" y="2366"/>
                    <a:pt x="17269" y="2357"/>
                  </a:cubicBezTo>
                  <a:cubicBezTo>
                    <a:pt x="17645" y="1956"/>
                    <a:pt x="18146" y="1730"/>
                    <a:pt x="18697" y="1730"/>
                  </a:cubicBezTo>
                  <a:cubicBezTo>
                    <a:pt x="19825" y="1780"/>
                    <a:pt x="20677" y="2858"/>
                    <a:pt x="20427" y="3986"/>
                  </a:cubicBezTo>
                  <a:cubicBezTo>
                    <a:pt x="20249" y="4836"/>
                    <a:pt x="19463" y="5421"/>
                    <a:pt x="18622" y="5421"/>
                  </a:cubicBezTo>
                  <a:cubicBezTo>
                    <a:pt x="18397" y="5421"/>
                    <a:pt x="18168" y="5379"/>
                    <a:pt x="17945" y="5289"/>
                  </a:cubicBezTo>
                  <a:cubicBezTo>
                    <a:pt x="17369" y="5064"/>
                    <a:pt x="16968" y="4562"/>
                    <a:pt x="16818" y="3961"/>
                  </a:cubicBezTo>
                  <a:cubicBezTo>
                    <a:pt x="16818" y="3913"/>
                    <a:pt x="16787" y="3896"/>
                    <a:pt x="16753" y="3896"/>
                  </a:cubicBezTo>
                  <a:cubicBezTo>
                    <a:pt x="16732" y="3896"/>
                    <a:pt x="16711" y="3902"/>
                    <a:pt x="16692" y="3911"/>
                  </a:cubicBezTo>
                  <a:cubicBezTo>
                    <a:pt x="16334" y="4309"/>
                    <a:pt x="15833" y="4533"/>
                    <a:pt x="15316" y="4533"/>
                  </a:cubicBezTo>
                  <a:cubicBezTo>
                    <a:pt x="15182" y="4533"/>
                    <a:pt x="15047" y="4518"/>
                    <a:pt x="14913" y="4487"/>
                  </a:cubicBezTo>
                  <a:cubicBezTo>
                    <a:pt x="14311" y="4362"/>
                    <a:pt x="13835" y="3911"/>
                    <a:pt x="13610" y="3359"/>
                  </a:cubicBezTo>
                  <a:cubicBezTo>
                    <a:pt x="13592" y="3324"/>
                    <a:pt x="13549" y="3289"/>
                    <a:pt x="13508" y="3289"/>
                  </a:cubicBezTo>
                  <a:cubicBezTo>
                    <a:pt x="13491" y="3289"/>
                    <a:pt x="13474" y="3295"/>
                    <a:pt x="13459" y="3309"/>
                  </a:cubicBezTo>
                  <a:cubicBezTo>
                    <a:pt x="13104" y="3743"/>
                    <a:pt x="12593" y="3991"/>
                    <a:pt x="12050" y="3991"/>
                  </a:cubicBezTo>
                  <a:cubicBezTo>
                    <a:pt x="11903" y="3991"/>
                    <a:pt x="11754" y="3973"/>
                    <a:pt x="11605" y="3936"/>
                  </a:cubicBezTo>
                  <a:cubicBezTo>
                    <a:pt x="10978" y="3785"/>
                    <a:pt x="10477" y="3284"/>
                    <a:pt x="10301" y="2683"/>
                  </a:cubicBezTo>
                  <a:cubicBezTo>
                    <a:pt x="10289" y="2645"/>
                    <a:pt x="10257" y="2626"/>
                    <a:pt x="10226" y="2626"/>
                  </a:cubicBezTo>
                  <a:cubicBezTo>
                    <a:pt x="10195" y="2626"/>
                    <a:pt x="10163" y="2645"/>
                    <a:pt x="10151" y="2683"/>
                  </a:cubicBezTo>
                  <a:cubicBezTo>
                    <a:pt x="9900" y="3284"/>
                    <a:pt x="9374" y="3710"/>
                    <a:pt x="8747" y="3836"/>
                  </a:cubicBezTo>
                  <a:cubicBezTo>
                    <a:pt x="8656" y="3849"/>
                    <a:pt x="8563" y="3856"/>
                    <a:pt x="8471" y="3856"/>
                  </a:cubicBezTo>
                  <a:cubicBezTo>
                    <a:pt x="7885" y="3856"/>
                    <a:pt x="7311" y="3585"/>
                    <a:pt x="6943" y="3109"/>
                  </a:cubicBezTo>
                  <a:cubicBezTo>
                    <a:pt x="6930" y="3084"/>
                    <a:pt x="6899" y="3071"/>
                    <a:pt x="6868" y="3071"/>
                  </a:cubicBezTo>
                  <a:cubicBezTo>
                    <a:pt x="6836" y="3071"/>
                    <a:pt x="6805" y="3084"/>
                    <a:pt x="6793" y="3109"/>
                  </a:cubicBezTo>
                  <a:cubicBezTo>
                    <a:pt x="6642" y="3660"/>
                    <a:pt x="6266" y="4086"/>
                    <a:pt x="5765" y="4312"/>
                  </a:cubicBezTo>
                  <a:cubicBezTo>
                    <a:pt x="5528" y="4425"/>
                    <a:pt x="5274" y="4479"/>
                    <a:pt x="5021" y="4479"/>
                  </a:cubicBezTo>
                  <a:cubicBezTo>
                    <a:pt x="4658" y="4479"/>
                    <a:pt x="4295" y="4368"/>
                    <a:pt x="3985" y="4161"/>
                  </a:cubicBezTo>
                  <a:cubicBezTo>
                    <a:pt x="3971" y="4147"/>
                    <a:pt x="3956" y="4141"/>
                    <a:pt x="3943" y="4141"/>
                  </a:cubicBezTo>
                  <a:cubicBezTo>
                    <a:pt x="3910" y="4141"/>
                    <a:pt x="3885" y="4176"/>
                    <a:pt x="3885" y="4212"/>
                  </a:cubicBezTo>
                  <a:cubicBezTo>
                    <a:pt x="3835" y="4838"/>
                    <a:pt x="3484" y="5415"/>
                    <a:pt x="2958" y="5715"/>
                  </a:cubicBezTo>
                  <a:cubicBezTo>
                    <a:pt x="2677" y="5881"/>
                    <a:pt x="2356" y="5963"/>
                    <a:pt x="2037" y="5963"/>
                  </a:cubicBezTo>
                  <a:cubicBezTo>
                    <a:pt x="1730" y="5963"/>
                    <a:pt x="1424" y="5888"/>
                    <a:pt x="1153" y="5740"/>
                  </a:cubicBezTo>
                  <a:cubicBezTo>
                    <a:pt x="602" y="5440"/>
                    <a:pt x="251" y="4888"/>
                    <a:pt x="201" y="4262"/>
                  </a:cubicBezTo>
                  <a:cubicBezTo>
                    <a:pt x="151" y="3635"/>
                    <a:pt x="427" y="3034"/>
                    <a:pt x="928" y="2658"/>
                  </a:cubicBezTo>
                  <a:cubicBezTo>
                    <a:pt x="1254" y="2410"/>
                    <a:pt x="1641" y="2284"/>
                    <a:pt x="2029" y="2284"/>
                  </a:cubicBezTo>
                  <a:cubicBezTo>
                    <a:pt x="2387" y="2284"/>
                    <a:pt x="2746" y="2391"/>
                    <a:pt x="3058" y="2608"/>
                  </a:cubicBezTo>
                  <a:cubicBezTo>
                    <a:pt x="3072" y="2612"/>
                    <a:pt x="3085" y="2614"/>
                    <a:pt x="3097" y="2614"/>
                  </a:cubicBezTo>
                  <a:cubicBezTo>
                    <a:pt x="3150" y="2614"/>
                    <a:pt x="3183" y="2573"/>
                    <a:pt x="3183" y="2532"/>
                  </a:cubicBezTo>
                  <a:cubicBezTo>
                    <a:pt x="3234" y="1806"/>
                    <a:pt x="3710" y="1154"/>
                    <a:pt x="4386" y="903"/>
                  </a:cubicBezTo>
                  <a:cubicBezTo>
                    <a:pt x="4589" y="831"/>
                    <a:pt x="4797" y="797"/>
                    <a:pt x="5002" y="797"/>
                  </a:cubicBezTo>
                  <a:cubicBezTo>
                    <a:pt x="5584" y="797"/>
                    <a:pt x="6146" y="1073"/>
                    <a:pt x="6517" y="1555"/>
                  </a:cubicBezTo>
                  <a:cubicBezTo>
                    <a:pt x="6528" y="1577"/>
                    <a:pt x="6555" y="1590"/>
                    <a:pt x="6580" y="1590"/>
                  </a:cubicBezTo>
                  <a:cubicBezTo>
                    <a:pt x="6612" y="1590"/>
                    <a:pt x="6642" y="1571"/>
                    <a:pt x="6642" y="1530"/>
                  </a:cubicBezTo>
                  <a:cubicBezTo>
                    <a:pt x="6868" y="753"/>
                    <a:pt x="7569" y="176"/>
                    <a:pt x="8397" y="176"/>
                  </a:cubicBezTo>
                  <a:cubicBezTo>
                    <a:pt x="8415" y="176"/>
                    <a:pt x="8433" y="176"/>
                    <a:pt x="8451" y="176"/>
                  </a:cubicBezTo>
                  <a:close/>
                  <a:moveTo>
                    <a:pt x="8397" y="1"/>
                  </a:moveTo>
                  <a:cubicBezTo>
                    <a:pt x="7548" y="25"/>
                    <a:pt x="6832" y="558"/>
                    <a:pt x="6542" y="1331"/>
                  </a:cubicBezTo>
                  <a:lnTo>
                    <a:pt x="6542" y="1331"/>
                  </a:lnTo>
                  <a:cubicBezTo>
                    <a:pt x="6153" y="889"/>
                    <a:pt x="5594" y="637"/>
                    <a:pt x="5022" y="637"/>
                  </a:cubicBezTo>
                  <a:cubicBezTo>
                    <a:pt x="4801" y="637"/>
                    <a:pt x="4578" y="674"/>
                    <a:pt x="4361" y="753"/>
                  </a:cubicBezTo>
                  <a:cubicBezTo>
                    <a:pt x="3631" y="1012"/>
                    <a:pt x="3144" y="1648"/>
                    <a:pt x="3047" y="2391"/>
                  </a:cubicBezTo>
                  <a:lnTo>
                    <a:pt x="3047" y="2391"/>
                  </a:lnTo>
                  <a:cubicBezTo>
                    <a:pt x="2734" y="2217"/>
                    <a:pt x="2380" y="2126"/>
                    <a:pt x="2027" y="2126"/>
                  </a:cubicBezTo>
                  <a:cubicBezTo>
                    <a:pt x="1690" y="2126"/>
                    <a:pt x="1353" y="2209"/>
                    <a:pt x="1053" y="2382"/>
                  </a:cubicBezTo>
                  <a:cubicBezTo>
                    <a:pt x="452" y="2708"/>
                    <a:pt x="76" y="3334"/>
                    <a:pt x="51" y="4011"/>
                  </a:cubicBezTo>
                  <a:cubicBezTo>
                    <a:pt x="0" y="4688"/>
                    <a:pt x="326" y="5364"/>
                    <a:pt x="878" y="5740"/>
                  </a:cubicBezTo>
                  <a:cubicBezTo>
                    <a:pt x="1217" y="5987"/>
                    <a:pt x="1632" y="6111"/>
                    <a:pt x="2047" y="6111"/>
                  </a:cubicBezTo>
                  <a:cubicBezTo>
                    <a:pt x="2307" y="6111"/>
                    <a:pt x="2567" y="6062"/>
                    <a:pt x="2808" y="5966"/>
                  </a:cubicBezTo>
                  <a:cubicBezTo>
                    <a:pt x="3465" y="5684"/>
                    <a:pt x="3925" y="5072"/>
                    <a:pt x="4021" y="4357"/>
                  </a:cubicBezTo>
                  <a:lnTo>
                    <a:pt x="4021" y="4357"/>
                  </a:lnTo>
                  <a:cubicBezTo>
                    <a:pt x="4325" y="4535"/>
                    <a:pt x="4673" y="4628"/>
                    <a:pt x="5024" y="4628"/>
                  </a:cubicBezTo>
                  <a:cubicBezTo>
                    <a:pt x="5292" y="4628"/>
                    <a:pt x="5562" y="4574"/>
                    <a:pt x="5815" y="4462"/>
                  </a:cubicBezTo>
                  <a:cubicBezTo>
                    <a:pt x="6324" y="4254"/>
                    <a:pt x="6726" y="3811"/>
                    <a:pt x="6903" y="3291"/>
                  </a:cubicBezTo>
                  <a:lnTo>
                    <a:pt x="6903" y="3291"/>
                  </a:lnTo>
                  <a:cubicBezTo>
                    <a:pt x="7288" y="3743"/>
                    <a:pt x="7839" y="4013"/>
                    <a:pt x="8427" y="4013"/>
                  </a:cubicBezTo>
                  <a:cubicBezTo>
                    <a:pt x="8533" y="4013"/>
                    <a:pt x="8640" y="4004"/>
                    <a:pt x="8747" y="3986"/>
                  </a:cubicBezTo>
                  <a:cubicBezTo>
                    <a:pt x="9383" y="3872"/>
                    <a:pt x="9916" y="3471"/>
                    <a:pt x="10216" y="2912"/>
                  </a:cubicBezTo>
                  <a:lnTo>
                    <a:pt x="10216" y="2912"/>
                  </a:lnTo>
                  <a:cubicBezTo>
                    <a:pt x="10451" y="3480"/>
                    <a:pt x="10941" y="3927"/>
                    <a:pt x="11554" y="4086"/>
                  </a:cubicBezTo>
                  <a:cubicBezTo>
                    <a:pt x="11713" y="4123"/>
                    <a:pt x="11873" y="4141"/>
                    <a:pt x="12031" y="4141"/>
                  </a:cubicBezTo>
                  <a:cubicBezTo>
                    <a:pt x="12587" y="4141"/>
                    <a:pt x="13121" y="3919"/>
                    <a:pt x="13511" y="3515"/>
                  </a:cubicBezTo>
                  <a:lnTo>
                    <a:pt x="13511" y="3515"/>
                  </a:lnTo>
                  <a:cubicBezTo>
                    <a:pt x="13760" y="4076"/>
                    <a:pt x="14257" y="4498"/>
                    <a:pt x="14863" y="4638"/>
                  </a:cubicBezTo>
                  <a:cubicBezTo>
                    <a:pt x="15013" y="4675"/>
                    <a:pt x="15165" y="4693"/>
                    <a:pt x="15317" y="4693"/>
                  </a:cubicBezTo>
                  <a:cubicBezTo>
                    <a:pt x="15825" y="4693"/>
                    <a:pt x="16326" y="4491"/>
                    <a:pt x="16710" y="4142"/>
                  </a:cubicBezTo>
                  <a:lnTo>
                    <a:pt x="16710" y="4142"/>
                  </a:lnTo>
                  <a:cubicBezTo>
                    <a:pt x="16979" y="4997"/>
                    <a:pt x="17791" y="5575"/>
                    <a:pt x="18643" y="5575"/>
                  </a:cubicBezTo>
                  <a:cubicBezTo>
                    <a:pt x="18896" y="5575"/>
                    <a:pt x="19152" y="5524"/>
                    <a:pt x="19399" y="5415"/>
                  </a:cubicBezTo>
                  <a:cubicBezTo>
                    <a:pt x="20527" y="4938"/>
                    <a:pt x="20978" y="3560"/>
                    <a:pt x="20326" y="2532"/>
                  </a:cubicBezTo>
                  <a:cubicBezTo>
                    <a:pt x="19977" y="1958"/>
                    <a:pt x="19378" y="1608"/>
                    <a:pt x="18705" y="1580"/>
                  </a:cubicBezTo>
                  <a:lnTo>
                    <a:pt x="18705" y="1580"/>
                  </a:lnTo>
                  <a:cubicBezTo>
                    <a:pt x="18702" y="1580"/>
                    <a:pt x="18700" y="1580"/>
                    <a:pt x="18697" y="1580"/>
                  </a:cubicBezTo>
                  <a:cubicBezTo>
                    <a:pt x="18140" y="1580"/>
                    <a:pt x="17625" y="1774"/>
                    <a:pt x="17233" y="2142"/>
                  </a:cubicBezTo>
                  <a:lnTo>
                    <a:pt x="17233" y="2142"/>
                  </a:lnTo>
                  <a:cubicBezTo>
                    <a:pt x="17047" y="1504"/>
                    <a:pt x="16546" y="988"/>
                    <a:pt x="15915" y="778"/>
                  </a:cubicBezTo>
                  <a:cubicBezTo>
                    <a:pt x="15725" y="723"/>
                    <a:pt x="15532" y="696"/>
                    <a:pt x="15341" y="696"/>
                  </a:cubicBezTo>
                  <a:cubicBezTo>
                    <a:pt x="14796" y="696"/>
                    <a:pt x="14268" y="914"/>
                    <a:pt x="13877" y="1306"/>
                  </a:cubicBezTo>
                  <a:lnTo>
                    <a:pt x="13877" y="1306"/>
                  </a:lnTo>
                  <a:cubicBezTo>
                    <a:pt x="13528" y="621"/>
                    <a:pt x="12837" y="151"/>
                    <a:pt x="12056" y="151"/>
                  </a:cubicBezTo>
                  <a:cubicBezTo>
                    <a:pt x="11296" y="151"/>
                    <a:pt x="10620" y="575"/>
                    <a:pt x="10282" y="1246"/>
                  </a:cubicBezTo>
                  <a:lnTo>
                    <a:pt x="10282" y="1246"/>
                  </a:lnTo>
                  <a:cubicBezTo>
                    <a:pt x="9957" y="496"/>
                    <a:pt x="9209" y="1"/>
                    <a:pt x="8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4" name="Google Shape;844;p37"/>
          <p:cNvGrpSpPr/>
          <p:nvPr/>
        </p:nvGrpSpPr>
        <p:grpSpPr>
          <a:xfrm rot="-1198843">
            <a:off x="7811361" y="3199777"/>
            <a:ext cx="693529" cy="595125"/>
            <a:chOff x="1358525" y="1188550"/>
            <a:chExt cx="679225" cy="582850"/>
          </a:xfrm>
        </p:grpSpPr>
        <p:sp>
          <p:nvSpPr>
            <p:cNvPr id="845" name="Google Shape;845;p37"/>
            <p:cNvSpPr/>
            <p:nvPr/>
          </p:nvSpPr>
          <p:spPr>
            <a:xfrm>
              <a:off x="1365425" y="1203025"/>
              <a:ext cx="669825" cy="565825"/>
            </a:xfrm>
            <a:custGeom>
              <a:avLst/>
              <a:gdLst/>
              <a:ahLst/>
              <a:cxnLst/>
              <a:rect l="l" t="t" r="r" b="b"/>
              <a:pathLst>
                <a:path w="26793" h="22633" extrusionOk="0">
                  <a:moveTo>
                    <a:pt x="13409" y="1"/>
                  </a:moveTo>
                  <a:cubicBezTo>
                    <a:pt x="5991" y="1"/>
                    <a:pt x="1" y="5063"/>
                    <a:pt x="1" y="11304"/>
                  </a:cubicBezTo>
                  <a:cubicBezTo>
                    <a:pt x="1" y="17570"/>
                    <a:pt x="5991" y="22632"/>
                    <a:pt x="13409" y="22632"/>
                  </a:cubicBezTo>
                  <a:cubicBezTo>
                    <a:pt x="20803" y="22632"/>
                    <a:pt x="26793" y="17570"/>
                    <a:pt x="26793" y="11304"/>
                  </a:cubicBezTo>
                  <a:cubicBezTo>
                    <a:pt x="26793" y="5063"/>
                    <a:pt x="20803" y="1"/>
                    <a:pt x="134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7"/>
            <p:cNvSpPr/>
            <p:nvPr/>
          </p:nvSpPr>
          <p:spPr>
            <a:xfrm>
              <a:off x="1358525" y="1200325"/>
              <a:ext cx="679225" cy="571075"/>
            </a:xfrm>
            <a:custGeom>
              <a:avLst/>
              <a:gdLst/>
              <a:ahLst/>
              <a:cxnLst/>
              <a:rect l="l" t="t" r="r" b="b"/>
              <a:pathLst>
                <a:path w="27169" h="22843" extrusionOk="0">
                  <a:moveTo>
                    <a:pt x="13722" y="193"/>
                  </a:moveTo>
                  <a:cubicBezTo>
                    <a:pt x="14608" y="193"/>
                    <a:pt x="15494" y="265"/>
                    <a:pt x="16367" y="409"/>
                  </a:cubicBezTo>
                  <a:cubicBezTo>
                    <a:pt x="18898" y="861"/>
                    <a:pt x="21354" y="1938"/>
                    <a:pt x="23284" y="3668"/>
                  </a:cubicBezTo>
                  <a:cubicBezTo>
                    <a:pt x="25064" y="5222"/>
                    <a:pt x="26392" y="7327"/>
                    <a:pt x="26818" y="9683"/>
                  </a:cubicBezTo>
                  <a:cubicBezTo>
                    <a:pt x="26943" y="10259"/>
                    <a:pt x="26993" y="10836"/>
                    <a:pt x="26993" y="11412"/>
                  </a:cubicBezTo>
                  <a:cubicBezTo>
                    <a:pt x="26968" y="13818"/>
                    <a:pt x="26066" y="16124"/>
                    <a:pt x="24512" y="17928"/>
                  </a:cubicBezTo>
                  <a:cubicBezTo>
                    <a:pt x="22883" y="19883"/>
                    <a:pt x="20653" y="21237"/>
                    <a:pt x="18221" y="21989"/>
                  </a:cubicBezTo>
                  <a:cubicBezTo>
                    <a:pt x="16755" y="22435"/>
                    <a:pt x="15219" y="22657"/>
                    <a:pt x="13683" y="22657"/>
                  </a:cubicBezTo>
                  <a:cubicBezTo>
                    <a:pt x="12461" y="22657"/>
                    <a:pt x="11239" y="22517"/>
                    <a:pt x="10051" y="22239"/>
                  </a:cubicBezTo>
                  <a:cubicBezTo>
                    <a:pt x="7570" y="21638"/>
                    <a:pt x="5214" y="20410"/>
                    <a:pt x="3409" y="18580"/>
                  </a:cubicBezTo>
                  <a:cubicBezTo>
                    <a:pt x="1755" y="16876"/>
                    <a:pt x="627" y="14670"/>
                    <a:pt x="402" y="12289"/>
                  </a:cubicBezTo>
                  <a:cubicBezTo>
                    <a:pt x="201" y="9908"/>
                    <a:pt x="903" y="7552"/>
                    <a:pt x="2282" y="5623"/>
                  </a:cubicBezTo>
                  <a:cubicBezTo>
                    <a:pt x="3760" y="3567"/>
                    <a:pt x="5866" y="2064"/>
                    <a:pt x="8196" y="1186"/>
                  </a:cubicBezTo>
                  <a:cubicBezTo>
                    <a:pt x="9953" y="521"/>
                    <a:pt x="11837" y="193"/>
                    <a:pt x="13722" y="193"/>
                  </a:cubicBezTo>
                  <a:close/>
                  <a:moveTo>
                    <a:pt x="13688" y="1"/>
                  </a:moveTo>
                  <a:cubicBezTo>
                    <a:pt x="12448" y="1"/>
                    <a:pt x="11207" y="147"/>
                    <a:pt x="10001" y="435"/>
                  </a:cubicBezTo>
                  <a:cubicBezTo>
                    <a:pt x="7470" y="1036"/>
                    <a:pt x="5089" y="2289"/>
                    <a:pt x="3284" y="4144"/>
                  </a:cubicBezTo>
                  <a:cubicBezTo>
                    <a:pt x="1580" y="5873"/>
                    <a:pt x="452" y="8104"/>
                    <a:pt x="226" y="10510"/>
                  </a:cubicBezTo>
                  <a:cubicBezTo>
                    <a:pt x="1" y="12941"/>
                    <a:pt x="728" y="15347"/>
                    <a:pt x="2131" y="17327"/>
                  </a:cubicBezTo>
                  <a:cubicBezTo>
                    <a:pt x="3610" y="19382"/>
                    <a:pt x="5740" y="20911"/>
                    <a:pt x="8096" y="21813"/>
                  </a:cubicBezTo>
                  <a:cubicBezTo>
                    <a:pt x="9873" y="22496"/>
                    <a:pt x="11778" y="22842"/>
                    <a:pt x="13692" y="22842"/>
                  </a:cubicBezTo>
                  <a:cubicBezTo>
                    <a:pt x="14585" y="22842"/>
                    <a:pt x="15481" y="22767"/>
                    <a:pt x="16367" y="22615"/>
                  </a:cubicBezTo>
                  <a:cubicBezTo>
                    <a:pt x="18948" y="22164"/>
                    <a:pt x="21455" y="21061"/>
                    <a:pt x="23409" y="19332"/>
                  </a:cubicBezTo>
                  <a:cubicBezTo>
                    <a:pt x="25239" y="17728"/>
                    <a:pt x="26567" y="15572"/>
                    <a:pt x="27019" y="13191"/>
                  </a:cubicBezTo>
                  <a:cubicBezTo>
                    <a:pt x="27119" y="12615"/>
                    <a:pt x="27169" y="12014"/>
                    <a:pt x="27169" y="11412"/>
                  </a:cubicBezTo>
                  <a:cubicBezTo>
                    <a:pt x="27169" y="9006"/>
                    <a:pt x="26242" y="6675"/>
                    <a:pt x="24688" y="4821"/>
                  </a:cubicBezTo>
                  <a:cubicBezTo>
                    <a:pt x="23034" y="2866"/>
                    <a:pt x="20778" y="1462"/>
                    <a:pt x="18322" y="710"/>
                  </a:cubicBezTo>
                  <a:cubicBezTo>
                    <a:pt x="16824" y="234"/>
                    <a:pt x="15256" y="1"/>
                    <a:pt x="13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7"/>
            <p:cNvSpPr/>
            <p:nvPr/>
          </p:nvSpPr>
          <p:spPr>
            <a:xfrm>
              <a:off x="1416800" y="1226225"/>
              <a:ext cx="567075" cy="405400"/>
            </a:xfrm>
            <a:custGeom>
              <a:avLst/>
              <a:gdLst/>
              <a:ahLst/>
              <a:cxnLst/>
              <a:rect l="l" t="t" r="r" b="b"/>
              <a:pathLst>
                <a:path w="22683" h="16216" extrusionOk="0">
                  <a:moveTo>
                    <a:pt x="11354" y="0"/>
                  </a:moveTo>
                  <a:cubicBezTo>
                    <a:pt x="5088" y="0"/>
                    <a:pt x="1" y="3634"/>
                    <a:pt x="1" y="8120"/>
                  </a:cubicBezTo>
                  <a:cubicBezTo>
                    <a:pt x="1" y="12582"/>
                    <a:pt x="5088" y="16216"/>
                    <a:pt x="11354" y="16216"/>
                  </a:cubicBezTo>
                  <a:cubicBezTo>
                    <a:pt x="17620" y="16216"/>
                    <a:pt x="22682" y="12582"/>
                    <a:pt x="22682" y="8120"/>
                  </a:cubicBezTo>
                  <a:cubicBezTo>
                    <a:pt x="22682" y="3634"/>
                    <a:pt x="17620" y="0"/>
                    <a:pt x="11354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7"/>
            <p:cNvSpPr/>
            <p:nvPr/>
          </p:nvSpPr>
          <p:spPr>
            <a:xfrm>
              <a:off x="1538975" y="1402275"/>
              <a:ext cx="314575" cy="175475"/>
            </a:xfrm>
            <a:custGeom>
              <a:avLst/>
              <a:gdLst/>
              <a:ahLst/>
              <a:cxnLst/>
              <a:rect l="l" t="t" r="r" b="b"/>
              <a:pathLst>
                <a:path w="12583" h="7019" extrusionOk="0">
                  <a:moveTo>
                    <a:pt x="1" y="1"/>
                  </a:moveTo>
                  <a:cubicBezTo>
                    <a:pt x="1" y="3885"/>
                    <a:pt x="2833" y="7018"/>
                    <a:pt x="6292" y="7018"/>
                  </a:cubicBezTo>
                  <a:cubicBezTo>
                    <a:pt x="9775" y="7018"/>
                    <a:pt x="12582" y="3885"/>
                    <a:pt x="12582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7"/>
            <p:cNvSpPr/>
            <p:nvPr/>
          </p:nvSpPr>
          <p:spPr>
            <a:xfrm>
              <a:off x="1537100" y="1399775"/>
              <a:ext cx="318950" cy="180475"/>
            </a:xfrm>
            <a:custGeom>
              <a:avLst/>
              <a:gdLst/>
              <a:ahLst/>
              <a:cxnLst/>
              <a:rect l="l" t="t" r="r" b="b"/>
              <a:pathLst>
                <a:path w="12758" h="7219" extrusionOk="0">
                  <a:moveTo>
                    <a:pt x="12581" y="201"/>
                  </a:moveTo>
                  <a:cubicBezTo>
                    <a:pt x="12521" y="2875"/>
                    <a:pt x="11047" y="5577"/>
                    <a:pt x="8497" y="6617"/>
                  </a:cubicBezTo>
                  <a:cubicBezTo>
                    <a:pt x="7820" y="6893"/>
                    <a:pt x="7093" y="7018"/>
                    <a:pt x="6367" y="7043"/>
                  </a:cubicBezTo>
                  <a:cubicBezTo>
                    <a:pt x="3635" y="7018"/>
                    <a:pt x="1379" y="5013"/>
                    <a:pt x="552" y="2482"/>
                  </a:cubicBezTo>
                  <a:cubicBezTo>
                    <a:pt x="312" y="1737"/>
                    <a:pt x="187" y="969"/>
                    <a:pt x="177" y="201"/>
                  </a:cubicBezTo>
                  <a:close/>
                  <a:moveTo>
                    <a:pt x="76" y="0"/>
                  </a:moveTo>
                  <a:cubicBezTo>
                    <a:pt x="26" y="0"/>
                    <a:pt x="1" y="51"/>
                    <a:pt x="1" y="101"/>
                  </a:cubicBezTo>
                  <a:cubicBezTo>
                    <a:pt x="1" y="2883"/>
                    <a:pt x="1504" y="5690"/>
                    <a:pt x="4161" y="6767"/>
                  </a:cubicBezTo>
                  <a:cubicBezTo>
                    <a:pt x="4863" y="7068"/>
                    <a:pt x="5615" y="7219"/>
                    <a:pt x="6367" y="7219"/>
                  </a:cubicBezTo>
                  <a:cubicBezTo>
                    <a:pt x="6367" y="7219"/>
                    <a:pt x="6368" y="7218"/>
                    <a:pt x="6369" y="7218"/>
                  </a:cubicBezTo>
                  <a:lnTo>
                    <a:pt x="6369" y="7218"/>
                  </a:lnTo>
                  <a:cubicBezTo>
                    <a:pt x="9175" y="7192"/>
                    <a:pt x="11505" y="5163"/>
                    <a:pt x="12357" y="2582"/>
                  </a:cubicBezTo>
                  <a:cubicBezTo>
                    <a:pt x="12632" y="1780"/>
                    <a:pt x="12758" y="953"/>
                    <a:pt x="12758" y="101"/>
                  </a:cubicBezTo>
                  <a:cubicBezTo>
                    <a:pt x="12758" y="51"/>
                    <a:pt x="12708" y="0"/>
                    <a:pt x="12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7"/>
            <p:cNvSpPr/>
            <p:nvPr/>
          </p:nvSpPr>
          <p:spPr>
            <a:xfrm>
              <a:off x="1629200" y="1510050"/>
              <a:ext cx="134750" cy="176725"/>
            </a:xfrm>
            <a:custGeom>
              <a:avLst/>
              <a:gdLst/>
              <a:ahLst/>
              <a:cxnLst/>
              <a:rect l="l" t="t" r="r" b="b"/>
              <a:pathLst>
                <a:path w="5390" h="7069" extrusionOk="0">
                  <a:moveTo>
                    <a:pt x="2683" y="0"/>
                  </a:moveTo>
                  <a:cubicBezTo>
                    <a:pt x="1204" y="0"/>
                    <a:pt x="1" y="1203"/>
                    <a:pt x="1" y="2707"/>
                  </a:cubicBezTo>
                  <a:lnTo>
                    <a:pt x="1" y="4361"/>
                  </a:lnTo>
                  <a:cubicBezTo>
                    <a:pt x="1" y="5840"/>
                    <a:pt x="1204" y="7068"/>
                    <a:pt x="2683" y="7068"/>
                  </a:cubicBezTo>
                  <a:cubicBezTo>
                    <a:pt x="4186" y="7068"/>
                    <a:pt x="5389" y="5840"/>
                    <a:pt x="5389" y="4361"/>
                  </a:cubicBezTo>
                  <a:lnTo>
                    <a:pt x="5389" y="2707"/>
                  </a:lnTo>
                  <a:cubicBezTo>
                    <a:pt x="5389" y="1203"/>
                    <a:pt x="4186" y="0"/>
                    <a:pt x="26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7"/>
            <p:cNvSpPr/>
            <p:nvPr/>
          </p:nvSpPr>
          <p:spPr>
            <a:xfrm>
              <a:off x="1626700" y="1508175"/>
              <a:ext cx="139750" cy="180475"/>
            </a:xfrm>
            <a:custGeom>
              <a:avLst/>
              <a:gdLst/>
              <a:ahLst/>
              <a:cxnLst/>
              <a:rect l="l" t="t" r="r" b="b"/>
              <a:pathLst>
                <a:path w="5590" h="7219" extrusionOk="0">
                  <a:moveTo>
                    <a:pt x="2802" y="182"/>
                  </a:moveTo>
                  <a:cubicBezTo>
                    <a:pt x="3443" y="182"/>
                    <a:pt x="4086" y="409"/>
                    <a:pt x="4587" y="877"/>
                  </a:cubicBezTo>
                  <a:cubicBezTo>
                    <a:pt x="5114" y="1379"/>
                    <a:pt x="5389" y="2080"/>
                    <a:pt x="5389" y="2782"/>
                  </a:cubicBezTo>
                  <a:cubicBezTo>
                    <a:pt x="5389" y="3208"/>
                    <a:pt x="5389" y="3659"/>
                    <a:pt x="5389" y="4086"/>
                  </a:cubicBezTo>
                  <a:cubicBezTo>
                    <a:pt x="5389" y="4286"/>
                    <a:pt x="5414" y="4487"/>
                    <a:pt x="5389" y="4662"/>
                  </a:cubicBezTo>
                  <a:cubicBezTo>
                    <a:pt x="5339" y="5088"/>
                    <a:pt x="5214" y="5514"/>
                    <a:pt x="4963" y="5865"/>
                  </a:cubicBezTo>
                  <a:cubicBezTo>
                    <a:pt x="4487" y="6592"/>
                    <a:pt x="3660" y="7043"/>
                    <a:pt x="2783" y="7043"/>
                  </a:cubicBezTo>
                  <a:cubicBezTo>
                    <a:pt x="2056" y="7043"/>
                    <a:pt x="1329" y="6717"/>
                    <a:pt x="828" y="6166"/>
                  </a:cubicBezTo>
                  <a:cubicBezTo>
                    <a:pt x="402" y="5664"/>
                    <a:pt x="176" y="5013"/>
                    <a:pt x="176" y="4361"/>
                  </a:cubicBezTo>
                  <a:cubicBezTo>
                    <a:pt x="176" y="3910"/>
                    <a:pt x="176" y="3434"/>
                    <a:pt x="176" y="2983"/>
                  </a:cubicBezTo>
                  <a:cubicBezTo>
                    <a:pt x="176" y="2381"/>
                    <a:pt x="301" y="1805"/>
                    <a:pt x="627" y="1304"/>
                  </a:cubicBezTo>
                  <a:cubicBezTo>
                    <a:pt x="1137" y="567"/>
                    <a:pt x="1968" y="182"/>
                    <a:pt x="2802" y="182"/>
                  </a:cubicBezTo>
                  <a:close/>
                  <a:moveTo>
                    <a:pt x="2783" y="1"/>
                  </a:moveTo>
                  <a:cubicBezTo>
                    <a:pt x="2111" y="1"/>
                    <a:pt x="1436" y="239"/>
                    <a:pt x="903" y="727"/>
                  </a:cubicBezTo>
                  <a:cubicBezTo>
                    <a:pt x="327" y="1253"/>
                    <a:pt x="1" y="2005"/>
                    <a:pt x="1" y="2782"/>
                  </a:cubicBezTo>
                  <a:cubicBezTo>
                    <a:pt x="1" y="3233"/>
                    <a:pt x="1" y="3685"/>
                    <a:pt x="1" y="4136"/>
                  </a:cubicBezTo>
                  <a:cubicBezTo>
                    <a:pt x="1" y="4411"/>
                    <a:pt x="1" y="4662"/>
                    <a:pt x="51" y="4913"/>
                  </a:cubicBezTo>
                  <a:cubicBezTo>
                    <a:pt x="126" y="5364"/>
                    <a:pt x="301" y="5765"/>
                    <a:pt x="552" y="6116"/>
                  </a:cubicBezTo>
                  <a:cubicBezTo>
                    <a:pt x="1078" y="6817"/>
                    <a:pt x="1931" y="7218"/>
                    <a:pt x="2783" y="7218"/>
                  </a:cubicBezTo>
                  <a:cubicBezTo>
                    <a:pt x="4362" y="7218"/>
                    <a:pt x="5590" y="5940"/>
                    <a:pt x="5590" y="4386"/>
                  </a:cubicBezTo>
                  <a:cubicBezTo>
                    <a:pt x="5590" y="3885"/>
                    <a:pt x="5590" y="3384"/>
                    <a:pt x="5590" y="2908"/>
                  </a:cubicBezTo>
                  <a:cubicBezTo>
                    <a:pt x="5590" y="2256"/>
                    <a:pt x="5414" y="1629"/>
                    <a:pt x="5013" y="1103"/>
                  </a:cubicBezTo>
                  <a:cubicBezTo>
                    <a:pt x="4469" y="377"/>
                    <a:pt x="3629" y="1"/>
                    <a:pt x="27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7"/>
            <p:cNvSpPr/>
            <p:nvPr/>
          </p:nvSpPr>
          <p:spPr>
            <a:xfrm>
              <a:off x="1692125" y="1510125"/>
              <a:ext cx="7925" cy="58075"/>
            </a:xfrm>
            <a:custGeom>
              <a:avLst/>
              <a:gdLst/>
              <a:ahLst/>
              <a:cxnLst/>
              <a:rect l="l" t="t" r="r" b="b"/>
              <a:pathLst>
                <a:path w="317" h="2323" extrusionOk="0">
                  <a:moveTo>
                    <a:pt x="110" y="0"/>
                  </a:moveTo>
                  <a:cubicBezTo>
                    <a:pt x="57" y="0"/>
                    <a:pt x="0" y="48"/>
                    <a:pt x="15" y="123"/>
                  </a:cubicBezTo>
                  <a:cubicBezTo>
                    <a:pt x="116" y="825"/>
                    <a:pt x="116" y="1526"/>
                    <a:pt x="116" y="2228"/>
                  </a:cubicBezTo>
                  <a:cubicBezTo>
                    <a:pt x="103" y="2291"/>
                    <a:pt x="147" y="2322"/>
                    <a:pt x="194" y="2322"/>
                  </a:cubicBezTo>
                  <a:cubicBezTo>
                    <a:pt x="241" y="2322"/>
                    <a:pt x="291" y="2291"/>
                    <a:pt x="291" y="2228"/>
                  </a:cubicBezTo>
                  <a:cubicBezTo>
                    <a:pt x="316" y="1501"/>
                    <a:pt x="291" y="774"/>
                    <a:pt x="191" y="73"/>
                  </a:cubicBezTo>
                  <a:cubicBezTo>
                    <a:pt x="181" y="22"/>
                    <a:pt x="14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7"/>
            <p:cNvSpPr/>
            <p:nvPr/>
          </p:nvSpPr>
          <p:spPr>
            <a:xfrm>
              <a:off x="1437875" y="1354750"/>
              <a:ext cx="87975" cy="58200"/>
            </a:xfrm>
            <a:custGeom>
              <a:avLst/>
              <a:gdLst/>
              <a:ahLst/>
              <a:cxnLst/>
              <a:rect l="l" t="t" r="r" b="b"/>
              <a:pathLst>
                <a:path w="3519" h="2328" extrusionOk="0">
                  <a:moveTo>
                    <a:pt x="1311" y="0"/>
                  </a:moveTo>
                  <a:cubicBezTo>
                    <a:pt x="1169" y="0"/>
                    <a:pt x="1067" y="216"/>
                    <a:pt x="1238" y="323"/>
                  </a:cubicBezTo>
                  <a:cubicBezTo>
                    <a:pt x="1514" y="473"/>
                    <a:pt x="1789" y="674"/>
                    <a:pt x="2040" y="874"/>
                  </a:cubicBezTo>
                  <a:cubicBezTo>
                    <a:pt x="2396" y="1168"/>
                    <a:pt x="2788" y="1513"/>
                    <a:pt x="3023" y="1941"/>
                  </a:cubicBezTo>
                  <a:lnTo>
                    <a:pt x="3023" y="1941"/>
                  </a:lnTo>
                  <a:cubicBezTo>
                    <a:pt x="2768" y="1899"/>
                    <a:pt x="2504" y="1869"/>
                    <a:pt x="2240" y="1852"/>
                  </a:cubicBezTo>
                  <a:cubicBezTo>
                    <a:pt x="1945" y="1819"/>
                    <a:pt x="1645" y="1800"/>
                    <a:pt x="1346" y="1800"/>
                  </a:cubicBezTo>
                  <a:cubicBezTo>
                    <a:pt x="961" y="1800"/>
                    <a:pt x="578" y="1831"/>
                    <a:pt x="210" y="1902"/>
                  </a:cubicBezTo>
                  <a:cubicBezTo>
                    <a:pt x="1" y="1948"/>
                    <a:pt x="72" y="2233"/>
                    <a:pt x="244" y="2233"/>
                  </a:cubicBezTo>
                  <a:cubicBezTo>
                    <a:pt x="258" y="2233"/>
                    <a:pt x="271" y="2231"/>
                    <a:pt x="285" y="2227"/>
                  </a:cubicBezTo>
                  <a:cubicBezTo>
                    <a:pt x="622" y="2160"/>
                    <a:pt x="972" y="2136"/>
                    <a:pt x="1326" y="2136"/>
                  </a:cubicBezTo>
                  <a:cubicBezTo>
                    <a:pt x="1631" y="2136"/>
                    <a:pt x="1938" y="2154"/>
                    <a:pt x="2240" y="2177"/>
                  </a:cubicBezTo>
                  <a:cubicBezTo>
                    <a:pt x="2566" y="2202"/>
                    <a:pt x="2917" y="2253"/>
                    <a:pt x="3268" y="2328"/>
                  </a:cubicBezTo>
                  <a:cubicBezTo>
                    <a:pt x="3368" y="2328"/>
                    <a:pt x="3519" y="2227"/>
                    <a:pt x="3468" y="2102"/>
                  </a:cubicBezTo>
                  <a:cubicBezTo>
                    <a:pt x="3243" y="1526"/>
                    <a:pt x="2792" y="1050"/>
                    <a:pt x="2316" y="674"/>
                  </a:cubicBezTo>
                  <a:cubicBezTo>
                    <a:pt x="2015" y="423"/>
                    <a:pt x="1714" y="222"/>
                    <a:pt x="1388" y="22"/>
                  </a:cubicBezTo>
                  <a:cubicBezTo>
                    <a:pt x="1362" y="7"/>
                    <a:pt x="1336" y="0"/>
                    <a:pt x="1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7"/>
            <p:cNvSpPr/>
            <p:nvPr/>
          </p:nvSpPr>
          <p:spPr>
            <a:xfrm>
              <a:off x="1875450" y="1354750"/>
              <a:ext cx="87400" cy="58200"/>
            </a:xfrm>
            <a:custGeom>
              <a:avLst/>
              <a:gdLst/>
              <a:ahLst/>
              <a:cxnLst/>
              <a:rect l="l" t="t" r="r" b="b"/>
              <a:pathLst>
                <a:path w="3496" h="2328" extrusionOk="0">
                  <a:moveTo>
                    <a:pt x="2183" y="0"/>
                  </a:moveTo>
                  <a:cubicBezTo>
                    <a:pt x="2158" y="0"/>
                    <a:pt x="2132" y="7"/>
                    <a:pt x="2106" y="22"/>
                  </a:cubicBezTo>
                  <a:cubicBezTo>
                    <a:pt x="1780" y="222"/>
                    <a:pt x="1479" y="448"/>
                    <a:pt x="1204" y="674"/>
                  </a:cubicBezTo>
                  <a:cubicBezTo>
                    <a:pt x="727" y="1050"/>
                    <a:pt x="251" y="1526"/>
                    <a:pt x="26" y="2102"/>
                  </a:cubicBezTo>
                  <a:cubicBezTo>
                    <a:pt x="1" y="2227"/>
                    <a:pt x="126" y="2328"/>
                    <a:pt x="251" y="2328"/>
                  </a:cubicBezTo>
                  <a:cubicBezTo>
                    <a:pt x="577" y="2253"/>
                    <a:pt x="928" y="2202"/>
                    <a:pt x="1279" y="2177"/>
                  </a:cubicBezTo>
                  <a:cubicBezTo>
                    <a:pt x="1569" y="2154"/>
                    <a:pt x="1870" y="2136"/>
                    <a:pt x="2172" y="2136"/>
                  </a:cubicBezTo>
                  <a:cubicBezTo>
                    <a:pt x="2522" y="2136"/>
                    <a:pt x="2872" y="2160"/>
                    <a:pt x="3209" y="2227"/>
                  </a:cubicBezTo>
                  <a:cubicBezTo>
                    <a:pt x="3225" y="2231"/>
                    <a:pt x="3240" y="2233"/>
                    <a:pt x="3254" y="2233"/>
                  </a:cubicBezTo>
                  <a:cubicBezTo>
                    <a:pt x="3444" y="2233"/>
                    <a:pt x="3495" y="1948"/>
                    <a:pt x="3309" y="1902"/>
                  </a:cubicBezTo>
                  <a:cubicBezTo>
                    <a:pt x="2928" y="1831"/>
                    <a:pt x="2546" y="1800"/>
                    <a:pt x="2165" y="1800"/>
                  </a:cubicBezTo>
                  <a:cubicBezTo>
                    <a:pt x="1870" y="1800"/>
                    <a:pt x="1574" y="1819"/>
                    <a:pt x="1279" y="1852"/>
                  </a:cubicBezTo>
                  <a:cubicBezTo>
                    <a:pt x="1009" y="1870"/>
                    <a:pt x="739" y="1900"/>
                    <a:pt x="469" y="1944"/>
                  </a:cubicBezTo>
                  <a:lnTo>
                    <a:pt x="469" y="1944"/>
                  </a:lnTo>
                  <a:cubicBezTo>
                    <a:pt x="705" y="1515"/>
                    <a:pt x="1097" y="1168"/>
                    <a:pt x="1454" y="874"/>
                  </a:cubicBezTo>
                  <a:cubicBezTo>
                    <a:pt x="1730" y="674"/>
                    <a:pt x="1981" y="473"/>
                    <a:pt x="2281" y="323"/>
                  </a:cubicBezTo>
                  <a:cubicBezTo>
                    <a:pt x="2431" y="216"/>
                    <a:pt x="2326" y="0"/>
                    <a:pt x="2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7"/>
            <p:cNvSpPr/>
            <p:nvPr/>
          </p:nvSpPr>
          <p:spPr>
            <a:xfrm>
              <a:off x="1395525" y="1191100"/>
              <a:ext cx="491100" cy="160300"/>
            </a:xfrm>
            <a:custGeom>
              <a:avLst/>
              <a:gdLst/>
              <a:ahLst/>
              <a:cxnLst/>
              <a:rect l="l" t="t" r="r" b="b"/>
              <a:pathLst>
                <a:path w="19644" h="6412" extrusionOk="0">
                  <a:moveTo>
                    <a:pt x="10286" y="1"/>
                  </a:moveTo>
                  <a:cubicBezTo>
                    <a:pt x="7157" y="1"/>
                    <a:pt x="413" y="281"/>
                    <a:pt x="125" y="2683"/>
                  </a:cubicBezTo>
                  <a:cubicBezTo>
                    <a:pt x="1" y="3725"/>
                    <a:pt x="1134" y="4074"/>
                    <a:pt x="2708" y="4074"/>
                  </a:cubicBezTo>
                  <a:cubicBezTo>
                    <a:pt x="5907" y="4074"/>
                    <a:pt x="10926" y="2633"/>
                    <a:pt x="10927" y="2633"/>
                  </a:cubicBezTo>
                  <a:lnTo>
                    <a:pt x="10927" y="2633"/>
                  </a:lnTo>
                  <a:cubicBezTo>
                    <a:pt x="10927" y="2633"/>
                    <a:pt x="6867" y="4137"/>
                    <a:pt x="6992" y="5290"/>
                  </a:cubicBezTo>
                  <a:cubicBezTo>
                    <a:pt x="7029" y="5626"/>
                    <a:pt x="7418" y="5787"/>
                    <a:pt x="7996" y="5787"/>
                  </a:cubicBezTo>
                  <a:cubicBezTo>
                    <a:pt x="9310" y="5787"/>
                    <a:pt x="11596" y="4953"/>
                    <a:pt x="12919" y="3438"/>
                  </a:cubicBezTo>
                  <a:lnTo>
                    <a:pt x="12919" y="3438"/>
                  </a:lnTo>
                  <a:cubicBezTo>
                    <a:pt x="12394" y="4148"/>
                    <a:pt x="11416" y="5803"/>
                    <a:pt x="13208" y="6367"/>
                  </a:cubicBezTo>
                  <a:cubicBezTo>
                    <a:pt x="13296" y="6398"/>
                    <a:pt x="13397" y="6412"/>
                    <a:pt x="13506" y="6412"/>
                  </a:cubicBezTo>
                  <a:cubicBezTo>
                    <a:pt x="15308" y="6412"/>
                    <a:pt x="19644" y="2531"/>
                    <a:pt x="18320" y="1681"/>
                  </a:cubicBezTo>
                  <a:cubicBezTo>
                    <a:pt x="16917" y="753"/>
                    <a:pt x="15463" y="377"/>
                    <a:pt x="11854" y="27"/>
                  </a:cubicBezTo>
                  <a:cubicBezTo>
                    <a:pt x="11854" y="27"/>
                    <a:pt x="11237" y="1"/>
                    <a:pt x="102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7"/>
            <p:cNvSpPr/>
            <p:nvPr/>
          </p:nvSpPr>
          <p:spPr>
            <a:xfrm>
              <a:off x="1393000" y="1188550"/>
              <a:ext cx="470575" cy="165125"/>
            </a:xfrm>
            <a:custGeom>
              <a:avLst/>
              <a:gdLst/>
              <a:ahLst/>
              <a:cxnLst/>
              <a:rect l="l" t="t" r="r" b="b"/>
              <a:pathLst>
                <a:path w="18823" h="6605" extrusionOk="0">
                  <a:moveTo>
                    <a:pt x="10408" y="190"/>
                  </a:moveTo>
                  <a:cubicBezTo>
                    <a:pt x="10897" y="190"/>
                    <a:pt x="11387" y="195"/>
                    <a:pt x="11880" y="204"/>
                  </a:cubicBezTo>
                  <a:lnTo>
                    <a:pt x="11955" y="204"/>
                  </a:lnTo>
                  <a:cubicBezTo>
                    <a:pt x="11955" y="204"/>
                    <a:pt x="11955" y="204"/>
                    <a:pt x="11955" y="204"/>
                  </a:cubicBezTo>
                  <a:lnTo>
                    <a:pt x="11955" y="204"/>
                  </a:lnTo>
                  <a:cubicBezTo>
                    <a:pt x="11963" y="205"/>
                    <a:pt x="11970" y="206"/>
                    <a:pt x="11976" y="206"/>
                  </a:cubicBezTo>
                  <a:cubicBezTo>
                    <a:pt x="11976" y="206"/>
                    <a:pt x="11976" y="206"/>
                    <a:pt x="11976" y="206"/>
                  </a:cubicBezTo>
                  <a:lnTo>
                    <a:pt x="11976" y="206"/>
                  </a:lnTo>
                  <a:cubicBezTo>
                    <a:pt x="13674" y="381"/>
                    <a:pt x="15446" y="557"/>
                    <a:pt x="17043" y="1156"/>
                  </a:cubicBezTo>
                  <a:cubicBezTo>
                    <a:pt x="17319" y="1281"/>
                    <a:pt x="17594" y="1407"/>
                    <a:pt x="17845" y="1532"/>
                  </a:cubicBezTo>
                  <a:cubicBezTo>
                    <a:pt x="18045" y="1657"/>
                    <a:pt x="18321" y="1758"/>
                    <a:pt x="18472" y="1933"/>
                  </a:cubicBezTo>
                  <a:cubicBezTo>
                    <a:pt x="18697" y="2209"/>
                    <a:pt x="18522" y="2635"/>
                    <a:pt x="18371" y="2885"/>
                  </a:cubicBezTo>
                  <a:cubicBezTo>
                    <a:pt x="18096" y="3387"/>
                    <a:pt x="17695" y="3813"/>
                    <a:pt x="17294" y="4214"/>
                  </a:cubicBezTo>
                  <a:cubicBezTo>
                    <a:pt x="16842" y="4690"/>
                    <a:pt x="16316" y="5116"/>
                    <a:pt x="15765" y="5492"/>
                  </a:cubicBezTo>
                  <a:cubicBezTo>
                    <a:pt x="15289" y="5818"/>
                    <a:pt x="14762" y="6119"/>
                    <a:pt x="14211" y="6319"/>
                  </a:cubicBezTo>
                  <a:cubicBezTo>
                    <a:pt x="14013" y="6379"/>
                    <a:pt x="13818" y="6415"/>
                    <a:pt x="13628" y="6415"/>
                  </a:cubicBezTo>
                  <a:cubicBezTo>
                    <a:pt x="13337" y="6415"/>
                    <a:pt x="13055" y="6331"/>
                    <a:pt x="12782" y="6119"/>
                  </a:cubicBezTo>
                  <a:cubicBezTo>
                    <a:pt x="11965" y="5495"/>
                    <a:pt x="12514" y="4390"/>
                    <a:pt x="13035" y="3662"/>
                  </a:cubicBezTo>
                  <a:lnTo>
                    <a:pt x="13035" y="3662"/>
                  </a:lnTo>
                  <a:cubicBezTo>
                    <a:pt x="13135" y="3549"/>
                    <a:pt x="13231" y="3432"/>
                    <a:pt x="13322" y="3311"/>
                  </a:cubicBezTo>
                  <a:lnTo>
                    <a:pt x="13322" y="3311"/>
                  </a:lnTo>
                  <a:cubicBezTo>
                    <a:pt x="13334" y="3305"/>
                    <a:pt x="13346" y="3299"/>
                    <a:pt x="13359" y="3286"/>
                  </a:cubicBezTo>
                  <a:cubicBezTo>
                    <a:pt x="13355" y="3283"/>
                    <a:pt x="13352" y="3279"/>
                    <a:pt x="13348" y="3276"/>
                  </a:cubicBezTo>
                  <a:lnTo>
                    <a:pt x="13348" y="3276"/>
                  </a:lnTo>
                  <a:cubicBezTo>
                    <a:pt x="13352" y="3271"/>
                    <a:pt x="13355" y="3266"/>
                    <a:pt x="13359" y="3261"/>
                  </a:cubicBezTo>
                  <a:cubicBezTo>
                    <a:pt x="13418" y="3203"/>
                    <a:pt x="13338" y="3113"/>
                    <a:pt x="13265" y="3113"/>
                  </a:cubicBezTo>
                  <a:cubicBezTo>
                    <a:pt x="13245" y="3113"/>
                    <a:pt x="13225" y="3120"/>
                    <a:pt x="13208" y="3136"/>
                  </a:cubicBezTo>
                  <a:cubicBezTo>
                    <a:pt x="13100" y="3266"/>
                    <a:pt x="12996" y="3402"/>
                    <a:pt x="12899" y="3539"/>
                  </a:cubicBezTo>
                  <a:lnTo>
                    <a:pt x="12899" y="3539"/>
                  </a:lnTo>
                  <a:cubicBezTo>
                    <a:pt x="12279" y="4229"/>
                    <a:pt x="11483" y="4757"/>
                    <a:pt x="10652" y="5141"/>
                  </a:cubicBezTo>
                  <a:cubicBezTo>
                    <a:pt x="9881" y="5502"/>
                    <a:pt x="8995" y="5794"/>
                    <a:pt x="8126" y="5794"/>
                  </a:cubicBezTo>
                  <a:cubicBezTo>
                    <a:pt x="8091" y="5794"/>
                    <a:pt x="8056" y="5794"/>
                    <a:pt x="8020" y="5793"/>
                  </a:cubicBezTo>
                  <a:cubicBezTo>
                    <a:pt x="7770" y="5793"/>
                    <a:pt x="7469" y="5768"/>
                    <a:pt x="7268" y="5567"/>
                  </a:cubicBezTo>
                  <a:cubicBezTo>
                    <a:pt x="7118" y="5392"/>
                    <a:pt x="7193" y="5141"/>
                    <a:pt x="7319" y="4966"/>
                  </a:cubicBezTo>
                  <a:cubicBezTo>
                    <a:pt x="7519" y="4665"/>
                    <a:pt x="7845" y="4439"/>
                    <a:pt x="8146" y="4239"/>
                  </a:cubicBezTo>
                  <a:cubicBezTo>
                    <a:pt x="8522" y="3988"/>
                    <a:pt x="8923" y="3763"/>
                    <a:pt x="9299" y="3562"/>
                  </a:cubicBezTo>
                  <a:cubicBezTo>
                    <a:pt x="9875" y="3286"/>
                    <a:pt x="10451" y="3036"/>
                    <a:pt x="11053" y="2810"/>
                  </a:cubicBezTo>
                  <a:cubicBezTo>
                    <a:pt x="11147" y="2787"/>
                    <a:pt x="11109" y="2632"/>
                    <a:pt x="11022" y="2632"/>
                  </a:cubicBezTo>
                  <a:cubicBezTo>
                    <a:pt x="11016" y="2632"/>
                    <a:pt x="11010" y="2633"/>
                    <a:pt x="11003" y="2635"/>
                  </a:cubicBezTo>
                  <a:cubicBezTo>
                    <a:pt x="9775" y="2986"/>
                    <a:pt x="8522" y="3286"/>
                    <a:pt x="7268" y="3537"/>
                  </a:cubicBezTo>
                  <a:cubicBezTo>
                    <a:pt x="6241" y="3738"/>
                    <a:pt x="5188" y="3913"/>
                    <a:pt x="4111" y="4013"/>
                  </a:cubicBezTo>
                  <a:cubicBezTo>
                    <a:pt x="3652" y="4053"/>
                    <a:pt x="3181" y="4092"/>
                    <a:pt x="2710" y="4092"/>
                  </a:cubicBezTo>
                  <a:cubicBezTo>
                    <a:pt x="2278" y="4092"/>
                    <a:pt x="1848" y="4059"/>
                    <a:pt x="1429" y="3963"/>
                  </a:cubicBezTo>
                  <a:cubicBezTo>
                    <a:pt x="903" y="3838"/>
                    <a:pt x="301" y="3562"/>
                    <a:pt x="301" y="2936"/>
                  </a:cubicBezTo>
                  <a:cubicBezTo>
                    <a:pt x="326" y="2234"/>
                    <a:pt x="903" y="1758"/>
                    <a:pt x="1454" y="1482"/>
                  </a:cubicBezTo>
                  <a:cubicBezTo>
                    <a:pt x="2306" y="1031"/>
                    <a:pt x="3258" y="805"/>
                    <a:pt x="4186" y="655"/>
                  </a:cubicBezTo>
                  <a:cubicBezTo>
                    <a:pt x="5263" y="454"/>
                    <a:pt x="6366" y="329"/>
                    <a:pt x="7469" y="279"/>
                  </a:cubicBezTo>
                  <a:cubicBezTo>
                    <a:pt x="8455" y="212"/>
                    <a:pt x="9429" y="190"/>
                    <a:pt x="10408" y="190"/>
                  </a:cubicBezTo>
                  <a:close/>
                  <a:moveTo>
                    <a:pt x="10462" y="1"/>
                  </a:moveTo>
                  <a:cubicBezTo>
                    <a:pt x="9656" y="1"/>
                    <a:pt x="8851" y="22"/>
                    <a:pt x="8045" y="53"/>
                  </a:cubicBezTo>
                  <a:cubicBezTo>
                    <a:pt x="6943" y="104"/>
                    <a:pt x="5815" y="204"/>
                    <a:pt x="4687" y="379"/>
                  </a:cubicBezTo>
                  <a:cubicBezTo>
                    <a:pt x="3710" y="530"/>
                    <a:pt x="2682" y="730"/>
                    <a:pt x="1755" y="1131"/>
                  </a:cubicBezTo>
                  <a:cubicBezTo>
                    <a:pt x="1128" y="1407"/>
                    <a:pt x="426" y="1808"/>
                    <a:pt x="201" y="2510"/>
                  </a:cubicBezTo>
                  <a:cubicBezTo>
                    <a:pt x="0" y="3111"/>
                    <a:pt x="251" y="3662"/>
                    <a:pt x="802" y="3938"/>
                  </a:cubicBezTo>
                  <a:cubicBezTo>
                    <a:pt x="1356" y="4215"/>
                    <a:pt x="2035" y="4273"/>
                    <a:pt x="2678" y="4273"/>
                  </a:cubicBezTo>
                  <a:cubicBezTo>
                    <a:pt x="2850" y="4273"/>
                    <a:pt x="3019" y="4269"/>
                    <a:pt x="3183" y="4264"/>
                  </a:cubicBezTo>
                  <a:cubicBezTo>
                    <a:pt x="4261" y="4214"/>
                    <a:pt x="5314" y="4063"/>
                    <a:pt x="6366" y="3888"/>
                  </a:cubicBezTo>
                  <a:cubicBezTo>
                    <a:pt x="7502" y="3686"/>
                    <a:pt x="8625" y="3445"/>
                    <a:pt x="9744" y="3163"/>
                  </a:cubicBezTo>
                  <a:lnTo>
                    <a:pt x="9744" y="3163"/>
                  </a:lnTo>
                  <a:cubicBezTo>
                    <a:pt x="9619" y="3220"/>
                    <a:pt x="9496" y="3278"/>
                    <a:pt x="9374" y="3337"/>
                  </a:cubicBezTo>
                  <a:cubicBezTo>
                    <a:pt x="8948" y="3537"/>
                    <a:pt x="8522" y="3763"/>
                    <a:pt x="8121" y="4038"/>
                  </a:cubicBezTo>
                  <a:cubicBezTo>
                    <a:pt x="7795" y="4239"/>
                    <a:pt x="7444" y="4489"/>
                    <a:pt x="7193" y="4815"/>
                  </a:cubicBezTo>
                  <a:cubicBezTo>
                    <a:pt x="7043" y="5016"/>
                    <a:pt x="6918" y="5317"/>
                    <a:pt x="7043" y="5567"/>
                  </a:cubicBezTo>
                  <a:cubicBezTo>
                    <a:pt x="7168" y="5793"/>
                    <a:pt x="7419" y="5893"/>
                    <a:pt x="7669" y="5943"/>
                  </a:cubicBezTo>
                  <a:cubicBezTo>
                    <a:pt x="7834" y="5972"/>
                    <a:pt x="8003" y="5985"/>
                    <a:pt x="8174" y="5985"/>
                  </a:cubicBezTo>
                  <a:cubicBezTo>
                    <a:pt x="8891" y="5985"/>
                    <a:pt x="9649" y="5755"/>
                    <a:pt x="10276" y="5492"/>
                  </a:cubicBezTo>
                  <a:cubicBezTo>
                    <a:pt x="11085" y="5189"/>
                    <a:pt x="11859" y="4750"/>
                    <a:pt x="12509" y="4182"/>
                  </a:cubicBezTo>
                  <a:lnTo>
                    <a:pt x="12509" y="4182"/>
                  </a:lnTo>
                  <a:cubicBezTo>
                    <a:pt x="12253" y="4691"/>
                    <a:pt x="12045" y="5299"/>
                    <a:pt x="12281" y="5818"/>
                  </a:cubicBezTo>
                  <a:cubicBezTo>
                    <a:pt x="12509" y="6274"/>
                    <a:pt x="13068" y="6605"/>
                    <a:pt x="13582" y="6605"/>
                  </a:cubicBezTo>
                  <a:cubicBezTo>
                    <a:pt x="13634" y="6605"/>
                    <a:pt x="13685" y="6602"/>
                    <a:pt x="13735" y="6595"/>
                  </a:cubicBezTo>
                  <a:cubicBezTo>
                    <a:pt x="14286" y="6545"/>
                    <a:pt x="14812" y="6294"/>
                    <a:pt x="15289" y="6018"/>
                  </a:cubicBezTo>
                  <a:cubicBezTo>
                    <a:pt x="15890" y="5667"/>
                    <a:pt x="16467" y="5241"/>
                    <a:pt x="16993" y="4765"/>
                  </a:cubicBezTo>
                  <a:cubicBezTo>
                    <a:pt x="17469" y="4339"/>
                    <a:pt x="17945" y="3863"/>
                    <a:pt x="18296" y="3337"/>
                  </a:cubicBezTo>
                  <a:cubicBezTo>
                    <a:pt x="18547" y="3011"/>
                    <a:pt x="18822" y="2535"/>
                    <a:pt x="18747" y="2109"/>
                  </a:cubicBezTo>
                  <a:cubicBezTo>
                    <a:pt x="18722" y="1933"/>
                    <a:pt x="18622" y="1808"/>
                    <a:pt x="18497" y="1708"/>
                  </a:cubicBezTo>
                  <a:cubicBezTo>
                    <a:pt x="18246" y="1532"/>
                    <a:pt x="17970" y="1382"/>
                    <a:pt x="17720" y="1256"/>
                  </a:cubicBezTo>
                  <a:cubicBezTo>
                    <a:pt x="16241" y="530"/>
                    <a:pt x="14537" y="329"/>
                    <a:pt x="12908" y="129"/>
                  </a:cubicBezTo>
                  <a:cubicBezTo>
                    <a:pt x="12612" y="104"/>
                    <a:pt x="12293" y="55"/>
                    <a:pt x="11972" y="30"/>
                  </a:cubicBezTo>
                  <a:lnTo>
                    <a:pt x="11972" y="30"/>
                  </a:lnTo>
                  <a:cubicBezTo>
                    <a:pt x="11967" y="29"/>
                    <a:pt x="11961" y="28"/>
                    <a:pt x="11955" y="28"/>
                  </a:cubicBezTo>
                  <a:cubicBezTo>
                    <a:pt x="11948" y="27"/>
                    <a:pt x="11941" y="26"/>
                    <a:pt x="11935" y="26"/>
                  </a:cubicBezTo>
                  <a:cubicBezTo>
                    <a:pt x="11930" y="26"/>
                    <a:pt x="11926" y="26"/>
                    <a:pt x="11922" y="27"/>
                  </a:cubicBezTo>
                  <a:lnTo>
                    <a:pt x="11922" y="27"/>
                  </a:lnTo>
                  <a:cubicBezTo>
                    <a:pt x="11436" y="9"/>
                    <a:pt x="10949" y="1"/>
                    <a:pt x="10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" name="Google Shape;857;p37"/>
          <p:cNvGrpSpPr/>
          <p:nvPr/>
        </p:nvGrpSpPr>
        <p:grpSpPr>
          <a:xfrm rot="1232821">
            <a:off x="702132" y="3642474"/>
            <a:ext cx="1232870" cy="809295"/>
            <a:chOff x="4535875" y="1954275"/>
            <a:chExt cx="1185500" cy="778200"/>
          </a:xfrm>
        </p:grpSpPr>
        <p:sp>
          <p:nvSpPr>
            <p:cNvPr id="858" name="Google Shape;858;p37"/>
            <p:cNvSpPr/>
            <p:nvPr/>
          </p:nvSpPr>
          <p:spPr>
            <a:xfrm>
              <a:off x="4535875" y="2072075"/>
              <a:ext cx="1185500" cy="431750"/>
            </a:xfrm>
            <a:custGeom>
              <a:avLst/>
              <a:gdLst/>
              <a:ahLst/>
              <a:cxnLst/>
              <a:rect l="l" t="t" r="r" b="b"/>
              <a:pathLst>
                <a:path w="47420" h="17270" extrusionOk="0">
                  <a:moveTo>
                    <a:pt x="10978" y="1"/>
                  </a:moveTo>
                  <a:lnTo>
                    <a:pt x="1479" y="12507"/>
                  </a:lnTo>
                  <a:cubicBezTo>
                    <a:pt x="0" y="14462"/>
                    <a:pt x="1404" y="17269"/>
                    <a:pt x="3835" y="17269"/>
                  </a:cubicBezTo>
                  <a:lnTo>
                    <a:pt x="43584" y="17269"/>
                  </a:lnTo>
                  <a:cubicBezTo>
                    <a:pt x="46016" y="17269"/>
                    <a:pt x="47419" y="14462"/>
                    <a:pt x="45940" y="12507"/>
                  </a:cubicBezTo>
                  <a:lnTo>
                    <a:pt x="364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7"/>
            <p:cNvSpPr/>
            <p:nvPr/>
          </p:nvSpPr>
          <p:spPr>
            <a:xfrm>
              <a:off x="4550275" y="2068400"/>
              <a:ext cx="1158550" cy="438550"/>
            </a:xfrm>
            <a:custGeom>
              <a:avLst/>
              <a:gdLst/>
              <a:ahLst/>
              <a:cxnLst/>
              <a:rect l="l" t="t" r="r" b="b"/>
              <a:pathLst>
                <a:path w="46342" h="17542" extrusionOk="0">
                  <a:moveTo>
                    <a:pt x="35490" y="273"/>
                  </a:moveTo>
                  <a:cubicBezTo>
                    <a:pt x="35556" y="273"/>
                    <a:pt x="35646" y="284"/>
                    <a:pt x="35727" y="284"/>
                  </a:cubicBezTo>
                  <a:cubicBezTo>
                    <a:pt x="35762" y="284"/>
                    <a:pt x="35795" y="282"/>
                    <a:pt x="35825" y="277"/>
                  </a:cubicBezTo>
                  <a:lnTo>
                    <a:pt x="35825" y="277"/>
                  </a:lnTo>
                  <a:cubicBezTo>
                    <a:pt x="36883" y="1678"/>
                    <a:pt x="37940" y="3056"/>
                    <a:pt x="38998" y="4459"/>
                  </a:cubicBezTo>
                  <a:cubicBezTo>
                    <a:pt x="40678" y="6689"/>
                    <a:pt x="42382" y="8945"/>
                    <a:pt x="44086" y="11175"/>
                  </a:cubicBezTo>
                  <a:cubicBezTo>
                    <a:pt x="44462" y="11702"/>
                    <a:pt x="44863" y="12203"/>
                    <a:pt x="45264" y="12729"/>
                  </a:cubicBezTo>
                  <a:cubicBezTo>
                    <a:pt x="45264" y="12729"/>
                    <a:pt x="45264" y="12729"/>
                    <a:pt x="45264" y="12729"/>
                  </a:cubicBezTo>
                  <a:lnTo>
                    <a:pt x="45264" y="12729"/>
                  </a:lnTo>
                  <a:cubicBezTo>
                    <a:pt x="45268" y="12736"/>
                    <a:pt x="45272" y="12741"/>
                    <a:pt x="45276" y="12746"/>
                  </a:cubicBezTo>
                  <a:lnTo>
                    <a:pt x="45276" y="12746"/>
                  </a:lnTo>
                  <a:cubicBezTo>
                    <a:pt x="45818" y="13496"/>
                    <a:pt x="45989" y="14465"/>
                    <a:pt x="45690" y="15361"/>
                  </a:cubicBezTo>
                  <a:cubicBezTo>
                    <a:pt x="45389" y="16213"/>
                    <a:pt x="44688" y="16915"/>
                    <a:pt x="43810" y="17165"/>
                  </a:cubicBezTo>
                  <a:cubicBezTo>
                    <a:pt x="43384" y="17291"/>
                    <a:pt x="42933" y="17291"/>
                    <a:pt x="42507" y="17291"/>
                  </a:cubicBezTo>
                  <a:lnTo>
                    <a:pt x="3284" y="17291"/>
                  </a:lnTo>
                  <a:cubicBezTo>
                    <a:pt x="1730" y="17266"/>
                    <a:pt x="427" y="16013"/>
                    <a:pt x="427" y="14434"/>
                  </a:cubicBezTo>
                  <a:cubicBezTo>
                    <a:pt x="427" y="13782"/>
                    <a:pt x="652" y="13180"/>
                    <a:pt x="1053" y="12679"/>
                  </a:cubicBezTo>
                  <a:cubicBezTo>
                    <a:pt x="1179" y="12504"/>
                    <a:pt x="1329" y="12303"/>
                    <a:pt x="1454" y="12128"/>
                  </a:cubicBezTo>
                  <a:cubicBezTo>
                    <a:pt x="2983" y="10123"/>
                    <a:pt x="4512" y="8118"/>
                    <a:pt x="6016" y="6113"/>
                  </a:cubicBezTo>
                  <a:cubicBezTo>
                    <a:pt x="7444" y="4258"/>
                    <a:pt x="8848" y="2378"/>
                    <a:pt x="10251" y="524"/>
                  </a:cubicBezTo>
                  <a:cubicBezTo>
                    <a:pt x="10328" y="447"/>
                    <a:pt x="10390" y="356"/>
                    <a:pt x="10448" y="273"/>
                  </a:cubicBezTo>
                  <a:close/>
                  <a:moveTo>
                    <a:pt x="10708" y="0"/>
                  </a:moveTo>
                  <a:cubicBezTo>
                    <a:pt x="10605" y="0"/>
                    <a:pt x="10502" y="6"/>
                    <a:pt x="10402" y="22"/>
                  </a:cubicBezTo>
                  <a:cubicBezTo>
                    <a:pt x="10302" y="22"/>
                    <a:pt x="10276" y="98"/>
                    <a:pt x="10201" y="173"/>
                  </a:cubicBezTo>
                  <a:cubicBezTo>
                    <a:pt x="10076" y="348"/>
                    <a:pt x="9951" y="499"/>
                    <a:pt x="9825" y="674"/>
                  </a:cubicBezTo>
                  <a:cubicBezTo>
                    <a:pt x="9324" y="1351"/>
                    <a:pt x="8798" y="2028"/>
                    <a:pt x="8296" y="2704"/>
                  </a:cubicBezTo>
                  <a:cubicBezTo>
                    <a:pt x="6818" y="4659"/>
                    <a:pt x="5339" y="6614"/>
                    <a:pt x="3835" y="8569"/>
                  </a:cubicBezTo>
                  <a:cubicBezTo>
                    <a:pt x="2858" y="9872"/>
                    <a:pt x="1855" y="11200"/>
                    <a:pt x="878" y="12504"/>
                  </a:cubicBezTo>
                  <a:cubicBezTo>
                    <a:pt x="226" y="13356"/>
                    <a:pt x="1" y="14409"/>
                    <a:pt x="352" y="15436"/>
                  </a:cubicBezTo>
                  <a:cubicBezTo>
                    <a:pt x="778" y="16689"/>
                    <a:pt x="1956" y="17516"/>
                    <a:pt x="3284" y="17541"/>
                  </a:cubicBezTo>
                  <a:lnTo>
                    <a:pt x="42933" y="17541"/>
                  </a:lnTo>
                  <a:cubicBezTo>
                    <a:pt x="43861" y="17541"/>
                    <a:pt x="44738" y="17165"/>
                    <a:pt x="45364" y="16439"/>
                  </a:cubicBezTo>
                  <a:cubicBezTo>
                    <a:pt x="46290" y="15338"/>
                    <a:pt x="46342" y="13762"/>
                    <a:pt x="45469" y="12610"/>
                  </a:cubicBezTo>
                  <a:lnTo>
                    <a:pt x="45469" y="12610"/>
                  </a:lnTo>
                  <a:cubicBezTo>
                    <a:pt x="45468" y="12608"/>
                    <a:pt x="45466" y="12606"/>
                    <a:pt x="45465" y="12604"/>
                  </a:cubicBezTo>
                  <a:lnTo>
                    <a:pt x="45465" y="12604"/>
                  </a:lnTo>
                  <a:cubicBezTo>
                    <a:pt x="45465" y="12604"/>
                    <a:pt x="45465" y="12604"/>
                    <a:pt x="45465" y="12604"/>
                  </a:cubicBezTo>
                  <a:cubicBezTo>
                    <a:pt x="45461" y="12599"/>
                    <a:pt x="45457" y="12593"/>
                    <a:pt x="45453" y="12589"/>
                  </a:cubicBezTo>
                  <a:lnTo>
                    <a:pt x="45453" y="12589"/>
                  </a:lnTo>
                  <a:cubicBezTo>
                    <a:pt x="44680" y="11541"/>
                    <a:pt x="43882" y="10494"/>
                    <a:pt x="43084" y="9446"/>
                  </a:cubicBezTo>
                  <a:cubicBezTo>
                    <a:pt x="41605" y="7491"/>
                    <a:pt x="40126" y="5511"/>
                    <a:pt x="38622" y="3556"/>
                  </a:cubicBezTo>
                  <a:cubicBezTo>
                    <a:pt x="38021" y="2779"/>
                    <a:pt x="37419" y="1977"/>
                    <a:pt x="36843" y="1200"/>
                  </a:cubicBezTo>
                  <a:cubicBezTo>
                    <a:pt x="36567" y="824"/>
                    <a:pt x="36317" y="423"/>
                    <a:pt x="35991" y="98"/>
                  </a:cubicBezTo>
                  <a:cubicBezTo>
                    <a:pt x="35928" y="22"/>
                    <a:pt x="35822" y="4"/>
                    <a:pt x="35709" y="4"/>
                  </a:cubicBezTo>
                  <a:cubicBezTo>
                    <a:pt x="35596" y="4"/>
                    <a:pt x="35477" y="22"/>
                    <a:pt x="35389" y="22"/>
                  </a:cubicBezTo>
                  <a:lnTo>
                    <a:pt x="11304" y="22"/>
                  </a:lnTo>
                  <a:cubicBezTo>
                    <a:pt x="11120" y="22"/>
                    <a:pt x="10914" y="0"/>
                    <a:pt x="107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7"/>
            <p:cNvSpPr/>
            <p:nvPr/>
          </p:nvSpPr>
          <p:spPr>
            <a:xfrm>
              <a:off x="4672450" y="1957425"/>
              <a:ext cx="912950" cy="771950"/>
            </a:xfrm>
            <a:custGeom>
              <a:avLst/>
              <a:gdLst/>
              <a:ahLst/>
              <a:cxnLst/>
              <a:rect l="l" t="t" r="r" b="b"/>
              <a:pathLst>
                <a:path w="36518" h="30878" extrusionOk="0">
                  <a:moveTo>
                    <a:pt x="18247" y="0"/>
                  </a:moveTo>
                  <a:cubicBezTo>
                    <a:pt x="8171" y="0"/>
                    <a:pt x="1" y="6918"/>
                    <a:pt x="1" y="15439"/>
                  </a:cubicBezTo>
                  <a:cubicBezTo>
                    <a:pt x="1" y="23960"/>
                    <a:pt x="8171" y="30878"/>
                    <a:pt x="18247" y="30878"/>
                  </a:cubicBezTo>
                  <a:cubicBezTo>
                    <a:pt x="28322" y="30878"/>
                    <a:pt x="36517" y="23960"/>
                    <a:pt x="36517" y="15439"/>
                  </a:cubicBezTo>
                  <a:cubicBezTo>
                    <a:pt x="36517" y="6918"/>
                    <a:pt x="28322" y="0"/>
                    <a:pt x="182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7"/>
            <p:cNvSpPr/>
            <p:nvPr/>
          </p:nvSpPr>
          <p:spPr>
            <a:xfrm>
              <a:off x="4663050" y="1954425"/>
              <a:ext cx="925475" cy="778050"/>
            </a:xfrm>
            <a:custGeom>
              <a:avLst/>
              <a:gdLst/>
              <a:ahLst/>
              <a:cxnLst/>
              <a:rect l="l" t="t" r="r" b="b"/>
              <a:pathLst>
                <a:path w="37019" h="31122" extrusionOk="0">
                  <a:moveTo>
                    <a:pt x="18614" y="253"/>
                  </a:moveTo>
                  <a:cubicBezTo>
                    <a:pt x="19842" y="253"/>
                    <a:pt x="21071" y="359"/>
                    <a:pt x="22282" y="571"/>
                  </a:cubicBezTo>
                  <a:cubicBezTo>
                    <a:pt x="25740" y="1173"/>
                    <a:pt x="29074" y="2652"/>
                    <a:pt x="31730" y="4982"/>
                  </a:cubicBezTo>
                  <a:cubicBezTo>
                    <a:pt x="34162" y="7113"/>
                    <a:pt x="35941" y="9995"/>
                    <a:pt x="36543" y="13203"/>
                  </a:cubicBezTo>
                  <a:cubicBezTo>
                    <a:pt x="36693" y="13980"/>
                    <a:pt x="36743" y="14782"/>
                    <a:pt x="36768" y="15559"/>
                  </a:cubicBezTo>
                  <a:cubicBezTo>
                    <a:pt x="36743" y="18842"/>
                    <a:pt x="35490" y="21975"/>
                    <a:pt x="33385" y="24456"/>
                  </a:cubicBezTo>
                  <a:cubicBezTo>
                    <a:pt x="31154" y="27088"/>
                    <a:pt x="28121" y="28943"/>
                    <a:pt x="24838" y="29945"/>
                  </a:cubicBezTo>
                  <a:cubicBezTo>
                    <a:pt x="22817" y="30563"/>
                    <a:pt x="20701" y="30874"/>
                    <a:pt x="18592" y="30874"/>
                  </a:cubicBezTo>
                  <a:cubicBezTo>
                    <a:pt x="16936" y="30874"/>
                    <a:pt x="15284" y="30682"/>
                    <a:pt x="13685" y="30296"/>
                  </a:cubicBezTo>
                  <a:cubicBezTo>
                    <a:pt x="10302" y="29494"/>
                    <a:pt x="7094" y="27815"/>
                    <a:pt x="4638" y="25308"/>
                  </a:cubicBezTo>
                  <a:cubicBezTo>
                    <a:pt x="2382" y="23003"/>
                    <a:pt x="828" y="19970"/>
                    <a:pt x="552" y="16737"/>
                  </a:cubicBezTo>
                  <a:cubicBezTo>
                    <a:pt x="252" y="13504"/>
                    <a:pt x="1229" y="10271"/>
                    <a:pt x="3109" y="7639"/>
                  </a:cubicBezTo>
                  <a:cubicBezTo>
                    <a:pt x="5089" y="4882"/>
                    <a:pt x="7996" y="2827"/>
                    <a:pt x="11179" y="1599"/>
                  </a:cubicBezTo>
                  <a:cubicBezTo>
                    <a:pt x="13543" y="704"/>
                    <a:pt x="16077" y="253"/>
                    <a:pt x="18614" y="253"/>
                  </a:cubicBezTo>
                  <a:close/>
                  <a:moveTo>
                    <a:pt x="18631" y="0"/>
                  </a:moveTo>
                  <a:cubicBezTo>
                    <a:pt x="16938" y="0"/>
                    <a:pt x="15247" y="198"/>
                    <a:pt x="13610" y="596"/>
                  </a:cubicBezTo>
                  <a:cubicBezTo>
                    <a:pt x="10176" y="1424"/>
                    <a:pt x="6918" y="3128"/>
                    <a:pt x="4437" y="5659"/>
                  </a:cubicBezTo>
                  <a:cubicBezTo>
                    <a:pt x="2156" y="8015"/>
                    <a:pt x="603" y="11048"/>
                    <a:pt x="302" y="14331"/>
                  </a:cubicBezTo>
                  <a:cubicBezTo>
                    <a:pt x="1" y="17639"/>
                    <a:pt x="953" y="20922"/>
                    <a:pt x="2883" y="23604"/>
                  </a:cubicBezTo>
                  <a:cubicBezTo>
                    <a:pt x="4888" y="26411"/>
                    <a:pt x="7796" y="28491"/>
                    <a:pt x="11004" y="29719"/>
                  </a:cubicBezTo>
                  <a:cubicBezTo>
                    <a:pt x="13431" y="30660"/>
                    <a:pt x="16045" y="31122"/>
                    <a:pt x="18655" y="31122"/>
                  </a:cubicBezTo>
                  <a:cubicBezTo>
                    <a:pt x="19871" y="31122"/>
                    <a:pt x="21087" y="31021"/>
                    <a:pt x="22282" y="30822"/>
                  </a:cubicBezTo>
                  <a:cubicBezTo>
                    <a:pt x="25816" y="30221"/>
                    <a:pt x="29199" y="28717"/>
                    <a:pt x="31906" y="26336"/>
                  </a:cubicBezTo>
                  <a:cubicBezTo>
                    <a:pt x="34362" y="24156"/>
                    <a:pt x="36192" y="21223"/>
                    <a:pt x="36793" y="17965"/>
                  </a:cubicBezTo>
                  <a:cubicBezTo>
                    <a:pt x="36944" y="17188"/>
                    <a:pt x="37019" y="16361"/>
                    <a:pt x="37019" y="15559"/>
                  </a:cubicBezTo>
                  <a:cubicBezTo>
                    <a:pt x="37019" y="15558"/>
                    <a:pt x="37019" y="15558"/>
                    <a:pt x="37019" y="15557"/>
                  </a:cubicBezTo>
                  <a:lnTo>
                    <a:pt x="37019" y="15557"/>
                  </a:lnTo>
                  <a:cubicBezTo>
                    <a:pt x="36993" y="12249"/>
                    <a:pt x="35740" y="9092"/>
                    <a:pt x="33635" y="6587"/>
                  </a:cubicBezTo>
                  <a:cubicBezTo>
                    <a:pt x="31380" y="3905"/>
                    <a:pt x="28297" y="2000"/>
                    <a:pt x="24964" y="947"/>
                  </a:cubicBezTo>
                  <a:cubicBezTo>
                    <a:pt x="22920" y="317"/>
                    <a:pt x="20774" y="0"/>
                    <a:pt x="18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7"/>
            <p:cNvSpPr/>
            <p:nvPr/>
          </p:nvSpPr>
          <p:spPr>
            <a:xfrm>
              <a:off x="4742000" y="1989375"/>
              <a:ext cx="773225" cy="553275"/>
            </a:xfrm>
            <a:custGeom>
              <a:avLst/>
              <a:gdLst/>
              <a:ahLst/>
              <a:cxnLst/>
              <a:rect l="l" t="t" r="r" b="b"/>
              <a:pathLst>
                <a:path w="30929" h="22131" extrusionOk="0">
                  <a:moveTo>
                    <a:pt x="15465" y="1"/>
                  </a:moveTo>
                  <a:cubicBezTo>
                    <a:pt x="6943" y="1"/>
                    <a:pt x="1" y="4963"/>
                    <a:pt x="1" y="11078"/>
                  </a:cubicBezTo>
                  <a:cubicBezTo>
                    <a:pt x="1" y="17169"/>
                    <a:pt x="6943" y="22131"/>
                    <a:pt x="15465" y="22131"/>
                  </a:cubicBezTo>
                  <a:cubicBezTo>
                    <a:pt x="24011" y="22131"/>
                    <a:pt x="30928" y="17169"/>
                    <a:pt x="30928" y="11078"/>
                  </a:cubicBezTo>
                  <a:cubicBezTo>
                    <a:pt x="30928" y="4963"/>
                    <a:pt x="24011" y="1"/>
                    <a:pt x="15465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7"/>
            <p:cNvSpPr/>
            <p:nvPr/>
          </p:nvSpPr>
          <p:spPr>
            <a:xfrm>
              <a:off x="5374850" y="2143900"/>
              <a:ext cx="146650" cy="82175"/>
            </a:xfrm>
            <a:custGeom>
              <a:avLst/>
              <a:gdLst/>
              <a:ahLst/>
              <a:cxnLst/>
              <a:rect l="l" t="t" r="r" b="b"/>
              <a:pathLst>
                <a:path w="5866" h="3287" extrusionOk="0">
                  <a:moveTo>
                    <a:pt x="2968" y="0"/>
                  </a:moveTo>
                  <a:cubicBezTo>
                    <a:pt x="2100" y="0"/>
                    <a:pt x="1245" y="400"/>
                    <a:pt x="702" y="1088"/>
                  </a:cubicBezTo>
                  <a:cubicBezTo>
                    <a:pt x="251" y="1639"/>
                    <a:pt x="25" y="2341"/>
                    <a:pt x="0" y="3043"/>
                  </a:cubicBezTo>
                  <a:cubicBezTo>
                    <a:pt x="0" y="3206"/>
                    <a:pt x="126" y="3287"/>
                    <a:pt x="254" y="3287"/>
                  </a:cubicBezTo>
                  <a:cubicBezTo>
                    <a:pt x="383" y="3287"/>
                    <a:pt x="514" y="3206"/>
                    <a:pt x="527" y="3043"/>
                  </a:cubicBezTo>
                  <a:cubicBezTo>
                    <a:pt x="527" y="1714"/>
                    <a:pt x="1554" y="511"/>
                    <a:pt x="2933" y="511"/>
                  </a:cubicBezTo>
                  <a:cubicBezTo>
                    <a:pt x="4311" y="511"/>
                    <a:pt x="5339" y="1714"/>
                    <a:pt x="5364" y="3043"/>
                  </a:cubicBezTo>
                  <a:cubicBezTo>
                    <a:pt x="5364" y="3206"/>
                    <a:pt x="5489" y="3287"/>
                    <a:pt x="5614" y="3287"/>
                  </a:cubicBezTo>
                  <a:cubicBezTo>
                    <a:pt x="5740" y="3287"/>
                    <a:pt x="5865" y="3206"/>
                    <a:pt x="5865" y="3043"/>
                  </a:cubicBezTo>
                  <a:cubicBezTo>
                    <a:pt x="5840" y="1815"/>
                    <a:pt x="5138" y="637"/>
                    <a:pt x="3960" y="185"/>
                  </a:cubicBezTo>
                  <a:cubicBezTo>
                    <a:pt x="3639" y="60"/>
                    <a:pt x="3303" y="0"/>
                    <a:pt x="2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7"/>
            <p:cNvSpPr/>
            <p:nvPr/>
          </p:nvSpPr>
          <p:spPr>
            <a:xfrm>
              <a:off x="4735750" y="2143900"/>
              <a:ext cx="146625" cy="82175"/>
            </a:xfrm>
            <a:custGeom>
              <a:avLst/>
              <a:gdLst/>
              <a:ahLst/>
              <a:cxnLst/>
              <a:rect l="l" t="t" r="r" b="b"/>
              <a:pathLst>
                <a:path w="5865" h="3287" extrusionOk="0">
                  <a:moveTo>
                    <a:pt x="2957" y="0"/>
                  </a:moveTo>
                  <a:cubicBezTo>
                    <a:pt x="2085" y="0"/>
                    <a:pt x="1238" y="400"/>
                    <a:pt x="677" y="1088"/>
                  </a:cubicBezTo>
                  <a:cubicBezTo>
                    <a:pt x="251" y="1639"/>
                    <a:pt x="0" y="2341"/>
                    <a:pt x="0" y="3043"/>
                  </a:cubicBezTo>
                  <a:cubicBezTo>
                    <a:pt x="0" y="3206"/>
                    <a:pt x="126" y="3287"/>
                    <a:pt x="251" y="3287"/>
                  </a:cubicBezTo>
                  <a:cubicBezTo>
                    <a:pt x="376" y="3287"/>
                    <a:pt x="502" y="3206"/>
                    <a:pt x="502" y="3043"/>
                  </a:cubicBezTo>
                  <a:cubicBezTo>
                    <a:pt x="527" y="1714"/>
                    <a:pt x="1554" y="511"/>
                    <a:pt x="2933" y="511"/>
                  </a:cubicBezTo>
                  <a:cubicBezTo>
                    <a:pt x="4311" y="511"/>
                    <a:pt x="5339" y="1714"/>
                    <a:pt x="5364" y="3043"/>
                  </a:cubicBezTo>
                  <a:cubicBezTo>
                    <a:pt x="5364" y="3206"/>
                    <a:pt x="5489" y="3287"/>
                    <a:pt x="5614" y="3287"/>
                  </a:cubicBezTo>
                  <a:cubicBezTo>
                    <a:pt x="5740" y="3287"/>
                    <a:pt x="5865" y="3206"/>
                    <a:pt x="5865" y="3043"/>
                  </a:cubicBezTo>
                  <a:cubicBezTo>
                    <a:pt x="5840" y="1815"/>
                    <a:pt x="5113" y="637"/>
                    <a:pt x="3960" y="185"/>
                  </a:cubicBezTo>
                  <a:cubicBezTo>
                    <a:pt x="3632" y="60"/>
                    <a:pt x="3293" y="0"/>
                    <a:pt x="2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7"/>
            <p:cNvSpPr/>
            <p:nvPr/>
          </p:nvSpPr>
          <p:spPr>
            <a:xfrm>
              <a:off x="5103675" y="2260450"/>
              <a:ext cx="120200" cy="127625"/>
            </a:xfrm>
            <a:custGeom>
              <a:avLst/>
              <a:gdLst/>
              <a:ahLst/>
              <a:cxnLst/>
              <a:rect l="l" t="t" r="r" b="b"/>
              <a:pathLst>
                <a:path w="4808" h="5105" extrusionOk="0">
                  <a:moveTo>
                    <a:pt x="3214" y="1"/>
                  </a:moveTo>
                  <a:cubicBezTo>
                    <a:pt x="2471" y="1"/>
                    <a:pt x="1507" y="780"/>
                    <a:pt x="1073" y="1163"/>
                  </a:cubicBezTo>
                  <a:cubicBezTo>
                    <a:pt x="722" y="1463"/>
                    <a:pt x="396" y="1764"/>
                    <a:pt x="95" y="2115"/>
                  </a:cubicBezTo>
                  <a:cubicBezTo>
                    <a:pt x="0" y="2210"/>
                    <a:pt x="92" y="2334"/>
                    <a:pt x="186" y="2334"/>
                  </a:cubicBezTo>
                  <a:cubicBezTo>
                    <a:pt x="216" y="2334"/>
                    <a:pt x="247" y="2321"/>
                    <a:pt x="271" y="2290"/>
                  </a:cubicBezTo>
                  <a:cubicBezTo>
                    <a:pt x="872" y="1639"/>
                    <a:pt x="1549" y="987"/>
                    <a:pt x="2326" y="536"/>
                  </a:cubicBezTo>
                  <a:cubicBezTo>
                    <a:pt x="2566" y="408"/>
                    <a:pt x="2888" y="249"/>
                    <a:pt x="3181" y="249"/>
                  </a:cubicBezTo>
                  <a:cubicBezTo>
                    <a:pt x="3346" y="249"/>
                    <a:pt x="3502" y="300"/>
                    <a:pt x="3629" y="436"/>
                  </a:cubicBezTo>
                  <a:cubicBezTo>
                    <a:pt x="4080" y="937"/>
                    <a:pt x="3679" y="1639"/>
                    <a:pt x="3328" y="2065"/>
                  </a:cubicBezTo>
                  <a:cubicBezTo>
                    <a:pt x="3053" y="2416"/>
                    <a:pt x="2702" y="2742"/>
                    <a:pt x="2326" y="3017"/>
                  </a:cubicBezTo>
                  <a:cubicBezTo>
                    <a:pt x="2226" y="3092"/>
                    <a:pt x="2251" y="3243"/>
                    <a:pt x="2376" y="3243"/>
                  </a:cubicBezTo>
                  <a:cubicBezTo>
                    <a:pt x="2702" y="3268"/>
                    <a:pt x="3028" y="3318"/>
                    <a:pt x="3328" y="3368"/>
                  </a:cubicBezTo>
                  <a:cubicBezTo>
                    <a:pt x="3704" y="3443"/>
                    <a:pt x="4331" y="3569"/>
                    <a:pt x="4506" y="3995"/>
                  </a:cubicBezTo>
                  <a:cubicBezTo>
                    <a:pt x="4707" y="4471"/>
                    <a:pt x="4131" y="4797"/>
                    <a:pt x="3729" y="4822"/>
                  </a:cubicBezTo>
                  <a:cubicBezTo>
                    <a:pt x="3621" y="4837"/>
                    <a:pt x="3512" y="4844"/>
                    <a:pt x="3402" y="4844"/>
                  </a:cubicBezTo>
                  <a:cubicBezTo>
                    <a:pt x="2978" y="4844"/>
                    <a:pt x="2548" y="4741"/>
                    <a:pt x="2151" y="4621"/>
                  </a:cubicBezTo>
                  <a:cubicBezTo>
                    <a:pt x="1800" y="4521"/>
                    <a:pt x="1424" y="4396"/>
                    <a:pt x="1123" y="4245"/>
                  </a:cubicBezTo>
                  <a:cubicBezTo>
                    <a:pt x="1107" y="4240"/>
                    <a:pt x="1091" y="4237"/>
                    <a:pt x="1075" y="4237"/>
                  </a:cubicBezTo>
                  <a:cubicBezTo>
                    <a:pt x="949" y="4237"/>
                    <a:pt x="864" y="4404"/>
                    <a:pt x="998" y="4471"/>
                  </a:cubicBezTo>
                  <a:cubicBezTo>
                    <a:pt x="1323" y="4621"/>
                    <a:pt x="1649" y="4721"/>
                    <a:pt x="2000" y="4847"/>
                  </a:cubicBezTo>
                  <a:cubicBezTo>
                    <a:pt x="2449" y="4983"/>
                    <a:pt x="2927" y="5105"/>
                    <a:pt x="3401" y="5105"/>
                  </a:cubicBezTo>
                  <a:cubicBezTo>
                    <a:pt x="3536" y="5105"/>
                    <a:pt x="3671" y="5095"/>
                    <a:pt x="3805" y="5072"/>
                  </a:cubicBezTo>
                  <a:cubicBezTo>
                    <a:pt x="4306" y="5022"/>
                    <a:pt x="4807" y="4671"/>
                    <a:pt x="4782" y="4120"/>
                  </a:cubicBezTo>
                  <a:cubicBezTo>
                    <a:pt x="4757" y="3594"/>
                    <a:pt x="4156" y="3343"/>
                    <a:pt x="3729" y="3218"/>
                  </a:cubicBezTo>
                  <a:cubicBezTo>
                    <a:pt x="3414" y="3125"/>
                    <a:pt x="3071" y="3060"/>
                    <a:pt x="2731" y="3022"/>
                  </a:cubicBezTo>
                  <a:lnTo>
                    <a:pt x="2731" y="3022"/>
                  </a:lnTo>
                  <a:cubicBezTo>
                    <a:pt x="2993" y="2800"/>
                    <a:pt x="3230" y="2558"/>
                    <a:pt x="3454" y="2315"/>
                  </a:cubicBezTo>
                  <a:cubicBezTo>
                    <a:pt x="3855" y="1839"/>
                    <a:pt x="4281" y="1188"/>
                    <a:pt x="4005" y="561"/>
                  </a:cubicBezTo>
                  <a:cubicBezTo>
                    <a:pt x="3828" y="154"/>
                    <a:pt x="3543" y="1"/>
                    <a:pt x="3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7"/>
            <p:cNvSpPr/>
            <p:nvPr/>
          </p:nvSpPr>
          <p:spPr>
            <a:xfrm>
              <a:off x="5423100" y="2266325"/>
              <a:ext cx="116550" cy="115925"/>
            </a:xfrm>
            <a:custGeom>
              <a:avLst/>
              <a:gdLst/>
              <a:ahLst/>
              <a:cxnLst/>
              <a:rect l="l" t="t" r="r" b="b"/>
              <a:pathLst>
                <a:path w="4662" h="4637" extrusionOk="0">
                  <a:moveTo>
                    <a:pt x="2331" y="0"/>
                  </a:moveTo>
                  <a:cubicBezTo>
                    <a:pt x="1053" y="0"/>
                    <a:pt x="0" y="1028"/>
                    <a:pt x="0" y="2306"/>
                  </a:cubicBezTo>
                  <a:cubicBezTo>
                    <a:pt x="0" y="3609"/>
                    <a:pt x="1053" y="4637"/>
                    <a:pt x="2331" y="4637"/>
                  </a:cubicBezTo>
                  <a:cubicBezTo>
                    <a:pt x="3609" y="4637"/>
                    <a:pt x="4662" y="3609"/>
                    <a:pt x="4662" y="2306"/>
                  </a:cubicBezTo>
                  <a:cubicBezTo>
                    <a:pt x="4662" y="1028"/>
                    <a:pt x="3609" y="0"/>
                    <a:pt x="2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7"/>
            <p:cNvSpPr/>
            <p:nvPr/>
          </p:nvSpPr>
          <p:spPr>
            <a:xfrm>
              <a:off x="4717575" y="2266325"/>
              <a:ext cx="116575" cy="115925"/>
            </a:xfrm>
            <a:custGeom>
              <a:avLst/>
              <a:gdLst/>
              <a:ahLst/>
              <a:cxnLst/>
              <a:rect l="l" t="t" r="r" b="b"/>
              <a:pathLst>
                <a:path w="4663" h="4637" extrusionOk="0">
                  <a:moveTo>
                    <a:pt x="2331" y="0"/>
                  </a:moveTo>
                  <a:cubicBezTo>
                    <a:pt x="1053" y="0"/>
                    <a:pt x="0" y="1028"/>
                    <a:pt x="0" y="2306"/>
                  </a:cubicBezTo>
                  <a:cubicBezTo>
                    <a:pt x="0" y="3609"/>
                    <a:pt x="1053" y="4637"/>
                    <a:pt x="2331" y="4637"/>
                  </a:cubicBezTo>
                  <a:cubicBezTo>
                    <a:pt x="3610" y="4637"/>
                    <a:pt x="4662" y="3609"/>
                    <a:pt x="4662" y="2306"/>
                  </a:cubicBezTo>
                  <a:cubicBezTo>
                    <a:pt x="4662" y="1028"/>
                    <a:pt x="3610" y="0"/>
                    <a:pt x="2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7"/>
            <p:cNvSpPr/>
            <p:nvPr/>
          </p:nvSpPr>
          <p:spPr>
            <a:xfrm>
              <a:off x="4837250" y="1957425"/>
              <a:ext cx="582725" cy="127225"/>
            </a:xfrm>
            <a:custGeom>
              <a:avLst/>
              <a:gdLst/>
              <a:ahLst/>
              <a:cxnLst/>
              <a:rect l="l" t="t" r="r" b="b"/>
              <a:pathLst>
                <a:path w="23309" h="5089" extrusionOk="0">
                  <a:moveTo>
                    <a:pt x="11655" y="0"/>
                  </a:moveTo>
                  <a:cubicBezTo>
                    <a:pt x="7219" y="0"/>
                    <a:pt x="3158" y="1354"/>
                    <a:pt x="0" y="3559"/>
                  </a:cubicBezTo>
                  <a:cubicBezTo>
                    <a:pt x="1404" y="4512"/>
                    <a:pt x="3334" y="5088"/>
                    <a:pt x="5489" y="5088"/>
                  </a:cubicBezTo>
                  <a:cubicBezTo>
                    <a:pt x="7995" y="5088"/>
                    <a:pt x="10226" y="4286"/>
                    <a:pt x="11655" y="3058"/>
                  </a:cubicBezTo>
                  <a:cubicBezTo>
                    <a:pt x="13083" y="4286"/>
                    <a:pt x="15314" y="5088"/>
                    <a:pt x="17820" y="5088"/>
                  </a:cubicBezTo>
                  <a:cubicBezTo>
                    <a:pt x="19975" y="5088"/>
                    <a:pt x="21905" y="4512"/>
                    <a:pt x="23309" y="3559"/>
                  </a:cubicBezTo>
                  <a:cubicBezTo>
                    <a:pt x="20151" y="1354"/>
                    <a:pt x="16091" y="0"/>
                    <a:pt x="11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7"/>
            <p:cNvSpPr/>
            <p:nvPr/>
          </p:nvSpPr>
          <p:spPr>
            <a:xfrm>
              <a:off x="4833500" y="1954275"/>
              <a:ext cx="590250" cy="133650"/>
            </a:xfrm>
            <a:custGeom>
              <a:avLst/>
              <a:gdLst/>
              <a:ahLst/>
              <a:cxnLst/>
              <a:rect l="l" t="t" r="r" b="b"/>
              <a:pathLst>
                <a:path w="23610" h="5346" extrusionOk="0">
                  <a:moveTo>
                    <a:pt x="11805" y="277"/>
                  </a:moveTo>
                  <a:cubicBezTo>
                    <a:pt x="15063" y="277"/>
                    <a:pt x="18321" y="1004"/>
                    <a:pt x="21203" y="2482"/>
                  </a:cubicBezTo>
                  <a:cubicBezTo>
                    <a:pt x="21918" y="2851"/>
                    <a:pt x="22591" y="3242"/>
                    <a:pt x="23240" y="3692"/>
                  </a:cubicBezTo>
                  <a:lnTo>
                    <a:pt x="23240" y="3692"/>
                  </a:lnTo>
                  <a:cubicBezTo>
                    <a:pt x="21710" y="4641"/>
                    <a:pt x="19859" y="5093"/>
                    <a:pt x="18013" y="5093"/>
                  </a:cubicBezTo>
                  <a:cubicBezTo>
                    <a:pt x="16640" y="5093"/>
                    <a:pt x="15270" y="4843"/>
                    <a:pt x="14035" y="4362"/>
                  </a:cubicBezTo>
                  <a:cubicBezTo>
                    <a:pt x="13258" y="4036"/>
                    <a:pt x="12531" y="3635"/>
                    <a:pt x="11905" y="3084"/>
                  </a:cubicBezTo>
                  <a:cubicBezTo>
                    <a:pt x="11867" y="3059"/>
                    <a:pt x="11836" y="3046"/>
                    <a:pt x="11808" y="3046"/>
                  </a:cubicBezTo>
                  <a:cubicBezTo>
                    <a:pt x="11780" y="3046"/>
                    <a:pt x="11755" y="3059"/>
                    <a:pt x="11729" y="3084"/>
                  </a:cubicBezTo>
                  <a:cubicBezTo>
                    <a:pt x="10101" y="4477"/>
                    <a:pt x="7878" y="5094"/>
                    <a:pt x="5698" y="5094"/>
                  </a:cubicBezTo>
                  <a:cubicBezTo>
                    <a:pt x="4623" y="5094"/>
                    <a:pt x="3558" y="4944"/>
                    <a:pt x="2582" y="4663"/>
                  </a:cubicBezTo>
                  <a:cubicBezTo>
                    <a:pt x="1795" y="4431"/>
                    <a:pt x="1051" y="4115"/>
                    <a:pt x="370" y="3693"/>
                  </a:cubicBezTo>
                  <a:lnTo>
                    <a:pt x="370" y="3693"/>
                  </a:lnTo>
                  <a:cubicBezTo>
                    <a:pt x="2938" y="1933"/>
                    <a:pt x="5907" y="844"/>
                    <a:pt x="8973" y="452"/>
                  </a:cubicBezTo>
                  <a:cubicBezTo>
                    <a:pt x="9900" y="327"/>
                    <a:pt x="10852" y="277"/>
                    <a:pt x="11805" y="277"/>
                  </a:cubicBezTo>
                  <a:close/>
                  <a:moveTo>
                    <a:pt x="11805" y="1"/>
                  </a:moveTo>
                  <a:cubicBezTo>
                    <a:pt x="11804" y="1"/>
                    <a:pt x="11803" y="1"/>
                    <a:pt x="11803" y="1"/>
                  </a:cubicBezTo>
                  <a:lnTo>
                    <a:pt x="11803" y="1"/>
                  </a:lnTo>
                  <a:cubicBezTo>
                    <a:pt x="8520" y="26"/>
                    <a:pt x="5263" y="753"/>
                    <a:pt x="2331" y="2232"/>
                  </a:cubicBezTo>
                  <a:cubicBezTo>
                    <a:pt x="1554" y="2633"/>
                    <a:pt x="802" y="3084"/>
                    <a:pt x="75" y="3585"/>
                  </a:cubicBezTo>
                  <a:cubicBezTo>
                    <a:pt x="0" y="3635"/>
                    <a:pt x="0" y="3760"/>
                    <a:pt x="75" y="3811"/>
                  </a:cubicBezTo>
                  <a:cubicBezTo>
                    <a:pt x="1672" y="4847"/>
                    <a:pt x="3633" y="5346"/>
                    <a:pt x="5592" y="5346"/>
                  </a:cubicBezTo>
                  <a:cubicBezTo>
                    <a:pt x="7045" y="5346"/>
                    <a:pt x="8497" y="5071"/>
                    <a:pt x="9800" y="4537"/>
                  </a:cubicBezTo>
                  <a:cubicBezTo>
                    <a:pt x="10517" y="4226"/>
                    <a:pt x="11212" y="3847"/>
                    <a:pt x="11818" y="3334"/>
                  </a:cubicBezTo>
                  <a:lnTo>
                    <a:pt x="11818" y="3334"/>
                  </a:lnTo>
                  <a:cubicBezTo>
                    <a:pt x="13476" y="4712"/>
                    <a:pt x="15711" y="5340"/>
                    <a:pt x="17913" y="5340"/>
                  </a:cubicBezTo>
                  <a:cubicBezTo>
                    <a:pt x="19010" y="5340"/>
                    <a:pt x="20098" y="5185"/>
                    <a:pt x="21103" y="4888"/>
                  </a:cubicBezTo>
                  <a:cubicBezTo>
                    <a:pt x="21955" y="4663"/>
                    <a:pt x="22782" y="4287"/>
                    <a:pt x="23534" y="3811"/>
                  </a:cubicBezTo>
                  <a:cubicBezTo>
                    <a:pt x="23609" y="3760"/>
                    <a:pt x="23609" y="3635"/>
                    <a:pt x="23534" y="3585"/>
                  </a:cubicBezTo>
                  <a:cubicBezTo>
                    <a:pt x="20928" y="1755"/>
                    <a:pt x="17870" y="628"/>
                    <a:pt x="14737" y="201"/>
                  </a:cubicBezTo>
                  <a:cubicBezTo>
                    <a:pt x="13762" y="77"/>
                    <a:pt x="12788" y="26"/>
                    <a:pt x="11813" y="1"/>
                  </a:cubicBezTo>
                  <a:lnTo>
                    <a:pt x="11813" y="1"/>
                  </a:lnTo>
                  <a:cubicBezTo>
                    <a:pt x="11810" y="1"/>
                    <a:pt x="11808" y="1"/>
                    <a:pt x="11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" name="Google Shape;870;p37"/>
          <p:cNvGrpSpPr/>
          <p:nvPr/>
        </p:nvGrpSpPr>
        <p:grpSpPr>
          <a:xfrm rot="-679571">
            <a:off x="1452118" y="3994868"/>
            <a:ext cx="1110055" cy="986028"/>
            <a:chOff x="4502650" y="4074600"/>
            <a:chExt cx="891650" cy="792025"/>
          </a:xfrm>
        </p:grpSpPr>
        <p:sp>
          <p:nvSpPr>
            <p:cNvPr id="871" name="Google Shape;871;p37"/>
            <p:cNvSpPr/>
            <p:nvPr/>
          </p:nvSpPr>
          <p:spPr>
            <a:xfrm>
              <a:off x="4527725" y="4083375"/>
              <a:ext cx="258800" cy="177975"/>
            </a:xfrm>
            <a:custGeom>
              <a:avLst/>
              <a:gdLst/>
              <a:ahLst/>
              <a:cxnLst/>
              <a:rect l="l" t="t" r="r" b="b"/>
              <a:pathLst>
                <a:path w="10352" h="7119" extrusionOk="0">
                  <a:moveTo>
                    <a:pt x="1429" y="0"/>
                  </a:moveTo>
                  <a:lnTo>
                    <a:pt x="1429" y="0"/>
                  </a:lnTo>
                  <a:cubicBezTo>
                    <a:pt x="0" y="6366"/>
                    <a:pt x="5239" y="7118"/>
                    <a:pt x="5239" y="7118"/>
                  </a:cubicBezTo>
                  <a:cubicBezTo>
                    <a:pt x="5239" y="7118"/>
                    <a:pt x="10351" y="3985"/>
                    <a:pt x="6943" y="3559"/>
                  </a:cubicBezTo>
                  <a:cubicBezTo>
                    <a:pt x="3509" y="3133"/>
                    <a:pt x="1429" y="1"/>
                    <a:pt x="14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7"/>
            <p:cNvSpPr/>
            <p:nvPr/>
          </p:nvSpPr>
          <p:spPr>
            <a:xfrm>
              <a:off x="4547775" y="4074600"/>
              <a:ext cx="191750" cy="190500"/>
            </a:xfrm>
            <a:custGeom>
              <a:avLst/>
              <a:gdLst/>
              <a:ahLst/>
              <a:cxnLst/>
              <a:rect l="l" t="t" r="r" b="b"/>
              <a:pathLst>
                <a:path w="7670" h="7620" extrusionOk="0">
                  <a:moveTo>
                    <a:pt x="702" y="702"/>
                  </a:moveTo>
                  <a:cubicBezTo>
                    <a:pt x="1304" y="1479"/>
                    <a:pt x="3259" y="3710"/>
                    <a:pt x="6116" y="4061"/>
                  </a:cubicBezTo>
                  <a:cubicBezTo>
                    <a:pt x="6542" y="4111"/>
                    <a:pt x="7093" y="4261"/>
                    <a:pt x="7143" y="4562"/>
                  </a:cubicBezTo>
                  <a:cubicBezTo>
                    <a:pt x="7294" y="5239"/>
                    <a:pt x="5564" y="6592"/>
                    <a:pt x="4386" y="7319"/>
                  </a:cubicBezTo>
                  <a:cubicBezTo>
                    <a:pt x="4086" y="7269"/>
                    <a:pt x="2406" y="6868"/>
                    <a:pt x="1354" y="5364"/>
                  </a:cubicBezTo>
                  <a:cubicBezTo>
                    <a:pt x="552" y="4186"/>
                    <a:pt x="326" y="2632"/>
                    <a:pt x="702" y="702"/>
                  </a:cubicBezTo>
                  <a:close/>
                  <a:moveTo>
                    <a:pt x="552" y="0"/>
                  </a:moveTo>
                  <a:lnTo>
                    <a:pt x="477" y="326"/>
                  </a:lnTo>
                  <a:cubicBezTo>
                    <a:pt x="0" y="2482"/>
                    <a:pt x="226" y="4236"/>
                    <a:pt x="1128" y="5539"/>
                  </a:cubicBezTo>
                  <a:cubicBezTo>
                    <a:pt x="2331" y="7294"/>
                    <a:pt x="4311" y="7595"/>
                    <a:pt x="4411" y="7620"/>
                  </a:cubicBezTo>
                  <a:lnTo>
                    <a:pt x="4462" y="7620"/>
                  </a:lnTo>
                  <a:lnTo>
                    <a:pt x="4512" y="7595"/>
                  </a:lnTo>
                  <a:cubicBezTo>
                    <a:pt x="4838" y="7394"/>
                    <a:pt x="7670" y="5615"/>
                    <a:pt x="7444" y="4512"/>
                  </a:cubicBezTo>
                  <a:cubicBezTo>
                    <a:pt x="7344" y="4111"/>
                    <a:pt x="6943" y="3860"/>
                    <a:pt x="6141" y="3760"/>
                  </a:cubicBezTo>
                  <a:cubicBezTo>
                    <a:pt x="2833" y="3359"/>
                    <a:pt x="777" y="301"/>
                    <a:pt x="752" y="276"/>
                  </a:cubicBezTo>
                  <a:lnTo>
                    <a:pt x="5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7"/>
            <p:cNvSpPr/>
            <p:nvPr/>
          </p:nvSpPr>
          <p:spPr>
            <a:xfrm>
              <a:off x="5106675" y="4083375"/>
              <a:ext cx="258175" cy="177975"/>
            </a:xfrm>
            <a:custGeom>
              <a:avLst/>
              <a:gdLst/>
              <a:ahLst/>
              <a:cxnLst/>
              <a:rect l="l" t="t" r="r" b="b"/>
              <a:pathLst>
                <a:path w="10327" h="7119" extrusionOk="0">
                  <a:moveTo>
                    <a:pt x="8898" y="0"/>
                  </a:moveTo>
                  <a:cubicBezTo>
                    <a:pt x="8898" y="1"/>
                    <a:pt x="6817" y="3133"/>
                    <a:pt x="3409" y="3559"/>
                  </a:cubicBezTo>
                  <a:cubicBezTo>
                    <a:pt x="0" y="3985"/>
                    <a:pt x="5113" y="7118"/>
                    <a:pt x="5113" y="7118"/>
                  </a:cubicBezTo>
                  <a:cubicBezTo>
                    <a:pt x="5113" y="7118"/>
                    <a:pt x="10326" y="6366"/>
                    <a:pt x="88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7"/>
            <p:cNvSpPr/>
            <p:nvPr/>
          </p:nvSpPr>
          <p:spPr>
            <a:xfrm>
              <a:off x="5153050" y="4074600"/>
              <a:ext cx="191750" cy="190500"/>
            </a:xfrm>
            <a:custGeom>
              <a:avLst/>
              <a:gdLst/>
              <a:ahLst/>
              <a:cxnLst/>
              <a:rect l="l" t="t" r="r" b="b"/>
              <a:pathLst>
                <a:path w="7670" h="7620" extrusionOk="0">
                  <a:moveTo>
                    <a:pt x="6968" y="702"/>
                  </a:moveTo>
                  <a:lnTo>
                    <a:pt x="6968" y="702"/>
                  </a:lnTo>
                  <a:cubicBezTo>
                    <a:pt x="7343" y="2632"/>
                    <a:pt x="7118" y="4186"/>
                    <a:pt x="6316" y="5364"/>
                  </a:cubicBezTo>
                  <a:cubicBezTo>
                    <a:pt x="5288" y="6868"/>
                    <a:pt x="3609" y="7269"/>
                    <a:pt x="3283" y="7319"/>
                  </a:cubicBezTo>
                  <a:cubicBezTo>
                    <a:pt x="2130" y="6592"/>
                    <a:pt x="376" y="5239"/>
                    <a:pt x="526" y="4562"/>
                  </a:cubicBezTo>
                  <a:cubicBezTo>
                    <a:pt x="602" y="4261"/>
                    <a:pt x="1128" y="4111"/>
                    <a:pt x="1579" y="4061"/>
                  </a:cubicBezTo>
                  <a:cubicBezTo>
                    <a:pt x="4411" y="3710"/>
                    <a:pt x="6366" y="1479"/>
                    <a:pt x="6968" y="702"/>
                  </a:cubicBezTo>
                  <a:close/>
                  <a:moveTo>
                    <a:pt x="7118" y="0"/>
                  </a:moveTo>
                  <a:lnTo>
                    <a:pt x="6942" y="276"/>
                  </a:lnTo>
                  <a:cubicBezTo>
                    <a:pt x="6917" y="301"/>
                    <a:pt x="4837" y="3359"/>
                    <a:pt x="1529" y="3760"/>
                  </a:cubicBezTo>
                  <a:cubicBezTo>
                    <a:pt x="752" y="3860"/>
                    <a:pt x="326" y="4111"/>
                    <a:pt x="251" y="4512"/>
                  </a:cubicBezTo>
                  <a:cubicBezTo>
                    <a:pt x="0" y="5615"/>
                    <a:pt x="2857" y="7394"/>
                    <a:pt x="3183" y="7595"/>
                  </a:cubicBezTo>
                  <a:lnTo>
                    <a:pt x="3233" y="7620"/>
                  </a:lnTo>
                  <a:lnTo>
                    <a:pt x="3283" y="7620"/>
                  </a:lnTo>
                  <a:cubicBezTo>
                    <a:pt x="3359" y="7595"/>
                    <a:pt x="5364" y="7294"/>
                    <a:pt x="6567" y="5539"/>
                  </a:cubicBezTo>
                  <a:cubicBezTo>
                    <a:pt x="7469" y="4236"/>
                    <a:pt x="7669" y="2482"/>
                    <a:pt x="7193" y="326"/>
                  </a:cubicBezTo>
                  <a:lnTo>
                    <a:pt x="71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7"/>
            <p:cNvSpPr/>
            <p:nvPr/>
          </p:nvSpPr>
          <p:spPr>
            <a:xfrm>
              <a:off x="4511425" y="4119725"/>
              <a:ext cx="879725" cy="743750"/>
            </a:xfrm>
            <a:custGeom>
              <a:avLst/>
              <a:gdLst/>
              <a:ahLst/>
              <a:cxnLst/>
              <a:rect l="l" t="t" r="r" b="b"/>
              <a:pathLst>
                <a:path w="35189" h="29750" extrusionOk="0">
                  <a:moveTo>
                    <a:pt x="17595" y="0"/>
                  </a:moveTo>
                  <a:cubicBezTo>
                    <a:pt x="7871" y="0"/>
                    <a:pt x="1" y="6667"/>
                    <a:pt x="1" y="14887"/>
                  </a:cubicBezTo>
                  <a:cubicBezTo>
                    <a:pt x="1" y="23083"/>
                    <a:pt x="7871" y="29750"/>
                    <a:pt x="17595" y="29750"/>
                  </a:cubicBezTo>
                  <a:cubicBezTo>
                    <a:pt x="27319" y="29750"/>
                    <a:pt x="35189" y="23083"/>
                    <a:pt x="35189" y="14887"/>
                  </a:cubicBezTo>
                  <a:cubicBezTo>
                    <a:pt x="35189" y="6667"/>
                    <a:pt x="27319" y="0"/>
                    <a:pt x="175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7"/>
            <p:cNvSpPr/>
            <p:nvPr/>
          </p:nvSpPr>
          <p:spPr>
            <a:xfrm>
              <a:off x="4502650" y="4116800"/>
              <a:ext cx="891650" cy="749825"/>
            </a:xfrm>
            <a:custGeom>
              <a:avLst/>
              <a:gdLst/>
              <a:ahLst/>
              <a:cxnLst/>
              <a:rect l="l" t="t" r="r" b="b"/>
              <a:pathLst>
                <a:path w="35666" h="29993" extrusionOk="0">
                  <a:moveTo>
                    <a:pt x="17977" y="251"/>
                  </a:moveTo>
                  <a:cubicBezTo>
                    <a:pt x="19149" y="251"/>
                    <a:pt x="20322" y="349"/>
                    <a:pt x="21480" y="543"/>
                  </a:cubicBezTo>
                  <a:cubicBezTo>
                    <a:pt x="24813" y="1120"/>
                    <a:pt x="28021" y="2548"/>
                    <a:pt x="30578" y="4804"/>
                  </a:cubicBezTo>
                  <a:cubicBezTo>
                    <a:pt x="32908" y="6859"/>
                    <a:pt x="34638" y="9616"/>
                    <a:pt x="35214" y="12724"/>
                  </a:cubicBezTo>
                  <a:cubicBezTo>
                    <a:pt x="35339" y="13475"/>
                    <a:pt x="35415" y="14227"/>
                    <a:pt x="35415" y="15004"/>
                  </a:cubicBezTo>
                  <a:cubicBezTo>
                    <a:pt x="35415" y="18137"/>
                    <a:pt x="34212" y="21170"/>
                    <a:pt x="32182" y="23551"/>
                  </a:cubicBezTo>
                  <a:cubicBezTo>
                    <a:pt x="30026" y="26082"/>
                    <a:pt x="27094" y="27887"/>
                    <a:pt x="23936" y="28864"/>
                  </a:cubicBezTo>
                  <a:cubicBezTo>
                    <a:pt x="21988" y="29453"/>
                    <a:pt x="19954" y="29751"/>
                    <a:pt x="17926" y="29751"/>
                  </a:cubicBezTo>
                  <a:cubicBezTo>
                    <a:pt x="16327" y="29751"/>
                    <a:pt x="14731" y="29566"/>
                    <a:pt x="13184" y="29190"/>
                  </a:cubicBezTo>
                  <a:cubicBezTo>
                    <a:pt x="9926" y="28413"/>
                    <a:pt x="6843" y="26784"/>
                    <a:pt x="4487" y="24378"/>
                  </a:cubicBezTo>
                  <a:cubicBezTo>
                    <a:pt x="2282" y="22147"/>
                    <a:pt x="803" y="19265"/>
                    <a:pt x="527" y="16132"/>
                  </a:cubicBezTo>
                  <a:cubicBezTo>
                    <a:pt x="252" y="12999"/>
                    <a:pt x="1179" y="9917"/>
                    <a:pt x="2983" y="7360"/>
                  </a:cubicBezTo>
                  <a:cubicBezTo>
                    <a:pt x="4913" y="4703"/>
                    <a:pt x="7695" y="2724"/>
                    <a:pt x="10753" y="1546"/>
                  </a:cubicBezTo>
                  <a:cubicBezTo>
                    <a:pt x="13061" y="680"/>
                    <a:pt x="15518" y="251"/>
                    <a:pt x="17977" y="251"/>
                  </a:cubicBezTo>
                  <a:close/>
                  <a:moveTo>
                    <a:pt x="17963" y="1"/>
                  </a:moveTo>
                  <a:cubicBezTo>
                    <a:pt x="16328" y="1"/>
                    <a:pt x="14694" y="191"/>
                    <a:pt x="13109" y="568"/>
                  </a:cubicBezTo>
                  <a:cubicBezTo>
                    <a:pt x="9800" y="1370"/>
                    <a:pt x="6668" y="2999"/>
                    <a:pt x="4287" y="5455"/>
                  </a:cubicBezTo>
                  <a:cubicBezTo>
                    <a:pt x="2081" y="7711"/>
                    <a:pt x="577" y="10643"/>
                    <a:pt x="277" y="13801"/>
                  </a:cubicBezTo>
                  <a:cubicBezTo>
                    <a:pt x="1" y="16984"/>
                    <a:pt x="928" y="20167"/>
                    <a:pt x="2783" y="22749"/>
                  </a:cubicBezTo>
                  <a:cubicBezTo>
                    <a:pt x="4713" y="25455"/>
                    <a:pt x="7520" y="27461"/>
                    <a:pt x="10602" y="28638"/>
                  </a:cubicBezTo>
                  <a:cubicBezTo>
                    <a:pt x="12936" y="29541"/>
                    <a:pt x="15442" y="29992"/>
                    <a:pt x="17942" y="29992"/>
                  </a:cubicBezTo>
                  <a:cubicBezTo>
                    <a:pt x="19121" y="29992"/>
                    <a:pt x="20298" y="29892"/>
                    <a:pt x="21455" y="29691"/>
                  </a:cubicBezTo>
                  <a:cubicBezTo>
                    <a:pt x="24863" y="29115"/>
                    <a:pt x="28146" y="27661"/>
                    <a:pt x="30728" y="25380"/>
                  </a:cubicBezTo>
                  <a:cubicBezTo>
                    <a:pt x="33109" y="23275"/>
                    <a:pt x="34888" y="20468"/>
                    <a:pt x="35440" y="17310"/>
                  </a:cubicBezTo>
                  <a:cubicBezTo>
                    <a:pt x="35590" y="16558"/>
                    <a:pt x="35665" y="15781"/>
                    <a:pt x="35665" y="15004"/>
                  </a:cubicBezTo>
                  <a:cubicBezTo>
                    <a:pt x="35665" y="11821"/>
                    <a:pt x="34437" y="8764"/>
                    <a:pt x="32407" y="6333"/>
                  </a:cubicBezTo>
                  <a:cubicBezTo>
                    <a:pt x="30252" y="3751"/>
                    <a:pt x="27269" y="1922"/>
                    <a:pt x="24061" y="919"/>
                  </a:cubicBezTo>
                  <a:cubicBezTo>
                    <a:pt x="22090" y="304"/>
                    <a:pt x="20025" y="1"/>
                    <a:pt x="17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7"/>
            <p:cNvSpPr/>
            <p:nvPr/>
          </p:nvSpPr>
          <p:spPr>
            <a:xfrm>
              <a:off x="4579100" y="4151050"/>
              <a:ext cx="744400" cy="532600"/>
            </a:xfrm>
            <a:custGeom>
              <a:avLst/>
              <a:gdLst/>
              <a:ahLst/>
              <a:cxnLst/>
              <a:rect l="l" t="t" r="r" b="b"/>
              <a:pathLst>
                <a:path w="29776" h="21304" extrusionOk="0">
                  <a:moveTo>
                    <a:pt x="14888" y="0"/>
                  </a:moveTo>
                  <a:cubicBezTo>
                    <a:pt x="6667" y="0"/>
                    <a:pt x="1" y="4762"/>
                    <a:pt x="1" y="10652"/>
                  </a:cubicBezTo>
                  <a:cubicBezTo>
                    <a:pt x="1" y="16517"/>
                    <a:pt x="6667" y="21304"/>
                    <a:pt x="14888" y="21304"/>
                  </a:cubicBezTo>
                  <a:cubicBezTo>
                    <a:pt x="23108" y="21304"/>
                    <a:pt x="29775" y="16517"/>
                    <a:pt x="29775" y="10652"/>
                  </a:cubicBezTo>
                  <a:cubicBezTo>
                    <a:pt x="29775" y="4762"/>
                    <a:pt x="23108" y="0"/>
                    <a:pt x="14888" y="0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7"/>
            <p:cNvSpPr/>
            <p:nvPr/>
          </p:nvSpPr>
          <p:spPr>
            <a:xfrm>
              <a:off x="5064075" y="4352425"/>
              <a:ext cx="305150" cy="181850"/>
            </a:xfrm>
            <a:custGeom>
              <a:avLst/>
              <a:gdLst/>
              <a:ahLst/>
              <a:cxnLst/>
              <a:rect l="l" t="t" r="r" b="b"/>
              <a:pathLst>
                <a:path w="12206" h="7274" extrusionOk="0">
                  <a:moveTo>
                    <a:pt x="8529" y="1"/>
                  </a:moveTo>
                  <a:cubicBezTo>
                    <a:pt x="7447" y="1"/>
                    <a:pt x="6186" y="251"/>
                    <a:pt x="4912" y="767"/>
                  </a:cubicBezTo>
                  <a:cubicBezTo>
                    <a:pt x="1905" y="2020"/>
                    <a:pt x="0" y="4301"/>
                    <a:pt x="652" y="5880"/>
                  </a:cubicBezTo>
                  <a:cubicBezTo>
                    <a:pt x="1030" y="6796"/>
                    <a:pt x="2183" y="7273"/>
                    <a:pt x="3672" y="7273"/>
                  </a:cubicBezTo>
                  <a:cubicBezTo>
                    <a:pt x="4750" y="7273"/>
                    <a:pt x="6005" y="7023"/>
                    <a:pt x="7268" y="6507"/>
                  </a:cubicBezTo>
                  <a:cubicBezTo>
                    <a:pt x="10276" y="5279"/>
                    <a:pt x="12206" y="2973"/>
                    <a:pt x="11554" y="1394"/>
                  </a:cubicBezTo>
                  <a:cubicBezTo>
                    <a:pt x="11176" y="478"/>
                    <a:pt x="10023" y="1"/>
                    <a:pt x="85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7"/>
            <p:cNvSpPr/>
            <p:nvPr/>
          </p:nvSpPr>
          <p:spPr>
            <a:xfrm>
              <a:off x="5070950" y="4349375"/>
              <a:ext cx="292650" cy="188200"/>
            </a:xfrm>
            <a:custGeom>
              <a:avLst/>
              <a:gdLst/>
              <a:ahLst/>
              <a:cxnLst/>
              <a:rect l="l" t="t" r="r" b="b"/>
              <a:pathLst>
                <a:path w="11706" h="7528" extrusionOk="0">
                  <a:moveTo>
                    <a:pt x="8242" y="243"/>
                  </a:moveTo>
                  <a:cubicBezTo>
                    <a:pt x="8494" y="243"/>
                    <a:pt x="8746" y="257"/>
                    <a:pt x="8998" y="288"/>
                  </a:cubicBezTo>
                  <a:cubicBezTo>
                    <a:pt x="9827" y="385"/>
                    <a:pt x="10751" y="720"/>
                    <a:pt x="11147" y="1522"/>
                  </a:cubicBezTo>
                  <a:lnTo>
                    <a:pt x="11147" y="1522"/>
                  </a:lnTo>
                  <a:cubicBezTo>
                    <a:pt x="11146" y="1536"/>
                    <a:pt x="11149" y="1550"/>
                    <a:pt x="11154" y="1566"/>
                  </a:cubicBezTo>
                  <a:cubicBezTo>
                    <a:pt x="11404" y="2193"/>
                    <a:pt x="11229" y="2869"/>
                    <a:pt x="10903" y="3446"/>
                  </a:cubicBezTo>
                  <a:cubicBezTo>
                    <a:pt x="10452" y="4248"/>
                    <a:pt x="9750" y="4874"/>
                    <a:pt x="9023" y="5401"/>
                  </a:cubicBezTo>
                  <a:cubicBezTo>
                    <a:pt x="8071" y="6052"/>
                    <a:pt x="6993" y="6553"/>
                    <a:pt x="5891" y="6879"/>
                  </a:cubicBezTo>
                  <a:cubicBezTo>
                    <a:pt x="5107" y="7128"/>
                    <a:pt x="4265" y="7274"/>
                    <a:pt x="3432" y="7274"/>
                  </a:cubicBezTo>
                  <a:cubicBezTo>
                    <a:pt x="3172" y="7274"/>
                    <a:pt x="2914" y="7260"/>
                    <a:pt x="2658" y="7230"/>
                  </a:cubicBezTo>
                  <a:cubicBezTo>
                    <a:pt x="1906" y="7155"/>
                    <a:pt x="1028" y="6879"/>
                    <a:pt x="602" y="6177"/>
                  </a:cubicBezTo>
                  <a:cubicBezTo>
                    <a:pt x="226" y="5601"/>
                    <a:pt x="352" y="4874"/>
                    <a:pt x="627" y="4298"/>
                  </a:cubicBezTo>
                  <a:cubicBezTo>
                    <a:pt x="1028" y="3496"/>
                    <a:pt x="1655" y="2869"/>
                    <a:pt x="2357" y="2343"/>
                  </a:cubicBezTo>
                  <a:cubicBezTo>
                    <a:pt x="3234" y="1666"/>
                    <a:pt x="4262" y="1140"/>
                    <a:pt x="5314" y="764"/>
                  </a:cubicBezTo>
                  <a:cubicBezTo>
                    <a:pt x="6255" y="464"/>
                    <a:pt x="7243" y="243"/>
                    <a:pt x="8242" y="243"/>
                  </a:cubicBezTo>
                  <a:close/>
                  <a:moveTo>
                    <a:pt x="8250" y="1"/>
                  </a:moveTo>
                  <a:cubicBezTo>
                    <a:pt x="7571" y="1"/>
                    <a:pt x="6892" y="108"/>
                    <a:pt x="6242" y="263"/>
                  </a:cubicBezTo>
                  <a:cubicBezTo>
                    <a:pt x="5013" y="538"/>
                    <a:pt x="3810" y="1065"/>
                    <a:pt x="2758" y="1741"/>
                  </a:cubicBezTo>
                  <a:cubicBezTo>
                    <a:pt x="1931" y="2293"/>
                    <a:pt x="1179" y="2944"/>
                    <a:pt x="653" y="3771"/>
                  </a:cubicBezTo>
                  <a:cubicBezTo>
                    <a:pt x="252" y="4373"/>
                    <a:pt x="1" y="5125"/>
                    <a:pt x="176" y="5827"/>
                  </a:cubicBezTo>
                  <a:cubicBezTo>
                    <a:pt x="377" y="6578"/>
                    <a:pt x="1054" y="7055"/>
                    <a:pt x="1755" y="7280"/>
                  </a:cubicBezTo>
                  <a:cubicBezTo>
                    <a:pt x="2269" y="7460"/>
                    <a:pt x="2815" y="7528"/>
                    <a:pt x="3363" y="7528"/>
                  </a:cubicBezTo>
                  <a:cubicBezTo>
                    <a:pt x="3886" y="7528"/>
                    <a:pt x="4412" y="7466"/>
                    <a:pt x="4913" y="7381"/>
                  </a:cubicBezTo>
                  <a:cubicBezTo>
                    <a:pt x="6166" y="7155"/>
                    <a:pt x="7369" y="6679"/>
                    <a:pt x="8472" y="6027"/>
                  </a:cubicBezTo>
                  <a:cubicBezTo>
                    <a:pt x="9424" y="5476"/>
                    <a:pt x="10352" y="4724"/>
                    <a:pt x="10978" y="3797"/>
                  </a:cubicBezTo>
                  <a:cubicBezTo>
                    <a:pt x="11404" y="3120"/>
                    <a:pt x="11705" y="2268"/>
                    <a:pt x="11404" y="1491"/>
                  </a:cubicBezTo>
                  <a:cubicBezTo>
                    <a:pt x="11395" y="1472"/>
                    <a:pt x="11384" y="1457"/>
                    <a:pt x="11371" y="1445"/>
                  </a:cubicBezTo>
                  <a:lnTo>
                    <a:pt x="11371" y="1445"/>
                  </a:lnTo>
                  <a:cubicBezTo>
                    <a:pt x="11040" y="682"/>
                    <a:pt x="10270" y="311"/>
                    <a:pt x="9500" y="137"/>
                  </a:cubicBezTo>
                  <a:cubicBezTo>
                    <a:pt x="9088" y="42"/>
                    <a:pt x="8669" y="1"/>
                    <a:pt x="8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7"/>
            <p:cNvSpPr/>
            <p:nvPr/>
          </p:nvSpPr>
          <p:spPr>
            <a:xfrm>
              <a:off x="5139875" y="4377000"/>
              <a:ext cx="154175" cy="135750"/>
            </a:xfrm>
            <a:custGeom>
              <a:avLst/>
              <a:gdLst/>
              <a:ahLst/>
              <a:cxnLst/>
              <a:rect l="l" t="t" r="r" b="b"/>
              <a:pathLst>
                <a:path w="6167" h="5430" extrusionOk="0">
                  <a:moveTo>
                    <a:pt x="3097" y="1"/>
                  </a:moveTo>
                  <a:cubicBezTo>
                    <a:pt x="2749" y="1"/>
                    <a:pt x="2396" y="68"/>
                    <a:pt x="2056" y="210"/>
                  </a:cubicBezTo>
                  <a:cubicBezTo>
                    <a:pt x="677" y="762"/>
                    <a:pt x="1" y="2366"/>
                    <a:pt x="577" y="3744"/>
                  </a:cubicBezTo>
                  <a:cubicBezTo>
                    <a:pt x="1014" y="4788"/>
                    <a:pt x="2024" y="5429"/>
                    <a:pt x="3088" y="5429"/>
                  </a:cubicBezTo>
                  <a:cubicBezTo>
                    <a:pt x="3429" y="5429"/>
                    <a:pt x="3776" y="5363"/>
                    <a:pt x="4111" y="5223"/>
                  </a:cubicBezTo>
                  <a:cubicBezTo>
                    <a:pt x="5515" y="4646"/>
                    <a:pt x="6166" y="3067"/>
                    <a:pt x="5590" y="1689"/>
                  </a:cubicBezTo>
                  <a:cubicBezTo>
                    <a:pt x="5174" y="631"/>
                    <a:pt x="4161" y="1"/>
                    <a:pt x="3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7"/>
            <p:cNvSpPr/>
            <p:nvPr/>
          </p:nvSpPr>
          <p:spPr>
            <a:xfrm>
              <a:off x="5138000" y="4392575"/>
              <a:ext cx="48900" cy="43275"/>
            </a:xfrm>
            <a:custGeom>
              <a:avLst/>
              <a:gdLst/>
              <a:ahLst/>
              <a:cxnLst/>
              <a:rect l="l" t="t" r="r" b="b"/>
              <a:pathLst>
                <a:path w="1956" h="1731" extrusionOk="0">
                  <a:moveTo>
                    <a:pt x="971" y="0"/>
                  </a:moveTo>
                  <a:cubicBezTo>
                    <a:pt x="864" y="0"/>
                    <a:pt x="756" y="21"/>
                    <a:pt x="652" y="64"/>
                  </a:cubicBezTo>
                  <a:cubicBezTo>
                    <a:pt x="201" y="239"/>
                    <a:pt x="1" y="740"/>
                    <a:pt x="176" y="1191"/>
                  </a:cubicBezTo>
                  <a:cubicBezTo>
                    <a:pt x="309" y="1533"/>
                    <a:pt x="628" y="1731"/>
                    <a:pt x="971" y="1731"/>
                  </a:cubicBezTo>
                  <a:cubicBezTo>
                    <a:pt x="1081" y="1731"/>
                    <a:pt x="1194" y="1710"/>
                    <a:pt x="1304" y="1668"/>
                  </a:cubicBezTo>
                  <a:cubicBezTo>
                    <a:pt x="1755" y="1492"/>
                    <a:pt x="1955" y="966"/>
                    <a:pt x="1780" y="540"/>
                  </a:cubicBezTo>
                  <a:cubicBezTo>
                    <a:pt x="1628" y="198"/>
                    <a:pt x="1304" y="0"/>
                    <a:pt x="9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7"/>
            <p:cNvSpPr/>
            <p:nvPr/>
          </p:nvSpPr>
          <p:spPr>
            <a:xfrm>
              <a:off x="4539625" y="4352425"/>
              <a:ext cx="305800" cy="181850"/>
            </a:xfrm>
            <a:custGeom>
              <a:avLst/>
              <a:gdLst/>
              <a:ahLst/>
              <a:cxnLst/>
              <a:rect l="l" t="t" r="r" b="b"/>
              <a:pathLst>
                <a:path w="12232" h="7274" extrusionOk="0">
                  <a:moveTo>
                    <a:pt x="3688" y="1"/>
                  </a:moveTo>
                  <a:cubicBezTo>
                    <a:pt x="2192" y="1"/>
                    <a:pt x="1030" y="478"/>
                    <a:pt x="652" y="1394"/>
                  </a:cubicBezTo>
                  <a:cubicBezTo>
                    <a:pt x="1" y="2973"/>
                    <a:pt x="1930" y="5279"/>
                    <a:pt x="4938" y="6507"/>
                  </a:cubicBezTo>
                  <a:cubicBezTo>
                    <a:pt x="6201" y="7023"/>
                    <a:pt x="7460" y="7273"/>
                    <a:pt x="8544" y="7273"/>
                  </a:cubicBezTo>
                  <a:cubicBezTo>
                    <a:pt x="10040" y="7273"/>
                    <a:pt x="11202" y="6796"/>
                    <a:pt x="11580" y="5880"/>
                  </a:cubicBezTo>
                  <a:cubicBezTo>
                    <a:pt x="12231" y="4301"/>
                    <a:pt x="10301" y="2020"/>
                    <a:pt x="7294" y="767"/>
                  </a:cubicBezTo>
                  <a:cubicBezTo>
                    <a:pt x="6030" y="251"/>
                    <a:pt x="4771" y="1"/>
                    <a:pt x="36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7"/>
            <p:cNvSpPr/>
            <p:nvPr/>
          </p:nvSpPr>
          <p:spPr>
            <a:xfrm>
              <a:off x="4537475" y="4349425"/>
              <a:ext cx="300425" cy="188200"/>
            </a:xfrm>
            <a:custGeom>
              <a:avLst/>
              <a:gdLst/>
              <a:ahLst/>
              <a:cxnLst/>
              <a:rect l="l" t="t" r="r" b="b"/>
              <a:pathLst>
                <a:path w="12017" h="7528" extrusionOk="0">
                  <a:moveTo>
                    <a:pt x="3805" y="243"/>
                  </a:moveTo>
                  <a:cubicBezTo>
                    <a:pt x="4485" y="243"/>
                    <a:pt x="5163" y="352"/>
                    <a:pt x="5801" y="511"/>
                  </a:cubicBezTo>
                  <a:cubicBezTo>
                    <a:pt x="6954" y="787"/>
                    <a:pt x="8057" y="1263"/>
                    <a:pt x="9059" y="1890"/>
                  </a:cubicBezTo>
                  <a:cubicBezTo>
                    <a:pt x="9836" y="2391"/>
                    <a:pt x="10588" y="3018"/>
                    <a:pt x="11114" y="3820"/>
                  </a:cubicBezTo>
                  <a:cubicBezTo>
                    <a:pt x="11490" y="4371"/>
                    <a:pt x="11791" y="5073"/>
                    <a:pt x="11616" y="5749"/>
                  </a:cubicBezTo>
                  <a:cubicBezTo>
                    <a:pt x="11415" y="6476"/>
                    <a:pt x="10738" y="6902"/>
                    <a:pt x="10037" y="7103"/>
                  </a:cubicBezTo>
                  <a:cubicBezTo>
                    <a:pt x="9574" y="7230"/>
                    <a:pt x="9096" y="7282"/>
                    <a:pt x="8616" y="7282"/>
                  </a:cubicBezTo>
                  <a:cubicBezTo>
                    <a:pt x="8056" y="7282"/>
                    <a:pt x="7494" y="7211"/>
                    <a:pt x="6954" y="7103"/>
                  </a:cubicBezTo>
                  <a:cubicBezTo>
                    <a:pt x="5801" y="6852"/>
                    <a:pt x="4698" y="6426"/>
                    <a:pt x="3671" y="5825"/>
                  </a:cubicBezTo>
                  <a:cubicBezTo>
                    <a:pt x="2768" y="5273"/>
                    <a:pt x="1891" y="4597"/>
                    <a:pt x="1290" y="3719"/>
                  </a:cubicBezTo>
                  <a:cubicBezTo>
                    <a:pt x="864" y="3093"/>
                    <a:pt x="563" y="2291"/>
                    <a:pt x="864" y="1564"/>
                  </a:cubicBezTo>
                  <a:cubicBezTo>
                    <a:pt x="869" y="1549"/>
                    <a:pt x="871" y="1534"/>
                    <a:pt x="871" y="1521"/>
                  </a:cubicBezTo>
                  <a:lnTo>
                    <a:pt x="871" y="1521"/>
                  </a:lnTo>
                  <a:cubicBezTo>
                    <a:pt x="1212" y="840"/>
                    <a:pt x="1939" y="507"/>
                    <a:pt x="2643" y="361"/>
                  </a:cubicBezTo>
                  <a:cubicBezTo>
                    <a:pt x="3026" y="279"/>
                    <a:pt x="3416" y="243"/>
                    <a:pt x="3805" y="243"/>
                  </a:cubicBezTo>
                  <a:close/>
                  <a:moveTo>
                    <a:pt x="3782" y="0"/>
                  </a:moveTo>
                  <a:cubicBezTo>
                    <a:pt x="3477" y="0"/>
                    <a:pt x="3171" y="19"/>
                    <a:pt x="2869" y="60"/>
                  </a:cubicBezTo>
                  <a:cubicBezTo>
                    <a:pt x="1991" y="185"/>
                    <a:pt x="1014" y="586"/>
                    <a:pt x="638" y="1464"/>
                  </a:cubicBezTo>
                  <a:cubicBezTo>
                    <a:pt x="633" y="1479"/>
                    <a:pt x="630" y="1494"/>
                    <a:pt x="630" y="1509"/>
                  </a:cubicBezTo>
                  <a:lnTo>
                    <a:pt x="630" y="1509"/>
                  </a:lnTo>
                  <a:cubicBezTo>
                    <a:pt x="0" y="3106"/>
                    <a:pt x="1670" y="4725"/>
                    <a:pt x="2818" y="5549"/>
                  </a:cubicBezTo>
                  <a:cubicBezTo>
                    <a:pt x="3846" y="6276"/>
                    <a:pt x="4999" y="6827"/>
                    <a:pt x="6202" y="7153"/>
                  </a:cubicBezTo>
                  <a:cubicBezTo>
                    <a:pt x="6969" y="7385"/>
                    <a:pt x="7786" y="7528"/>
                    <a:pt x="8601" y="7528"/>
                  </a:cubicBezTo>
                  <a:cubicBezTo>
                    <a:pt x="8931" y="7528"/>
                    <a:pt x="9260" y="7504"/>
                    <a:pt x="9585" y="7454"/>
                  </a:cubicBezTo>
                  <a:cubicBezTo>
                    <a:pt x="10387" y="7328"/>
                    <a:pt x="11240" y="7003"/>
                    <a:pt x="11666" y="6276"/>
                  </a:cubicBezTo>
                  <a:cubicBezTo>
                    <a:pt x="12017" y="5674"/>
                    <a:pt x="11941" y="4922"/>
                    <a:pt x="11666" y="4296"/>
                  </a:cubicBezTo>
                  <a:cubicBezTo>
                    <a:pt x="11290" y="3469"/>
                    <a:pt x="10613" y="2767"/>
                    <a:pt x="9886" y="2191"/>
                  </a:cubicBezTo>
                  <a:cubicBezTo>
                    <a:pt x="8959" y="1464"/>
                    <a:pt x="7881" y="912"/>
                    <a:pt x="6753" y="536"/>
                  </a:cubicBezTo>
                  <a:cubicBezTo>
                    <a:pt x="5810" y="209"/>
                    <a:pt x="4794" y="0"/>
                    <a:pt x="3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7"/>
            <p:cNvSpPr/>
            <p:nvPr/>
          </p:nvSpPr>
          <p:spPr>
            <a:xfrm>
              <a:off x="4623600" y="4377000"/>
              <a:ext cx="154150" cy="135750"/>
            </a:xfrm>
            <a:custGeom>
              <a:avLst/>
              <a:gdLst/>
              <a:ahLst/>
              <a:cxnLst/>
              <a:rect l="l" t="t" r="r" b="b"/>
              <a:pathLst>
                <a:path w="6166" h="5430" extrusionOk="0">
                  <a:moveTo>
                    <a:pt x="3093" y="1"/>
                  </a:moveTo>
                  <a:cubicBezTo>
                    <a:pt x="2747" y="1"/>
                    <a:pt x="2395" y="68"/>
                    <a:pt x="2055" y="210"/>
                  </a:cubicBezTo>
                  <a:cubicBezTo>
                    <a:pt x="652" y="762"/>
                    <a:pt x="0" y="2366"/>
                    <a:pt x="551" y="3744"/>
                  </a:cubicBezTo>
                  <a:cubicBezTo>
                    <a:pt x="988" y="4788"/>
                    <a:pt x="1999" y="5429"/>
                    <a:pt x="3073" y="5429"/>
                  </a:cubicBezTo>
                  <a:cubicBezTo>
                    <a:pt x="3418" y="5429"/>
                    <a:pt x="3769" y="5363"/>
                    <a:pt x="4110" y="5223"/>
                  </a:cubicBezTo>
                  <a:cubicBezTo>
                    <a:pt x="5489" y="4646"/>
                    <a:pt x="6165" y="3067"/>
                    <a:pt x="5589" y="1689"/>
                  </a:cubicBezTo>
                  <a:cubicBezTo>
                    <a:pt x="5155" y="631"/>
                    <a:pt x="4151" y="1"/>
                    <a:pt x="30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7"/>
            <p:cNvSpPr/>
            <p:nvPr/>
          </p:nvSpPr>
          <p:spPr>
            <a:xfrm>
              <a:off x="4621075" y="4392575"/>
              <a:ext cx="48900" cy="43275"/>
            </a:xfrm>
            <a:custGeom>
              <a:avLst/>
              <a:gdLst/>
              <a:ahLst/>
              <a:cxnLst/>
              <a:rect l="l" t="t" r="r" b="b"/>
              <a:pathLst>
                <a:path w="1956" h="1731" extrusionOk="0">
                  <a:moveTo>
                    <a:pt x="985" y="0"/>
                  </a:moveTo>
                  <a:cubicBezTo>
                    <a:pt x="875" y="0"/>
                    <a:pt x="762" y="21"/>
                    <a:pt x="652" y="64"/>
                  </a:cubicBezTo>
                  <a:cubicBezTo>
                    <a:pt x="226" y="239"/>
                    <a:pt x="1" y="740"/>
                    <a:pt x="176" y="1191"/>
                  </a:cubicBezTo>
                  <a:cubicBezTo>
                    <a:pt x="328" y="1533"/>
                    <a:pt x="652" y="1731"/>
                    <a:pt x="985" y="1731"/>
                  </a:cubicBezTo>
                  <a:cubicBezTo>
                    <a:pt x="1092" y="1731"/>
                    <a:pt x="1200" y="1710"/>
                    <a:pt x="1304" y="1668"/>
                  </a:cubicBezTo>
                  <a:cubicBezTo>
                    <a:pt x="1755" y="1492"/>
                    <a:pt x="1956" y="966"/>
                    <a:pt x="1780" y="540"/>
                  </a:cubicBezTo>
                  <a:cubicBezTo>
                    <a:pt x="1647" y="198"/>
                    <a:pt x="1328" y="0"/>
                    <a:pt x="9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7"/>
            <p:cNvSpPr/>
            <p:nvPr/>
          </p:nvSpPr>
          <p:spPr>
            <a:xfrm>
              <a:off x="4768425" y="4560375"/>
              <a:ext cx="355850" cy="101050"/>
            </a:xfrm>
            <a:custGeom>
              <a:avLst/>
              <a:gdLst/>
              <a:ahLst/>
              <a:cxnLst/>
              <a:rect l="l" t="t" r="r" b="b"/>
              <a:pathLst>
                <a:path w="14234" h="4042" extrusionOk="0">
                  <a:moveTo>
                    <a:pt x="14068" y="0"/>
                  </a:moveTo>
                  <a:cubicBezTo>
                    <a:pt x="14031" y="0"/>
                    <a:pt x="13998" y="20"/>
                    <a:pt x="13982" y="68"/>
                  </a:cubicBezTo>
                  <a:cubicBezTo>
                    <a:pt x="13129" y="1898"/>
                    <a:pt x="11250" y="3026"/>
                    <a:pt x="9370" y="3502"/>
                  </a:cubicBezTo>
                  <a:cubicBezTo>
                    <a:pt x="8589" y="3697"/>
                    <a:pt x="7773" y="3798"/>
                    <a:pt x="6957" y="3798"/>
                  </a:cubicBezTo>
                  <a:cubicBezTo>
                    <a:pt x="5467" y="3798"/>
                    <a:pt x="3973" y="3462"/>
                    <a:pt x="2678" y="2750"/>
                  </a:cubicBezTo>
                  <a:cubicBezTo>
                    <a:pt x="1701" y="2224"/>
                    <a:pt x="849" y="1497"/>
                    <a:pt x="272" y="545"/>
                  </a:cubicBezTo>
                  <a:cubicBezTo>
                    <a:pt x="250" y="508"/>
                    <a:pt x="215" y="493"/>
                    <a:pt x="179" y="493"/>
                  </a:cubicBezTo>
                  <a:cubicBezTo>
                    <a:pt x="93" y="493"/>
                    <a:pt x="1" y="581"/>
                    <a:pt x="72" y="670"/>
                  </a:cubicBezTo>
                  <a:cubicBezTo>
                    <a:pt x="1174" y="2524"/>
                    <a:pt x="3305" y="3577"/>
                    <a:pt x="5385" y="3903"/>
                  </a:cubicBezTo>
                  <a:cubicBezTo>
                    <a:pt x="5933" y="3994"/>
                    <a:pt x="6495" y="4041"/>
                    <a:pt x="7059" y="4041"/>
                  </a:cubicBezTo>
                  <a:cubicBezTo>
                    <a:pt x="8815" y="4041"/>
                    <a:pt x="10591" y="3586"/>
                    <a:pt x="12052" y="2600"/>
                  </a:cubicBezTo>
                  <a:cubicBezTo>
                    <a:pt x="12954" y="1998"/>
                    <a:pt x="13731" y="1171"/>
                    <a:pt x="14182" y="194"/>
                  </a:cubicBezTo>
                  <a:cubicBezTo>
                    <a:pt x="14233" y="91"/>
                    <a:pt x="14145" y="0"/>
                    <a:pt x="14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7"/>
            <p:cNvSpPr/>
            <p:nvPr/>
          </p:nvSpPr>
          <p:spPr>
            <a:xfrm>
              <a:off x="4706300" y="4119725"/>
              <a:ext cx="436125" cy="177400"/>
            </a:xfrm>
            <a:custGeom>
              <a:avLst/>
              <a:gdLst/>
              <a:ahLst/>
              <a:cxnLst/>
              <a:rect l="l" t="t" r="r" b="b"/>
              <a:pathLst>
                <a:path w="17445" h="7096" extrusionOk="0">
                  <a:moveTo>
                    <a:pt x="9800" y="0"/>
                  </a:moveTo>
                  <a:cubicBezTo>
                    <a:pt x="7344" y="0"/>
                    <a:pt x="4988" y="426"/>
                    <a:pt x="2857" y="1203"/>
                  </a:cubicBezTo>
                  <a:cubicBezTo>
                    <a:pt x="1203" y="2456"/>
                    <a:pt x="0" y="4035"/>
                    <a:pt x="1805" y="5338"/>
                  </a:cubicBezTo>
                  <a:cubicBezTo>
                    <a:pt x="2534" y="5877"/>
                    <a:pt x="3325" y="6092"/>
                    <a:pt x="4122" y="6092"/>
                  </a:cubicBezTo>
                  <a:cubicBezTo>
                    <a:pt x="7294" y="6092"/>
                    <a:pt x="10576" y="2683"/>
                    <a:pt x="10577" y="2682"/>
                  </a:cubicBezTo>
                  <a:lnTo>
                    <a:pt x="10577" y="2682"/>
                  </a:lnTo>
                  <a:cubicBezTo>
                    <a:pt x="10576" y="2683"/>
                    <a:pt x="7520" y="6040"/>
                    <a:pt x="10577" y="6993"/>
                  </a:cubicBezTo>
                  <a:cubicBezTo>
                    <a:pt x="10801" y="7063"/>
                    <a:pt x="11035" y="7096"/>
                    <a:pt x="11276" y="7096"/>
                  </a:cubicBezTo>
                  <a:cubicBezTo>
                    <a:pt x="13700" y="7096"/>
                    <a:pt x="16806" y="3758"/>
                    <a:pt x="17444" y="1479"/>
                  </a:cubicBezTo>
                  <a:cubicBezTo>
                    <a:pt x="15138" y="551"/>
                    <a:pt x="12532" y="0"/>
                    <a:pt x="98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7"/>
            <p:cNvSpPr/>
            <p:nvPr/>
          </p:nvSpPr>
          <p:spPr>
            <a:xfrm>
              <a:off x="4723225" y="4117150"/>
              <a:ext cx="422325" cy="182900"/>
            </a:xfrm>
            <a:custGeom>
              <a:avLst/>
              <a:gdLst/>
              <a:ahLst/>
              <a:cxnLst/>
              <a:rect l="l" t="t" r="r" b="b"/>
              <a:pathLst>
                <a:path w="16893" h="7316" extrusionOk="0">
                  <a:moveTo>
                    <a:pt x="9123" y="228"/>
                  </a:moveTo>
                  <a:cubicBezTo>
                    <a:pt x="11683" y="228"/>
                    <a:pt x="14219" y="712"/>
                    <a:pt x="16612" y="1655"/>
                  </a:cubicBezTo>
                  <a:lnTo>
                    <a:pt x="16612" y="1655"/>
                  </a:lnTo>
                  <a:cubicBezTo>
                    <a:pt x="16300" y="2670"/>
                    <a:pt x="15667" y="3613"/>
                    <a:pt x="14963" y="4414"/>
                  </a:cubicBezTo>
                  <a:cubicBezTo>
                    <a:pt x="14186" y="5316"/>
                    <a:pt x="13258" y="6143"/>
                    <a:pt x="12181" y="6669"/>
                  </a:cubicBezTo>
                  <a:cubicBezTo>
                    <a:pt x="11680" y="6913"/>
                    <a:pt x="11135" y="7076"/>
                    <a:pt x="10598" y="7076"/>
                  </a:cubicBezTo>
                  <a:cubicBezTo>
                    <a:pt x="10141" y="7076"/>
                    <a:pt x="9688" y="6958"/>
                    <a:pt x="9273" y="6669"/>
                  </a:cubicBezTo>
                  <a:cubicBezTo>
                    <a:pt x="8471" y="6143"/>
                    <a:pt x="8622" y="5191"/>
                    <a:pt x="8973" y="4414"/>
                  </a:cubicBezTo>
                  <a:cubicBezTo>
                    <a:pt x="9223" y="3862"/>
                    <a:pt x="9574" y="3336"/>
                    <a:pt x="10000" y="2860"/>
                  </a:cubicBezTo>
                  <a:lnTo>
                    <a:pt x="10000" y="2860"/>
                  </a:lnTo>
                  <a:cubicBezTo>
                    <a:pt x="10000" y="2860"/>
                    <a:pt x="10000" y="2860"/>
                    <a:pt x="10000" y="2860"/>
                  </a:cubicBezTo>
                  <a:cubicBezTo>
                    <a:pt x="10079" y="2781"/>
                    <a:pt x="9986" y="2655"/>
                    <a:pt x="9894" y="2655"/>
                  </a:cubicBezTo>
                  <a:cubicBezTo>
                    <a:pt x="9870" y="2655"/>
                    <a:pt x="9846" y="2663"/>
                    <a:pt x="9825" y="2684"/>
                  </a:cubicBezTo>
                  <a:cubicBezTo>
                    <a:pt x="9825" y="2684"/>
                    <a:pt x="9825" y="2684"/>
                    <a:pt x="9825" y="2684"/>
                  </a:cubicBezTo>
                  <a:lnTo>
                    <a:pt x="9825" y="2684"/>
                  </a:lnTo>
                  <a:cubicBezTo>
                    <a:pt x="9424" y="3111"/>
                    <a:pt x="8973" y="3486"/>
                    <a:pt x="8496" y="3862"/>
                  </a:cubicBezTo>
                  <a:cubicBezTo>
                    <a:pt x="7544" y="4614"/>
                    <a:pt x="6491" y="5291"/>
                    <a:pt x="5313" y="5717"/>
                  </a:cubicBezTo>
                  <a:cubicBezTo>
                    <a:pt x="4705" y="5933"/>
                    <a:pt x="4058" y="6071"/>
                    <a:pt x="3418" y="6071"/>
                  </a:cubicBezTo>
                  <a:cubicBezTo>
                    <a:pt x="2793" y="6071"/>
                    <a:pt x="2174" y="5939"/>
                    <a:pt x="1604" y="5617"/>
                  </a:cubicBezTo>
                  <a:cubicBezTo>
                    <a:pt x="902" y="5216"/>
                    <a:pt x="201" y="4564"/>
                    <a:pt x="401" y="3687"/>
                  </a:cubicBezTo>
                  <a:cubicBezTo>
                    <a:pt x="576" y="2810"/>
                    <a:pt x="1353" y="2133"/>
                    <a:pt x="2005" y="1607"/>
                  </a:cubicBezTo>
                  <a:cubicBezTo>
                    <a:pt x="2456" y="1256"/>
                    <a:pt x="3133" y="1106"/>
                    <a:pt x="3684" y="955"/>
                  </a:cubicBezTo>
                  <a:cubicBezTo>
                    <a:pt x="4236" y="805"/>
                    <a:pt x="4812" y="679"/>
                    <a:pt x="5389" y="579"/>
                  </a:cubicBezTo>
                  <a:cubicBezTo>
                    <a:pt x="6617" y="354"/>
                    <a:pt x="7870" y="228"/>
                    <a:pt x="9123" y="228"/>
                  </a:cubicBezTo>
                  <a:close/>
                  <a:moveTo>
                    <a:pt x="9102" y="1"/>
                  </a:moveTo>
                  <a:cubicBezTo>
                    <a:pt x="9096" y="1"/>
                    <a:pt x="9089" y="2"/>
                    <a:pt x="9083" y="3"/>
                  </a:cubicBezTo>
                  <a:lnTo>
                    <a:pt x="9083" y="3"/>
                  </a:lnTo>
                  <a:cubicBezTo>
                    <a:pt x="6816" y="7"/>
                    <a:pt x="4549" y="358"/>
                    <a:pt x="2406" y="1106"/>
                  </a:cubicBezTo>
                  <a:cubicBezTo>
                    <a:pt x="1930" y="1281"/>
                    <a:pt x="1579" y="1632"/>
                    <a:pt x="1228" y="1958"/>
                  </a:cubicBezTo>
                  <a:cubicBezTo>
                    <a:pt x="902" y="2283"/>
                    <a:pt x="576" y="2659"/>
                    <a:pt x="351" y="3060"/>
                  </a:cubicBezTo>
                  <a:cubicBezTo>
                    <a:pt x="0" y="3762"/>
                    <a:pt x="50" y="4514"/>
                    <a:pt x="576" y="5141"/>
                  </a:cubicBezTo>
                  <a:cubicBezTo>
                    <a:pt x="1311" y="5950"/>
                    <a:pt x="2385" y="6307"/>
                    <a:pt x="3458" y="6307"/>
                  </a:cubicBezTo>
                  <a:cubicBezTo>
                    <a:pt x="3813" y="6307"/>
                    <a:pt x="4168" y="6268"/>
                    <a:pt x="4511" y="6193"/>
                  </a:cubicBezTo>
                  <a:cubicBezTo>
                    <a:pt x="5840" y="5918"/>
                    <a:pt x="7043" y="5241"/>
                    <a:pt x="8120" y="4464"/>
                  </a:cubicBezTo>
                  <a:cubicBezTo>
                    <a:pt x="8442" y="4216"/>
                    <a:pt x="8764" y="3969"/>
                    <a:pt x="9077" y="3709"/>
                  </a:cubicBezTo>
                  <a:lnTo>
                    <a:pt x="9077" y="3709"/>
                  </a:lnTo>
                  <a:cubicBezTo>
                    <a:pt x="8988" y="3858"/>
                    <a:pt x="8903" y="4009"/>
                    <a:pt x="8822" y="4163"/>
                  </a:cubicBezTo>
                  <a:cubicBezTo>
                    <a:pt x="8446" y="4915"/>
                    <a:pt x="8196" y="5893"/>
                    <a:pt x="8797" y="6594"/>
                  </a:cubicBezTo>
                  <a:cubicBezTo>
                    <a:pt x="9249" y="7111"/>
                    <a:pt x="9919" y="7315"/>
                    <a:pt x="10593" y="7315"/>
                  </a:cubicBezTo>
                  <a:cubicBezTo>
                    <a:pt x="10966" y="7315"/>
                    <a:pt x="11340" y="7253"/>
                    <a:pt x="11679" y="7146"/>
                  </a:cubicBezTo>
                  <a:cubicBezTo>
                    <a:pt x="12857" y="6745"/>
                    <a:pt x="13885" y="5918"/>
                    <a:pt x="14737" y="5040"/>
                  </a:cubicBezTo>
                  <a:cubicBezTo>
                    <a:pt x="15639" y="4088"/>
                    <a:pt x="16516" y="2910"/>
                    <a:pt x="16892" y="1607"/>
                  </a:cubicBezTo>
                  <a:cubicBezTo>
                    <a:pt x="16892" y="1557"/>
                    <a:pt x="16867" y="1481"/>
                    <a:pt x="16792" y="1456"/>
                  </a:cubicBezTo>
                  <a:cubicBezTo>
                    <a:pt x="14373" y="484"/>
                    <a:pt x="11781" y="8"/>
                    <a:pt x="9163" y="3"/>
                  </a:cubicBezTo>
                  <a:lnTo>
                    <a:pt x="9163" y="3"/>
                  </a:lnTo>
                  <a:cubicBezTo>
                    <a:pt x="9157" y="2"/>
                    <a:pt x="9150" y="1"/>
                    <a:pt x="9143" y="1"/>
                  </a:cubicBezTo>
                  <a:cubicBezTo>
                    <a:pt x="9137" y="1"/>
                    <a:pt x="9130" y="2"/>
                    <a:pt x="9123" y="3"/>
                  </a:cubicBezTo>
                  <a:cubicBezTo>
                    <a:pt x="9116" y="2"/>
                    <a:pt x="9109" y="1"/>
                    <a:pt x="9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9" name="Google Shape;889;p37"/>
          <p:cNvSpPr txBox="1">
            <a:spLocks noGrp="1"/>
          </p:cNvSpPr>
          <p:nvPr>
            <p:ph type="ctrTitle"/>
          </p:nvPr>
        </p:nvSpPr>
        <p:spPr>
          <a:xfrm>
            <a:off x="994921" y="978617"/>
            <a:ext cx="6636600" cy="119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u="sng" dirty="0">
                <a:latin typeface="+mn-lt"/>
                <a:cs typeface="Sabon Next LT" panose="020B0502040204020203" pitchFamily="2" charset="0"/>
              </a:rPr>
              <a:t>TIẾT 1 – BÀI 4</a:t>
            </a:r>
            <a:br>
              <a:rPr lang="en" b="1" dirty="0">
                <a:latin typeface="+mn-lt"/>
                <a:cs typeface="Sabon Next LT" panose="020B0502040204020203" pitchFamily="2" charset="0"/>
              </a:rPr>
            </a:br>
            <a:r>
              <a:rPr lang="en-US" b="1" dirty="0">
                <a:solidFill>
                  <a:schemeClr val="accent1"/>
                </a:solidFill>
                <a:latin typeface="+mn-lt"/>
                <a:cs typeface="Sabon Next LT" panose="020B0502040204020203" pitchFamily="2" charset="0"/>
              </a:rPr>
              <a:t>ĐẠO ĐỨC VÀ KỈ LUẬT</a:t>
            </a:r>
            <a:endParaRPr sz="2500" b="1" dirty="0">
              <a:solidFill>
                <a:schemeClr val="accent1"/>
              </a:solidFill>
              <a:latin typeface="+mn-lt"/>
              <a:cs typeface="Sabon Next LT" panose="020B0502040204020203" pitchFamily="2" charset="0"/>
            </a:endParaRPr>
          </a:p>
        </p:txBody>
      </p:sp>
      <p:sp>
        <p:nvSpPr>
          <p:cNvPr id="890" name="Google Shape;890;p37"/>
          <p:cNvSpPr txBox="1">
            <a:spLocks noGrp="1"/>
          </p:cNvSpPr>
          <p:nvPr>
            <p:ph type="ctrTitle" idx="2"/>
          </p:nvPr>
        </p:nvSpPr>
        <p:spPr>
          <a:xfrm>
            <a:off x="1904246" y="2680368"/>
            <a:ext cx="5022556" cy="525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-GIÁO DỤC CÔNG DÂN 7-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401;p55">
            <a:extLst>
              <a:ext uri="{FF2B5EF4-FFF2-40B4-BE49-F238E27FC236}">
                <a16:creationId xmlns:a16="http://schemas.microsoft.com/office/drawing/2014/main" id="{7E16529C-646A-47AE-B74C-FB978E285ED8}"/>
              </a:ext>
            </a:extLst>
          </p:cNvPr>
          <p:cNvSpPr txBox="1"/>
          <p:nvPr/>
        </p:nvSpPr>
        <p:spPr>
          <a:xfrm>
            <a:off x="1440384" y="33027"/>
            <a:ext cx="4778744" cy="10771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200"/>
              <a:buFont typeface="Times New Roman"/>
              <a:buNone/>
            </a:pPr>
            <a:r>
              <a:rPr lang="en-US" sz="32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Giúp</a:t>
            </a:r>
            <a:r>
              <a:rPr lang="en-US" sz="32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đỡ</a:t>
            </a:r>
            <a:r>
              <a:rPr lang="en-US" sz="32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cụ</a:t>
            </a:r>
            <a:r>
              <a:rPr lang="en-US" sz="32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già</a:t>
            </a:r>
            <a:r>
              <a:rPr lang="en-US" sz="32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lên</a:t>
            </a:r>
            <a:r>
              <a:rPr lang="en-US" sz="32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xe</a:t>
            </a:r>
            <a:r>
              <a:rPr lang="en-US" sz="32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buýt</a:t>
            </a:r>
            <a:r>
              <a:rPr lang="en-US" sz="32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200"/>
              <a:buFont typeface="Times New Roman"/>
              <a:buNone/>
            </a:pPr>
            <a:r>
              <a:rPr lang="en-US" sz="32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=&gt; </a:t>
            </a:r>
            <a:r>
              <a:rPr lang="en-US" sz="32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Biểu</a:t>
            </a:r>
            <a:r>
              <a:rPr lang="en-US" sz="32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hiện</a:t>
            </a:r>
            <a:r>
              <a:rPr lang="en-US" sz="32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đạo</a:t>
            </a:r>
            <a:r>
              <a:rPr lang="en-US" sz="32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đức</a:t>
            </a:r>
            <a:endParaRPr dirty="0"/>
          </a:p>
        </p:txBody>
      </p:sp>
      <p:pic>
        <p:nvPicPr>
          <p:cNvPr id="18" name="Google Shape;404;p55" descr="ImageView">
            <a:extLst>
              <a:ext uri="{FF2B5EF4-FFF2-40B4-BE49-F238E27FC236}">
                <a16:creationId xmlns:a16="http://schemas.microsoft.com/office/drawing/2014/main" id="{EF7EE6F8-45A2-4FFE-BFA3-82753F7CDF7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338" y="1179327"/>
            <a:ext cx="4034465" cy="393981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1085;p40">
            <a:extLst>
              <a:ext uri="{FF2B5EF4-FFF2-40B4-BE49-F238E27FC236}">
                <a16:creationId xmlns:a16="http://schemas.microsoft.com/office/drawing/2014/main" id="{5B4F06B1-7303-4833-B4C6-B898E13C2141}"/>
              </a:ext>
            </a:extLst>
          </p:cNvPr>
          <p:cNvSpPr txBox="1">
            <a:spLocks/>
          </p:cNvSpPr>
          <p:nvPr/>
        </p:nvSpPr>
        <p:spPr>
          <a:xfrm>
            <a:off x="4474679" y="2102225"/>
            <a:ext cx="1863004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Concert One"/>
              <a:buNone/>
              <a:defRPr sz="2500" b="0" i="0" u="none" strike="noStrike" cap="none">
                <a:solidFill>
                  <a:schemeClr val="accen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biểu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hiện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đạo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đức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</a:p>
        </p:txBody>
      </p:sp>
      <p:sp>
        <p:nvSpPr>
          <p:cNvPr id="27" name="Google Shape;1087;p40">
            <a:extLst>
              <a:ext uri="{FF2B5EF4-FFF2-40B4-BE49-F238E27FC236}">
                <a16:creationId xmlns:a16="http://schemas.microsoft.com/office/drawing/2014/main" id="{E6CAC337-FBE5-41F4-9B1A-383FCCFC11BC}"/>
              </a:ext>
            </a:extLst>
          </p:cNvPr>
          <p:cNvSpPr txBox="1">
            <a:spLocks/>
          </p:cNvSpPr>
          <p:nvPr/>
        </p:nvSpPr>
        <p:spPr>
          <a:xfrm>
            <a:off x="6686559" y="1902869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Concert One"/>
              <a:buNone/>
              <a:defRPr sz="2500" b="0" i="0" u="none" strike="noStrike" cap="none">
                <a:solidFill>
                  <a:schemeClr val="accen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thiếu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đạo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đức</a:t>
            </a:r>
            <a:endParaRPr lang="en-US" sz="2800" b="1" dirty="0">
              <a:latin typeface="Baloo 2" panose="020B0604020202020204" charset="0"/>
              <a:cs typeface="Baloo 2" panose="020B0604020202020204" charset="0"/>
            </a:endParaRPr>
          </a:p>
        </p:txBody>
      </p:sp>
      <p:sp>
        <p:nvSpPr>
          <p:cNvPr id="28" name="Google Shape;1089;p40">
            <a:extLst>
              <a:ext uri="{FF2B5EF4-FFF2-40B4-BE49-F238E27FC236}">
                <a16:creationId xmlns:a16="http://schemas.microsoft.com/office/drawing/2014/main" id="{268666ED-1389-4399-939B-FB9BDB7AF616}"/>
              </a:ext>
            </a:extLst>
          </p:cNvPr>
          <p:cNvSpPr txBox="1">
            <a:spLocks/>
          </p:cNvSpPr>
          <p:nvPr/>
        </p:nvSpPr>
        <p:spPr>
          <a:xfrm>
            <a:off x="4381059" y="3986406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Concert One"/>
              <a:buNone/>
              <a:defRPr sz="2500" b="0" i="0" u="none" strike="noStrike" cap="none">
                <a:solidFill>
                  <a:schemeClr val="accen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biểu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hiện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tính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kỉ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luật</a:t>
            </a:r>
            <a:endParaRPr lang="en-US" sz="2800" b="1" dirty="0">
              <a:latin typeface="Baloo 2" panose="020B0604020202020204" charset="0"/>
              <a:cs typeface="Baloo 2" panose="020B0604020202020204" charset="0"/>
            </a:endParaRPr>
          </a:p>
        </p:txBody>
      </p:sp>
      <p:sp>
        <p:nvSpPr>
          <p:cNvPr id="29" name="Google Shape;1091;p40">
            <a:extLst>
              <a:ext uri="{FF2B5EF4-FFF2-40B4-BE49-F238E27FC236}">
                <a16:creationId xmlns:a16="http://schemas.microsoft.com/office/drawing/2014/main" id="{77CAFACD-A880-4466-9EBB-995AF816FB34}"/>
              </a:ext>
            </a:extLst>
          </p:cNvPr>
          <p:cNvSpPr txBox="1">
            <a:spLocks/>
          </p:cNvSpPr>
          <p:nvPr/>
        </p:nvSpPr>
        <p:spPr>
          <a:xfrm>
            <a:off x="6919735" y="3857110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Concert One"/>
              <a:buNone/>
              <a:defRPr sz="2500" b="0" i="0" u="none" strike="noStrike" cap="none">
                <a:solidFill>
                  <a:schemeClr val="accen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800" b="1">
                <a:latin typeface="Baloo 2" panose="020B0604020202020204" charset="0"/>
                <a:cs typeface="Baloo 2" panose="020B0604020202020204" charset="0"/>
              </a:rPr>
              <a:t>thiếu kỉ luật</a:t>
            </a:r>
            <a:endParaRPr lang="en-US" sz="2800" b="1" dirty="0">
              <a:latin typeface="Baloo 2" panose="020B0604020202020204" charset="0"/>
              <a:cs typeface="Baloo 2" panose="020B0604020202020204" charset="0"/>
            </a:endParaRPr>
          </a:p>
        </p:txBody>
      </p:sp>
      <p:sp>
        <p:nvSpPr>
          <p:cNvPr id="30" name="Google Shape;1093;p40">
            <a:extLst>
              <a:ext uri="{FF2B5EF4-FFF2-40B4-BE49-F238E27FC236}">
                <a16:creationId xmlns:a16="http://schemas.microsoft.com/office/drawing/2014/main" id="{7AE8667D-DCE7-4734-B0D6-3FF9F77E171B}"/>
              </a:ext>
            </a:extLst>
          </p:cNvPr>
          <p:cNvSpPr txBox="1">
            <a:spLocks/>
          </p:cNvSpPr>
          <p:nvPr/>
        </p:nvSpPr>
        <p:spPr>
          <a:xfrm>
            <a:off x="4768531" y="1273444"/>
            <a:ext cx="1275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oncert One"/>
              <a:buNone/>
              <a:defRPr sz="3000" b="0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/>
              <a:t>A.</a:t>
            </a:r>
            <a:endParaRPr lang="en-US" dirty="0"/>
          </a:p>
        </p:txBody>
      </p:sp>
      <p:sp>
        <p:nvSpPr>
          <p:cNvPr id="31" name="Google Shape;1094;p40">
            <a:extLst>
              <a:ext uri="{FF2B5EF4-FFF2-40B4-BE49-F238E27FC236}">
                <a16:creationId xmlns:a16="http://schemas.microsoft.com/office/drawing/2014/main" id="{4DC1CE3B-C910-4B73-8BE9-4B9D2B7BE7E7}"/>
              </a:ext>
            </a:extLst>
          </p:cNvPr>
          <p:cNvSpPr txBox="1">
            <a:spLocks/>
          </p:cNvSpPr>
          <p:nvPr/>
        </p:nvSpPr>
        <p:spPr>
          <a:xfrm>
            <a:off x="7201665" y="1375169"/>
            <a:ext cx="1275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oncert One"/>
              <a:buNone/>
              <a:defRPr sz="3000" b="0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/>
              <a:t>B.</a:t>
            </a:r>
            <a:endParaRPr lang="en-US" dirty="0"/>
          </a:p>
        </p:txBody>
      </p:sp>
      <p:sp>
        <p:nvSpPr>
          <p:cNvPr id="32" name="Google Shape;1095;p40">
            <a:extLst>
              <a:ext uri="{FF2B5EF4-FFF2-40B4-BE49-F238E27FC236}">
                <a16:creationId xmlns:a16="http://schemas.microsoft.com/office/drawing/2014/main" id="{FC229BD7-0E07-4209-AAEB-DDBA225B5DA7}"/>
              </a:ext>
            </a:extLst>
          </p:cNvPr>
          <p:cNvSpPr txBox="1">
            <a:spLocks/>
          </p:cNvSpPr>
          <p:nvPr/>
        </p:nvSpPr>
        <p:spPr>
          <a:xfrm>
            <a:off x="4918799" y="3278160"/>
            <a:ext cx="1275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oncert One"/>
              <a:buNone/>
              <a:defRPr sz="3000" b="0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dirty="0"/>
              <a:t>C.</a:t>
            </a:r>
          </a:p>
        </p:txBody>
      </p:sp>
      <p:sp>
        <p:nvSpPr>
          <p:cNvPr id="33" name="Google Shape;1096;p40">
            <a:extLst>
              <a:ext uri="{FF2B5EF4-FFF2-40B4-BE49-F238E27FC236}">
                <a16:creationId xmlns:a16="http://schemas.microsoft.com/office/drawing/2014/main" id="{394F0BD1-EE36-4488-B0CC-1756FCE7CFFA}"/>
              </a:ext>
            </a:extLst>
          </p:cNvPr>
          <p:cNvSpPr txBox="1">
            <a:spLocks/>
          </p:cNvSpPr>
          <p:nvPr/>
        </p:nvSpPr>
        <p:spPr>
          <a:xfrm>
            <a:off x="7388383" y="3236974"/>
            <a:ext cx="1275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oncert One"/>
              <a:buNone/>
              <a:defRPr sz="3000" b="0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/>
              <a:t>D.</a:t>
            </a:r>
            <a:endParaRPr lang="en-US" dirty="0"/>
          </a:p>
        </p:txBody>
      </p:sp>
      <p:grpSp>
        <p:nvGrpSpPr>
          <p:cNvPr id="34" name="Google Shape;1145;p40">
            <a:extLst>
              <a:ext uri="{FF2B5EF4-FFF2-40B4-BE49-F238E27FC236}">
                <a16:creationId xmlns:a16="http://schemas.microsoft.com/office/drawing/2014/main" id="{F645AC73-3F55-427C-B4C8-B9647E8B3FF5}"/>
              </a:ext>
            </a:extLst>
          </p:cNvPr>
          <p:cNvGrpSpPr/>
          <p:nvPr/>
        </p:nvGrpSpPr>
        <p:grpSpPr>
          <a:xfrm rot="839856">
            <a:off x="7426150" y="289741"/>
            <a:ext cx="1035731" cy="744316"/>
            <a:chOff x="3504525" y="1726300"/>
            <a:chExt cx="829625" cy="596200"/>
          </a:xfrm>
        </p:grpSpPr>
        <p:sp>
          <p:nvSpPr>
            <p:cNvPr id="35" name="Google Shape;1146;p40">
              <a:extLst>
                <a:ext uri="{FF2B5EF4-FFF2-40B4-BE49-F238E27FC236}">
                  <a16:creationId xmlns:a16="http://schemas.microsoft.com/office/drawing/2014/main" id="{C00D5868-2008-4CAF-87D2-56FF669525D1}"/>
                </a:ext>
              </a:extLst>
            </p:cNvPr>
            <p:cNvSpPr/>
            <p:nvPr/>
          </p:nvSpPr>
          <p:spPr>
            <a:xfrm>
              <a:off x="4144275" y="1728100"/>
              <a:ext cx="187975" cy="188000"/>
            </a:xfrm>
            <a:custGeom>
              <a:avLst/>
              <a:gdLst/>
              <a:ahLst/>
              <a:cxnLst/>
              <a:rect l="l" t="t" r="r" b="b"/>
              <a:pathLst>
                <a:path w="7519" h="7520" extrusionOk="0">
                  <a:moveTo>
                    <a:pt x="3759" y="0"/>
                  </a:moveTo>
                  <a:cubicBezTo>
                    <a:pt x="1679" y="0"/>
                    <a:pt x="0" y="1680"/>
                    <a:pt x="0" y="3760"/>
                  </a:cubicBezTo>
                  <a:cubicBezTo>
                    <a:pt x="0" y="5840"/>
                    <a:pt x="1679" y="7519"/>
                    <a:pt x="3759" y="7519"/>
                  </a:cubicBezTo>
                  <a:cubicBezTo>
                    <a:pt x="5815" y="7519"/>
                    <a:pt x="7519" y="5840"/>
                    <a:pt x="7519" y="3760"/>
                  </a:cubicBezTo>
                  <a:cubicBezTo>
                    <a:pt x="7519" y="1680"/>
                    <a:pt x="5815" y="0"/>
                    <a:pt x="37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47;p40">
              <a:extLst>
                <a:ext uri="{FF2B5EF4-FFF2-40B4-BE49-F238E27FC236}">
                  <a16:creationId xmlns:a16="http://schemas.microsoft.com/office/drawing/2014/main" id="{460ED2F6-8B73-452E-AD1E-E581960CBE84}"/>
                </a:ext>
              </a:extLst>
            </p:cNvPr>
            <p:cNvSpPr/>
            <p:nvPr/>
          </p:nvSpPr>
          <p:spPr>
            <a:xfrm>
              <a:off x="4134875" y="1726300"/>
              <a:ext cx="199275" cy="191775"/>
            </a:xfrm>
            <a:custGeom>
              <a:avLst/>
              <a:gdLst/>
              <a:ahLst/>
              <a:cxnLst/>
              <a:rect l="l" t="t" r="r" b="b"/>
              <a:pathLst>
                <a:path w="7971" h="7671" extrusionOk="0">
                  <a:moveTo>
                    <a:pt x="4162" y="179"/>
                  </a:moveTo>
                  <a:cubicBezTo>
                    <a:pt x="4395" y="179"/>
                    <a:pt x="4629" y="201"/>
                    <a:pt x="4862" y="248"/>
                  </a:cubicBezTo>
                  <a:cubicBezTo>
                    <a:pt x="6541" y="599"/>
                    <a:pt x="7770" y="2102"/>
                    <a:pt x="7795" y="3832"/>
                  </a:cubicBezTo>
                  <a:cubicBezTo>
                    <a:pt x="7770" y="5361"/>
                    <a:pt x="6817" y="6764"/>
                    <a:pt x="5364" y="7265"/>
                  </a:cubicBezTo>
                  <a:cubicBezTo>
                    <a:pt x="4965" y="7412"/>
                    <a:pt x="4548" y="7483"/>
                    <a:pt x="4134" y="7483"/>
                  </a:cubicBezTo>
                  <a:cubicBezTo>
                    <a:pt x="3064" y="7483"/>
                    <a:pt x="2008" y="7012"/>
                    <a:pt x="1303" y="6163"/>
                  </a:cubicBezTo>
                  <a:cubicBezTo>
                    <a:pt x="326" y="4985"/>
                    <a:pt x="201" y="3280"/>
                    <a:pt x="978" y="1952"/>
                  </a:cubicBezTo>
                  <a:cubicBezTo>
                    <a:pt x="1655" y="851"/>
                    <a:pt x="2888" y="179"/>
                    <a:pt x="4162" y="179"/>
                  </a:cubicBezTo>
                  <a:close/>
                  <a:moveTo>
                    <a:pt x="4149" y="0"/>
                  </a:moveTo>
                  <a:cubicBezTo>
                    <a:pt x="3010" y="0"/>
                    <a:pt x="1882" y="514"/>
                    <a:pt x="1153" y="1426"/>
                  </a:cubicBezTo>
                  <a:cubicBezTo>
                    <a:pt x="125" y="2679"/>
                    <a:pt x="0" y="4458"/>
                    <a:pt x="852" y="5837"/>
                  </a:cubicBezTo>
                  <a:cubicBezTo>
                    <a:pt x="1565" y="6990"/>
                    <a:pt x="2823" y="7670"/>
                    <a:pt x="4139" y="7670"/>
                  </a:cubicBezTo>
                  <a:cubicBezTo>
                    <a:pt x="4396" y="7670"/>
                    <a:pt x="4655" y="7644"/>
                    <a:pt x="4912" y="7591"/>
                  </a:cubicBezTo>
                  <a:cubicBezTo>
                    <a:pt x="6692" y="7240"/>
                    <a:pt x="7970" y="5636"/>
                    <a:pt x="7970" y="3832"/>
                  </a:cubicBezTo>
                  <a:cubicBezTo>
                    <a:pt x="7970" y="2228"/>
                    <a:pt x="6942" y="774"/>
                    <a:pt x="5414" y="223"/>
                  </a:cubicBezTo>
                  <a:cubicBezTo>
                    <a:pt x="5004" y="72"/>
                    <a:pt x="4575" y="0"/>
                    <a:pt x="4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48;p40">
              <a:extLst>
                <a:ext uri="{FF2B5EF4-FFF2-40B4-BE49-F238E27FC236}">
                  <a16:creationId xmlns:a16="http://schemas.microsoft.com/office/drawing/2014/main" id="{1F416738-85D9-4005-936E-6CEE6C8C15BD}"/>
                </a:ext>
              </a:extLst>
            </p:cNvPr>
            <p:cNvSpPr/>
            <p:nvPr/>
          </p:nvSpPr>
          <p:spPr>
            <a:xfrm>
              <a:off x="3513300" y="1728100"/>
              <a:ext cx="188000" cy="188000"/>
            </a:xfrm>
            <a:custGeom>
              <a:avLst/>
              <a:gdLst/>
              <a:ahLst/>
              <a:cxnLst/>
              <a:rect l="l" t="t" r="r" b="b"/>
              <a:pathLst>
                <a:path w="7520" h="7520" extrusionOk="0">
                  <a:moveTo>
                    <a:pt x="3760" y="0"/>
                  </a:moveTo>
                  <a:cubicBezTo>
                    <a:pt x="1680" y="0"/>
                    <a:pt x="1" y="1680"/>
                    <a:pt x="1" y="3760"/>
                  </a:cubicBezTo>
                  <a:cubicBezTo>
                    <a:pt x="1" y="5840"/>
                    <a:pt x="1680" y="7519"/>
                    <a:pt x="3760" y="7519"/>
                  </a:cubicBezTo>
                  <a:cubicBezTo>
                    <a:pt x="5840" y="7519"/>
                    <a:pt x="7520" y="5840"/>
                    <a:pt x="7520" y="3760"/>
                  </a:cubicBezTo>
                  <a:cubicBezTo>
                    <a:pt x="7520" y="1680"/>
                    <a:pt x="5840" y="0"/>
                    <a:pt x="37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49;p40">
              <a:extLst>
                <a:ext uri="{FF2B5EF4-FFF2-40B4-BE49-F238E27FC236}">
                  <a16:creationId xmlns:a16="http://schemas.microsoft.com/office/drawing/2014/main" id="{BFAF64A3-B3A6-4FCD-8583-A4CE007EF883}"/>
                </a:ext>
              </a:extLst>
            </p:cNvPr>
            <p:cNvSpPr/>
            <p:nvPr/>
          </p:nvSpPr>
          <p:spPr>
            <a:xfrm>
              <a:off x="3504525" y="1726300"/>
              <a:ext cx="198650" cy="191775"/>
            </a:xfrm>
            <a:custGeom>
              <a:avLst/>
              <a:gdLst/>
              <a:ahLst/>
              <a:cxnLst/>
              <a:rect l="l" t="t" r="r" b="b"/>
              <a:pathLst>
                <a:path w="7946" h="7671" extrusionOk="0">
                  <a:moveTo>
                    <a:pt x="4137" y="179"/>
                  </a:moveTo>
                  <a:cubicBezTo>
                    <a:pt x="4371" y="179"/>
                    <a:pt x="4605" y="201"/>
                    <a:pt x="4838" y="248"/>
                  </a:cubicBezTo>
                  <a:cubicBezTo>
                    <a:pt x="6517" y="599"/>
                    <a:pt x="7745" y="2102"/>
                    <a:pt x="7770" y="3832"/>
                  </a:cubicBezTo>
                  <a:cubicBezTo>
                    <a:pt x="7770" y="5361"/>
                    <a:pt x="6793" y="6764"/>
                    <a:pt x="5364" y="7265"/>
                  </a:cubicBezTo>
                  <a:cubicBezTo>
                    <a:pt x="4958" y="7412"/>
                    <a:pt x="4537" y="7483"/>
                    <a:pt x="4119" y="7483"/>
                  </a:cubicBezTo>
                  <a:cubicBezTo>
                    <a:pt x="3040" y="7483"/>
                    <a:pt x="1984" y="7012"/>
                    <a:pt x="1279" y="6163"/>
                  </a:cubicBezTo>
                  <a:cubicBezTo>
                    <a:pt x="302" y="4985"/>
                    <a:pt x="176" y="3280"/>
                    <a:pt x="953" y="1952"/>
                  </a:cubicBezTo>
                  <a:cubicBezTo>
                    <a:pt x="1631" y="851"/>
                    <a:pt x="2864" y="179"/>
                    <a:pt x="4137" y="179"/>
                  </a:cubicBezTo>
                  <a:close/>
                  <a:moveTo>
                    <a:pt x="4124" y="0"/>
                  </a:moveTo>
                  <a:cubicBezTo>
                    <a:pt x="2985" y="0"/>
                    <a:pt x="1858" y="514"/>
                    <a:pt x="1129" y="1426"/>
                  </a:cubicBezTo>
                  <a:cubicBezTo>
                    <a:pt x="126" y="2679"/>
                    <a:pt x="1" y="4458"/>
                    <a:pt x="828" y="5837"/>
                  </a:cubicBezTo>
                  <a:cubicBezTo>
                    <a:pt x="1541" y="6990"/>
                    <a:pt x="2799" y="7670"/>
                    <a:pt x="4115" y="7670"/>
                  </a:cubicBezTo>
                  <a:cubicBezTo>
                    <a:pt x="4372" y="7670"/>
                    <a:pt x="4631" y="7644"/>
                    <a:pt x="4888" y="7591"/>
                  </a:cubicBezTo>
                  <a:cubicBezTo>
                    <a:pt x="6668" y="7240"/>
                    <a:pt x="7946" y="5636"/>
                    <a:pt x="7946" y="3832"/>
                  </a:cubicBezTo>
                  <a:cubicBezTo>
                    <a:pt x="7946" y="2228"/>
                    <a:pt x="6918" y="774"/>
                    <a:pt x="5389" y="223"/>
                  </a:cubicBezTo>
                  <a:cubicBezTo>
                    <a:pt x="4980" y="72"/>
                    <a:pt x="4551" y="0"/>
                    <a:pt x="4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50;p40">
              <a:extLst>
                <a:ext uri="{FF2B5EF4-FFF2-40B4-BE49-F238E27FC236}">
                  <a16:creationId xmlns:a16="http://schemas.microsoft.com/office/drawing/2014/main" id="{DC99E144-9FDB-4BB9-BFEB-362A397F975D}"/>
                </a:ext>
              </a:extLst>
            </p:cNvPr>
            <p:cNvSpPr/>
            <p:nvPr/>
          </p:nvSpPr>
          <p:spPr>
            <a:xfrm>
              <a:off x="3594125" y="1764425"/>
              <a:ext cx="657300" cy="555800"/>
            </a:xfrm>
            <a:custGeom>
              <a:avLst/>
              <a:gdLst/>
              <a:ahLst/>
              <a:cxnLst/>
              <a:rect l="l" t="t" r="r" b="b"/>
              <a:pathLst>
                <a:path w="26292" h="22232" extrusionOk="0">
                  <a:moveTo>
                    <a:pt x="13134" y="1"/>
                  </a:moveTo>
                  <a:cubicBezTo>
                    <a:pt x="5891" y="1"/>
                    <a:pt x="1" y="4988"/>
                    <a:pt x="1" y="11104"/>
                  </a:cubicBezTo>
                  <a:cubicBezTo>
                    <a:pt x="1" y="17244"/>
                    <a:pt x="5891" y="22232"/>
                    <a:pt x="13134" y="22232"/>
                  </a:cubicBezTo>
                  <a:cubicBezTo>
                    <a:pt x="20402" y="22232"/>
                    <a:pt x="26292" y="17244"/>
                    <a:pt x="26292" y="11104"/>
                  </a:cubicBezTo>
                  <a:cubicBezTo>
                    <a:pt x="26292" y="4988"/>
                    <a:pt x="20402" y="1"/>
                    <a:pt x="131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51;p40">
              <a:extLst>
                <a:ext uri="{FF2B5EF4-FFF2-40B4-BE49-F238E27FC236}">
                  <a16:creationId xmlns:a16="http://schemas.microsoft.com/office/drawing/2014/main" id="{EA49E20E-1977-4BDE-8EBD-ADE9FE8D351A}"/>
                </a:ext>
              </a:extLst>
            </p:cNvPr>
            <p:cNvSpPr/>
            <p:nvPr/>
          </p:nvSpPr>
          <p:spPr>
            <a:xfrm>
              <a:off x="3587250" y="1762200"/>
              <a:ext cx="666050" cy="560300"/>
            </a:xfrm>
            <a:custGeom>
              <a:avLst/>
              <a:gdLst/>
              <a:ahLst/>
              <a:cxnLst/>
              <a:rect l="l" t="t" r="r" b="b"/>
              <a:pathLst>
                <a:path w="26642" h="22412" extrusionOk="0">
                  <a:moveTo>
                    <a:pt x="13396" y="182"/>
                  </a:moveTo>
                  <a:cubicBezTo>
                    <a:pt x="14284" y="182"/>
                    <a:pt x="15170" y="260"/>
                    <a:pt x="16040" y="416"/>
                  </a:cubicBezTo>
                  <a:cubicBezTo>
                    <a:pt x="18547" y="842"/>
                    <a:pt x="20953" y="1894"/>
                    <a:pt x="22857" y="3574"/>
                  </a:cubicBezTo>
                  <a:cubicBezTo>
                    <a:pt x="24587" y="5128"/>
                    <a:pt x="25890" y="7183"/>
                    <a:pt x="26316" y="9489"/>
                  </a:cubicBezTo>
                  <a:cubicBezTo>
                    <a:pt x="26416" y="10065"/>
                    <a:pt x="26466" y="10641"/>
                    <a:pt x="26466" y="11193"/>
                  </a:cubicBezTo>
                  <a:cubicBezTo>
                    <a:pt x="26466" y="13549"/>
                    <a:pt x="25564" y="15804"/>
                    <a:pt x="24060" y="17609"/>
                  </a:cubicBezTo>
                  <a:cubicBezTo>
                    <a:pt x="22456" y="19489"/>
                    <a:pt x="20251" y="20842"/>
                    <a:pt x="17895" y="21569"/>
                  </a:cubicBezTo>
                  <a:cubicBezTo>
                    <a:pt x="16444" y="22001"/>
                    <a:pt x="14930" y="22224"/>
                    <a:pt x="13419" y="22224"/>
                  </a:cubicBezTo>
                  <a:cubicBezTo>
                    <a:pt x="12217" y="22224"/>
                    <a:pt x="11016" y="22083"/>
                    <a:pt x="9850" y="21794"/>
                  </a:cubicBezTo>
                  <a:cubicBezTo>
                    <a:pt x="7419" y="21218"/>
                    <a:pt x="5113" y="20015"/>
                    <a:pt x="3359" y="18210"/>
                  </a:cubicBezTo>
                  <a:cubicBezTo>
                    <a:pt x="1730" y="16556"/>
                    <a:pt x="602" y="14376"/>
                    <a:pt x="401" y="12045"/>
                  </a:cubicBezTo>
                  <a:cubicBezTo>
                    <a:pt x="201" y="9714"/>
                    <a:pt x="877" y="7408"/>
                    <a:pt x="2256" y="5504"/>
                  </a:cubicBezTo>
                  <a:cubicBezTo>
                    <a:pt x="3684" y="3499"/>
                    <a:pt x="5765" y="2020"/>
                    <a:pt x="8045" y="1168"/>
                  </a:cubicBezTo>
                  <a:cubicBezTo>
                    <a:pt x="9747" y="510"/>
                    <a:pt x="11574" y="182"/>
                    <a:pt x="13396" y="182"/>
                  </a:cubicBezTo>
                  <a:close/>
                  <a:moveTo>
                    <a:pt x="13414" y="1"/>
                  </a:moveTo>
                  <a:cubicBezTo>
                    <a:pt x="12196" y="1"/>
                    <a:pt x="10978" y="140"/>
                    <a:pt x="9800" y="416"/>
                  </a:cubicBezTo>
                  <a:cubicBezTo>
                    <a:pt x="7344" y="1017"/>
                    <a:pt x="4988" y="2245"/>
                    <a:pt x="3208" y="4075"/>
                  </a:cubicBezTo>
                  <a:cubicBezTo>
                    <a:pt x="1554" y="5754"/>
                    <a:pt x="451" y="7960"/>
                    <a:pt x="226" y="10316"/>
                  </a:cubicBezTo>
                  <a:cubicBezTo>
                    <a:pt x="0" y="12697"/>
                    <a:pt x="702" y="15078"/>
                    <a:pt x="2080" y="17007"/>
                  </a:cubicBezTo>
                  <a:cubicBezTo>
                    <a:pt x="3534" y="19012"/>
                    <a:pt x="5639" y="20516"/>
                    <a:pt x="7920" y="21393"/>
                  </a:cubicBezTo>
                  <a:cubicBezTo>
                    <a:pt x="9681" y="22077"/>
                    <a:pt x="11559" y="22411"/>
                    <a:pt x="13434" y="22411"/>
                  </a:cubicBezTo>
                  <a:cubicBezTo>
                    <a:pt x="14307" y="22411"/>
                    <a:pt x="15180" y="22339"/>
                    <a:pt x="16040" y="22195"/>
                  </a:cubicBezTo>
                  <a:cubicBezTo>
                    <a:pt x="18597" y="21744"/>
                    <a:pt x="21028" y="20667"/>
                    <a:pt x="22983" y="18962"/>
                  </a:cubicBezTo>
                  <a:cubicBezTo>
                    <a:pt x="24762" y="17383"/>
                    <a:pt x="26065" y="15278"/>
                    <a:pt x="26492" y="12947"/>
                  </a:cubicBezTo>
                  <a:cubicBezTo>
                    <a:pt x="26592" y="12371"/>
                    <a:pt x="26642" y="11794"/>
                    <a:pt x="26642" y="11193"/>
                  </a:cubicBezTo>
                  <a:cubicBezTo>
                    <a:pt x="26642" y="8837"/>
                    <a:pt x="25740" y="6556"/>
                    <a:pt x="24211" y="4727"/>
                  </a:cubicBezTo>
                  <a:cubicBezTo>
                    <a:pt x="22607" y="2797"/>
                    <a:pt x="20376" y="1443"/>
                    <a:pt x="17995" y="691"/>
                  </a:cubicBezTo>
                  <a:cubicBezTo>
                    <a:pt x="16520" y="228"/>
                    <a:pt x="14967" y="1"/>
                    <a:pt x="134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52;p40">
              <a:extLst>
                <a:ext uri="{FF2B5EF4-FFF2-40B4-BE49-F238E27FC236}">
                  <a16:creationId xmlns:a16="http://schemas.microsoft.com/office/drawing/2014/main" id="{7F5DEBCE-9554-4C22-90D3-C15947520C0A}"/>
                </a:ext>
              </a:extLst>
            </p:cNvPr>
            <p:cNvSpPr/>
            <p:nvPr/>
          </p:nvSpPr>
          <p:spPr>
            <a:xfrm>
              <a:off x="3644875" y="1787625"/>
              <a:ext cx="555800" cy="397900"/>
            </a:xfrm>
            <a:custGeom>
              <a:avLst/>
              <a:gdLst/>
              <a:ahLst/>
              <a:cxnLst/>
              <a:rect l="l" t="t" r="r" b="b"/>
              <a:pathLst>
                <a:path w="22232" h="15916" extrusionOk="0">
                  <a:moveTo>
                    <a:pt x="11104" y="0"/>
                  </a:moveTo>
                  <a:cubicBezTo>
                    <a:pt x="4963" y="0"/>
                    <a:pt x="1" y="3559"/>
                    <a:pt x="1" y="7945"/>
                  </a:cubicBezTo>
                  <a:cubicBezTo>
                    <a:pt x="1" y="12356"/>
                    <a:pt x="4963" y="15915"/>
                    <a:pt x="11104" y="15915"/>
                  </a:cubicBezTo>
                  <a:cubicBezTo>
                    <a:pt x="17269" y="15915"/>
                    <a:pt x="22232" y="12356"/>
                    <a:pt x="22232" y="7945"/>
                  </a:cubicBezTo>
                  <a:cubicBezTo>
                    <a:pt x="22232" y="3559"/>
                    <a:pt x="17269" y="0"/>
                    <a:pt x="11104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53;p40">
              <a:extLst>
                <a:ext uri="{FF2B5EF4-FFF2-40B4-BE49-F238E27FC236}">
                  <a16:creationId xmlns:a16="http://schemas.microsoft.com/office/drawing/2014/main" id="{284C3AD0-00D2-47CA-9D0F-027927A092D0}"/>
                </a:ext>
              </a:extLst>
            </p:cNvPr>
            <p:cNvSpPr/>
            <p:nvPr/>
          </p:nvSpPr>
          <p:spPr>
            <a:xfrm>
              <a:off x="3684350" y="1764425"/>
              <a:ext cx="476850" cy="107175"/>
            </a:xfrm>
            <a:custGeom>
              <a:avLst/>
              <a:gdLst/>
              <a:ahLst/>
              <a:cxnLst/>
              <a:rect l="l" t="t" r="r" b="b"/>
              <a:pathLst>
                <a:path w="19074" h="4287" extrusionOk="0">
                  <a:moveTo>
                    <a:pt x="9525" y="1"/>
                  </a:moveTo>
                  <a:cubicBezTo>
                    <a:pt x="5790" y="1"/>
                    <a:pt x="2407" y="1329"/>
                    <a:pt x="1" y="3460"/>
                  </a:cubicBezTo>
                  <a:cubicBezTo>
                    <a:pt x="1028" y="3986"/>
                    <a:pt x="2307" y="4287"/>
                    <a:pt x="3660" y="4287"/>
                  </a:cubicBezTo>
                  <a:cubicBezTo>
                    <a:pt x="6342" y="4287"/>
                    <a:pt x="8597" y="3134"/>
                    <a:pt x="9525" y="1480"/>
                  </a:cubicBezTo>
                  <a:cubicBezTo>
                    <a:pt x="10452" y="3134"/>
                    <a:pt x="12733" y="4287"/>
                    <a:pt x="15415" y="4287"/>
                  </a:cubicBezTo>
                  <a:cubicBezTo>
                    <a:pt x="16768" y="4287"/>
                    <a:pt x="18021" y="3986"/>
                    <a:pt x="19074" y="3460"/>
                  </a:cubicBezTo>
                  <a:cubicBezTo>
                    <a:pt x="16668" y="1329"/>
                    <a:pt x="13284" y="1"/>
                    <a:pt x="95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154;p40">
              <a:extLst>
                <a:ext uri="{FF2B5EF4-FFF2-40B4-BE49-F238E27FC236}">
                  <a16:creationId xmlns:a16="http://schemas.microsoft.com/office/drawing/2014/main" id="{558E35B5-5A81-4423-A54B-C3E65F9F8197}"/>
                </a:ext>
              </a:extLst>
            </p:cNvPr>
            <p:cNvSpPr/>
            <p:nvPr/>
          </p:nvSpPr>
          <p:spPr>
            <a:xfrm>
              <a:off x="3681850" y="1762550"/>
              <a:ext cx="481850" cy="111350"/>
            </a:xfrm>
            <a:custGeom>
              <a:avLst/>
              <a:gdLst/>
              <a:ahLst/>
              <a:cxnLst/>
              <a:rect l="l" t="t" r="r" b="b"/>
              <a:pathLst>
                <a:path w="19274" h="4454" extrusionOk="0">
                  <a:moveTo>
                    <a:pt x="9625" y="176"/>
                  </a:moveTo>
                  <a:cubicBezTo>
                    <a:pt x="12357" y="176"/>
                    <a:pt x="15063" y="878"/>
                    <a:pt x="17394" y="2332"/>
                  </a:cubicBezTo>
                  <a:cubicBezTo>
                    <a:pt x="17958" y="2684"/>
                    <a:pt x="18499" y="3080"/>
                    <a:pt x="18998" y="3520"/>
                  </a:cubicBezTo>
                  <a:lnTo>
                    <a:pt x="18998" y="3520"/>
                  </a:lnTo>
                  <a:cubicBezTo>
                    <a:pt x="17893" y="4036"/>
                    <a:pt x="16681" y="4269"/>
                    <a:pt x="15477" y="4269"/>
                  </a:cubicBezTo>
                  <a:cubicBezTo>
                    <a:pt x="15213" y="4269"/>
                    <a:pt x="14949" y="4258"/>
                    <a:pt x="14687" y="4236"/>
                  </a:cubicBezTo>
                  <a:cubicBezTo>
                    <a:pt x="13384" y="4111"/>
                    <a:pt x="12056" y="3710"/>
                    <a:pt x="11003" y="2933"/>
                  </a:cubicBezTo>
                  <a:cubicBezTo>
                    <a:pt x="10477" y="2557"/>
                    <a:pt x="10026" y="2081"/>
                    <a:pt x="9725" y="1530"/>
                  </a:cubicBezTo>
                  <a:cubicBezTo>
                    <a:pt x="9700" y="1492"/>
                    <a:pt x="9669" y="1473"/>
                    <a:pt x="9637" y="1473"/>
                  </a:cubicBezTo>
                  <a:cubicBezTo>
                    <a:pt x="9606" y="1473"/>
                    <a:pt x="9575" y="1492"/>
                    <a:pt x="9550" y="1530"/>
                  </a:cubicBezTo>
                  <a:cubicBezTo>
                    <a:pt x="8973" y="2557"/>
                    <a:pt x="7921" y="3259"/>
                    <a:pt x="6843" y="3710"/>
                  </a:cubicBezTo>
                  <a:cubicBezTo>
                    <a:pt x="5872" y="4088"/>
                    <a:pt x="4837" y="4272"/>
                    <a:pt x="3802" y="4272"/>
                  </a:cubicBezTo>
                  <a:cubicBezTo>
                    <a:pt x="3394" y="4272"/>
                    <a:pt x="2986" y="4243"/>
                    <a:pt x="2582" y="4186"/>
                  </a:cubicBezTo>
                  <a:cubicBezTo>
                    <a:pt x="1777" y="4092"/>
                    <a:pt x="995" y="3863"/>
                    <a:pt x="277" y="3521"/>
                  </a:cubicBezTo>
                  <a:lnTo>
                    <a:pt x="277" y="3521"/>
                  </a:lnTo>
                  <a:cubicBezTo>
                    <a:pt x="2216" y="1819"/>
                    <a:pt x="4681" y="770"/>
                    <a:pt x="7219" y="352"/>
                  </a:cubicBezTo>
                  <a:cubicBezTo>
                    <a:pt x="8021" y="226"/>
                    <a:pt x="8823" y="176"/>
                    <a:pt x="9625" y="176"/>
                  </a:cubicBezTo>
                  <a:close/>
                  <a:moveTo>
                    <a:pt x="9625" y="1"/>
                  </a:moveTo>
                  <a:cubicBezTo>
                    <a:pt x="6868" y="1"/>
                    <a:pt x="4111" y="703"/>
                    <a:pt x="1755" y="2181"/>
                  </a:cubicBezTo>
                  <a:cubicBezTo>
                    <a:pt x="1154" y="2557"/>
                    <a:pt x="577" y="3008"/>
                    <a:pt x="51" y="3485"/>
                  </a:cubicBezTo>
                  <a:cubicBezTo>
                    <a:pt x="1" y="3510"/>
                    <a:pt x="1" y="3585"/>
                    <a:pt x="51" y="3610"/>
                  </a:cubicBezTo>
                  <a:cubicBezTo>
                    <a:pt x="1194" y="4182"/>
                    <a:pt x="2471" y="4454"/>
                    <a:pt x="3745" y="4454"/>
                  </a:cubicBezTo>
                  <a:cubicBezTo>
                    <a:pt x="4034" y="4454"/>
                    <a:pt x="4324" y="4440"/>
                    <a:pt x="4612" y="4412"/>
                  </a:cubicBezTo>
                  <a:cubicBezTo>
                    <a:pt x="5966" y="4287"/>
                    <a:pt x="7319" y="3860"/>
                    <a:pt x="8422" y="3033"/>
                  </a:cubicBezTo>
                  <a:cubicBezTo>
                    <a:pt x="8903" y="2690"/>
                    <a:pt x="9321" y="2263"/>
                    <a:pt x="9638" y="1752"/>
                  </a:cubicBezTo>
                  <a:lnTo>
                    <a:pt x="9638" y="1752"/>
                  </a:lnTo>
                  <a:cubicBezTo>
                    <a:pt x="10251" y="2726"/>
                    <a:pt x="11256" y="3407"/>
                    <a:pt x="12306" y="3860"/>
                  </a:cubicBezTo>
                  <a:cubicBezTo>
                    <a:pt x="13299" y="4257"/>
                    <a:pt x="14382" y="4446"/>
                    <a:pt x="15463" y="4446"/>
                  </a:cubicBezTo>
                  <a:cubicBezTo>
                    <a:pt x="15883" y="4446"/>
                    <a:pt x="16303" y="4418"/>
                    <a:pt x="16718" y="4362"/>
                  </a:cubicBezTo>
                  <a:cubicBezTo>
                    <a:pt x="17595" y="4261"/>
                    <a:pt x="18422" y="4011"/>
                    <a:pt x="19199" y="3610"/>
                  </a:cubicBezTo>
                  <a:cubicBezTo>
                    <a:pt x="19274" y="3585"/>
                    <a:pt x="19274" y="3510"/>
                    <a:pt x="19224" y="3485"/>
                  </a:cubicBezTo>
                  <a:cubicBezTo>
                    <a:pt x="17219" y="1705"/>
                    <a:pt x="14687" y="602"/>
                    <a:pt x="12056" y="176"/>
                  </a:cubicBezTo>
                  <a:cubicBezTo>
                    <a:pt x="11254" y="51"/>
                    <a:pt x="10452" y="1"/>
                    <a:pt x="9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155;p40">
              <a:extLst>
                <a:ext uri="{FF2B5EF4-FFF2-40B4-BE49-F238E27FC236}">
                  <a16:creationId xmlns:a16="http://schemas.microsoft.com/office/drawing/2014/main" id="{3E7FD85A-7754-4E6A-B0D2-D77F69C16AC1}"/>
                </a:ext>
              </a:extLst>
            </p:cNvPr>
            <p:cNvSpPr/>
            <p:nvPr/>
          </p:nvSpPr>
          <p:spPr>
            <a:xfrm>
              <a:off x="4059675" y="1895400"/>
              <a:ext cx="148525" cy="148500"/>
            </a:xfrm>
            <a:custGeom>
              <a:avLst/>
              <a:gdLst/>
              <a:ahLst/>
              <a:cxnLst/>
              <a:rect l="l" t="t" r="r" b="b"/>
              <a:pathLst>
                <a:path w="5941" h="5940" extrusionOk="0">
                  <a:moveTo>
                    <a:pt x="2958" y="0"/>
                  </a:moveTo>
                  <a:cubicBezTo>
                    <a:pt x="1329" y="0"/>
                    <a:pt x="1" y="1328"/>
                    <a:pt x="1" y="2983"/>
                  </a:cubicBezTo>
                  <a:cubicBezTo>
                    <a:pt x="1" y="4612"/>
                    <a:pt x="1329" y="5940"/>
                    <a:pt x="2958" y="5940"/>
                  </a:cubicBezTo>
                  <a:cubicBezTo>
                    <a:pt x="4612" y="5940"/>
                    <a:pt x="5940" y="4612"/>
                    <a:pt x="5940" y="2983"/>
                  </a:cubicBezTo>
                  <a:cubicBezTo>
                    <a:pt x="5940" y="1328"/>
                    <a:pt x="4612" y="0"/>
                    <a:pt x="29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156;p40">
              <a:extLst>
                <a:ext uri="{FF2B5EF4-FFF2-40B4-BE49-F238E27FC236}">
                  <a16:creationId xmlns:a16="http://schemas.microsoft.com/office/drawing/2014/main" id="{3542514D-0517-461B-A060-4852EABC245F}"/>
                </a:ext>
              </a:extLst>
            </p:cNvPr>
            <p:cNvSpPr/>
            <p:nvPr/>
          </p:nvSpPr>
          <p:spPr>
            <a:xfrm>
              <a:off x="4057175" y="1893300"/>
              <a:ext cx="159175" cy="153075"/>
            </a:xfrm>
            <a:custGeom>
              <a:avLst/>
              <a:gdLst/>
              <a:ahLst/>
              <a:cxnLst/>
              <a:rect l="l" t="t" r="r" b="b"/>
              <a:pathLst>
                <a:path w="6367" h="6123" extrusionOk="0">
                  <a:moveTo>
                    <a:pt x="3081" y="180"/>
                  </a:moveTo>
                  <a:cubicBezTo>
                    <a:pt x="3920" y="180"/>
                    <a:pt x="4733" y="549"/>
                    <a:pt x="5289" y="1212"/>
                  </a:cubicBezTo>
                  <a:cubicBezTo>
                    <a:pt x="6065" y="2139"/>
                    <a:pt x="6166" y="3518"/>
                    <a:pt x="5539" y="4570"/>
                  </a:cubicBezTo>
                  <a:cubicBezTo>
                    <a:pt x="5009" y="5440"/>
                    <a:pt x="4048" y="5950"/>
                    <a:pt x="3037" y="5950"/>
                  </a:cubicBezTo>
                  <a:cubicBezTo>
                    <a:pt x="2852" y="5950"/>
                    <a:pt x="2667" y="5933"/>
                    <a:pt x="2481" y="5899"/>
                  </a:cubicBezTo>
                  <a:cubicBezTo>
                    <a:pt x="1153" y="5623"/>
                    <a:pt x="201" y="4420"/>
                    <a:pt x="176" y="3067"/>
                  </a:cubicBezTo>
                  <a:cubicBezTo>
                    <a:pt x="201" y="1864"/>
                    <a:pt x="953" y="761"/>
                    <a:pt x="2080" y="360"/>
                  </a:cubicBezTo>
                  <a:cubicBezTo>
                    <a:pt x="2409" y="238"/>
                    <a:pt x="2747" y="180"/>
                    <a:pt x="3081" y="180"/>
                  </a:cubicBezTo>
                  <a:close/>
                  <a:moveTo>
                    <a:pt x="3070" y="1"/>
                  </a:moveTo>
                  <a:cubicBezTo>
                    <a:pt x="2875" y="1"/>
                    <a:pt x="2677" y="20"/>
                    <a:pt x="2481" y="59"/>
                  </a:cubicBezTo>
                  <a:cubicBezTo>
                    <a:pt x="1054" y="334"/>
                    <a:pt x="28" y="1610"/>
                    <a:pt x="0" y="3062"/>
                  </a:cubicBezTo>
                  <a:lnTo>
                    <a:pt x="0" y="3062"/>
                  </a:lnTo>
                  <a:cubicBezTo>
                    <a:pt x="0" y="3063"/>
                    <a:pt x="0" y="3065"/>
                    <a:pt x="0" y="3067"/>
                  </a:cubicBezTo>
                  <a:cubicBezTo>
                    <a:pt x="0" y="3067"/>
                    <a:pt x="0" y="3067"/>
                    <a:pt x="0" y="3067"/>
                  </a:cubicBezTo>
                  <a:lnTo>
                    <a:pt x="0" y="3067"/>
                  </a:lnTo>
                  <a:cubicBezTo>
                    <a:pt x="0" y="3068"/>
                    <a:pt x="0" y="3069"/>
                    <a:pt x="0" y="3070"/>
                  </a:cubicBezTo>
                  <a:lnTo>
                    <a:pt x="0" y="3070"/>
                  </a:lnTo>
                  <a:cubicBezTo>
                    <a:pt x="27" y="4347"/>
                    <a:pt x="828" y="5498"/>
                    <a:pt x="2030" y="5949"/>
                  </a:cubicBezTo>
                  <a:cubicBezTo>
                    <a:pt x="2361" y="6066"/>
                    <a:pt x="2706" y="6123"/>
                    <a:pt x="3048" y="6123"/>
                  </a:cubicBezTo>
                  <a:cubicBezTo>
                    <a:pt x="3950" y="6123"/>
                    <a:pt x="4839" y="5730"/>
                    <a:pt x="5439" y="5021"/>
                  </a:cubicBezTo>
                  <a:cubicBezTo>
                    <a:pt x="6241" y="4019"/>
                    <a:pt x="6366" y="2590"/>
                    <a:pt x="5690" y="1463"/>
                  </a:cubicBezTo>
                  <a:cubicBezTo>
                    <a:pt x="5140" y="553"/>
                    <a:pt x="4126" y="1"/>
                    <a:pt x="3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157;p40">
              <a:extLst>
                <a:ext uri="{FF2B5EF4-FFF2-40B4-BE49-F238E27FC236}">
                  <a16:creationId xmlns:a16="http://schemas.microsoft.com/office/drawing/2014/main" id="{C7876646-B01C-4136-8C46-294660E4712D}"/>
                </a:ext>
              </a:extLst>
            </p:cNvPr>
            <p:cNvSpPr/>
            <p:nvPr/>
          </p:nvSpPr>
          <p:spPr>
            <a:xfrm>
              <a:off x="4083475" y="1920450"/>
              <a:ext cx="100925" cy="100900"/>
            </a:xfrm>
            <a:custGeom>
              <a:avLst/>
              <a:gdLst/>
              <a:ahLst/>
              <a:cxnLst/>
              <a:rect l="l" t="t" r="r" b="b"/>
              <a:pathLst>
                <a:path w="4037" h="4036" extrusionOk="0">
                  <a:moveTo>
                    <a:pt x="2006" y="1"/>
                  </a:moveTo>
                  <a:cubicBezTo>
                    <a:pt x="903" y="1"/>
                    <a:pt x="1" y="903"/>
                    <a:pt x="1" y="2006"/>
                  </a:cubicBezTo>
                  <a:cubicBezTo>
                    <a:pt x="1" y="3133"/>
                    <a:pt x="903" y="4036"/>
                    <a:pt x="2006" y="4036"/>
                  </a:cubicBezTo>
                  <a:cubicBezTo>
                    <a:pt x="3134" y="4036"/>
                    <a:pt x="4036" y="3133"/>
                    <a:pt x="4036" y="2006"/>
                  </a:cubicBezTo>
                  <a:cubicBezTo>
                    <a:pt x="4036" y="903"/>
                    <a:pt x="3134" y="1"/>
                    <a:pt x="2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158;p40">
              <a:extLst>
                <a:ext uri="{FF2B5EF4-FFF2-40B4-BE49-F238E27FC236}">
                  <a16:creationId xmlns:a16="http://schemas.microsoft.com/office/drawing/2014/main" id="{FBC86312-27A4-4957-9DAB-494A5B2FC38F}"/>
                </a:ext>
              </a:extLst>
            </p:cNvPr>
            <p:cNvSpPr/>
            <p:nvPr/>
          </p:nvSpPr>
          <p:spPr>
            <a:xfrm>
              <a:off x="4088500" y="1917950"/>
              <a:ext cx="32600" cy="32600"/>
            </a:xfrm>
            <a:custGeom>
              <a:avLst/>
              <a:gdLst/>
              <a:ahLst/>
              <a:cxnLst/>
              <a:rect l="l" t="t" r="r" b="b"/>
              <a:pathLst>
                <a:path w="1304" h="1304" extrusionOk="0">
                  <a:moveTo>
                    <a:pt x="652" y="0"/>
                  </a:moveTo>
                  <a:cubicBezTo>
                    <a:pt x="301" y="0"/>
                    <a:pt x="0" y="301"/>
                    <a:pt x="0" y="652"/>
                  </a:cubicBezTo>
                  <a:cubicBezTo>
                    <a:pt x="0" y="1003"/>
                    <a:pt x="301" y="1304"/>
                    <a:pt x="652" y="1304"/>
                  </a:cubicBezTo>
                  <a:cubicBezTo>
                    <a:pt x="1003" y="1304"/>
                    <a:pt x="1304" y="1003"/>
                    <a:pt x="1304" y="652"/>
                  </a:cubicBezTo>
                  <a:cubicBezTo>
                    <a:pt x="1304" y="301"/>
                    <a:pt x="1003" y="0"/>
                    <a:pt x="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159;p40">
              <a:extLst>
                <a:ext uri="{FF2B5EF4-FFF2-40B4-BE49-F238E27FC236}">
                  <a16:creationId xmlns:a16="http://schemas.microsoft.com/office/drawing/2014/main" id="{3B02EA8F-DC26-48DC-A798-44CFA4900935}"/>
                </a:ext>
              </a:extLst>
            </p:cNvPr>
            <p:cNvSpPr/>
            <p:nvPr/>
          </p:nvSpPr>
          <p:spPr>
            <a:xfrm>
              <a:off x="3636750" y="1935075"/>
              <a:ext cx="123450" cy="69525"/>
            </a:xfrm>
            <a:custGeom>
              <a:avLst/>
              <a:gdLst/>
              <a:ahLst/>
              <a:cxnLst/>
              <a:rect l="l" t="t" r="r" b="b"/>
              <a:pathLst>
                <a:path w="4938" h="2781" extrusionOk="0">
                  <a:moveTo>
                    <a:pt x="2483" y="1"/>
                  </a:moveTo>
                  <a:cubicBezTo>
                    <a:pt x="1757" y="1"/>
                    <a:pt x="1044" y="344"/>
                    <a:pt x="577" y="919"/>
                  </a:cubicBezTo>
                  <a:cubicBezTo>
                    <a:pt x="201" y="1396"/>
                    <a:pt x="0" y="1972"/>
                    <a:pt x="0" y="2574"/>
                  </a:cubicBezTo>
                  <a:cubicBezTo>
                    <a:pt x="0" y="2711"/>
                    <a:pt x="107" y="2780"/>
                    <a:pt x="213" y="2780"/>
                  </a:cubicBezTo>
                  <a:cubicBezTo>
                    <a:pt x="320" y="2780"/>
                    <a:pt x="426" y="2711"/>
                    <a:pt x="426" y="2574"/>
                  </a:cubicBezTo>
                  <a:cubicBezTo>
                    <a:pt x="451" y="1446"/>
                    <a:pt x="1303" y="418"/>
                    <a:pt x="2481" y="418"/>
                  </a:cubicBezTo>
                  <a:cubicBezTo>
                    <a:pt x="3634" y="418"/>
                    <a:pt x="4511" y="1446"/>
                    <a:pt x="4511" y="2574"/>
                  </a:cubicBezTo>
                  <a:cubicBezTo>
                    <a:pt x="4511" y="2711"/>
                    <a:pt x="4618" y="2780"/>
                    <a:pt x="4724" y="2780"/>
                  </a:cubicBezTo>
                  <a:cubicBezTo>
                    <a:pt x="4831" y="2780"/>
                    <a:pt x="4938" y="2711"/>
                    <a:pt x="4938" y="2574"/>
                  </a:cubicBezTo>
                  <a:cubicBezTo>
                    <a:pt x="4938" y="1521"/>
                    <a:pt x="4311" y="543"/>
                    <a:pt x="3333" y="167"/>
                  </a:cubicBezTo>
                  <a:cubicBezTo>
                    <a:pt x="3057" y="54"/>
                    <a:pt x="2769" y="1"/>
                    <a:pt x="2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160;p40">
              <a:extLst>
                <a:ext uri="{FF2B5EF4-FFF2-40B4-BE49-F238E27FC236}">
                  <a16:creationId xmlns:a16="http://schemas.microsoft.com/office/drawing/2014/main" id="{AE81F9F4-575F-4DB6-AE6C-57C7C5DF8CA5}"/>
                </a:ext>
              </a:extLst>
            </p:cNvPr>
            <p:cNvSpPr/>
            <p:nvPr/>
          </p:nvSpPr>
          <p:spPr>
            <a:xfrm>
              <a:off x="3827850" y="2042000"/>
              <a:ext cx="189875" cy="95900"/>
            </a:xfrm>
            <a:custGeom>
              <a:avLst/>
              <a:gdLst/>
              <a:ahLst/>
              <a:cxnLst/>
              <a:rect l="l" t="t" r="r" b="b"/>
              <a:pathLst>
                <a:path w="7595" h="3836" extrusionOk="0">
                  <a:moveTo>
                    <a:pt x="0" y="1"/>
                  </a:moveTo>
                  <a:cubicBezTo>
                    <a:pt x="0" y="2106"/>
                    <a:pt x="1705" y="3835"/>
                    <a:pt x="3785" y="3835"/>
                  </a:cubicBezTo>
                  <a:cubicBezTo>
                    <a:pt x="5890" y="3835"/>
                    <a:pt x="7594" y="2106"/>
                    <a:pt x="7594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61;p40">
              <a:extLst>
                <a:ext uri="{FF2B5EF4-FFF2-40B4-BE49-F238E27FC236}">
                  <a16:creationId xmlns:a16="http://schemas.microsoft.com/office/drawing/2014/main" id="{C7D4ACCA-F62F-467A-B27F-6B028BABC966}"/>
                </a:ext>
              </a:extLst>
            </p:cNvPr>
            <p:cNvSpPr/>
            <p:nvPr/>
          </p:nvSpPr>
          <p:spPr>
            <a:xfrm>
              <a:off x="3825350" y="2039500"/>
              <a:ext cx="194875" cy="100900"/>
            </a:xfrm>
            <a:custGeom>
              <a:avLst/>
              <a:gdLst/>
              <a:ahLst/>
              <a:cxnLst/>
              <a:rect l="l" t="t" r="r" b="b"/>
              <a:pathLst>
                <a:path w="7795" h="4036" extrusionOk="0">
                  <a:moveTo>
                    <a:pt x="7593" y="176"/>
                  </a:moveTo>
                  <a:lnTo>
                    <a:pt x="7593" y="176"/>
                  </a:lnTo>
                  <a:cubicBezTo>
                    <a:pt x="7575" y="1127"/>
                    <a:pt x="7200" y="2049"/>
                    <a:pt x="6516" y="2757"/>
                  </a:cubicBezTo>
                  <a:cubicBezTo>
                    <a:pt x="5815" y="3434"/>
                    <a:pt x="4887" y="3835"/>
                    <a:pt x="3885" y="3835"/>
                  </a:cubicBezTo>
                  <a:cubicBezTo>
                    <a:pt x="2907" y="3835"/>
                    <a:pt x="1955" y="3434"/>
                    <a:pt x="1278" y="2757"/>
                  </a:cubicBezTo>
                  <a:cubicBezTo>
                    <a:pt x="594" y="2049"/>
                    <a:pt x="220" y="1127"/>
                    <a:pt x="178" y="176"/>
                  </a:cubicBezTo>
                  <a:close/>
                  <a:moveTo>
                    <a:pt x="100" y="1"/>
                  </a:moveTo>
                  <a:cubicBezTo>
                    <a:pt x="50" y="1"/>
                    <a:pt x="0" y="51"/>
                    <a:pt x="0" y="101"/>
                  </a:cubicBezTo>
                  <a:cubicBezTo>
                    <a:pt x="25" y="1705"/>
                    <a:pt x="1003" y="3209"/>
                    <a:pt x="2531" y="3785"/>
                  </a:cubicBezTo>
                  <a:cubicBezTo>
                    <a:pt x="2980" y="3934"/>
                    <a:pt x="3428" y="4010"/>
                    <a:pt x="3877" y="4035"/>
                  </a:cubicBezTo>
                  <a:lnTo>
                    <a:pt x="3877" y="4035"/>
                  </a:lnTo>
                  <a:cubicBezTo>
                    <a:pt x="3879" y="4035"/>
                    <a:pt x="3882" y="4036"/>
                    <a:pt x="3885" y="4036"/>
                  </a:cubicBezTo>
                  <a:cubicBezTo>
                    <a:pt x="3886" y="4036"/>
                    <a:pt x="3887" y="4036"/>
                    <a:pt x="3888" y="4036"/>
                  </a:cubicBezTo>
                  <a:lnTo>
                    <a:pt x="3888" y="4036"/>
                  </a:lnTo>
                  <a:cubicBezTo>
                    <a:pt x="5516" y="4009"/>
                    <a:pt x="6968" y="2982"/>
                    <a:pt x="7544" y="1479"/>
                  </a:cubicBezTo>
                  <a:cubicBezTo>
                    <a:pt x="7694" y="1028"/>
                    <a:pt x="7770" y="552"/>
                    <a:pt x="7795" y="101"/>
                  </a:cubicBezTo>
                  <a:cubicBezTo>
                    <a:pt x="7795" y="51"/>
                    <a:pt x="7744" y="1"/>
                    <a:pt x="7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62;p40">
              <a:extLst>
                <a:ext uri="{FF2B5EF4-FFF2-40B4-BE49-F238E27FC236}">
                  <a16:creationId xmlns:a16="http://schemas.microsoft.com/office/drawing/2014/main" id="{C58BAE4E-31C7-4413-B3DB-787A94F4465B}"/>
                </a:ext>
              </a:extLst>
            </p:cNvPr>
            <p:cNvSpPr/>
            <p:nvPr/>
          </p:nvSpPr>
          <p:spPr>
            <a:xfrm>
              <a:off x="3867950" y="2042000"/>
              <a:ext cx="45750" cy="43900"/>
            </a:xfrm>
            <a:custGeom>
              <a:avLst/>
              <a:gdLst/>
              <a:ahLst/>
              <a:cxnLst/>
              <a:rect l="l" t="t" r="r" b="b"/>
              <a:pathLst>
                <a:path w="1830" h="1756" extrusionOk="0">
                  <a:moveTo>
                    <a:pt x="25" y="1"/>
                  </a:moveTo>
                  <a:cubicBezTo>
                    <a:pt x="0" y="51"/>
                    <a:pt x="0" y="126"/>
                    <a:pt x="0" y="201"/>
                  </a:cubicBezTo>
                  <a:lnTo>
                    <a:pt x="0" y="828"/>
                  </a:lnTo>
                  <a:cubicBezTo>
                    <a:pt x="0" y="1329"/>
                    <a:pt x="401" y="1755"/>
                    <a:pt x="903" y="1755"/>
                  </a:cubicBezTo>
                  <a:cubicBezTo>
                    <a:pt x="1404" y="1755"/>
                    <a:pt x="1830" y="1329"/>
                    <a:pt x="1830" y="828"/>
                  </a:cubicBezTo>
                  <a:lnTo>
                    <a:pt x="1830" y="201"/>
                  </a:lnTo>
                  <a:cubicBezTo>
                    <a:pt x="1830" y="126"/>
                    <a:pt x="1805" y="51"/>
                    <a:pt x="18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163;p40">
              <a:extLst>
                <a:ext uri="{FF2B5EF4-FFF2-40B4-BE49-F238E27FC236}">
                  <a16:creationId xmlns:a16="http://schemas.microsoft.com/office/drawing/2014/main" id="{7AFE1433-8B47-4C03-A6F4-AD831C58C6BF}"/>
                </a:ext>
              </a:extLst>
            </p:cNvPr>
            <p:cNvSpPr/>
            <p:nvPr/>
          </p:nvSpPr>
          <p:spPr>
            <a:xfrm>
              <a:off x="3865450" y="2039500"/>
              <a:ext cx="50775" cy="48275"/>
            </a:xfrm>
            <a:custGeom>
              <a:avLst/>
              <a:gdLst/>
              <a:ahLst/>
              <a:cxnLst/>
              <a:rect l="l" t="t" r="r" b="b"/>
              <a:pathLst>
                <a:path w="2031" h="1931" extrusionOk="0">
                  <a:moveTo>
                    <a:pt x="1815" y="176"/>
                  </a:moveTo>
                  <a:cubicBezTo>
                    <a:pt x="1851" y="367"/>
                    <a:pt x="1830" y="595"/>
                    <a:pt x="1830" y="803"/>
                  </a:cubicBezTo>
                  <a:cubicBezTo>
                    <a:pt x="1830" y="878"/>
                    <a:pt x="1830" y="978"/>
                    <a:pt x="1830" y="1053"/>
                  </a:cubicBezTo>
                  <a:cubicBezTo>
                    <a:pt x="1805" y="1229"/>
                    <a:pt x="1704" y="1404"/>
                    <a:pt x="1579" y="1504"/>
                  </a:cubicBezTo>
                  <a:cubicBezTo>
                    <a:pt x="1421" y="1662"/>
                    <a:pt x="1214" y="1750"/>
                    <a:pt x="1001" y="1750"/>
                  </a:cubicBezTo>
                  <a:cubicBezTo>
                    <a:pt x="875" y="1750"/>
                    <a:pt x="747" y="1720"/>
                    <a:pt x="627" y="1655"/>
                  </a:cubicBezTo>
                  <a:cubicBezTo>
                    <a:pt x="351" y="1504"/>
                    <a:pt x="201" y="1229"/>
                    <a:pt x="201" y="903"/>
                  </a:cubicBezTo>
                  <a:cubicBezTo>
                    <a:pt x="201" y="702"/>
                    <a:pt x="201" y="502"/>
                    <a:pt x="201" y="301"/>
                  </a:cubicBezTo>
                  <a:cubicBezTo>
                    <a:pt x="201" y="251"/>
                    <a:pt x="201" y="211"/>
                    <a:pt x="201" y="176"/>
                  </a:cubicBezTo>
                  <a:close/>
                  <a:moveTo>
                    <a:pt x="125" y="1"/>
                  </a:moveTo>
                  <a:cubicBezTo>
                    <a:pt x="75" y="1"/>
                    <a:pt x="50" y="26"/>
                    <a:pt x="25" y="76"/>
                  </a:cubicBezTo>
                  <a:cubicBezTo>
                    <a:pt x="25" y="151"/>
                    <a:pt x="0" y="226"/>
                    <a:pt x="0" y="301"/>
                  </a:cubicBezTo>
                  <a:cubicBezTo>
                    <a:pt x="0" y="502"/>
                    <a:pt x="0" y="702"/>
                    <a:pt x="0" y="903"/>
                  </a:cubicBezTo>
                  <a:cubicBezTo>
                    <a:pt x="0" y="1279"/>
                    <a:pt x="176" y="1605"/>
                    <a:pt x="476" y="1780"/>
                  </a:cubicBezTo>
                  <a:cubicBezTo>
                    <a:pt x="639" y="1880"/>
                    <a:pt x="833" y="1930"/>
                    <a:pt x="1025" y="1930"/>
                  </a:cubicBezTo>
                  <a:cubicBezTo>
                    <a:pt x="1216" y="1930"/>
                    <a:pt x="1404" y="1880"/>
                    <a:pt x="1554" y="1780"/>
                  </a:cubicBezTo>
                  <a:cubicBezTo>
                    <a:pt x="1855" y="1579"/>
                    <a:pt x="2005" y="1254"/>
                    <a:pt x="2005" y="903"/>
                  </a:cubicBezTo>
                  <a:cubicBezTo>
                    <a:pt x="2005" y="627"/>
                    <a:pt x="2030" y="351"/>
                    <a:pt x="1980" y="76"/>
                  </a:cubicBezTo>
                  <a:cubicBezTo>
                    <a:pt x="1980" y="26"/>
                    <a:pt x="1930" y="1"/>
                    <a:pt x="19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164;p40">
              <a:extLst>
                <a:ext uri="{FF2B5EF4-FFF2-40B4-BE49-F238E27FC236}">
                  <a16:creationId xmlns:a16="http://schemas.microsoft.com/office/drawing/2014/main" id="{E1D84FC4-01FB-410F-8102-996633908D0B}"/>
                </a:ext>
              </a:extLst>
            </p:cNvPr>
            <p:cNvSpPr/>
            <p:nvPr/>
          </p:nvSpPr>
          <p:spPr>
            <a:xfrm>
              <a:off x="3928725" y="2042000"/>
              <a:ext cx="45750" cy="43900"/>
            </a:xfrm>
            <a:custGeom>
              <a:avLst/>
              <a:gdLst/>
              <a:ahLst/>
              <a:cxnLst/>
              <a:rect l="l" t="t" r="r" b="b"/>
              <a:pathLst>
                <a:path w="1830" h="1756" extrusionOk="0">
                  <a:moveTo>
                    <a:pt x="25" y="1"/>
                  </a:moveTo>
                  <a:cubicBezTo>
                    <a:pt x="0" y="51"/>
                    <a:pt x="0" y="126"/>
                    <a:pt x="0" y="201"/>
                  </a:cubicBezTo>
                  <a:lnTo>
                    <a:pt x="0" y="828"/>
                  </a:lnTo>
                  <a:cubicBezTo>
                    <a:pt x="0" y="1329"/>
                    <a:pt x="401" y="1755"/>
                    <a:pt x="903" y="1755"/>
                  </a:cubicBezTo>
                  <a:cubicBezTo>
                    <a:pt x="1404" y="1755"/>
                    <a:pt x="1830" y="1329"/>
                    <a:pt x="1830" y="828"/>
                  </a:cubicBezTo>
                  <a:lnTo>
                    <a:pt x="1830" y="201"/>
                  </a:lnTo>
                  <a:cubicBezTo>
                    <a:pt x="1830" y="126"/>
                    <a:pt x="1805" y="51"/>
                    <a:pt x="18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165;p40">
              <a:extLst>
                <a:ext uri="{FF2B5EF4-FFF2-40B4-BE49-F238E27FC236}">
                  <a16:creationId xmlns:a16="http://schemas.microsoft.com/office/drawing/2014/main" id="{CF78230D-867B-475A-89CF-1AE145155DDB}"/>
                </a:ext>
              </a:extLst>
            </p:cNvPr>
            <p:cNvSpPr/>
            <p:nvPr/>
          </p:nvSpPr>
          <p:spPr>
            <a:xfrm>
              <a:off x="3926225" y="2039500"/>
              <a:ext cx="50775" cy="48275"/>
            </a:xfrm>
            <a:custGeom>
              <a:avLst/>
              <a:gdLst/>
              <a:ahLst/>
              <a:cxnLst/>
              <a:rect l="l" t="t" r="r" b="b"/>
              <a:pathLst>
                <a:path w="2031" h="1931" extrusionOk="0">
                  <a:moveTo>
                    <a:pt x="1816" y="176"/>
                  </a:moveTo>
                  <a:cubicBezTo>
                    <a:pt x="1851" y="367"/>
                    <a:pt x="1830" y="595"/>
                    <a:pt x="1830" y="803"/>
                  </a:cubicBezTo>
                  <a:cubicBezTo>
                    <a:pt x="1830" y="878"/>
                    <a:pt x="1830" y="978"/>
                    <a:pt x="1830" y="1053"/>
                  </a:cubicBezTo>
                  <a:cubicBezTo>
                    <a:pt x="1780" y="1229"/>
                    <a:pt x="1704" y="1404"/>
                    <a:pt x="1579" y="1504"/>
                  </a:cubicBezTo>
                  <a:cubicBezTo>
                    <a:pt x="1421" y="1662"/>
                    <a:pt x="1214" y="1750"/>
                    <a:pt x="1001" y="1750"/>
                  </a:cubicBezTo>
                  <a:cubicBezTo>
                    <a:pt x="875" y="1750"/>
                    <a:pt x="747" y="1720"/>
                    <a:pt x="627" y="1655"/>
                  </a:cubicBezTo>
                  <a:cubicBezTo>
                    <a:pt x="351" y="1504"/>
                    <a:pt x="201" y="1229"/>
                    <a:pt x="176" y="903"/>
                  </a:cubicBezTo>
                  <a:cubicBezTo>
                    <a:pt x="176" y="702"/>
                    <a:pt x="176" y="502"/>
                    <a:pt x="176" y="301"/>
                  </a:cubicBezTo>
                  <a:cubicBezTo>
                    <a:pt x="192" y="251"/>
                    <a:pt x="198" y="211"/>
                    <a:pt x="200" y="176"/>
                  </a:cubicBezTo>
                  <a:close/>
                  <a:moveTo>
                    <a:pt x="125" y="1"/>
                  </a:moveTo>
                  <a:cubicBezTo>
                    <a:pt x="75" y="1"/>
                    <a:pt x="25" y="26"/>
                    <a:pt x="25" y="76"/>
                  </a:cubicBezTo>
                  <a:cubicBezTo>
                    <a:pt x="25" y="151"/>
                    <a:pt x="0" y="226"/>
                    <a:pt x="0" y="301"/>
                  </a:cubicBezTo>
                  <a:cubicBezTo>
                    <a:pt x="0" y="502"/>
                    <a:pt x="0" y="702"/>
                    <a:pt x="0" y="903"/>
                  </a:cubicBezTo>
                  <a:cubicBezTo>
                    <a:pt x="0" y="1279"/>
                    <a:pt x="176" y="1605"/>
                    <a:pt x="476" y="1780"/>
                  </a:cubicBezTo>
                  <a:cubicBezTo>
                    <a:pt x="639" y="1880"/>
                    <a:pt x="827" y="1930"/>
                    <a:pt x="1015" y="1930"/>
                  </a:cubicBezTo>
                  <a:cubicBezTo>
                    <a:pt x="1203" y="1930"/>
                    <a:pt x="1391" y="1880"/>
                    <a:pt x="1554" y="1780"/>
                  </a:cubicBezTo>
                  <a:cubicBezTo>
                    <a:pt x="1855" y="1579"/>
                    <a:pt x="2005" y="1254"/>
                    <a:pt x="2005" y="903"/>
                  </a:cubicBezTo>
                  <a:cubicBezTo>
                    <a:pt x="2005" y="627"/>
                    <a:pt x="2030" y="351"/>
                    <a:pt x="1980" y="76"/>
                  </a:cubicBezTo>
                  <a:cubicBezTo>
                    <a:pt x="1980" y="26"/>
                    <a:pt x="1930" y="1"/>
                    <a:pt x="19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1248;p41">
            <a:extLst>
              <a:ext uri="{FF2B5EF4-FFF2-40B4-BE49-F238E27FC236}">
                <a16:creationId xmlns:a16="http://schemas.microsoft.com/office/drawing/2014/main" id="{512B2918-F6B3-4764-BB3C-D1DB2B615EA5}"/>
              </a:ext>
            </a:extLst>
          </p:cNvPr>
          <p:cNvGrpSpPr/>
          <p:nvPr/>
        </p:nvGrpSpPr>
        <p:grpSpPr>
          <a:xfrm rot="-1242188">
            <a:off x="6551591" y="258647"/>
            <a:ext cx="820582" cy="725297"/>
            <a:chOff x="1358525" y="1188550"/>
            <a:chExt cx="679225" cy="582850"/>
          </a:xfrm>
        </p:grpSpPr>
        <p:sp>
          <p:nvSpPr>
            <p:cNvPr id="56" name="Google Shape;1249;p41">
              <a:extLst>
                <a:ext uri="{FF2B5EF4-FFF2-40B4-BE49-F238E27FC236}">
                  <a16:creationId xmlns:a16="http://schemas.microsoft.com/office/drawing/2014/main" id="{9D5C3F85-A370-4ECB-BC9F-8A359A98BDA3}"/>
                </a:ext>
              </a:extLst>
            </p:cNvPr>
            <p:cNvSpPr/>
            <p:nvPr/>
          </p:nvSpPr>
          <p:spPr>
            <a:xfrm>
              <a:off x="1365425" y="1203025"/>
              <a:ext cx="669825" cy="565825"/>
            </a:xfrm>
            <a:custGeom>
              <a:avLst/>
              <a:gdLst/>
              <a:ahLst/>
              <a:cxnLst/>
              <a:rect l="l" t="t" r="r" b="b"/>
              <a:pathLst>
                <a:path w="26793" h="22633" extrusionOk="0">
                  <a:moveTo>
                    <a:pt x="13409" y="1"/>
                  </a:moveTo>
                  <a:cubicBezTo>
                    <a:pt x="5991" y="1"/>
                    <a:pt x="1" y="5063"/>
                    <a:pt x="1" y="11304"/>
                  </a:cubicBezTo>
                  <a:cubicBezTo>
                    <a:pt x="1" y="17570"/>
                    <a:pt x="5991" y="22632"/>
                    <a:pt x="13409" y="22632"/>
                  </a:cubicBezTo>
                  <a:cubicBezTo>
                    <a:pt x="20803" y="22632"/>
                    <a:pt x="26793" y="17570"/>
                    <a:pt x="26793" y="11304"/>
                  </a:cubicBezTo>
                  <a:cubicBezTo>
                    <a:pt x="26793" y="5063"/>
                    <a:pt x="20803" y="1"/>
                    <a:pt x="13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50;p41">
              <a:extLst>
                <a:ext uri="{FF2B5EF4-FFF2-40B4-BE49-F238E27FC236}">
                  <a16:creationId xmlns:a16="http://schemas.microsoft.com/office/drawing/2014/main" id="{C98DA6DB-A9ED-4006-98A1-50507A2CBA64}"/>
                </a:ext>
              </a:extLst>
            </p:cNvPr>
            <p:cNvSpPr/>
            <p:nvPr/>
          </p:nvSpPr>
          <p:spPr>
            <a:xfrm>
              <a:off x="1358525" y="1200325"/>
              <a:ext cx="679225" cy="571075"/>
            </a:xfrm>
            <a:custGeom>
              <a:avLst/>
              <a:gdLst/>
              <a:ahLst/>
              <a:cxnLst/>
              <a:rect l="l" t="t" r="r" b="b"/>
              <a:pathLst>
                <a:path w="27169" h="22843" extrusionOk="0">
                  <a:moveTo>
                    <a:pt x="13722" y="193"/>
                  </a:moveTo>
                  <a:cubicBezTo>
                    <a:pt x="14608" y="193"/>
                    <a:pt x="15494" y="265"/>
                    <a:pt x="16367" y="409"/>
                  </a:cubicBezTo>
                  <a:cubicBezTo>
                    <a:pt x="18898" y="861"/>
                    <a:pt x="21354" y="1938"/>
                    <a:pt x="23284" y="3668"/>
                  </a:cubicBezTo>
                  <a:cubicBezTo>
                    <a:pt x="25064" y="5222"/>
                    <a:pt x="26392" y="7327"/>
                    <a:pt x="26818" y="9683"/>
                  </a:cubicBezTo>
                  <a:cubicBezTo>
                    <a:pt x="26943" y="10259"/>
                    <a:pt x="26993" y="10836"/>
                    <a:pt x="26993" y="11412"/>
                  </a:cubicBezTo>
                  <a:cubicBezTo>
                    <a:pt x="26968" y="13818"/>
                    <a:pt x="26066" y="16124"/>
                    <a:pt x="24512" y="17928"/>
                  </a:cubicBezTo>
                  <a:cubicBezTo>
                    <a:pt x="22883" y="19883"/>
                    <a:pt x="20653" y="21237"/>
                    <a:pt x="18221" y="21989"/>
                  </a:cubicBezTo>
                  <a:cubicBezTo>
                    <a:pt x="16755" y="22435"/>
                    <a:pt x="15219" y="22657"/>
                    <a:pt x="13683" y="22657"/>
                  </a:cubicBezTo>
                  <a:cubicBezTo>
                    <a:pt x="12461" y="22657"/>
                    <a:pt x="11239" y="22517"/>
                    <a:pt x="10051" y="22239"/>
                  </a:cubicBezTo>
                  <a:cubicBezTo>
                    <a:pt x="7570" y="21638"/>
                    <a:pt x="5214" y="20410"/>
                    <a:pt x="3409" y="18580"/>
                  </a:cubicBezTo>
                  <a:cubicBezTo>
                    <a:pt x="1755" y="16876"/>
                    <a:pt x="627" y="14670"/>
                    <a:pt x="402" y="12289"/>
                  </a:cubicBezTo>
                  <a:cubicBezTo>
                    <a:pt x="201" y="9908"/>
                    <a:pt x="903" y="7552"/>
                    <a:pt x="2282" y="5623"/>
                  </a:cubicBezTo>
                  <a:cubicBezTo>
                    <a:pt x="3760" y="3567"/>
                    <a:pt x="5866" y="2064"/>
                    <a:pt x="8196" y="1186"/>
                  </a:cubicBezTo>
                  <a:cubicBezTo>
                    <a:pt x="9953" y="521"/>
                    <a:pt x="11837" y="193"/>
                    <a:pt x="13722" y="193"/>
                  </a:cubicBezTo>
                  <a:close/>
                  <a:moveTo>
                    <a:pt x="13688" y="1"/>
                  </a:moveTo>
                  <a:cubicBezTo>
                    <a:pt x="12448" y="1"/>
                    <a:pt x="11207" y="147"/>
                    <a:pt x="10001" y="435"/>
                  </a:cubicBezTo>
                  <a:cubicBezTo>
                    <a:pt x="7470" y="1036"/>
                    <a:pt x="5089" y="2289"/>
                    <a:pt x="3284" y="4144"/>
                  </a:cubicBezTo>
                  <a:cubicBezTo>
                    <a:pt x="1580" y="5873"/>
                    <a:pt x="452" y="8104"/>
                    <a:pt x="226" y="10510"/>
                  </a:cubicBezTo>
                  <a:cubicBezTo>
                    <a:pt x="1" y="12941"/>
                    <a:pt x="728" y="15347"/>
                    <a:pt x="2131" y="17327"/>
                  </a:cubicBezTo>
                  <a:cubicBezTo>
                    <a:pt x="3610" y="19382"/>
                    <a:pt x="5740" y="20911"/>
                    <a:pt x="8096" y="21813"/>
                  </a:cubicBezTo>
                  <a:cubicBezTo>
                    <a:pt x="9873" y="22496"/>
                    <a:pt x="11778" y="22842"/>
                    <a:pt x="13692" y="22842"/>
                  </a:cubicBezTo>
                  <a:cubicBezTo>
                    <a:pt x="14585" y="22842"/>
                    <a:pt x="15481" y="22767"/>
                    <a:pt x="16367" y="22615"/>
                  </a:cubicBezTo>
                  <a:cubicBezTo>
                    <a:pt x="18948" y="22164"/>
                    <a:pt x="21455" y="21061"/>
                    <a:pt x="23409" y="19332"/>
                  </a:cubicBezTo>
                  <a:cubicBezTo>
                    <a:pt x="25239" y="17728"/>
                    <a:pt x="26567" y="15572"/>
                    <a:pt x="27019" y="13191"/>
                  </a:cubicBezTo>
                  <a:cubicBezTo>
                    <a:pt x="27119" y="12615"/>
                    <a:pt x="27169" y="12014"/>
                    <a:pt x="27169" y="11412"/>
                  </a:cubicBezTo>
                  <a:cubicBezTo>
                    <a:pt x="27169" y="9006"/>
                    <a:pt x="26242" y="6675"/>
                    <a:pt x="24688" y="4821"/>
                  </a:cubicBezTo>
                  <a:cubicBezTo>
                    <a:pt x="23034" y="2866"/>
                    <a:pt x="20778" y="1462"/>
                    <a:pt x="18322" y="710"/>
                  </a:cubicBezTo>
                  <a:cubicBezTo>
                    <a:pt x="16824" y="234"/>
                    <a:pt x="15256" y="1"/>
                    <a:pt x="13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51;p41">
              <a:extLst>
                <a:ext uri="{FF2B5EF4-FFF2-40B4-BE49-F238E27FC236}">
                  <a16:creationId xmlns:a16="http://schemas.microsoft.com/office/drawing/2014/main" id="{540D8A13-15D3-405D-A3B3-433D140A077B}"/>
                </a:ext>
              </a:extLst>
            </p:cNvPr>
            <p:cNvSpPr/>
            <p:nvPr/>
          </p:nvSpPr>
          <p:spPr>
            <a:xfrm>
              <a:off x="1416800" y="1226225"/>
              <a:ext cx="567075" cy="405400"/>
            </a:xfrm>
            <a:custGeom>
              <a:avLst/>
              <a:gdLst/>
              <a:ahLst/>
              <a:cxnLst/>
              <a:rect l="l" t="t" r="r" b="b"/>
              <a:pathLst>
                <a:path w="22683" h="16216" extrusionOk="0">
                  <a:moveTo>
                    <a:pt x="11354" y="0"/>
                  </a:moveTo>
                  <a:cubicBezTo>
                    <a:pt x="5088" y="0"/>
                    <a:pt x="1" y="3634"/>
                    <a:pt x="1" y="8120"/>
                  </a:cubicBezTo>
                  <a:cubicBezTo>
                    <a:pt x="1" y="12582"/>
                    <a:pt x="5088" y="16216"/>
                    <a:pt x="11354" y="16216"/>
                  </a:cubicBezTo>
                  <a:cubicBezTo>
                    <a:pt x="17620" y="16216"/>
                    <a:pt x="22682" y="12582"/>
                    <a:pt x="22682" y="8120"/>
                  </a:cubicBezTo>
                  <a:cubicBezTo>
                    <a:pt x="22682" y="3634"/>
                    <a:pt x="17620" y="0"/>
                    <a:pt x="11354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52;p41">
              <a:extLst>
                <a:ext uri="{FF2B5EF4-FFF2-40B4-BE49-F238E27FC236}">
                  <a16:creationId xmlns:a16="http://schemas.microsoft.com/office/drawing/2014/main" id="{08191DE1-50D5-42FF-B9AC-7712A376AD0C}"/>
                </a:ext>
              </a:extLst>
            </p:cNvPr>
            <p:cNvSpPr/>
            <p:nvPr/>
          </p:nvSpPr>
          <p:spPr>
            <a:xfrm>
              <a:off x="1538975" y="1402275"/>
              <a:ext cx="314575" cy="175475"/>
            </a:xfrm>
            <a:custGeom>
              <a:avLst/>
              <a:gdLst/>
              <a:ahLst/>
              <a:cxnLst/>
              <a:rect l="l" t="t" r="r" b="b"/>
              <a:pathLst>
                <a:path w="12583" h="7019" extrusionOk="0">
                  <a:moveTo>
                    <a:pt x="1" y="1"/>
                  </a:moveTo>
                  <a:cubicBezTo>
                    <a:pt x="1" y="3885"/>
                    <a:pt x="2833" y="7018"/>
                    <a:pt x="6292" y="7018"/>
                  </a:cubicBezTo>
                  <a:cubicBezTo>
                    <a:pt x="9775" y="7018"/>
                    <a:pt x="12582" y="3885"/>
                    <a:pt x="12582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53;p41">
              <a:extLst>
                <a:ext uri="{FF2B5EF4-FFF2-40B4-BE49-F238E27FC236}">
                  <a16:creationId xmlns:a16="http://schemas.microsoft.com/office/drawing/2014/main" id="{84BD4BD8-27D9-4732-8343-090861950D06}"/>
                </a:ext>
              </a:extLst>
            </p:cNvPr>
            <p:cNvSpPr/>
            <p:nvPr/>
          </p:nvSpPr>
          <p:spPr>
            <a:xfrm>
              <a:off x="1537100" y="1399775"/>
              <a:ext cx="318950" cy="180475"/>
            </a:xfrm>
            <a:custGeom>
              <a:avLst/>
              <a:gdLst/>
              <a:ahLst/>
              <a:cxnLst/>
              <a:rect l="l" t="t" r="r" b="b"/>
              <a:pathLst>
                <a:path w="12758" h="7219" extrusionOk="0">
                  <a:moveTo>
                    <a:pt x="12581" y="201"/>
                  </a:moveTo>
                  <a:cubicBezTo>
                    <a:pt x="12521" y="2875"/>
                    <a:pt x="11047" y="5577"/>
                    <a:pt x="8497" y="6617"/>
                  </a:cubicBezTo>
                  <a:cubicBezTo>
                    <a:pt x="7820" y="6893"/>
                    <a:pt x="7093" y="7018"/>
                    <a:pt x="6367" y="7043"/>
                  </a:cubicBezTo>
                  <a:cubicBezTo>
                    <a:pt x="3635" y="7018"/>
                    <a:pt x="1379" y="5013"/>
                    <a:pt x="552" y="2482"/>
                  </a:cubicBezTo>
                  <a:cubicBezTo>
                    <a:pt x="312" y="1737"/>
                    <a:pt x="187" y="969"/>
                    <a:pt x="177" y="201"/>
                  </a:cubicBezTo>
                  <a:close/>
                  <a:moveTo>
                    <a:pt x="76" y="0"/>
                  </a:moveTo>
                  <a:cubicBezTo>
                    <a:pt x="26" y="0"/>
                    <a:pt x="1" y="51"/>
                    <a:pt x="1" y="101"/>
                  </a:cubicBezTo>
                  <a:cubicBezTo>
                    <a:pt x="1" y="2883"/>
                    <a:pt x="1504" y="5690"/>
                    <a:pt x="4161" y="6767"/>
                  </a:cubicBezTo>
                  <a:cubicBezTo>
                    <a:pt x="4863" y="7068"/>
                    <a:pt x="5615" y="7219"/>
                    <a:pt x="6367" y="7219"/>
                  </a:cubicBezTo>
                  <a:cubicBezTo>
                    <a:pt x="6367" y="7219"/>
                    <a:pt x="6368" y="7218"/>
                    <a:pt x="6369" y="7218"/>
                  </a:cubicBezTo>
                  <a:lnTo>
                    <a:pt x="6369" y="7218"/>
                  </a:lnTo>
                  <a:cubicBezTo>
                    <a:pt x="9175" y="7192"/>
                    <a:pt x="11505" y="5163"/>
                    <a:pt x="12357" y="2582"/>
                  </a:cubicBezTo>
                  <a:cubicBezTo>
                    <a:pt x="12632" y="1780"/>
                    <a:pt x="12758" y="953"/>
                    <a:pt x="12758" y="101"/>
                  </a:cubicBezTo>
                  <a:cubicBezTo>
                    <a:pt x="12758" y="51"/>
                    <a:pt x="12708" y="0"/>
                    <a:pt x="12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54;p41">
              <a:extLst>
                <a:ext uri="{FF2B5EF4-FFF2-40B4-BE49-F238E27FC236}">
                  <a16:creationId xmlns:a16="http://schemas.microsoft.com/office/drawing/2014/main" id="{58F41858-9B46-4762-B526-6FE5E62AD2C1}"/>
                </a:ext>
              </a:extLst>
            </p:cNvPr>
            <p:cNvSpPr/>
            <p:nvPr/>
          </p:nvSpPr>
          <p:spPr>
            <a:xfrm>
              <a:off x="1629200" y="1510050"/>
              <a:ext cx="134750" cy="176725"/>
            </a:xfrm>
            <a:custGeom>
              <a:avLst/>
              <a:gdLst/>
              <a:ahLst/>
              <a:cxnLst/>
              <a:rect l="l" t="t" r="r" b="b"/>
              <a:pathLst>
                <a:path w="5390" h="7069" extrusionOk="0">
                  <a:moveTo>
                    <a:pt x="2683" y="0"/>
                  </a:moveTo>
                  <a:cubicBezTo>
                    <a:pt x="1204" y="0"/>
                    <a:pt x="1" y="1203"/>
                    <a:pt x="1" y="2707"/>
                  </a:cubicBezTo>
                  <a:lnTo>
                    <a:pt x="1" y="4361"/>
                  </a:lnTo>
                  <a:cubicBezTo>
                    <a:pt x="1" y="5840"/>
                    <a:pt x="1204" y="7068"/>
                    <a:pt x="2683" y="7068"/>
                  </a:cubicBezTo>
                  <a:cubicBezTo>
                    <a:pt x="4186" y="7068"/>
                    <a:pt x="5389" y="5840"/>
                    <a:pt x="5389" y="4361"/>
                  </a:cubicBezTo>
                  <a:lnTo>
                    <a:pt x="5389" y="2707"/>
                  </a:lnTo>
                  <a:cubicBezTo>
                    <a:pt x="5389" y="1203"/>
                    <a:pt x="4186" y="0"/>
                    <a:pt x="26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55;p41">
              <a:extLst>
                <a:ext uri="{FF2B5EF4-FFF2-40B4-BE49-F238E27FC236}">
                  <a16:creationId xmlns:a16="http://schemas.microsoft.com/office/drawing/2014/main" id="{1DF89806-4878-4034-AC91-5EF17EB740B3}"/>
                </a:ext>
              </a:extLst>
            </p:cNvPr>
            <p:cNvSpPr/>
            <p:nvPr/>
          </p:nvSpPr>
          <p:spPr>
            <a:xfrm>
              <a:off x="1626700" y="1508175"/>
              <a:ext cx="139750" cy="180475"/>
            </a:xfrm>
            <a:custGeom>
              <a:avLst/>
              <a:gdLst/>
              <a:ahLst/>
              <a:cxnLst/>
              <a:rect l="l" t="t" r="r" b="b"/>
              <a:pathLst>
                <a:path w="5590" h="7219" extrusionOk="0">
                  <a:moveTo>
                    <a:pt x="2802" y="182"/>
                  </a:moveTo>
                  <a:cubicBezTo>
                    <a:pt x="3443" y="182"/>
                    <a:pt x="4086" y="409"/>
                    <a:pt x="4587" y="877"/>
                  </a:cubicBezTo>
                  <a:cubicBezTo>
                    <a:pt x="5114" y="1379"/>
                    <a:pt x="5389" y="2080"/>
                    <a:pt x="5389" y="2782"/>
                  </a:cubicBezTo>
                  <a:cubicBezTo>
                    <a:pt x="5389" y="3208"/>
                    <a:pt x="5389" y="3659"/>
                    <a:pt x="5389" y="4086"/>
                  </a:cubicBezTo>
                  <a:cubicBezTo>
                    <a:pt x="5389" y="4286"/>
                    <a:pt x="5414" y="4487"/>
                    <a:pt x="5389" y="4662"/>
                  </a:cubicBezTo>
                  <a:cubicBezTo>
                    <a:pt x="5339" y="5088"/>
                    <a:pt x="5214" y="5514"/>
                    <a:pt x="4963" y="5865"/>
                  </a:cubicBezTo>
                  <a:cubicBezTo>
                    <a:pt x="4487" y="6592"/>
                    <a:pt x="3660" y="7043"/>
                    <a:pt x="2783" y="7043"/>
                  </a:cubicBezTo>
                  <a:cubicBezTo>
                    <a:pt x="2056" y="7043"/>
                    <a:pt x="1329" y="6717"/>
                    <a:pt x="828" y="6166"/>
                  </a:cubicBezTo>
                  <a:cubicBezTo>
                    <a:pt x="402" y="5664"/>
                    <a:pt x="176" y="5013"/>
                    <a:pt x="176" y="4361"/>
                  </a:cubicBezTo>
                  <a:cubicBezTo>
                    <a:pt x="176" y="3910"/>
                    <a:pt x="176" y="3434"/>
                    <a:pt x="176" y="2983"/>
                  </a:cubicBezTo>
                  <a:cubicBezTo>
                    <a:pt x="176" y="2381"/>
                    <a:pt x="301" y="1805"/>
                    <a:pt x="627" y="1304"/>
                  </a:cubicBezTo>
                  <a:cubicBezTo>
                    <a:pt x="1137" y="567"/>
                    <a:pt x="1968" y="182"/>
                    <a:pt x="2802" y="182"/>
                  </a:cubicBezTo>
                  <a:close/>
                  <a:moveTo>
                    <a:pt x="2783" y="1"/>
                  </a:moveTo>
                  <a:cubicBezTo>
                    <a:pt x="2111" y="1"/>
                    <a:pt x="1436" y="239"/>
                    <a:pt x="903" y="727"/>
                  </a:cubicBezTo>
                  <a:cubicBezTo>
                    <a:pt x="327" y="1253"/>
                    <a:pt x="1" y="2005"/>
                    <a:pt x="1" y="2782"/>
                  </a:cubicBezTo>
                  <a:cubicBezTo>
                    <a:pt x="1" y="3233"/>
                    <a:pt x="1" y="3685"/>
                    <a:pt x="1" y="4136"/>
                  </a:cubicBezTo>
                  <a:cubicBezTo>
                    <a:pt x="1" y="4411"/>
                    <a:pt x="1" y="4662"/>
                    <a:pt x="51" y="4913"/>
                  </a:cubicBezTo>
                  <a:cubicBezTo>
                    <a:pt x="126" y="5364"/>
                    <a:pt x="301" y="5765"/>
                    <a:pt x="552" y="6116"/>
                  </a:cubicBezTo>
                  <a:cubicBezTo>
                    <a:pt x="1078" y="6817"/>
                    <a:pt x="1931" y="7218"/>
                    <a:pt x="2783" y="7218"/>
                  </a:cubicBezTo>
                  <a:cubicBezTo>
                    <a:pt x="4362" y="7218"/>
                    <a:pt x="5590" y="5940"/>
                    <a:pt x="5590" y="4386"/>
                  </a:cubicBezTo>
                  <a:cubicBezTo>
                    <a:pt x="5590" y="3885"/>
                    <a:pt x="5590" y="3384"/>
                    <a:pt x="5590" y="2908"/>
                  </a:cubicBezTo>
                  <a:cubicBezTo>
                    <a:pt x="5590" y="2256"/>
                    <a:pt x="5414" y="1629"/>
                    <a:pt x="5013" y="1103"/>
                  </a:cubicBezTo>
                  <a:cubicBezTo>
                    <a:pt x="4469" y="377"/>
                    <a:pt x="3629" y="1"/>
                    <a:pt x="27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56;p41">
              <a:extLst>
                <a:ext uri="{FF2B5EF4-FFF2-40B4-BE49-F238E27FC236}">
                  <a16:creationId xmlns:a16="http://schemas.microsoft.com/office/drawing/2014/main" id="{86F51398-F63C-4490-95A1-B2A9B8E81A7B}"/>
                </a:ext>
              </a:extLst>
            </p:cNvPr>
            <p:cNvSpPr/>
            <p:nvPr/>
          </p:nvSpPr>
          <p:spPr>
            <a:xfrm>
              <a:off x="1692125" y="1510125"/>
              <a:ext cx="7925" cy="58075"/>
            </a:xfrm>
            <a:custGeom>
              <a:avLst/>
              <a:gdLst/>
              <a:ahLst/>
              <a:cxnLst/>
              <a:rect l="l" t="t" r="r" b="b"/>
              <a:pathLst>
                <a:path w="317" h="2323" extrusionOk="0">
                  <a:moveTo>
                    <a:pt x="110" y="0"/>
                  </a:moveTo>
                  <a:cubicBezTo>
                    <a:pt x="57" y="0"/>
                    <a:pt x="0" y="48"/>
                    <a:pt x="15" y="123"/>
                  </a:cubicBezTo>
                  <a:cubicBezTo>
                    <a:pt x="116" y="825"/>
                    <a:pt x="116" y="1526"/>
                    <a:pt x="116" y="2228"/>
                  </a:cubicBezTo>
                  <a:cubicBezTo>
                    <a:pt x="103" y="2291"/>
                    <a:pt x="147" y="2322"/>
                    <a:pt x="194" y="2322"/>
                  </a:cubicBezTo>
                  <a:cubicBezTo>
                    <a:pt x="241" y="2322"/>
                    <a:pt x="291" y="2291"/>
                    <a:pt x="291" y="2228"/>
                  </a:cubicBezTo>
                  <a:cubicBezTo>
                    <a:pt x="316" y="1501"/>
                    <a:pt x="291" y="774"/>
                    <a:pt x="191" y="73"/>
                  </a:cubicBezTo>
                  <a:cubicBezTo>
                    <a:pt x="181" y="22"/>
                    <a:pt x="14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57;p41">
              <a:extLst>
                <a:ext uri="{FF2B5EF4-FFF2-40B4-BE49-F238E27FC236}">
                  <a16:creationId xmlns:a16="http://schemas.microsoft.com/office/drawing/2014/main" id="{FFF29C98-3AD3-4233-AFE0-44321DAEB220}"/>
                </a:ext>
              </a:extLst>
            </p:cNvPr>
            <p:cNvSpPr/>
            <p:nvPr/>
          </p:nvSpPr>
          <p:spPr>
            <a:xfrm>
              <a:off x="1437875" y="1354750"/>
              <a:ext cx="87975" cy="58200"/>
            </a:xfrm>
            <a:custGeom>
              <a:avLst/>
              <a:gdLst/>
              <a:ahLst/>
              <a:cxnLst/>
              <a:rect l="l" t="t" r="r" b="b"/>
              <a:pathLst>
                <a:path w="3519" h="2328" extrusionOk="0">
                  <a:moveTo>
                    <a:pt x="1311" y="0"/>
                  </a:moveTo>
                  <a:cubicBezTo>
                    <a:pt x="1169" y="0"/>
                    <a:pt x="1067" y="216"/>
                    <a:pt x="1238" y="323"/>
                  </a:cubicBezTo>
                  <a:cubicBezTo>
                    <a:pt x="1514" y="473"/>
                    <a:pt x="1789" y="674"/>
                    <a:pt x="2040" y="874"/>
                  </a:cubicBezTo>
                  <a:cubicBezTo>
                    <a:pt x="2396" y="1168"/>
                    <a:pt x="2788" y="1513"/>
                    <a:pt x="3023" y="1941"/>
                  </a:cubicBezTo>
                  <a:lnTo>
                    <a:pt x="3023" y="1941"/>
                  </a:lnTo>
                  <a:cubicBezTo>
                    <a:pt x="2768" y="1899"/>
                    <a:pt x="2504" y="1869"/>
                    <a:pt x="2240" y="1852"/>
                  </a:cubicBezTo>
                  <a:cubicBezTo>
                    <a:pt x="1945" y="1819"/>
                    <a:pt x="1645" y="1800"/>
                    <a:pt x="1346" y="1800"/>
                  </a:cubicBezTo>
                  <a:cubicBezTo>
                    <a:pt x="961" y="1800"/>
                    <a:pt x="578" y="1831"/>
                    <a:pt x="210" y="1902"/>
                  </a:cubicBezTo>
                  <a:cubicBezTo>
                    <a:pt x="1" y="1948"/>
                    <a:pt x="72" y="2233"/>
                    <a:pt x="244" y="2233"/>
                  </a:cubicBezTo>
                  <a:cubicBezTo>
                    <a:pt x="258" y="2233"/>
                    <a:pt x="271" y="2231"/>
                    <a:pt x="285" y="2227"/>
                  </a:cubicBezTo>
                  <a:cubicBezTo>
                    <a:pt x="622" y="2160"/>
                    <a:pt x="972" y="2136"/>
                    <a:pt x="1326" y="2136"/>
                  </a:cubicBezTo>
                  <a:cubicBezTo>
                    <a:pt x="1631" y="2136"/>
                    <a:pt x="1938" y="2154"/>
                    <a:pt x="2240" y="2177"/>
                  </a:cubicBezTo>
                  <a:cubicBezTo>
                    <a:pt x="2566" y="2202"/>
                    <a:pt x="2917" y="2253"/>
                    <a:pt x="3268" y="2328"/>
                  </a:cubicBezTo>
                  <a:cubicBezTo>
                    <a:pt x="3368" y="2328"/>
                    <a:pt x="3519" y="2227"/>
                    <a:pt x="3468" y="2102"/>
                  </a:cubicBezTo>
                  <a:cubicBezTo>
                    <a:pt x="3243" y="1526"/>
                    <a:pt x="2792" y="1050"/>
                    <a:pt x="2316" y="674"/>
                  </a:cubicBezTo>
                  <a:cubicBezTo>
                    <a:pt x="2015" y="423"/>
                    <a:pt x="1714" y="222"/>
                    <a:pt x="1388" y="22"/>
                  </a:cubicBezTo>
                  <a:cubicBezTo>
                    <a:pt x="1362" y="7"/>
                    <a:pt x="1336" y="0"/>
                    <a:pt x="1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58;p41">
              <a:extLst>
                <a:ext uri="{FF2B5EF4-FFF2-40B4-BE49-F238E27FC236}">
                  <a16:creationId xmlns:a16="http://schemas.microsoft.com/office/drawing/2014/main" id="{00F4B009-E251-4A96-975D-6082D3F396BD}"/>
                </a:ext>
              </a:extLst>
            </p:cNvPr>
            <p:cNvSpPr/>
            <p:nvPr/>
          </p:nvSpPr>
          <p:spPr>
            <a:xfrm>
              <a:off x="1875450" y="1354750"/>
              <a:ext cx="87400" cy="58200"/>
            </a:xfrm>
            <a:custGeom>
              <a:avLst/>
              <a:gdLst/>
              <a:ahLst/>
              <a:cxnLst/>
              <a:rect l="l" t="t" r="r" b="b"/>
              <a:pathLst>
                <a:path w="3496" h="2328" extrusionOk="0">
                  <a:moveTo>
                    <a:pt x="2183" y="0"/>
                  </a:moveTo>
                  <a:cubicBezTo>
                    <a:pt x="2158" y="0"/>
                    <a:pt x="2132" y="7"/>
                    <a:pt x="2106" y="22"/>
                  </a:cubicBezTo>
                  <a:cubicBezTo>
                    <a:pt x="1780" y="222"/>
                    <a:pt x="1479" y="448"/>
                    <a:pt x="1204" y="674"/>
                  </a:cubicBezTo>
                  <a:cubicBezTo>
                    <a:pt x="727" y="1050"/>
                    <a:pt x="251" y="1526"/>
                    <a:pt x="26" y="2102"/>
                  </a:cubicBezTo>
                  <a:cubicBezTo>
                    <a:pt x="1" y="2227"/>
                    <a:pt x="126" y="2328"/>
                    <a:pt x="251" y="2328"/>
                  </a:cubicBezTo>
                  <a:cubicBezTo>
                    <a:pt x="577" y="2253"/>
                    <a:pt x="928" y="2202"/>
                    <a:pt x="1279" y="2177"/>
                  </a:cubicBezTo>
                  <a:cubicBezTo>
                    <a:pt x="1569" y="2154"/>
                    <a:pt x="1870" y="2136"/>
                    <a:pt x="2172" y="2136"/>
                  </a:cubicBezTo>
                  <a:cubicBezTo>
                    <a:pt x="2522" y="2136"/>
                    <a:pt x="2872" y="2160"/>
                    <a:pt x="3209" y="2227"/>
                  </a:cubicBezTo>
                  <a:cubicBezTo>
                    <a:pt x="3225" y="2231"/>
                    <a:pt x="3240" y="2233"/>
                    <a:pt x="3254" y="2233"/>
                  </a:cubicBezTo>
                  <a:cubicBezTo>
                    <a:pt x="3444" y="2233"/>
                    <a:pt x="3495" y="1948"/>
                    <a:pt x="3309" y="1902"/>
                  </a:cubicBezTo>
                  <a:cubicBezTo>
                    <a:pt x="2928" y="1831"/>
                    <a:pt x="2546" y="1800"/>
                    <a:pt x="2165" y="1800"/>
                  </a:cubicBezTo>
                  <a:cubicBezTo>
                    <a:pt x="1870" y="1800"/>
                    <a:pt x="1574" y="1819"/>
                    <a:pt x="1279" y="1852"/>
                  </a:cubicBezTo>
                  <a:cubicBezTo>
                    <a:pt x="1009" y="1870"/>
                    <a:pt x="739" y="1900"/>
                    <a:pt x="469" y="1944"/>
                  </a:cubicBezTo>
                  <a:lnTo>
                    <a:pt x="469" y="1944"/>
                  </a:lnTo>
                  <a:cubicBezTo>
                    <a:pt x="705" y="1515"/>
                    <a:pt x="1097" y="1168"/>
                    <a:pt x="1454" y="874"/>
                  </a:cubicBezTo>
                  <a:cubicBezTo>
                    <a:pt x="1730" y="674"/>
                    <a:pt x="1981" y="473"/>
                    <a:pt x="2281" y="323"/>
                  </a:cubicBezTo>
                  <a:cubicBezTo>
                    <a:pt x="2431" y="216"/>
                    <a:pt x="2326" y="0"/>
                    <a:pt x="2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59;p41">
              <a:extLst>
                <a:ext uri="{FF2B5EF4-FFF2-40B4-BE49-F238E27FC236}">
                  <a16:creationId xmlns:a16="http://schemas.microsoft.com/office/drawing/2014/main" id="{23FCB1F4-BA85-4E96-8684-4D0E3EA65CB0}"/>
                </a:ext>
              </a:extLst>
            </p:cNvPr>
            <p:cNvSpPr/>
            <p:nvPr/>
          </p:nvSpPr>
          <p:spPr>
            <a:xfrm>
              <a:off x="1395525" y="1191100"/>
              <a:ext cx="491100" cy="160300"/>
            </a:xfrm>
            <a:custGeom>
              <a:avLst/>
              <a:gdLst/>
              <a:ahLst/>
              <a:cxnLst/>
              <a:rect l="l" t="t" r="r" b="b"/>
              <a:pathLst>
                <a:path w="19644" h="6412" extrusionOk="0">
                  <a:moveTo>
                    <a:pt x="10286" y="1"/>
                  </a:moveTo>
                  <a:cubicBezTo>
                    <a:pt x="7157" y="1"/>
                    <a:pt x="413" y="281"/>
                    <a:pt x="125" y="2683"/>
                  </a:cubicBezTo>
                  <a:cubicBezTo>
                    <a:pt x="1" y="3725"/>
                    <a:pt x="1134" y="4074"/>
                    <a:pt x="2708" y="4074"/>
                  </a:cubicBezTo>
                  <a:cubicBezTo>
                    <a:pt x="5907" y="4074"/>
                    <a:pt x="10926" y="2633"/>
                    <a:pt x="10927" y="2633"/>
                  </a:cubicBezTo>
                  <a:lnTo>
                    <a:pt x="10927" y="2633"/>
                  </a:lnTo>
                  <a:cubicBezTo>
                    <a:pt x="10927" y="2633"/>
                    <a:pt x="6867" y="4137"/>
                    <a:pt x="6992" y="5290"/>
                  </a:cubicBezTo>
                  <a:cubicBezTo>
                    <a:pt x="7029" y="5626"/>
                    <a:pt x="7418" y="5787"/>
                    <a:pt x="7996" y="5787"/>
                  </a:cubicBezTo>
                  <a:cubicBezTo>
                    <a:pt x="9310" y="5787"/>
                    <a:pt x="11596" y="4953"/>
                    <a:pt x="12919" y="3438"/>
                  </a:cubicBezTo>
                  <a:lnTo>
                    <a:pt x="12919" y="3438"/>
                  </a:lnTo>
                  <a:cubicBezTo>
                    <a:pt x="12394" y="4148"/>
                    <a:pt x="11416" y="5803"/>
                    <a:pt x="13208" y="6367"/>
                  </a:cubicBezTo>
                  <a:cubicBezTo>
                    <a:pt x="13296" y="6398"/>
                    <a:pt x="13397" y="6412"/>
                    <a:pt x="13506" y="6412"/>
                  </a:cubicBezTo>
                  <a:cubicBezTo>
                    <a:pt x="15308" y="6412"/>
                    <a:pt x="19644" y="2531"/>
                    <a:pt x="18320" y="1681"/>
                  </a:cubicBezTo>
                  <a:cubicBezTo>
                    <a:pt x="16917" y="753"/>
                    <a:pt x="15463" y="377"/>
                    <a:pt x="11854" y="27"/>
                  </a:cubicBezTo>
                  <a:cubicBezTo>
                    <a:pt x="11854" y="27"/>
                    <a:pt x="11237" y="1"/>
                    <a:pt x="10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60;p41">
              <a:extLst>
                <a:ext uri="{FF2B5EF4-FFF2-40B4-BE49-F238E27FC236}">
                  <a16:creationId xmlns:a16="http://schemas.microsoft.com/office/drawing/2014/main" id="{6FEFA66C-B830-475B-B559-0775A0BD4D82}"/>
                </a:ext>
              </a:extLst>
            </p:cNvPr>
            <p:cNvSpPr/>
            <p:nvPr/>
          </p:nvSpPr>
          <p:spPr>
            <a:xfrm>
              <a:off x="1393000" y="1188550"/>
              <a:ext cx="470575" cy="165125"/>
            </a:xfrm>
            <a:custGeom>
              <a:avLst/>
              <a:gdLst/>
              <a:ahLst/>
              <a:cxnLst/>
              <a:rect l="l" t="t" r="r" b="b"/>
              <a:pathLst>
                <a:path w="18823" h="6605" extrusionOk="0">
                  <a:moveTo>
                    <a:pt x="10408" y="190"/>
                  </a:moveTo>
                  <a:cubicBezTo>
                    <a:pt x="10897" y="190"/>
                    <a:pt x="11387" y="195"/>
                    <a:pt x="11880" y="204"/>
                  </a:cubicBezTo>
                  <a:lnTo>
                    <a:pt x="11955" y="204"/>
                  </a:lnTo>
                  <a:cubicBezTo>
                    <a:pt x="11955" y="204"/>
                    <a:pt x="11955" y="204"/>
                    <a:pt x="11955" y="204"/>
                  </a:cubicBezTo>
                  <a:lnTo>
                    <a:pt x="11955" y="204"/>
                  </a:lnTo>
                  <a:cubicBezTo>
                    <a:pt x="11963" y="205"/>
                    <a:pt x="11970" y="206"/>
                    <a:pt x="11976" y="206"/>
                  </a:cubicBezTo>
                  <a:cubicBezTo>
                    <a:pt x="11976" y="206"/>
                    <a:pt x="11976" y="206"/>
                    <a:pt x="11976" y="206"/>
                  </a:cubicBezTo>
                  <a:lnTo>
                    <a:pt x="11976" y="206"/>
                  </a:lnTo>
                  <a:cubicBezTo>
                    <a:pt x="13674" y="381"/>
                    <a:pt x="15446" y="557"/>
                    <a:pt x="17043" y="1156"/>
                  </a:cubicBezTo>
                  <a:cubicBezTo>
                    <a:pt x="17319" y="1281"/>
                    <a:pt x="17594" y="1407"/>
                    <a:pt x="17845" y="1532"/>
                  </a:cubicBezTo>
                  <a:cubicBezTo>
                    <a:pt x="18045" y="1657"/>
                    <a:pt x="18321" y="1758"/>
                    <a:pt x="18472" y="1933"/>
                  </a:cubicBezTo>
                  <a:cubicBezTo>
                    <a:pt x="18697" y="2209"/>
                    <a:pt x="18522" y="2635"/>
                    <a:pt x="18371" y="2885"/>
                  </a:cubicBezTo>
                  <a:cubicBezTo>
                    <a:pt x="18096" y="3387"/>
                    <a:pt x="17695" y="3813"/>
                    <a:pt x="17294" y="4214"/>
                  </a:cubicBezTo>
                  <a:cubicBezTo>
                    <a:pt x="16842" y="4690"/>
                    <a:pt x="16316" y="5116"/>
                    <a:pt x="15765" y="5492"/>
                  </a:cubicBezTo>
                  <a:cubicBezTo>
                    <a:pt x="15289" y="5818"/>
                    <a:pt x="14762" y="6119"/>
                    <a:pt x="14211" y="6319"/>
                  </a:cubicBezTo>
                  <a:cubicBezTo>
                    <a:pt x="14013" y="6379"/>
                    <a:pt x="13818" y="6415"/>
                    <a:pt x="13628" y="6415"/>
                  </a:cubicBezTo>
                  <a:cubicBezTo>
                    <a:pt x="13337" y="6415"/>
                    <a:pt x="13055" y="6331"/>
                    <a:pt x="12782" y="6119"/>
                  </a:cubicBezTo>
                  <a:cubicBezTo>
                    <a:pt x="11965" y="5495"/>
                    <a:pt x="12514" y="4390"/>
                    <a:pt x="13035" y="3662"/>
                  </a:cubicBezTo>
                  <a:lnTo>
                    <a:pt x="13035" y="3662"/>
                  </a:lnTo>
                  <a:cubicBezTo>
                    <a:pt x="13135" y="3549"/>
                    <a:pt x="13231" y="3432"/>
                    <a:pt x="13322" y="3311"/>
                  </a:cubicBezTo>
                  <a:lnTo>
                    <a:pt x="13322" y="3311"/>
                  </a:lnTo>
                  <a:cubicBezTo>
                    <a:pt x="13334" y="3305"/>
                    <a:pt x="13346" y="3299"/>
                    <a:pt x="13359" y="3286"/>
                  </a:cubicBezTo>
                  <a:cubicBezTo>
                    <a:pt x="13355" y="3283"/>
                    <a:pt x="13352" y="3279"/>
                    <a:pt x="13348" y="3276"/>
                  </a:cubicBezTo>
                  <a:lnTo>
                    <a:pt x="13348" y="3276"/>
                  </a:lnTo>
                  <a:cubicBezTo>
                    <a:pt x="13352" y="3271"/>
                    <a:pt x="13355" y="3266"/>
                    <a:pt x="13359" y="3261"/>
                  </a:cubicBezTo>
                  <a:cubicBezTo>
                    <a:pt x="13418" y="3203"/>
                    <a:pt x="13338" y="3113"/>
                    <a:pt x="13265" y="3113"/>
                  </a:cubicBezTo>
                  <a:cubicBezTo>
                    <a:pt x="13245" y="3113"/>
                    <a:pt x="13225" y="3120"/>
                    <a:pt x="13208" y="3136"/>
                  </a:cubicBezTo>
                  <a:cubicBezTo>
                    <a:pt x="13100" y="3266"/>
                    <a:pt x="12996" y="3402"/>
                    <a:pt x="12899" y="3539"/>
                  </a:cubicBezTo>
                  <a:lnTo>
                    <a:pt x="12899" y="3539"/>
                  </a:lnTo>
                  <a:cubicBezTo>
                    <a:pt x="12279" y="4229"/>
                    <a:pt x="11483" y="4757"/>
                    <a:pt x="10652" y="5141"/>
                  </a:cubicBezTo>
                  <a:cubicBezTo>
                    <a:pt x="9881" y="5502"/>
                    <a:pt x="8995" y="5794"/>
                    <a:pt x="8126" y="5794"/>
                  </a:cubicBezTo>
                  <a:cubicBezTo>
                    <a:pt x="8091" y="5794"/>
                    <a:pt x="8056" y="5794"/>
                    <a:pt x="8020" y="5793"/>
                  </a:cubicBezTo>
                  <a:cubicBezTo>
                    <a:pt x="7770" y="5793"/>
                    <a:pt x="7469" y="5768"/>
                    <a:pt x="7268" y="5567"/>
                  </a:cubicBezTo>
                  <a:cubicBezTo>
                    <a:pt x="7118" y="5392"/>
                    <a:pt x="7193" y="5141"/>
                    <a:pt x="7319" y="4966"/>
                  </a:cubicBezTo>
                  <a:cubicBezTo>
                    <a:pt x="7519" y="4665"/>
                    <a:pt x="7845" y="4439"/>
                    <a:pt x="8146" y="4239"/>
                  </a:cubicBezTo>
                  <a:cubicBezTo>
                    <a:pt x="8522" y="3988"/>
                    <a:pt x="8923" y="3763"/>
                    <a:pt x="9299" y="3562"/>
                  </a:cubicBezTo>
                  <a:cubicBezTo>
                    <a:pt x="9875" y="3286"/>
                    <a:pt x="10451" y="3036"/>
                    <a:pt x="11053" y="2810"/>
                  </a:cubicBezTo>
                  <a:cubicBezTo>
                    <a:pt x="11147" y="2787"/>
                    <a:pt x="11109" y="2632"/>
                    <a:pt x="11022" y="2632"/>
                  </a:cubicBezTo>
                  <a:cubicBezTo>
                    <a:pt x="11016" y="2632"/>
                    <a:pt x="11010" y="2633"/>
                    <a:pt x="11003" y="2635"/>
                  </a:cubicBezTo>
                  <a:cubicBezTo>
                    <a:pt x="9775" y="2986"/>
                    <a:pt x="8522" y="3286"/>
                    <a:pt x="7268" y="3537"/>
                  </a:cubicBezTo>
                  <a:cubicBezTo>
                    <a:pt x="6241" y="3738"/>
                    <a:pt x="5188" y="3913"/>
                    <a:pt x="4111" y="4013"/>
                  </a:cubicBezTo>
                  <a:cubicBezTo>
                    <a:pt x="3652" y="4053"/>
                    <a:pt x="3181" y="4092"/>
                    <a:pt x="2710" y="4092"/>
                  </a:cubicBezTo>
                  <a:cubicBezTo>
                    <a:pt x="2278" y="4092"/>
                    <a:pt x="1848" y="4059"/>
                    <a:pt x="1429" y="3963"/>
                  </a:cubicBezTo>
                  <a:cubicBezTo>
                    <a:pt x="903" y="3838"/>
                    <a:pt x="301" y="3562"/>
                    <a:pt x="301" y="2936"/>
                  </a:cubicBezTo>
                  <a:cubicBezTo>
                    <a:pt x="326" y="2234"/>
                    <a:pt x="903" y="1758"/>
                    <a:pt x="1454" y="1482"/>
                  </a:cubicBezTo>
                  <a:cubicBezTo>
                    <a:pt x="2306" y="1031"/>
                    <a:pt x="3258" y="805"/>
                    <a:pt x="4186" y="655"/>
                  </a:cubicBezTo>
                  <a:cubicBezTo>
                    <a:pt x="5263" y="454"/>
                    <a:pt x="6366" y="329"/>
                    <a:pt x="7469" y="279"/>
                  </a:cubicBezTo>
                  <a:cubicBezTo>
                    <a:pt x="8455" y="212"/>
                    <a:pt x="9429" y="190"/>
                    <a:pt x="10408" y="190"/>
                  </a:cubicBezTo>
                  <a:close/>
                  <a:moveTo>
                    <a:pt x="10462" y="1"/>
                  </a:moveTo>
                  <a:cubicBezTo>
                    <a:pt x="9656" y="1"/>
                    <a:pt x="8851" y="22"/>
                    <a:pt x="8045" y="53"/>
                  </a:cubicBezTo>
                  <a:cubicBezTo>
                    <a:pt x="6943" y="104"/>
                    <a:pt x="5815" y="204"/>
                    <a:pt x="4687" y="379"/>
                  </a:cubicBezTo>
                  <a:cubicBezTo>
                    <a:pt x="3710" y="530"/>
                    <a:pt x="2682" y="730"/>
                    <a:pt x="1755" y="1131"/>
                  </a:cubicBezTo>
                  <a:cubicBezTo>
                    <a:pt x="1128" y="1407"/>
                    <a:pt x="426" y="1808"/>
                    <a:pt x="201" y="2510"/>
                  </a:cubicBezTo>
                  <a:cubicBezTo>
                    <a:pt x="0" y="3111"/>
                    <a:pt x="251" y="3662"/>
                    <a:pt x="802" y="3938"/>
                  </a:cubicBezTo>
                  <a:cubicBezTo>
                    <a:pt x="1356" y="4215"/>
                    <a:pt x="2035" y="4273"/>
                    <a:pt x="2678" y="4273"/>
                  </a:cubicBezTo>
                  <a:cubicBezTo>
                    <a:pt x="2850" y="4273"/>
                    <a:pt x="3019" y="4269"/>
                    <a:pt x="3183" y="4264"/>
                  </a:cubicBezTo>
                  <a:cubicBezTo>
                    <a:pt x="4261" y="4214"/>
                    <a:pt x="5314" y="4063"/>
                    <a:pt x="6366" y="3888"/>
                  </a:cubicBezTo>
                  <a:cubicBezTo>
                    <a:pt x="7502" y="3686"/>
                    <a:pt x="8625" y="3445"/>
                    <a:pt x="9744" y="3163"/>
                  </a:cubicBezTo>
                  <a:lnTo>
                    <a:pt x="9744" y="3163"/>
                  </a:lnTo>
                  <a:cubicBezTo>
                    <a:pt x="9619" y="3220"/>
                    <a:pt x="9496" y="3278"/>
                    <a:pt x="9374" y="3337"/>
                  </a:cubicBezTo>
                  <a:cubicBezTo>
                    <a:pt x="8948" y="3537"/>
                    <a:pt x="8522" y="3763"/>
                    <a:pt x="8121" y="4038"/>
                  </a:cubicBezTo>
                  <a:cubicBezTo>
                    <a:pt x="7795" y="4239"/>
                    <a:pt x="7444" y="4489"/>
                    <a:pt x="7193" y="4815"/>
                  </a:cubicBezTo>
                  <a:cubicBezTo>
                    <a:pt x="7043" y="5016"/>
                    <a:pt x="6918" y="5317"/>
                    <a:pt x="7043" y="5567"/>
                  </a:cubicBezTo>
                  <a:cubicBezTo>
                    <a:pt x="7168" y="5793"/>
                    <a:pt x="7419" y="5893"/>
                    <a:pt x="7669" y="5943"/>
                  </a:cubicBezTo>
                  <a:cubicBezTo>
                    <a:pt x="7834" y="5972"/>
                    <a:pt x="8003" y="5985"/>
                    <a:pt x="8174" y="5985"/>
                  </a:cubicBezTo>
                  <a:cubicBezTo>
                    <a:pt x="8891" y="5985"/>
                    <a:pt x="9649" y="5755"/>
                    <a:pt x="10276" y="5492"/>
                  </a:cubicBezTo>
                  <a:cubicBezTo>
                    <a:pt x="11085" y="5189"/>
                    <a:pt x="11859" y="4750"/>
                    <a:pt x="12509" y="4182"/>
                  </a:cubicBezTo>
                  <a:lnTo>
                    <a:pt x="12509" y="4182"/>
                  </a:lnTo>
                  <a:cubicBezTo>
                    <a:pt x="12253" y="4691"/>
                    <a:pt x="12045" y="5299"/>
                    <a:pt x="12281" y="5818"/>
                  </a:cubicBezTo>
                  <a:cubicBezTo>
                    <a:pt x="12509" y="6274"/>
                    <a:pt x="13068" y="6605"/>
                    <a:pt x="13582" y="6605"/>
                  </a:cubicBezTo>
                  <a:cubicBezTo>
                    <a:pt x="13634" y="6605"/>
                    <a:pt x="13685" y="6602"/>
                    <a:pt x="13735" y="6595"/>
                  </a:cubicBezTo>
                  <a:cubicBezTo>
                    <a:pt x="14286" y="6545"/>
                    <a:pt x="14812" y="6294"/>
                    <a:pt x="15289" y="6018"/>
                  </a:cubicBezTo>
                  <a:cubicBezTo>
                    <a:pt x="15890" y="5667"/>
                    <a:pt x="16467" y="5241"/>
                    <a:pt x="16993" y="4765"/>
                  </a:cubicBezTo>
                  <a:cubicBezTo>
                    <a:pt x="17469" y="4339"/>
                    <a:pt x="17945" y="3863"/>
                    <a:pt x="18296" y="3337"/>
                  </a:cubicBezTo>
                  <a:cubicBezTo>
                    <a:pt x="18547" y="3011"/>
                    <a:pt x="18822" y="2535"/>
                    <a:pt x="18747" y="2109"/>
                  </a:cubicBezTo>
                  <a:cubicBezTo>
                    <a:pt x="18722" y="1933"/>
                    <a:pt x="18622" y="1808"/>
                    <a:pt x="18497" y="1708"/>
                  </a:cubicBezTo>
                  <a:cubicBezTo>
                    <a:pt x="18246" y="1532"/>
                    <a:pt x="17970" y="1382"/>
                    <a:pt x="17720" y="1256"/>
                  </a:cubicBezTo>
                  <a:cubicBezTo>
                    <a:pt x="16241" y="530"/>
                    <a:pt x="14537" y="329"/>
                    <a:pt x="12908" y="129"/>
                  </a:cubicBezTo>
                  <a:cubicBezTo>
                    <a:pt x="12612" y="104"/>
                    <a:pt x="12293" y="55"/>
                    <a:pt x="11972" y="30"/>
                  </a:cubicBezTo>
                  <a:lnTo>
                    <a:pt x="11972" y="30"/>
                  </a:lnTo>
                  <a:cubicBezTo>
                    <a:pt x="11967" y="29"/>
                    <a:pt x="11961" y="28"/>
                    <a:pt x="11955" y="28"/>
                  </a:cubicBezTo>
                  <a:cubicBezTo>
                    <a:pt x="11948" y="27"/>
                    <a:pt x="11941" y="26"/>
                    <a:pt x="11935" y="26"/>
                  </a:cubicBezTo>
                  <a:cubicBezTo>
                    <a:pt x="11930" y="26"/>
                    <a:pt x="11926" y="26"/>
                    <a:pt x="11922" y="27"/>
                  </a:cubicBezTo>
                  <a:lnTo>
                    <a:pt x="11922" y="27"/>
                  </a:lnTo>
                  <a:cubicBezTo>
                    <a:pt x="11436" y="9"/>
                    <a:pt x="10949" y="1"/>
                    <a:pt x="10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842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410;p56">
            <a:extLst>
              <a:ext uri="{FF2B5EF4-FFF2-40B4-BE49-F238E27FC236}">
                <a16:creationId xmlns:a16="http://schemas.microsoft.com/office/drawing/2014/main" id="{9E19ADC6-FAB9-42A3-8319-54E8A866C1FE}"/>
              </a:ext>
            </a:extLst>
          </p:cNvPr>
          <p:cNvSpPr txBox="1"/>
          <p:nvPr/>
        </p:nvSpPr>
        <p:spPr>
          <a:xfrm>
            <a:off x="115745" y="106326"/>
            <a:ext cx="6322052" cy="9540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800"/>
              <a:buFont typeface="Times New Roman"/>
              <a:buNone/>
            </a:pPr>
            <a:r>
              <a:rPr lang="en-US" sz="28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Xem</a:t>
            </a:r>
            <a:r>
              <a:rPr lang="en-US" sz="28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28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bạn</a:t>
            </a:r>
            <a:r>
              <a:rPr lang="en-US" sz="28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khi</a:t>
            </a:r>
            <a:r>
              <a:rPr lang="en-US" sz="28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28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kiểm</a:t>
            </a:r>
            <a:r>
              <a:rPr lang="en-US" sz="28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800"/>
              <a:buFont typeface="Times New Roman"/>
              <a:buNone/>
            </a:pPr>
            <a:r>
              <a:rPr lang="en-US" sz="28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=&gt; </a:t>
            </a:r>
            <a:r>
              <a:rPr lang="en-US" sz="28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Biểu</a:t>
            </a:r>
            <a:r>
              <a:rPr lang="en-US" sz="28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hiện</a:t>
            </a:r>
            <a:r>
              <a:rPr lang="en-US" sz="28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vi </a:t>
            </a:r>
            <a:r>
              <a:rPr lang="en-US" sz="28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phạm</a:t>
            </a:r>
            <a:r>
              <a:rPr lang="en-US" sz="28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đạo</a:t>
            </a:r>
            <a:r>
              <a:rPr lang="en-US" sz="28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đức</a:t>
            </a:r>
            <a:r>
              <a:rPr lang="en-US" sz="28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kỉ</a:t>
            </a:r>
            <a:r>
              <a:rPr lang="en-US" sz="28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luật</a:t>
            </a:r>
            <a:endParaRPr dirty="0"/>
          </a:p>
        </p:txBody>
      </p:sp>
      <p:pic>
        <p:nvPicPr>
          <p:cNvPr id="16" name="Google Shape;412;p56" descr="quay cop">
            <a:extLst>
              <a:ext uri="{FF2B5EF4-FFF2-40B4-BE49-F238E27FC236}">
                <a16:creationId xmlns:a16="http://schemas.microsoft.com/office/drawing/2014/main" id="{43640213-52B1-4C49-B3DD-DFB0EBDF0BC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7500" y="1137684"/>
            <a:ext cx="4196706" cy="389949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085;p40">
            <a:extLst>
              <a:ext uri="{FF2B5EF4-FFF2-40B4-BE49-F238E27FC236}">
                <a16:creationId xmlns:a16="http://schemas.microsoft.com/office/drawing/2014/main" id="{F047755C-56E5-46C2-9725-2CA6BB97648D}"/>
              </a:ext>
            </a:extLst>
          </p:cNvPr>
          <p:cNvSpPr txBox="1">
            <a:spLocks/>
          </p:cNvSpPr>
          <p:nvPr/>
        </p:nvSpPr>
        <p:spPr>
          <a:xfrm>
            <a:off x="4495944" y="2102225"/>
            <a:ext cx="1863004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Concert One"/>
              <a:buNone/>
              <a:defRPr sz="2500" b="0" i="0" u="none" strike="noStrike" cap="none">
                <a:solidFill>
                  <a:schemeClr val="accen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biểu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hiện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đạo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đức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</a:p>
        </p:txBody>
      </p:sp>
      <p:sp>
        <p:nvSpPr>
          <p:cNvPr id="18" name="Google Shape;1087;p40">
            <a:extLst>
              <a:ext uri="{FF2B5EF4-FFF2-40B4-BE49-F238E27FC236}">
                <a16:creationId xmlns:a16="http://schemas.microsoft.com/office/drawing/2014/main" id="{068A1E4F-C129-4C9E-9C56-22E31223C8AE}"/>
              </a:ext>
            </a:extLst>
          </p:cNvPr>
          <p:cNvSpPr txBox="1">
            <a:spLocks/>
          </p:cNvSpPr>
          <p:nvPr/>
        </p:nvSpPr>
        <p:spPr>
          <a:xfrm>
            <a:off x="6707824" y="1902869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Concert One"/>
              <a:buNone/>
              <a:defRPr sz="2500" b="0" i="0" u="none" strike="noStrike" cap="none">
                <a:solidFill>
                  <a:schemeClr val="accen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thiếu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đạo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đức</a:t>
            </a:r>
            <a:endParaRPr lang="en-US" sz="2800" b="1" dirty="0">
              <a:latin typeface="Baloo 2" panose="020B0604020202020204" charset="0"/>
              <a:cs typeface="Baloo 2" panose="020B0604020202020204" charset="0"/>
            </a:endParaRPr>
          </a:p>
        </p:txBody>
      </p:sp>
      <p:sp>
        <p:nvSpPr>
          <p:cNvPr id="19" name="Google Shape;1089;p40">
            <a:extLst>
              <a:ext uri="{FF2B5EF4-FFF2-40B4-BE49-F238E27FC236}">
                <a16:creationId xmlns:a16="http://schemas.microsoft.com/office/drawing/2014/main" id="{B2DA912C-9998-4EA9-81A8-B31B042EAC68}"/>
              </a:ext>
            </a:extLst>
          </p:cNvPr>
          <p:cNvSpPr txBox="1">
            <a:spLocks/>
          </p:cNvSpPr>
          <p:nvPr/>
        </p:nvSpPr>
        <p:spPr>
          <a:xfrm>
            <a:off x="4402324" y="3986406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Concert One"/>
              <a:buNone/>
              <a:defRPr sz="2500" b="0" i="0" u="none" strike="noStrike" cap="none">
                <a:solidFill>
                  <a:schemeClr val="accen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biểu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hiện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tính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kỉ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luật</a:t>
            </a:r>
            <a:endParaRPr lang="en-US" sz="2800" b="1" dirty="0">
              <a:latin typeface="Baloo 2" panose="020B0604020202020204" charset="0"/>
              <a:cs typeface="Baloo 2" panose="020B0604020202020204" charset="0"/>
            </a:endParaRPr>
          </a:p>
        </p:txBody>
      </p:sp>
      <p:sp>
        <p:nvSpPr>
          <p:cNvPr id="20" name="Google Shape;1091;p40">
            <a:extLst>
              <a:ext uri="{FF2B5EF4-FFF2-40B4-BE49-F238E27FC236}">
                <a16:creationId xmlns:a16="http://schemas.microsoft.com/office/drawing/2014/main" id="{0FA9C3D4-5D94-4F54-AC1B-A839B5E5EC73}"/>
              </a:ext>
            </a:extLst>
          </p:cNvPr>
          <p:cNvSpPr txBox="1">
            <a:spLocks/>
          </p:cNvSpPr>
          <p:nvPr/>
        </p:nvSpPr>
        <p:spPr>
          <a:xfrm>
            <a:off x="6941000" y="3857110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Concert One"/>
              <a:buNone/>
              <a:defRPr sz="2500" b="0" i="0" u="none" strike="noStrike" cap="none">
                <a:solidFill>
                  <a:schemeClr val="accen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800" b="1">
                <a:latin typeface="Baloo 2" panose="020B0604020202020204" charset="0"/>
                <a:cs typeface="Baloo 2" panose="020B0604020202020204" charset="0"/>
              </a:rPr>
              <a:t>thiếu kỉ luật</a:t>
            </a:r>
            <a:endParaRPr lang="en-US" sz="2800" b="1" dirty="0">
              <a:latin typeface="Baloo 2" panose="020B0604020202020204" charset="0"/>
              <a:cs typeface="Baloo 2" panose="020B0604020202020204" charset="0"/>
            </a:endParaRPr>
          </a:p>
        </p:txBody>
      </p:sp>
      <p:sp>
        <p:nvSpPr>
          <p:cNvPr id="21" name="Google Shape;1093;p40">
            <a:extLst>
              <a:ext uri="{FF2B5EF4-FFF2-40B4-BE49-F238E27FC236}">
                <a16:creationId xmlns:a16="http://schemas.microsoft.com/office/drawing/2014/main" id="{B4EFDA2F-3851-44DF-8820-EE138BC8143D}"/>
              </a:ext>
            </a:extLst>
          </p:cNvPr>
          <p:cNvSpPr txBox="1">
            <a:spLocks/>
          </p:cNvSpPr>
          <p:nvPr/>
        </p:nvSpPr>
        <p:spPr>
          <a:xfrm>
            <a:off x="4789796" y="1273444"/>
            <a:ext cx="1275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oncert One"/>
              <a:buNone/>
              <a:defRPr sz="3000" b="0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/>
              <a:t>A.</a:t>
            </a:r>
            <a:endParaRPr lang="en-US" dirty="0"/>
          </a:p>
        </p:txBody>
      </p:sp>
      <p:sp>
        <p:nvSpPr>
          <p:cNvPr id="22" name="Google Shape;1094;p40">
            <a:extLst>
              <a:ext uri="{FF2B5EF4-FFF2-40B4-BE49-F238E27FC236}">
                <a16:creationId xmlns:a16="http://schemas.microsoft.com/office/drawing/2014/main" id="{12387DF8-4A0D-4A43-AE54-92F60C5FE5DE}"/>
              </a:ext>
            </a:extLst>
          </p:cNvPr>
          <p:cNvSpPr txBox="1">
            <a:spLocks/>
          </p:cNvSpPr>
          <p:nvPr/>
        </p:nvSpPr>
        <p:spPr>
          <a:xfrm>
            <a:off x="7222930" y="1375169"/>
            <a:ext cx="1275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oncert One"/>
              <a:buNone/>
              <a:defRPr sz="3000" b="0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/>
              <a:t>B.</a:t>
            </a:r>
            <a:endParaRPr lang="en-US" dirty="0"/>
          </a:p>
        </p:txBody>
      </p:sp>
      <p:sp>
        <p:nvSpPr>
          <p:cNvPr id="23" name="Google Shape;1095;p40">
            <a:extLst>
              <a:ext uri="{FF2B5EF4-FFF2-40B4-BE49-F238E27FC236}">
                <a16:creationId xmlns:a16="http://schemas.microsoft.com/office/drawing/2014/main" id="{76725461-96C4-42B6-B3E7-6756D4D97043}"/>
              </a:ext>
            </a:extLst>
          </p:cNvPr>
          <p:cNvSpPr txBox="1">
            <a:spLocks/>
          </p:cNvSpPr>
          <p:nvPr/>
        </p:nvSpPr>
        <p:spPr>
          <a:xfrm>
            <a:off x="4940064" y="3278160"/>
            <a:ext cx="1275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oncert One"/>
              <a:buNone/>
              <a:defRPr sz="3000" b="0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dirty="0"/>
              <a:t>C.</a:t>
            </a:r>
          </a:p>
        </p:txBody>
      </p:sp>
      <p:sp>
        <p:nvSpPr>
          <p:cNvPr id="24" name="Google Shape;1096;p40">
            <a:extLst>
              <a:ext uri="{FF2B5EF4-FFF2-40B4-BE49-F238E27FC236}">
                <a16:creationId xmlns:a16="http://schemas.microsoft.com/office/drawing/2014/main" id="{43CAE348-9152-46C1-8C3A-463F0E7CBF3D}"/>
              </a:ext>
            </a:extLst>
          </p:cNvPr>
          <p:cNvSpPr txBox="1">
            <a:spLocks/>
          </p:cNvSpPr>
          <p:nvPr/>
        </p:nvSpPr>
        <p:spPr>
          <a:xfrm>
            <a:off x="7409648" y="3236974"/>
            <a:ext cx="1275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oncert One"/>
              <a:buNone/>
              <a:defRPr sz="3000" b="0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/>
              <a:t>D.</a:t>
            </a:r>
            <a:endParaRPr lang="en-US" dirty="0"/>
          </a:p>
        </p:txBody>
      </p:sp>
      <p:grpSp>
        <p:nvGrpSpPr>
          <p:cNvPr id="25" name="Google Shape;1186;p41">
            <a:extLst>
              <a:ext uri="{FF2B5EF4-FFF2-40B4-BE49-F238E27FC236}">
                <a16:creationId xmlns:a16="http://schemas.microsoft.com/office/drawing/2014/main" id="{538A05AA-6D3B-44F9-9376-91354D72E711}"/>
              </a:ext>
            </a:extLst>
          </p:cNvPr>
          <p:cNvGrpSpPr/>
          <p:nvPr/>
        </p:nvGrpSpPr>
        <p:grpSpPr>
          <a:xfrm rot="586200">
            <a:off x="7756876" y="127316"/>
            <a:ext cx="1131785" cy="912085"/>
            <a:chOff x="2473825" y="721625"/>
            <a:chExt cx="713700" cy="554525"/>
          </a:xfrm>
        </p:grpSpPr>
        <p:sp>
          <p:nvSpPr>
            <p:cNvPr id="26" name="Google Shape;1187;p41">
              <a:extLst>
                <a:ext uri="{FF2B5EF4-FFF2-40B4-BE49-F238E27FC236}">
                  <a16:creationId xmlns:a16="http://schemas.microsoft.com/office/drawing/2014/main" id="{72B77D95-3F3C-4101-B597-56E8751FC891}"/>
                </a:ext>
              </a:extLst>
            </p:cNvPr>
            <p:cNvSpPr/>
            <p:nvPr/>
          </p:nvSpPr>
          <p:spPr>
            <a:xfrm>
              <a:off x="2542125" y="781350"/>
              <a:ext cx="582725" cy="492500"/>
            </a:xfrm>
            <a:custGeom>
              <a:avLst/>
              <a:gdLst/>
              <a:ahLst/>
              <a:cxnLst/>
              <a:rect l="l" t="t" r="r" b="b"/>
              <a:pathLst>
                <a:path w="23309" h="19700" extrusionOk="0">
                  <a:moveTo>
                    <a:pt x="11655" y="0"/>
                  </a:moveTo>
                  <a:cubicBezTo>
                    <a:pt x="5214" y="0"/>
                    <a:pt x="0" y="4411"/>
                    <a:pt x="0" y="9850"/>
                  </a:cubicBezTo>
                  <a:cubicBezTo>
                    <a:pt x="0" y="15289"/>
                    <a:pt x="5214" y="19700"/>
                    <a:pt x="11655" y="19700"/>
                  </a:cubicBezTo>
                  <a:cubicBezTo>
                    <a:pt x="18096" y="19700"/>
                    <a:pt x="23309" y="15289"/>
                    <a:pt x="23309" y="9850"/>
                  </a:cubicBezTo>
                  <a:cubicBezTo>
                    <a:pt x="23309" y="4411"/>
                    <a:pt x="18096" y="0"/>
                    <a:pt x="116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88;p41">
              <a:extLst>
                <a:ext uri="{FF2B5EF4-FFF2-40B4-BE49-F238E27FC236}">
                  <a16:creationId xmlns:a16="http://schemas.microsoft.com/office/drawing/2014/main" id="{D8576373-3957-46FB-B3CE-168E14834F3E}"/>
                </a:ext>
              </a:extLst>
            </p:cNvPr>
            <p:cNvSpPr/>
            <p:nvPr/>
          </p:nvSpPr>
          <p:spPr>
            <a:xfrm>
              <a:off x="2535850" y="779300"/>
              <a:ext cx="591525" cy="496850"/>
            </a:xfrm>
            <a:custGeom>
              <a:avLst/>
              <a:gdLst/>
              <a:ahLst/>
              <a:cxnLst/>
              <a:rect l="l" t="t" r="r" b="b"/>
              <a:pathLst>
                <a:path w="23661" h="19874" extrusionOk="0">
                  <a:moveTo>
                    <a:pt x="11900" y="160"/>
                  </a:moveTo>
                  <a:cubicBezTo>
                    <a:pt x="12684" y="160"/>
                    <a:pt x="13467" y="227"/>
                    <a:pt x="14236" y="358"/>
                  </a:cubicBezTo>
                  <a:cubicBezTo>
                    <a:pt x="16467" y="734"/>
                    <a:pt x="18597" y="1686"/>
                    <a:pt x="20277" y="3165"/>
                  </a:cubicBezTo>
                  <a:cubicBezTo>
                    <a:pt x="21831" y="4544"/>
                    <a:pt x="22983" y="6373"/>
                    <a:pt x="23359" y="8428"/>
                  </a:cubicBezTo>
                  <a:cubicBezTo>
                    <a:pt x="23435" y="8930"/>
                    <a:pt x="23485" y="9431"/>
                    <a:pt x="23485" y="9932"/>
                  </a:cubicBezTo>
                  <a:cubicBezTo>
                    <a:pt x="23485" y="12012"/>
                    <a:pt x="22683" y="14017"/>
                    <a:pt x="21354" y="15621"/>
                  </a:cubicBezTo>
                  <a:cubicBezTo>
                    <a:pt x="19926" y="17301"/>
                    <a:pt x="17971" y="18479"/>
                    <a:pt x="15866" y="19130"/>
                  </a:cubicBezTo>
                  <a:cubicBezTo>
                    <a:pt x="14602" y="19519"/>
                    <a:pt x="13270" y="19715"/>
                    <a:pt x="11936" y="19715"/>
                  </a:cubicBezTo>
                  <a:cubicBezTo>
                    <a:pt x="10862" y="19715"/>
                    <a:pt x="9788" y="19588"/>
                    <a:pt x="8748" y="19331"/>
                  </a:cubicBezTo>
                  <a:cubicBezTo>
                    <a:pt x="6592" y="18829"/>
                    <a:pt x="4537" y="17752"/>
                    <a:pt x="2983" y="16173"/>
                  </a:cubicBezTo>
                  <a:cubicBezTo>
                    <a:pt x="1530" y="14694"/>
                    <a:pt x="552" y="12764"/>
                    <a:pt x="377" y="10684"/>
                  </a:cubicBezTo>
                  <a:cubicBezTo>
                    <a:pt x="176" y="8604"/>
                    <a:pt x="803" y="6574"/>
                    <a:pt x="2006" y="4869"/>
                  </a:cubicBezTo>
                  <a:cubicBezTo>
                    <a:pt x="3259" y="3115"/>
                    <a:pt x="5114" y="1787"/>
                    <a:pt x="7144" y="1035"/>
                  </a:cubicBezTo>
                  <a:cubicBezTo>
                    <a:pt x="8663" y="444"/>
                    <a:pt x="10284" y="160"/>
                    <a:pt x="11900" y="160"/>
                  </a:cubicBezTo>
                  <a:close/>
                  <a:moveTo>
                    <a:pt x="11925" y="1"/>
                  </a:moveTo>
                  <a:cubicBezTo>
                    <a:pt x="10838" y="1"/>
                    <a:pt x="9751" y="128"/>
                    <a:pt x="8698" y="383"/>
                  </a:cubicBezTo>
                  <a:cubicBezTo>
                    <a:pt x="6517" y="910"/>
                    <a:pt x="4437" y="1987"/>
                    <a:pt x="2858" y="3616"/>
                  </a:cubicBezTo>
                  <a:cubicBezTo>
                    <a:pt x="1404" y="5120"/>
                    <a:pt x="402" y="7050"/>
                    <a:pt x="201" y="9155"/>
                  </a:cubicBezTo>
                  <a:cubicBezTo>
                    <a:pt x="1" y="11260"/>
                    <a:pt x="627" y="13366"/>
                    <a:pt x="1855" y="15070"/>
                  </a:cubicBezTo>
                  <a:cubicBezTo>
                    <a:pt x="3134" y="16875"/>
                    <a:pt x="4988" y="18203"/>
                    <a:pt x="7043" y="18980"/>
                  </a:cubicBezTo>
                  <a:cubicBezTo>
                    <a:pt x="8599" y="19578"/>
                    <a:pt x="10259" y="19873"/>
                    <a:pt x="11921" y="19873"/>
                  </a:cubicBezTo>
                  <a:cubicBezTo>
                    <a:pt x="12696" y="19873"/>
                    <a:pt x="13471" y="19809"/>
                    <a:pt x="14236" y="19682"/>
                  </a:cubicBezTo>
                  <a:cubicBezTo>
                    <a:pt x="16492" y="19306"/>
                    <a:pt x="18673" y="18328"/>
                    <a:pt x="20402" y="16799"/>
                  </a:cubicBezTo>
                  <a:cubicBezTo>
                    <a:pt x="21956" y="15421"/>
                    <a:pt x="23134" y="13566"/>
                    <a:pt x="23510" y="11486"/>
                  </a:cubicBezTo>
                  <a:cubicBezTo>
                    <a:pt x="23610" y="10960"/>
                    <a:pt x="23660" y="10458"/>
                    <a:pt x="23660" y="9932"/>
                  </a:cubicBezTo>
                  <a:cubicBezTo>
                    <a:pt x="23660" y="7827"/>
                    <a:pt x="22833" y="5822"/>
                    <a:pt x="21505" y="4193"/>
                  </a:cubicBezTo>
                  <a:cubicBezTo>
                    <a:pt x="20076" y="2488"/>
                    <a:pt x="18096" y="1260"/>
                    <a:pt x="15966" y="609"/>
                  </a:cubicBezTo>
                  <a:cubicBezTo>
                    <a:pt x="14666" y="203"/>
                    <a:pt x="13296" y="1"/>
                    <a:pt x="11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189;p41">
              <a:extLst>
                <a:ext uri="{FF2B5EF4-FFF2-40B4-BE49-F238E27FC236}">
                  <a16:creationId xmlns:a16="http://schemas.microsoft.com/office/drawing/2014/main" id="{4D76B722-8BB8-4074-A0DD-F5463CDD4D62}"/>
                </a:ext>
              </a:extLst>
            </p:cNvPr>
            <p:cNvSpPr/>
            <p:nvPr/>
          </p:nvSpPr>
          <p:spPr>
            <a:xfrm>
              <a:off x="2586600" y="802025"/>
              <a:ext cx="493775" cy="352775"/>
            </a:xfrm>
            <a:custGeom>
              <a:avLst/>
              <a:gdLst/>
              <a:ahLst/>
              <a:cxnLst/>
              <a:rect l="l" t="t" r="r" b="b"/>
              <a:pathLst>
                <a:path w="19751" h="14111" extrusionOk="0">
                  <a:moveTo>
                    <a:pt x="9876" y="1"/>
                  </a:moveTo>
                  <a:cubicBezTo>
                    <a:pt x="4437" y="1"/>
                    <a:pt x="1" y="3158"/>
                    <a:pt x="1" y="7043"/>
                  </a:cubicBezTo>
                  <a:cubicBezTo>
                    <a:pt x="1" y="10953"/>
                    <a:pt x="4437" y="14111"/>
                    <a:pt x="9876" y="14111"/>
                  </a:cubicBezTo>
                  <a:cubicBezTo>
                    <a:pt x="15339" y="14111"/>
                    <a:pt x="19750" y="10953"/>
                    <a:pt x="19750" y="7043"/>
                  </a:cubicBezTo>
                  <a:cubicBezTo>
                    <a:pt x="19750" y="3158"/>
                    <a:pt x="15339" y="1"/>
                    <a:pt x="9876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190;p41">
              <a:extLst>
                <a:ext uri="{FF2B5EF4-FFF2-40B4-BE49-F238E27FC236}">
                  <a16:creationId xmlns:a16="http://schemas.microsoft.com/office/drawing/2014/main" id="{33EC04A7-A098-402F-A9E2-5179FDE47B80}"/>
                </a:ext>
              </a:extLst>
            </p:cNvPr>
            <p:cNvSpPr/>
            <p:nvPr/>
          </p:nvSpPr>
          <p:spPr>
            <a:xfrm>
              <a:off x="2622325" y="781350"/>
              <a:ext cx="422950" cy="94625"/>
            </a:xfrm>
            <a:custGeom>
              <a:avLst/>
              <a:gdLst/>
              <a:ahLst/>
              <a:cxnLst/>
              <a:rect l="l" t="t" r="r" b="b"/>
              <a:pathLst>
                <a:path w="16918" h="3785" extrusionOk="0">
                  <a:moveTo>
                    <a:pt x="8447" y="0"/>
                  </a:moveTo>
                  <a:cubicBezTo>
                    <a:pt x="5113" y="0"/>
                    <a:pt x="2131" y="1178"/>
                    <a:pt x="0" y="3058"/>
                  </a:cubicBezTo>
                  <a:cubicBezTo>
                    <a:pt x="903" y="3534"/>
                    <a:pt x="2031" y="3785"/>
                    <a:pt x="3234" y="3785"/>
                  </a:cubicBezTo>
                  <a:cubicBezTo>
                    <a:pt x="5615" y="3785"/>
                    <a:pt x="7645" y="2757"/>
                    <a:pt x="8447" y="1304"/>
                  </a:cubicBezTo>
                  <a:cubicBezTo>
                    <a:pt x="9274" y="2757"/>
                    <a:pt x="11304" y="3785"/>
                    <a:pt x="13660" y="3785"/>
                  </a:cubicBezTo>
                  <a:cubicBezTo>
                    <a:pt x="14863" y="3785"/>
                    <a:pt x="15991" y="3534"/>
                    <a:pt x="16918" y="3058"/>
                  </a:cubicBezTo>
                  <a:cubicBezTo>
                    <a:pt x="14788" y="1178"/>
                    <a:pt x="11780" y="0"/>
                    <a:pt x="84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191;p41">
              <a:extLst>
                <a:ext uri="{FF2B5EF4-FFF2-40B4-BE49-F238E27FC236}">
                  <a16:creationId xmlns:a16="http://schemas.microsoft.com/office/drawing/2014/main" id="{7EA83334-87FD-47FA-8B77-E12E24A64FAF}"/>
                </a:ext>
              </a:extLst>
            </p:cNvPr>
            <p:cNvSpPr/>
            <p:nvPr/>
          </p:nvSpPr>
          <p:spPr>
            <a:xfrm>
              <a:off x="2619825" y="779475"/>
              <a:ext cx="427350" cy="98900"/>
            </a:xfrm>
            <a:custGeom>
              <a:avLst/>
              <a:gdLst/>
              <a:ahLst/>
              <a:cxnLst/>
              <a:rect l="l" t="t" r="r" b="b"/>
              <a:pathLst>
                <a:path w="17094" h="3956" extrusionOk="0">
                  <a:moveTo>
                    <a:pt x="8547" y="151"/>
                  </a:moveTo>
                  <a:cubicBezTo>
                    <a:pt x="10953" y="151"/>
                    <a:pt x="13384" y="777"/>
                    <a:pt x="15439" y="2055"/>
                  </a:cubicBezTo>
                  <a:cubicBezTo>
                    <a:pt x="15935" y="2386"/>
                    <a:pt x="16409" y="2739"/>
                    <a:pt x="16860" y="3135"/>
                  </a:cubicBezTo>
                  <a:lnTo>
                    <a:pt x="16860" y="3135"/>
                  </a:lnTo>
                  <a:cubicBezTo>
                    <a:pt x="15910" y="3587"/>
                    <a:pt x="14843" y="3795"/>
                    <a:pt x="13789" y="3795"/>
                  </a:cubicBezTo>
                  <a:cubicBezTo>
                    <a:pt x="13536" y="3795"/>
                    <a:pt x="13283" y="3783"/>
                    <a:pt x="13033" y="3760"/>
                  </a:cubicBezTo>
                  <a:cubicBezTo>
                    <a:pt x="11880" y="3659"/>
                    <a:pt x="10702" y="3283"/>
                    <a:pt x="9775" y="2607"/>
                  </a:cubicBezTo>
                  <a:cubicBezTo>
                    <a:pt x="9299" y="2256"/>
                    <a:pt x="8898" y="1855"/>
                    <a:pt x="8622" y="1354"/>
                  </a:cubicBezTo>
                  <a:cubicBezTo>
                    <a:pt x="8609" y="1329"/>
                    <a:pt x="8584" y="1316"/>
                    <a:pt x="8556" y="1316"/>
                  </a:cubicBezTo>
                  <a:cubicBezTo>
                    <a:pt x="8528" y="1316"/>
                    <a:pt x="8497" y="1329"/>
                    <a:pt x="8471" y="1354"/>
                  </a:cubicBezTo>
                  <a:cubicBezTo>
                    <a:pt x="7945" y="2256"/>
                    <a:pt x="7043" y="2908"/>
                    <a:pt x="6065" y="3283"/>
                  </a:cubicBezTo>
                  <a:cubicBezTo>
                    <a:pt x="5223" y="3624"/>
                    <a:pt x="4304" y="3785"/>
                    <a:pt x="3381" y="3785"/>
                  </a:cubicBezTo>
                  <a:cubicBezTo>
                    <a:pt x="3013" y="3785"/>
                    <a:pt x="2645" y="3760"/>
                    <a:pt x="2281" y="3710"/>
                  </a:cubicBezTo>
                  <a:cubicBezTo>
                    <a:pt x="1593" y="3615"/>
                    <a:pt x="883" y="3430"/>
                    <a:pt x="235" y="3134"/>
                  </a:cubicBezTo>
                  <a:lnTo>
                    <a:pt x="235" y="3134"/>
                  </a:lnTo>
                  <a:cubicBezTo>
                    <a:pt x="1975" y="1623"/>
                    <a:pt x="4147" y="671"/>
                    <a:pt x="6416" y="326"/>
                  </a:cubicBezTo>
                  <a:cubicBezTo>
                    <a:pt x="7118" y="201"/>
                    <a:pt x="7845" y="151"/>
                    <a:pt x="8547" y="151"/>
                  </a:cubicBezTo>
                  <a:close/>
                  <a:moveTo>
                    <a:pt x="8547" y="0"/>
                  </a:moveTo>
                  <a:cubicBezTo>
                    <a:pt x="6116" y="0"/>
                    <a:pt x="3659" y="627"/>
                    <a:pt x="1579" y="1930"/>
                  </a:cubicBezTo>
                  <a:cubicBezTo>
                    <a:pt x="1028" y="2281"/>
                    <a:pt x="527" y="2657"/>
                    <a:pt x="50" y="3083"/>
                  </a:cubicBezTo>
                  <a:cubicBezTo>
                    <a:pt x="0" y="3108"/>
                    <a:pt x="0" y="3183"/>
                    <a:pt x="50" y="3208"/>
                  </a:cubicBezTo>
                  <a:cubicBezTo>
                    <a:pt x="1069" y="3718"/>
                    <a:pt x="2204" y="3946"/>
                    <a:pt x="3334" y="3946"/>
                  </a:cubicBezTo>
                  <a:cubicBezTo>
                    <a:pt x="3593" y="3946"/>
                    <a:pt x="3853" y="3933"/>
                    <a:pt x="4111" y="3910"/>
                  </a:cubicBezTo>
                  <a:cubicBezTo>
                    <a:pt x="5288" y="3810"/>
                    <a:pt x="6517" y="3434"/>
                    <a:pt x="7469" y="2707"/>
                  </a:cubicBezTo>
                  <a:cubicBezTo>
                    <a:pt x="7905" y="2386"/>
                    <a:pt x="8278" y="2002"/>
                    <a:pt x="8549" y="1554"/>
                  </a:cubicBezTo>
                  <a:lnTo>
                    <a:pt x="8549" y="1554"/>
                  </a:lnTo>
                  <a:cubicBezTo>
                    <a:pt x="9108" y="2415"/>
                    <a:pt x="9995" y="3026"/>
                    <a:pt x="10928" y="3409"/>
                  </a:cubicBezTo>
                  <a:cubicBezTo>
                    <a:pt x="11828" y="3776"/>
                    <a:pt x="12810" y="3955"/>
                    <a:pt x="13784" y="3955"/>
                  </a:cubicBezTo>
                  <a:cubicBezTo>
                    <a:pt x="14137" y="3955"/>
                    <a:pt x="14490" y="3932"/>
                    <a:pt x="14837" y="3885"/>
                  </a:cubicBezTo>
                  <a:cubicBezTo>
                    <a:pt x="15614" y="3785"/>
                    <a:pt x="16366" y="3559"/>
                    <a:pt x="17043" y="3208"/>
                  </a:cubicBezTo>
                  <a:cubicBezTo>
                    <a:pt x="17093" y="3183"/>
                    <a:pt x="17093" y="3108"/>
                    <a:pt x="17068" y="3083"/>
                  </a:cubicBezTo>
                  <a:cubicBezTo>
                    <a:pt x="15289" y="1504"/>
                    <a:pt x="13033" y="527"/>
                    <a:pt x="10702" y="151"/>
                  </a:cubicBezTo>
                  <a:cubicBezTo>
                    <a:pt x="10000" y="50"/>
                    <a:pt x="9273" y="0"/>
                    <a:pt x="8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92;p41">
              <a:extLst>
                <a:ext uri="{FF2B5EF4-FFF2-40B4-BE49-F238E27FC236}">
                  <a16:creationId xmlns:a16="http://schemas.microsoft.com/office/drawing/2014/main" id="{263CFB39-DCEA-4D5C-93EE-9E4D49941BF7}"/>
                </a:ext>
              </a:extLst>
            </p:cNvPr>
            <p:cNvSpPr/>
            <p:nvPr/>
          </p:nvSpPr>
          <p:spPr>
            <a:xfrm>
              <a:off x="2481975" y="723700"/>
              <a:ext cx="158550" cy="158550"/>
            </a:xfrm>
            <a:custGeom>
              <a:avLst/>
              <a:gdLst/>
              <a:ahLst/>
              <a:cxnLst/>
              <a:rect l="l" t="t" r="r" b="b"/>
              <a:pathLst>
                <a:path w="6342" h="6342" extrusionOk="0">
                  <a:moveTo>
                    <a:pt x="3183" y="1"/>
                  </a:moveTo>
                  <a:cubicBezTo>
                    <a:pt x="1429" y="1"/>
                    <a:pt x="0" y="1404"/>
                    <a:pt x="0" y="3159"/>
                  </a:cubicBezTo>
                  <a:cubicBezTo>
                    <a:pt x="0" y="4913"/>
                    <a:pt x="1429" y="6342"/>
                    <a:pt x="3183" y="6342"/>
                  </a:cubicBezTo>
                  <a:cubicBezTo>
                    <a:pt x="4913" y="6342"/>
                    <a:pt x="6341" y="4913"/>
                    <a:pt x="6341" y="3159"/>
                  </a:cubicBezTo>
                  <a:cubicBezTo>
                    <a:pt x="6341" y="1404"/>
                    <a:pt x="4913" y="1"/>
                    <a:pt x="3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193;p41">
              <a:extLst>
                <a:ext uri="{FF2B5EF4-FFF2-40B4-BE49-F238E27FC236}">
                  <a16:creationId xmlns:a16="http://schemas.microsoft.com/office/drawing/2014/main" id="{D7220914-E8D7-455C-9C89-6BFF27452479}"/>
                </a:ext>
              </a:extLst>
            </p:cNvPr>
            <p:cNvSpPr/>
            <p:nvPr/>
          </p:nvSpPr>
          <p:spPr>
            <a:xfrm>
              <a:off x="2473825" y="721625"/>
              <a:ext cx="168575" cy="162275"/>
            </a:xfrm>
            <a:custGeom>
              <a:avLst/>
              <a:gdLst/>
              <a:ahLst/>
              <a:cxnLst/>
              <a:rect l="l" t="t" r="r" b="b"/>
              <a:pathLst>
                <a:path w="6743" h="6491" extrusionOk="0">
                  <a:moveTo>
                    <a:pt x="3513" y="153"/>
                  </a:moveTo>
                  <a:cubicBezTo>
                    <a:pt x="3704" y="153"/>
                    <a:pt x="3896" y="171"/>
                    <a:pt x="4086" y="209"/>
                  </a:cubicBezTo>
                  <a:cubicBezTo>
                    <a:pt x="5539" y="510"/>
                    <a:pt x="6567" y="1788"/>
                    <a:pt x="6592" y="3242"/>
                  </a:cubicBezTo>
                  <a:cubicBezTo>
                    <a:pt x="6567" y="4520"/>
                    <a:pt x="5765" y="5698"/>
                    <a:pt x="4562" y="6149"/>
                  </a:cubicBezTo>
                  <a:cubicBezTo>
                    <a:pt x="4215" y="6276"/>
                    <a:pt x="3856" y="6338"/>
                    <a:pt x="3501" y="6338"/>
                  </a:cubicBezTo>
                  <a:cubicBezTo>
                    <a:pt x="2599" y="6338"/>
                    <a:pt x="1722" y="5941"/>
                    <a:pt x="1128" y="5222"/>
                  </a:cubicBezTo>
                  <a:cubicBezTo>
                    <a:pt x="301" y="4244"/>
                    <a:pt x="176" y="2765"/>
                    <a:pt x="853" y="1663"/>
                  </a:cubicBezTo>
                  <a:cubicBezTo>
                    <a:pt x="1405" y="727"/>
                    <a:pt x="2445" y="153"/>
                    <a:pt x="3513" y="153"/>
                  </a:cubicBezTo>
                  <a:close/>
                  <a:moveTo>
                    <a:pt x="3535" y="1"/>
                  </a:moveTo>
                  <a:cubicBezTo>
                    <a:pt x="2570" y="1"/>
                    <a:pt x="1615" y="422"/>
                    <a:pt x="978" y="1186"/>
                  </a:cubicBezTo>
                  <a:cubicBezTo>
                    <a:pt x="126" y="2239"/>
                    <a:pt x="1" y="3768"/>
                    <a:pt x="727" y="4921"/>
                  </a:cubicBezTo>
                  <a:cubicBezTo>
                    <a:pt x="1316" y="5908"/>
                    <a:pt x="2380" y="6491"/>
                    <a:pt x="3491" y="6491"/>
                  </a:cubicBezTo>
                  <a:cubicBezTo>
                    <a:pt x="3705" y="6491"/>
                    <a:pt x="3921" y="6469"/>
                    <a:pt x="4136" y="6425"/>
                  </a:cubicBezTo>
                  <a:cubicBezTo>
                    <a:pt x="5640" y="6124"/>
                    <a:pt x="6742" y="4770"/>
                    <a:pt x="6742" y="3242"/>
                  </a:cubicBezTo>
                  <a:cubicBezTo>
                    <a:pt x="6742" y="1888"/>
                    <a:pt x="5890" y="660"/>
                    <a:pt x="4612" y="184"/>
                  </a:cubicBezTo>
                  <a:cubicBezTo>
                    <a:pt x="4263" y="61"/>
                    <a:pt x="3898" y="1"/>
                    <a:pt x="3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94;p41">
              <a:extLst>
                <a:ext uri="{FF2B5EF4-FFF2-40B4-BE49-F238E27FC236}">
                  <a16:creationId xmlns:a16="http://schemas.microsoft.com/office/drawing/2014/main" id="{90301C26-C642-408A-9355-0B9AE7522110}"/>
                </a:ext>
              </a:extLst>
            </p:cNvPr>
            <p:cNvSpPr/>
            <p:nvPr/>
          </p:nvSpPr>
          <p:spPr>
            <a:xfrm>
              <a:off x="3026450" y="723700"/>
              <a:ext cx="158550" cy="158550"/>
            </a:xfrm>
            <a:custGeom>
              <a:avLst/>
              <a:gdLst/>
              <a:ahLst/>
              <a:cxnLst/>
              <a:rect l="l" t="t" r="r" b="b"/>
              <a:pathLst>
                <a:path w="6342" h="6342" extrusionOk="0">
                  <a:moveTo>
                    <a:pt x="3184" y="1"/>
                  </a:moveTo>
                  <a:cubicBezTo>
                    <a:pt x="1430" y="1"/>
                    <a:pt x="1" y="1404"/>
                    <a:pt x="1" y="3159"/>
                  </a:cubicBezTo>
                  <a:cubicBezTo>
                    <a:pt x="1" y="4913"/>
                    <a:pt x="1430" y="6342"/>
                    <a:pt x="3184" y="6342"/>
                  </a:cubicBezTo>
                  <a:cubicBezTo>
                    <a:pt x="4938" y="6342"/>
                    <a:pt x="6342" y="4913"/>
                    <a:pt x="6342" y="3159"/>
                  </a:cubicBezTo>
                  <a:cubicBezTo>
                    <a:pt x="6342" y="1404"/>
                    <a:pt x="4938" y="1"/>
                    <a:pt x="3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95;p41">
              <a:extLst>
                <a:ext uri="{FF2B5EF4-FFF2-40B4-BE49-F238E27FC236}">
                  <a16:creationId xmlns:a16="http://schemas.microsoft.com/office/drawing/2014/main" id="{5DF0FACC-9310-4265-9900-3AAC1596EFE4}"/>
                </a:ext>
              </a:extLst>
            </p:cNvPr>
            <p:cNvSpPr/>
            <p:nvPr/>
          </p:nvSpPr>
          <p:spPr>
            <a:xfrm>
              <a:off x="3018950" y="721625"/>
              <a:ext cx="168575" cy="162275"/>
            </a:xfrm>
            <a:custGeom>
              <a:avLst/>
              <a:gdLst/>
              <a:ahLst/>
              <a:cxnLst/>
              <a:rect l="l" t="t" r="r" b="b"/>
              <a:pathLst>
                <a:path w="6743" h="6491" extrusionOk="0">
                  <a:moveTo>
                    <a:pt x="3504" y="153"/>
                  </a:moveTo>
                  <a:cubicBezTo>
                    <a:pt x="3697" y="153"/>
                    <a:pt x="3891" y="171"/>
                    <a:pt x="4085" y="209"/>
                  </a:cubicBezTo>
                  <a:cubicBezTo>
                    <a:pt x="5514" y="510"/>
                    <a:pt x="6567" y="1788"/>
                    <a:pt x="6567" y="3242"/>
                  </a:cubicBezTo>
                  <a:cubicBezTo>
                    <a:pt x="6567" y="4520"/>
                    <a:pt x="5765" y="5698"/>
                    <a:pt x="4537" y="6149"/>
                  </a:cubicBezTo>
                  <a:cubicBezTo>
                    <a:pt x="4197" y="6276"/>
                    <a:pt x="3843" y="6338"/>
                    <a:pt x="3491" y="6338"/>
                  </a:cubicBezTo>
                  <a:cubicBezTo>
                    <a:pt x="2597" y="6338"/>
                    <a:pt x="1714" y="5941"/>
                    <a:pt x="1103" y="5222"/>
                  </a:cubicBezTo>
                  <a:cubicBezTo>
                    <a:pt x="276" y="4244"/>
                    <a:pt x="176" y="2765"/>
                    <a:pt x="827" y="1663"/>
                  </a:cubicBezTo>
                  <a:cubicBezTo>
                    <a:pt x="1401" y="727"/>
                    <a:pt x="2426" y="153"/>
                    <a:pt x="3504" y="153"/>
                  </a:cubicBezTo>
                  <a:close/>
                  <a:moveTo>
                    <a:pt x="3510" y="1"/>
                  </a:moveTo>
                  <a:cubicBezTo>
                    <a:pt x="2547" y="1"/>
                    <a:pt x="1597" y="422"/>
                    <a:pt x="978" y="1186"/>
                  </a:cubicBezTo>
                  <a:cubicBezTo>
                    <a:pt x="100" y="2239"/>
                    <a:pt x="0" y="3768"/>
                    <a:pt x="702" y="4921"/>
                  </a:cubicBezTo>
                  <a:cubicBezTo>
                    <a:pt x="1290" y="5908"/>
                    <a:pt x="2354" y="6491"/>
                    <a:pt x="3480" y="6491"/>
                  </a:cubicBezTo>
                  <a:cubicBezTo>
                    <a:pt x="3697" y="6491"/>
                    <a:pt x="3917" y="6469"/>
                    <a:pt x="4136" y="6425"/>
                  </a:cubicBezTo>
                  <a:cubicBezTo>
                    <a:pt x="5638" y="6124"/>
                    <a:pt x="6716" y="4772"/>
                    <a:pt x="6742" y="3244"/>
                  </a:cubicBezTo>
                  <a:lnTo>
                    <a:pt x="6742" y="3244"/>
                  </a:lnTo>
                  <a:cubicBezTo>
                    <a:pt x="6742" y="3243"/>
                    <a:pt x="6742" y="3243"/>
                    <a:pt x="6742" y="3242"/>
                  </a:cubicBezTo>
                  <a:lnTo>
                    <a:pt x="6742" y="3242"/>
                  </a:lnTo>
                  <a:cubicBezTo>
                    <a:pt x="6742" y="3242"/>
                    <a:pt x="6742" y="3242"/>
                    <a:pt x="6742" y="3242"/>
                  </a:cubicBezTo>
                  <a:cubicBezTo>
                    <a:pt x="6742" y="3240"/>
                    <a:pt x="6742" y="3239"/>
                    <a:pt x="6742" y="3238"/>
                  </a:cubicBezTo>
                  <a:lnTo>
                    <a:pt x="6742" y="3238"/>
                  </a:lnTo>
                  <a:cubicBezTo>
                    <a:pt x="6716" y="1886"/>
                    <a:pt x="5864" y="660"/>
                    <a:pt x="4587" y="184"/>
                  </a:cubicBezTo>
                  <a:cubicBezTo>
                    <a:pt x="4237" y="61"/>
                    <a:pt x="3873" y="1"/>
                    <a:pt x="3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96;p41">
              <a:extLst>
                <a:ext uri="{FF2B5EF4-FFF2-40B4-BE49-F238E27FC236}">
                  <a16:creationId xmlns:a16="http://schemas.microsoft.com/office/drawing/2014/main" id="{D95ACA0A-5CA7-444A-AA7A-8C8E0C4FBB94}"/>
                </a:ext>
              </a:extLst>
            </p:cNvPr>
            <p:cNvSpPr/>
            <p:nvPr/>
          </p:nvSpPr>
          <p:spPr>
            <a:xfrm>
              <a:off x="2955025" y="962425"/>
              <a:ext cx="132250" cy="131600"/>
            </a:xfrm>
            <a:custGeom>
              <a:avLst/>
              <a:gdLst/>
              <a:ahLst/>
              <a:cxnLst/>
              <a:rect l="l" t="t" r="r" b="b"/>
              <a:pathLst>
                <a:path w="5290" h="5264" extrusionOk="0">
                  <a:moveTo>
                    <a:pt x="2632" y="1"/>
                  </a:moveTo>
                  <a:cubicBezTo>
                    <a:pt x="1179" y="1"/>
                    <a:pt x="1" y="1179"/>
                    <a:pt x="1" y="2632"/>
                  </a:cubicBezTo>
                  <a:cubicBezTo>
                    <a:pt x="1" y="4086"/>
                    <a:pt x="1179" y="5264"/>
                    <a:pt x="2632" y="5264"/>
                  </a:cubicBezTo>
                  <a:cubicBezTo>
                    <a:pt x="4086" y="5264"/>
                    <a:pt x="5289" y="4086"/>
                    <a:pt x="5289" y="2632"/>
                  </a:cubicBezTo>
                  <a:cubicBezTo>
                    <a:pt x="5289" y="1179"/>
                    <a:pt x="4086" y="1"/>
                    <a:pt x="26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97;p41">
              <a:extLst>
                <a:ext uri="{FF2B5EF4-FFF2-40B4-BE49-F238E27FC236}">
                  <a16:creationId xmlns:a16="http://schemas.microsoft.com/office/drawing/2014/main" id="{5373A421-04CE-4459-9883-4AA512A984CD}"/>
                </a:ext>
              </a:extLst>
            </p:cNvPr>
            <p:cNvSpPr/>
            <p:nvPr/>
          </p:nvSpPr>
          <p:spPr>
            <a:xfrm>
              <a:off x="2953150" y="960475"/>
              <a:ext cx="141000" cy="135800"/>
            </a:xfrm>
            <a:custGeom>
              <a:avLst/>
              <a:gdLst/>
              <a:ahLst/>
              <a:cxnLst/>
              <a:rect l="l" t="t" r="r" b="b"/>
              <a:pathLst>
                <a:path w="5640" h="5432" extrusionOk="0">
                  <a:moveTo>
                    <a:pt x="2704" y="160"/>
                  </a:moveTo>
                  <a:cubicBezTo>
                    <a:pt x="3449" y="160"/>
                    <a:pt x="4180" y="483"/>
                    <a:pt x="4687" y="1081"/>
                  </a:cubicBezTo>
                  <a:cubicBezTo>
                    <a:pt x="5364" y="1908"/>
                    <a:pt x="5464" y="3111"/>
                    <a:pt x="4913" y="4039"/>
                  </a:cubicBezTo>
                  <a:cubicBezTo>
                    <a:pt x="4429" y="4796"/>
                    <a:pt x="3593" y="5270"/>
                    <a:pt x="2714" y="5270"/>
                  </a:cubicBezTo>
                  <a:cubicBezTo>
                    <a:pt x="2546" y="5270"/>
                    <a:pt x="2376" y="5253"/>
                    <a:pt x="2206" y="5216"/>
                  </a:cubicBezTo>
                  <a:cubicBezTo>
                    <a:pt x="1028" y="4966"/>
                    <a:pt x="176" y="3913"/>
                    <a:pt x="151" y="2710"/>
                  </a:cubicBezTo>
                  <a:cubicBezTo>
                    <a:pt x="176" y="1632"/>
                    <a:pt x="828" y="655"/>
                    <a:pt x="1855" y="304"/>
                  </a:cubicBezTo>
                  <a:cubicBezTo>
                    <a:pt x="2133" y="207"/>
                    <a:pt x="2419" y="160"/>
                    <a:pt x="2704" y="160"/>
                  </a:cubicBezTo>
                  <a:close/>
                  <a:moveTo>
                    <a:pt x="2712" y="0"/>
                  </a:moveTo>
                  <a:cubicBezTo>
                    <a:pt x="2535" y="0"/>
                    <a:pt x="2357" y="18"/>
                    <a:pt x="2181" y="54"/>
                  </a:cubicBezTo>
                  <a:cubicBezTo>
                    <a:pt x="928" y="279"/>
                    <a:pt x="1" y="1432"/>
                    <a:pt x="1" y="2710"/>
                  </a:cubicBezTo>
                  <a:cubicBezTo>
                    <a:pt x="1" y="3838"/>
                    <a:pt x="727" y="4866"/>
                    <a:pt x="1780" y="5267"/>
                  </a:cubicBezTo>
                  <a:cubicBezTo>
                    <a:pt x="2080" y="5378"/>
                    <a:pt x="2392" y="5432"/>
                    <a:pt x="2701" y="5432"/>
                  </a:cubicBezTo>
                  <a:cubicBezTo>
                    <a:pt x="3502" y="5432"/>
                    <a:pt x="4288" y="5073"/>
                    <a:pt x="4813" y="4440"/>
                  </a:cubicBezTo>
                  <a:cubicBezTo>
                    <a:pt x="5540" y="3562"/>
                    <a:pt x="5640" y="2284"/>
                    <a:pt x="5038" y="1307"/>
                  </a:cubicBezTo>
                  <a:cubicBezTo>
                    <a:pt x="4554" y="485"/>
                    <a:pt x="3644" y="0"/>
                    <a:pt x="2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98;p41">
              <a:extLst>
                <a:ext uri="{FF2B5EF4-FFF2-40B4-BE49-F238E27FC236}">
                  <a16:creationId xmlns:a16="http://schemas.microsoft.com/office/drawing/2014/main" id="{7D9B2963-2B88-4B26-90E0-46A405925CDF}"/>
                </a:ext>
              </a:extLst>
            </p:cNvPr>
            <p:cNvSpPr/>
            <p:nvPr/>
          </p:nvSpPr>
          <p:spPr>
            <a:xfrm>
              <a:off x="2976325" y="984350"/>
              <a:ext cx="89625" cy="89625"/>
            </a:xfrm>
            <a:custGeom>
              <a:avLst/>
              <a:gdLst/>
              <a:ahLst/>
              <a:cxnLst/>
              <a:rect l="l" t="t" r="r" b="b"/>
              <a:pathLst>
                <a:path w="3585" h="3585" extrusionOk="0">
                  <a:moveTo>
                    <a:pt x="1780" y="1"/>
                  </a:moveTo>
                  <a:cubicBezTo>
                    <a:pt x="803" y="1"/>
                    <a:pt x="1" y="803"/>
                    <a:pt x="1" y="1780"/>
                  </a:cubicBezTo>
                  <a:cubicBezTo>
                    <a:pt x="1" y="2783"/>
                    <a:pt x="803" y="3585"/>
                    <a:pt x="1780" y="3585"/>
                  </a:cubicBezTo>
                  <a:cubicBezTo>
                    <a:pt x="2783" y="3585"/>
                    <a:pt x="3585" y="2783"/>
                    <a:pt x="3585" y="1780"/>
                  </a:cubicBezTo>
                  <a:cubicBezTo>
                    <a:pt x="3585" y="803"/>
                    <a:pt x="2783" y="1"/>
                    <a:pt x="17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99;p41">
              <a:extLst>
                <a:ext uri="{FF2B5EF4-FFF2-40B4-BE49-F238E27FC236}">
                  <a16:creationId xmlns:a16="http://schemas.microsoft.com/office/drawing/2014/main" id="{5A63963B-0490-4205-93AB-6CCA416E6679}"/>
                </a:ext>
              </a:extLst>
            </p:cNvPr>
            <p:cNvSpPr/>
            <p:nvPr/>
          </p:nvSpPr>
          <p:spPr>
            <a:xfrm>
              <a:off x="2980725" y="982475"/>
              <a:ext cx="28850" cy="28225"/>
            </a:xfrm>
            <a:custGeom>
              <a:avLst/>
              <a:gdLst/>
              <a:ahLst/>
              <a:cxnLst/>
              <a:rect l="l" t="t" r="r" b="b"/>
              <a:pathLst>
                <a:path w="1154" h="1129" extrusionOk="0">
                  <a:moveTo>
                    <a:pt x="577" y="1"/>
                  </a:moveTo>
                  <a:cubicBezTo>
                    <a:pt x="251" y="1"/>
                    <a:pt x="0" y="251"/>
                    <a:pt x="0" y="577"/>
                  </a:cubicBezTo>
                  <a:cubicBezTo>
                    <a:pt x="0" y="878"/>
                    <a:pt x="251" y="1128"/>
                    <a:pt x="577" y="1128"/>
                  </a:cubicBezTo>
                  <a:cubicBezTo>
                    <a:pt x="903" y="1128"/>
                    <a:pt x="1153" y="878"/>
                    <a:pt x="1153" y="577"/>
                  </a:cubicBezTo>
                  <a:cubicBezTo>
                    <a:pt x="1153" y="251"/>
                    <a:pt x="903" y="1"/>
                    <a:pt x="5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00;p41">
              <a:extLst>
                <a:ext uri="{FF2B5EF4-FFF2-40B4-BE49-F238E27FC236}">
                  <a16:creationId xmlns:a16="http://schemas.microsoft.com/office/drawing/2014/main" id="{D2E495B5-DBF9-4C6B-925E-6B25C265AEE0}"/>
                </a:ext>
              </a:extLst>
            </p:cNvPr>
            <p:cNvSpPr/>
            <p:nvPr/>
          </p:nvSpPr>
          <p:spPr>
            <a:xfrm>
              <a:off x="2580350" y="961175"/>
              <a:ext cx="132225" cy="132225"/>
            </a:xfrm>
            <a:custGeom>
              <a:avLst/>
              <a:gdLst/>
              <a:ahLst/>
              <a:cxnLst/>
              <a:rect l="l" t="t" r="r" b="b"/>
              <a:pathLst>
                <a:path w="5289" h="5289" extrusionOk="0">
                  <a:moveTo>
                    <a:pt x="2632" y="0"/>
                  </a:moveTo>
                  <a:cubicBezTo>
                    <a:pt x="1178" y="0"/>
                    <a:pt x="0" y="1178"/>
                    <a:pt x="0" y="2632"/>
                  </a:cubicBezTo>
                  <a:cubicBezTo>
                    <a:pt x="0" y="4111"/>
                    <a:pt x="1178" y="5289"/>
                    <a:pt x="2632" y="5289"/>
                  </a:cubicBezTo>
                  <a:cubicBezTo>
                    <a:pt x="4086" y="5289"/>
                    <a:pt x="5289" y="4111"/>
                    <a:pt x="5289" y="2632"/>
                  </a:cubicBezTo>
                  <a:cubicBezTo>
                    <a:pt x="5289" y="1178"/>
                    <a:pt x="4086" y="0"/>
                    <a:pt x="2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01;p41">
              <a:extLst>
                <a:ext uri="{FF2B5EF4-FFF2-40B4-BE49-F238E27FC236}">
                  <a16:creationId xmlns:a16="http://schemas.microsoft.com/office/drawing/2014/main" id="{5DE79F01-4954-4895-8B73-FA482EB5388D}"/>
                </a:ext>
              </a:extLst>
            </p:cNvPr>
            <p:cNvSpPr/>
            <p:nvPr/>
          </p:nvSpPr>
          <p:spPr>
            <a:xfrm>
              <a:off x="2578475" y="959250"/>
              <a:ext cx="141000" cy="135900"/>
            </a:xfrm>
            <a:custGeom>
              <a:avLst/>
              <a:gdLst/>
              <a:ahLst/>
              <a:cxnLst/>
              <a:rect l="l" t="t" r="r" b="b"/>
              <a:pathLst>
                <a:path w="5640" h="5436" extrusionOk="0">
                  <a:moveTo>
                    <a:pt x="2684" y="163"/>
                  </a:moveTo>
                  <a:cubicBezTo>
                    <a:pt x="3435" y="163"/>
                    <a:pt x="4175" y="495"/>
                    <a:pt x="4687" y="1080"/>
                  </a:cubicBezTo>
                  <a:cubicBezTo>
                    <a:pt x="5364" y="1907"/>
                    <a:pt x="5464" y="3135"/>
                    <a:pt x="4887" y="4037"/>
                  </a:cubicBezTo>
                  <a:cubicBezTo>
                    <a:pt x="4427" y="4811"/>
                    <a:pt x="3601" y="5271"/>
                    <a:pt x="2728" y="5271"/>
                  </a:cubicBezTo>
                  <a:cubicBezTo>
                    <a:pt x="2555" y="5271"/>
                    <a:pt x="2380" y="5253"/>
                    <a:pt x="2206" y="5215"/>
                  </a:cubicBezTo>
                  <a:cubicBezTo>
                    <a:pt x="1028" y="4990"/>
                    <a:pt x="176" y="3912"/>
                    <a:pt x="150" y="2709"/>
                  </a:cubicBezTo>
                  <a:cubicBezTo>
                    <a:pt x="176" y="1656"/>
                    <a:pt x="827" y="679"/>
                    <a:pt x="1855" y="303"/>
                  </a:cubicBezTo>
                  <a:cubicBezTo>
                    <a:pt x="2125" y="208"/>
                    <a:pt x="2405" y="163"/>
                    <a:pt x="2684" y="163"/>
                  </a:cubicBezTo>
                  <a:close/>
                  <a:moveTo>
                    <a:pt x="2697" y="0"/>
                  </a:moveTo>
                  <a:cubicBezTo>
                    <a:pt x="2525" y="0"/>
                    <a:pt x="2352" y="17"/>
                    <a:pt x="2181" y="52"/>
                  </a:cubicBezTo>
                  <a:cubicBezTo>
                    <a:pt x="927" y="303"/>
                    <a:pt x="0" y="1431"/>
                    <a:pt x="0" y="2709"/>
                  </a:cubicBezTo>
                  <a:cubicBezTo>
                    <a:pt x="0" y="3862"/>
                    <a:pt x="702" y="4890"/>
                    <a:pt x="1780" y="5265"/>
                  </a:cubicBezTo>
                  <a:cubicBezTo>
                    <a:pt x="2087" y="5380"/>
                    <a:pt x="2408" y="5435"/>
                    <a:pt x="2725" y="5435"/>
                  </a:cubicBezTo>
                  <a:cubicBezTo>
                    <a:pt x="3518" y="5435"/>
                    <a:pt x="4293" y="5090"/>
                    <a:pt x="4812" y="4463"/>
                  </a:cubicBezTo>
                  <a:cubicBezTo>
                    <a:pt x="5539" y="3561"/>
                    <a:pt x="5639" y="2283"/>
                    <a:pt x="5038" y="1306"/>
                  </a:cubicBezTo>
                  <a:cubicBezTo>
                    <a:pt x="4551" y="501"/>
                    <a:pt x="3635" y="0"/>
                    <a:pt x="2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02;p41">
              <a:extLst>
                <a:ext uri="{FF2B5EF4-FFF2-40B4-BE49-F238E27FC236}">
                  <a16:creationId xmlns:a16="http://schemas.microsoft.com/office/drawing/2014/main" id="{B8523EDC-0C8E-4D83-8574-6DA611EEFD40}"/>
                </a:ext>
              </a:extLst>
            </p:cNvPr>
            <p:cNvSpPr/>
            <p:nvPr/>
          </p:nvSpPr>
          <p:spPr>
            <a:xfrm>
              <a:off x="2601025" y="983100"/>
              <a:ext cx="90250" cy="90250"/>
            </a:xfrm>
            <a:custGeom>
              <a:avLst/>
              <a:gdLst/>
              <a:ahLst/>
              <a:cxnLst/>
              <a:rect l="l" t="t" r="r" b="b"/>
              <a:pathLst>
                <a:path w="3610" h="3610" extrusionOk="0">
                  <a:moveTo>
                    <a:pt x="1805" y="1"/>
                  </a:moveTo>
                  <a:cubicBezTo>
                    <a:pt x="827" y="1"/>
                    <a:pt x="0" y="803"/>
                    <a:pt x="0" y="1805"/>
                  </a:cubicBezTo>
                  <a:cubicBezTo>
                    <a:pt x="0" y="2808"/>
                    <a:pt x="827" y="3610"/>
                    <a:pt x="1805" y="3610"/>
                  </a:cubicBezTo>
                  <a:cubicBezTo>
                    <a:pt x="2807" y="3610"/>
                    <a:pt x="3609" y="2808"/>
                    <a:pt x="3609" y="1805"/>
                  </a:cubicBezTo>
                  <a:cubicBezTo>
                    <a:pt x="3609" y="803"/>
                    <a:pt x="2807" y="1"/>
                    <a:pt x="1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03;p41">
              <a:extLst>
                <a:ext uri="{FF2B5EF4-FFF2-40B4-BE49-F238E27FC236}">
                  <a16:creationId xmlns:a16="http://schemas.microsoft.com/office/drawing/2014/main" id="{C71512DC-030E-457E-AD8C-95400261DE67}"/>
                </a:ext>
              </a:extLst>
            </p:cNvPr>
            <p:cNvSpPr/>
            <p:nvPr/>
          </p:nvSpPr>
          <p:spPr>
            <a:xfrm>
              <a:off x="2606025" y="981225"/>
              <a:ext cx="28850" cy="28850"/>
            </a:xfrm>
            <a:custGeom>
              <a:avLst/>
              <a:gdLst/>
              <a:ahLst/>
              <a:cxnLst/>
              <a:rect l="l" t="t" r="r" b="b"/>
              <a:pathLst>
                <a:path w="1154" h="1154" extrusionOk="0">
                  <a:moveTo>
                    <a:pt x="577" y="0"/>
                  </a:moveTo>
                  <a:cubicBezTo>
                    <a:pt x="251" y="0"/>
                    <a:pt x="1" y="251"/>
                    <a:pt x="1" y="577"/>
                  </a:cubicBezTo>
                  <a:cubicBezTo>
                    <a:pt x="1" y="903"/>
                    <a:pt x="251" y="1153"/>
                    <a:pt x="577" y="1153"/>
                  </a:cubicBezTo>
                  <a:cubicBezTo>
                    <a:pt x="903" y="1153"/>
                    <a:pt x="1154" y="903"/>
                    <a:pt x="1154" y="577"/>
                  </a:cubicBezTo>
                  <a:cubicBezTo>
                    <a:pt x="1154" y="251"/>
                    <a:pt x="903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04;p41">
              <a:extLst>
                <a:ext uri="{FF2B5EF4-FFF2-40B4-BE49-F238E27FC236}">
                  <a16:creationId xmlns:a16="http://schemas.microsoft.com/office/drawing/2014/main" id="{27F4F5C1-3A2A-4215-8793-6524CC1886CD}"/>
                </a:ext>
              </a:extLst>
            </p:cNvPr>
            <p:cNvSpPr/>
            <p:nvPr/>
          </p:nvSpPr>
          <p:spPr>
            <a:xfrm>
              <a:off x="2723200" y="1065175"/>
              <a:ext cx="220575" cy="123475"/>
            </a:xfrm>
            <a:custGeom>
              <a:avLst/>
              <a:gdLst/>
              <a:ahLst/>
              <a:cxnLst/>
              <a:rect l="l" t="t" r="r" b="b"/>
              <a:pathLst>
                <a:path w="8823" h="4939" extrusionOk="0">
                  <a:moveTo>
                    <a:pt x="1" y="1"/>
                  </a:moveTo>
                  <a:cubicBezTo>
                    <a:pt x="1" y="2733"/>
                    <a:pt x="1981" y="4938"/>
                    <a:pt x="4412" y="4938"/>
                  </a:cubicBezTo>
                  <a:cubicBezTo>
                    <a:pt x="6843" y="4938"/>
                    <a:pt x="8823" y="2733"/>
                    <a:pt x="8823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05;p41">
              <a:extLst>
                <a:ext uri="{FF2B5EF4-FFF2-40B4-BE49-F238E27FC236}">
                  <a16:creationId xmlns:a16="http://schemas.microsoft.com/office/drawing/2014/main" id="{1BF7C6AD-85EB-4526-B3A2-2C7B6A05EDF9}"/>
                </a:ext>
              </a:extLst>
            </p:cNvPr>
            <p:cNvSpPr/>
            <p:nvPr/>
          </p:nvSpPr>
          <p:spPr>
            <a:xfrm>
              <a:off x="2721325" y="1063300"/>
              <a:ext cx="224325" cy="127225"/>
            </a:xfrm>
            <a:custGeom>
              <a:avLst/>
              <a:gdLst/>
              <a:ahLst/>
              <a:cxnLst/>
              <a:rect l="l" t="t" r="r" b="b"/>
              <a:pathLst>
                <a:path w="8973" h="5089" extrusionOk="0">
                  <a:moveTo>
                    <a:pt x="8822" y="176"/>
                  </a:moveTo>
                  <a:cubicBezTo>
                    <a:pt x="8786" y="2047"/>
                    <a:pt x="7763" y="3899"/>
                    <a:pt x="5990" y="4637"/>
                  </a:cubicBezTo>
                  <a:cubicBezTo>
                    <a:pt x="5514" y="4813"/>
                    <a:pt x="5013" y="4913"/>
                    <a:pt x="4487" y="4913"/>
                  </a:cubicBezTo>
                  <a:cubicBezTo>
                    <a:pt x="2582" y="4913"/>
                    <a:pt x="1003" y="3509"/>
                    <a:pt x="426" y="1755"/>
                  </a:cubicBezTo>
                  <a:cubicBezTo>
                    <a:pt x="261" y="1236"/>
                    <a:pt x="185" y="716"/>
                    <a:pt x="156" y="176"/>
                  </a:cubicBezTo>
                  <a:close/>
                  <a:moveTo>
                    <a:pt x="76" y="1"/>
                  </a:moveTo>
                  <a:cubicBezTo>
                    <a:pt x="51" y="1"/>
                    <a:pt x="0" y="51"/>
                    <a:pt x="0" y="76"/>
                  </a:cubicBezTo>
                  <a:cubicBezTo>
                    <a:pt x="0" y="2031"/>
                    <a:pt x="1078" y="4011"/>
                    <a:pt x="2933" y="4763"/>
                  </a:cubicBezTo>
                  <a:cubicBezTo>
                    <a:pt x="3409" y="4988"/>
                    <a:pt x="3960" y="5088"/>
                    <a:pt x="4487" y="5088"/>
                  </a:cubicBezTo>
                  <a:cubicBezTo>
                    <a:pt x="4487" y="5088"/>
                    <a:pt x="4488" y="5088"/>
                    <a:pt x="4489" y="5088"/>
                  </a:cubicBezTo>
                  <a:lnTo>
                    <a:pt x="4489" y="5088"/>
                  </a:lnTo>
                  <a:cubicBezTo>
                    <a:pt x="6468" y="5062"/>
                    <a:pt x="8096" y="3659"/>
                    <a:pt x="8697" y="1830"/>
                  </a:cubicBezTo>
                  <a:cubicBezTo>
                    <a:pt x="8898" y="1279"/>
                    <a:pt x="8973" y="677"/>
                    <a:pt x="8973" y="76"/>
                  </a:cubicBezTo>
                  <a:cubicBezTo>
                    <a:pt x="8973" y="51"/>
                    <a:pt x="8948" y="1"/>
                    <a:pt x="88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06;p41">
              <a:extLst>
                <a:ext uri="{FF2B5EF4-FFF2-40B4-BE49-F238E27FC236}">
                  <a16:creationId xmlns:a16="http://schemas.microsoft.com/office/drawing/2014/main" id="{1DD1168C-3C1E-4BCC-A20E-19AB0B4B3474}"/>
                </a:ext>
              </a:extLst>
            </p:cNvPr>
            <p:cNvSpPr/>
            <p:nvPr/>
          </p:nvSpPr>
          <p:spPr>
            <a:xfrm>
              <a:off x="2757025" y="1114675"/>
              <a:ext cx="152925" cy="73975"/>
            </a:xfrm>
            <a:custGeom>
              <a:avLst/>
              <a:gdLst/>
              <a:ahLst/>
              <a:cxnLst/>
              <a:rect l="l" t="t" r="r" b="b"/>
              <a:pathLst>
                <a:path w="6117" h="2959" extrusionOk="0">
                  <a:moveTo>
                    <a:pt x="3059" y="1"/>
                  </a:moveTo>
                  <a:cubicBezTo>
                    <a:pt x="1806" y="1"/>
                    <a:pt x="678" y="627"/>
                    <a:pt x="1" y="1580"/>
                  </a:cubicBezTo>
                  <a:cubicBezTo>
                    <a:pt x="803" y="2432"/>
                    <a:pt x="1881" y="2958"/>
                    <a:pt x="3059" y="2958"/>
                  </a:cubicBezTo>
                  <a:cubicBezTo>
                    <a:pt x="4262" y="2958"/>
                    <a:pt x="5314" y="2432"/>
                    <a:pt x="6116" y="1580"/>
                  </a:cubicBezTo>
                  <a:cubicBezTo>
                    <a:pt x="5440" y="627"/>
                    <a:pt x="4337" y="1"/>
                    <a:pt x="3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07;p41">
              <a:extLst>
                <a:ext uri="{FF2B5EF4-FFF2-40B4-BE49-F238E27FC236}">
                  <a16:creationId xmlns:a16="http://schemas.microsoft.com/office/drawing/2014/main" id="{0A60C231-4581-49C1-9455-6729958F7F60}"/>
                </a:ext>
              </a:extLst>
            </p:cNvPr>
            <p:cNvSpPr/>
            <p:nvPr/>
          </p:nvSpPr>
          <p:spPr>
            <a:xfrm>
              <a:off x="2755150" y="1112525"/>
              <a:ext cx="157300" cy="78000"/>
            </a:xfrm>
            <a:custGeom>
              <a:avLst/>
              <a:gdLst/>
              <a:ahLst/>
              <a:cxnLst/>
              <a:rect l="l" t="t" r="r" b="b"/>
              <a:pathLst>
                <a:path w="6292" h="3120" extrusionOk="0">
                  <a:moveTo>
                    <a:pt x="3166" y="179"/>
                  </a:moveTo>
                  <a:cubicBezTo>
                    <a:pt x="3799" y="179"/>
                    <a:pt x="4438" y="343"/>
                    <a:pt x="5013" y="688"/>
                  </a:cubicBezTo>
                  <a:cubicBezTo>
                    <a:pt x="5425" y="930"/>
                    <a:pt x="5790" y="1266"/>
                    <a:pt x="6085" y="1673"/>
                  </a:cubicBezTo>
                  <a:lnTo>
                    <a:pt x="6085" y="1673"/>
                  </a:lnTo>
                  <a:cubicBezTo>
                    <a:pt x="5290" y="2466"/>
                    <a:pt x="4260" y="2944"/>
                    <a:pt x="3134" y="2944"/>
                  </a:cubicBezTo>
                  <a:cubicBezTo>
                    <a:pt x="2001" y="2944"/>
                    <a:pt x="965" y="2460"/>
                    <a:pt x="193" y="1659"/>
                  </a:cubicBezTo>
                  <a:lnTo>
                    <a:pt x="193" y="1659"/>
                  </a:lnTo>
                  <a:cubicBezTo>
                    <a:pt x="908" y="707"/>
                    <a:pt x="2029" y="179"/>
                    <a:pt x="3166" y="179"/>
                  </a:cubicBezTo>
                  <a:close/>
                  <a:moveTo>
                    <a:pt x="3137" y="1"/>
                  </a:moveTo>
                  <a:cubicBezTo>
                    <a:pt x="2448" y="1"/>
                    <a:pt x="1762" y="180"/>
                    <a:pt x="1154" y="538"/>
                  </a:cubicBezTo>
                  <a:cubicBezTo>
                    <a:pt x="703" y="814"/>
                    <a:pt x="327" y="1190"/>
                    <a:pt x="26" y="1616"/>
                  </a:cubicBezTo>
                  <a:cubicBezTo>
                    <a:pt x="1" y="1641"/>
                    <a:pt x="1" y="1691"/>
                    <a:pt x="26" y="1716"/>
                  </a:cubicBezTo>
                  <a:cubicBezTo>
                    <a:pt x="853" y="2593"/>
                    <a:pt x="1956" y="3119"/>
                    <a:pt x="3134" y="3119"/>
                  </a:cubicBezTo>
                  <a:cubicBezTo>
                    <a:pt x="4337" y="3119"/>
                    <a:pt x="5439" y="2593"/>
                    <a:pt x="6241" y="1716"/>
                  </a:cubicBezTo>
                  <a:cubicBezTo>
                    <a:pt x="6266" y="1691"/>
                    <a:pt x="6292" y="1641"/>
                    <a:pt x="6266" y="1616"/>
                  </a:cubicBezTo>
                  <a:cubicBezTo>
                    <a:pt x="5715" y="839"/>
                    <a:pt x="4888" y="287"/>
                    <a:pt x="3961" y="87"/>
                  </a:cubicBezTo>
                  <a:cubicBezTo>
                    <a:pt x="3689" y="30"/>
                    <a:pt x="3412" y="1"/>
                    <a:pt x="3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08;p41">
              <a:extLst>
                <a:ext uri="{FF2B5EF4-FFF2-40B4-BE49-F238E27FC236}">
                  <a16:creationId xmlns:a16="http://schemas.microsoft.com/office/drawing/2014/main" id="{80952CA8-C98E-4B4A-B8BA-0D179418AEEA}"/>
                </a:ext>
              </a:extLst>
            </p:cNvPr>
            <p:cNvSpPr/>
            <p:nvPr/>
          </p:nvSpPr>
          <p:spPr>
            <a:xfrm>
              <a:off x="2572825" y="924800"/>
              <a:ext cx="63300" cy="31125"/>
            </a:xfrm>
            <a:custGeom>
              <a:avLst/>
              <a:gdLst/>
              <a:ahLst/>
              <a:cxnLst/>
              <a:rect l="l" t="t" r="r" b="b"/>
              <a:pathLst>
                <a:path w="2532" h="1245" extrusionOk="0">
                  <a:moveTo>
                    <a:pt x="2366" y="1"/>
                  </a:moveTo>
                  <a:cubicBezTo>
                    <a:pt x="2338" y="1"/>
                    <a:pt x="2308" y="9"/>
                    <a:pt x="2281" y="27"/>
                  </a:cubicBezTo>
                  <a:cubicBezTo>
                    <a:pt x="1630" y="303"/>
                    <a:pt x="1003" y="553"/>
                    <a:pt x="351" y="829"/>
                  </a:cubicBezTo>
                  <a:cubicBezTo>
                    <a:pt x="276" y="879"/>
                    <a:pt x="176" y="904"/>
                    <a:pt x="101" y="954"/>
                  </a:cubicBezTo>
                  <a:cubicBezTo>
                    <a:pt x="26" y="979"/>
                    <a:pt x="1" y="1105"/>
                    <a:pt x="26" y="1180"/>
                  </a:cubicBezTo>
                  <a:cubicBezTo>
                    <a:pt x="57" y="1227"/>
                    <a:pt x="109" y="1245"/>
                    <a:pt x="162" y="1245"/>
                  </a:cubicBezTo>
                  <a:cubicBezTo>
                    <a:pt x="193" y="1245"/>
                    <a:pt x="224" y="1239"/>
                    <a:pt x="251" y="1230"/>
                  </a:cubicBezTo>
                  <a:cubicBezTo>
                    <a:pt x="903" y="954"/>
                    <a:pt x="1529" y="679"/>
                    <a:pt x="2156" y="403"/>
                  </a:cubicBezTo>
                  <a:cubicBezTo>
                    <a:pt x="2256" y="378"/>
                    <a:pt x="2356" y="328"/>
                    <a:pt x="2432" y="303"/>
                  </a:cubicBezTo>
                  <a:cubicBezTo>
                    <a:pt x="2507" y="252"/>
                    <a:pt x="2532" y="152"/>
                    <a:pt x="2482" y="77"/>
                  </a:cubicBezTo>
                  <a:cubicBezTo>
                    <a:pt x="2466" y="28"/>
                    <a:pt x="2418" y="1"/>
                    <a:pt x="2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09;p41">
              <a:extLst>
                <a:ext uri="{FF2B5EF4-FFF2-40B4-BE49-F238E27FC236}">
                  <a16:creationId xmlns:a16="http://schemas.microsoft.com/office/drawing/2014/main" id="{A4E6D5CF-CA78-4EE8-BCF5-8269EFA8F2E0}"/>
                </a:ext>
              </a:extLst>
            </p:cNvPr>
            <p:cNvSpPr/>
            <p:nvPr/>
          </p:nvSpPr>
          <p:spPr>
            <a:xfrm>
              <a:off x="3030850" y="934200"/>
              <a:ext cx="63925" cy="31100"/>
            </a:xfrm>
            <a:custGeom>
              <a:avLst/>
              <a:gdLst/>
              <a:ahLst/>
              <a:cxnLst/>
              <a:rect l="l" t="t" r="r" b="b"/>
              <a:pathLst>
                <a:path w="2557" h="1244" extrusionOk="0">
                  <a:moveTo>
                    <a:pt x="190" y="1"/>
                  </a:moveTo>
                  <a:cubicBezTo>
                    <a:pt x="136" y="1"/>
                    <a:pt x="83" y="28"/>
                    <a:pt x="51" y="77"/>
                  </a:cubicBezTo>
                  <a:cubicBezTo>
                    <a:pt x="0" y="152"/>
                    <a:pt x="25" y="252"/>
                    <a:pt x="101" y="303"/>
                  </a:cubicBezTo>
                  <a:cubicBezTo>
                    <a:pt x="752" y="578"/>
                    <a:pt x="1379" y="829"/>
                    <a:pt x="2005" y="1105"/>
                  </a:cubicBezTo>
                  <a:cubicBezTo>
                    <a:pt x="2106" y="1155"/>
                    <a:pt x="2206" y="1180"/>
                    <a:pt x="2281" y="1230"/>
                  </a:cubicBezTo>
                  <a:cubicBezTo>
                    <a:pt x="2306" y="1238"/>
                    <a:pt x="2334" y="1244"/>
                    <a:pt x="2362" y="1244"/>
                  </a:cubicBezTo>
                  <a:cubicBezTo>
                    <a:pt x="2418" y="1244"/>
                    <a:pt x="2473" y="1221"/>
                    <a:pt x="2507" y="1155"/>
                  </a:cubicBezTo>
                  <a:cubicBezTo>
                    <a:pt x="2557" y="1105"/>
                    <a:pt x="2532" y="979"/>
                    <a:pt x="2457" y="954"/>
                  </a:cubicBezTo>
                  <a:cubicBezTo>
                    <a:pt x="1805" y="678"/>
                    <a:pt x="1178" y="403"/>
                    <a:pt x="552" y="127"/>
                  </a:cubicBezTo>
                  <a:cubicBezTo>
                    <a:pt x="452" y="102"/>
                    <a:pt x="351" y="52"/>
                    <a:pt x="276" y="27"/>
                  </a:cubicBezTo>
                  <a:cubicBezTo>
                    <a:pt x="249" y="9"/>
                    <a:pt x="220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1224;p41">
            <a:extLst>
              <a:ext uri="{FF2B5EF4-FFF2-40B4-BE49-F238E27FC236}">
                <a16:creationId xmlns:a16="http://schemas.microsoft.com/office/drawing/2014/main" id="{FD989641-66D4-4805-BA0E-0E82CDA2DFA4}"/>
              </a:ext>
            </a:extLst>
          </p:cNvPr>
          <p:cNvGrpSpPr/>
          <p:nvPr/>
        </p:nvGrpSpPr>
        <p:grpSpPr>
          <a:xfrm rot="-2461484">
            <a:off x="6768438" y="446793"/>
            <a:ext cx="1192953" cy="599073"/>
            <a:chOff x="4982625" y="3018200"/>
            <a:chExt cx="1256275" cy="626600"/>
          </a:xfrm>
        </p:grpSpPr>
        <p:sp>
          <p:nvSpPr>
            <p:cNvPr id="50" name="Google Shape;1225;p41">
              <a:extLst>
                <a:ext uri="{FF2B5EF4-FFF2-40B4-BE49-F238E27FC236}">
                  <a16:creationId xmlns:a16="http://schemas.microsoft.com/office/drawing/2014/main" id="{04E26EAC-4DE6-494A-B4BF-E1C4FBAF148E}"/>
                </a:ext>
              </a:extLst>
            </p:cNvPr>
            <p:cNvSpPr/>
            <p:nvPr/>
          </p:nvSpPr>
          <p:spPr>
            <a:xfrm>
              <a:off x="4988875" y="3106075"/>
              <a:ext cx="377225" cy="235450"/>
            </a:xfrm>
            <a:custGeom>
              <a:avLst/>
              <a:gdLst/>
              <a:ahLst/>
              <a:cxnLst/>
              <a:rect l="l" t="t" r="r" b="b"/>
              <a:pathLst>
                <a:path w="15089" h="9418" extrusionOk="0">
                  <a:moveTo>
                    <a:pt x="12994" y="0"/>
                  </a:moveTo>
                  <a:cubicBezTo>
                    <a:pt x="12355" y="0"/>
                    <a:pt x="11609" y="172"/>
                    <a:pt x="10878" y="521"/>
                  </a:cubicBezTo>
                  <a:cubicBezTo>
                    <a:pt x="9349" y="1248"/>
                    <a:pt x="8397" y="2476"/>
                    <a:pt x="8597" y="3403"/>
                  </a:cubicBezTo>
                  <a:cubicBezTo>
                    <a:pt x="8294" y="3062"/>
                    <a:pt x="7761" y="2886"/>
                    <a:pt x="7117" y="2886"/>
                  </a:cubicBezTo>
                  <a:cubicBezTo>
                    <a:pt x="6485" y="2886"/>
                    <a:pt x="5746" y="3055"/>
                    <a:pt x="5013" y="3403"/>
                  </a:cubicBezTo>
                  <a:cubicBezTo>
                    <a:pt x="3885" y="3929"/>
                    <a:pt x="3058" y="4756"/>
                    <a:pt x="2808" y="5533"/>
                  </a:cubicBezTo>
                  <a:lnTo>
                    <a:pt x="1" y="4982"/>
                  </a:lnTo>
                  <a:lnTo>
                    <a:pt x="2006" y="9418"/>
                  </a:lnTo>
                  <a:lnTo>
                    <a:pt x="3384" y="7037"/>
                  </a:lnTo>
                  <a:cubicBezTo>
                    <a:pt x="3680" y="7190"/>
                    <a:pt x="4064" y="7269"/>
                    <a:pt x="4499" y="7269"/>
                  </a:cubicBezTo>
                  <a:cubicBezTo>
                    <a:pt x="5132" y="7269"/>
                    <a:pt x="5875" y="7103"/>
                    <a:pt x="6617" y="6761"/>
                  </a:cubicBezTo>
                  <a:cubicBezTo>
                    <a:pt x="8146" y="6035"/>
                    <a:pt x="9098" y="4781"/>
                    <a:pt x="8873" y="3879"/>
                  </a:cubicBezTo>
                  <a:lnTo>
                    <a:pt x="8873" y="3879"/>
                  </a:lnTo>
                  <a:cubicBezTo>
                    <a:pt x="9174" y="4217"/>
                    <a:pt x="9700" y="4387"/>
                    <a:pt x="10336" y="4387"/>
                  </a:cubicBezTo>
                  <a:cubicBezTo>
                    <a:pt x="10972" y="4387"/>
                    <a:pt x="11718" y="4217"/>
                    <a:pt x="12457" y="3879"/>
                  </a:cubicBezTo>
                  <a:cubicBezTo>
                    <a:pt x="14111" y="3102"/>
                    <a:pt x="15088" y="1699"/>
                    <a:pt x="14637" y="771"/>
                  </a:cubicBezTo>
                  <a:cubicBezTo>
                    <a:pt x="14402" y="260"/>
                    <a:pt x="13779" y="0"/>
                    <a:pt x="129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26;p41">
              <a:extLst>
                <a:ext uri="{FF2B5EF4-FFF2-40B4-BE49-F238E27FC236}">
                  <a16:creationId xmlns:a16="http://schemas.microsoft.com/office/drawing/2014/main" id="{2178CCB3-1EA4-4B3B-92C9-6FAFBEE99580}"/>
                </a:ext>
              </a:extLst>
            </p:cNvPr>
            <p:cNvSpPr/>
            <p:nvPr/>
          </p:nvSpPr>
          <p:spPr>
            <a:xfrm>
              <a:off x="4982625" y="3102000"/>
              <a:ext cx="381600" cy="247675"/>
            </a:xfrm>
            <a:custGeom>
              <a:avLst/>
              <a:gdLst/>
              <a:ahLst/>
              <a:cxnLst/>
              <a:rect l="l" t="t" r="r" b="b"/>
              <a:pathLst>
                <a:path w="15264" h="9907" extrusionOk="0">
                  <a:moveTo>
                    <a:pt x="13226" y="303"/>
                  </a:moveTo>
                  <a:cubicBezTo>
                    <a:pt x="13964" y="303"/>
                    <a:pt x="14543" y="544"/>
                    <a:pt x="14762" y="1010"/>
                  </a:cubicBezTo>
                  <a:cubicBezTo>
                    <a:pt x="14937" y="1411"/>
                    <a:pt x="14837" y="1912"/>
                    <a:pt x="14461" y="2463"/>
                  </a:cubicBezTo>
                  <a:cubicBezTo>
                    <a:pt x="14060" y="3015"/>
                    <a:pt x="13409" y="3541"/>
                    <a:pt x="12632" y="3892"/>
                  </a:cubicBezTo>
                  <a:cubicBezTo>
                    <a:pt x="11935" y="4227"/>
                    <a:pt x="11205" y="4397"/>
                    <a:pt x="10582" y="4397"/>
                  </a:cubicBezTo>
                  <a:cubicBezTo>
                    <a:pt x="9995" y="4397"/>
                    <a:pt x="9503" y="4246"/>
                    <a:pt x="9223" y="3942"/>
                  </a:cubicBezTo>
                  <a:lnTo>
                    <a:pt x="9048" y="3766"/>
                  </a:lnTo>
                  <a:lnTo>
                    <a:pt x="8998" y="3516"/>
                  </a:lnTo>
                  <a:cubicBezTo>
                    <a:pt x="8797" y="2689"/>
                    <a:pt x="9749" y="1486"/>
                    <a:pt x="11178" y="809"/>
                  </a:cubicBezTo>
                  <a:cubicBezTo>
                    <a:pt x="11894" y="468"/>
                    <a:pt x="12615" y="303"/>
                    <a:pt x="13226" y="303"/>
                  </a:cubicBezTo>
                  <a:close/>
                  <a:moveTo>
                    <a:pt x="7352" y="3199"/>
                  </a:moveTo>
                  <a:cubicBezTo>
                    <a:pt x="7955" y="3199"/>
                    <a:pt x="8462" y="3356"/>
                    <a:pt x="8747" y="3666"/>
                  </a:cubicBezTo>
                  <a:lnTo>
                    <a:pt x="8922" y="3842"/>
                  </a:lnTo>
                  <a:lnTo>
                    <a:pt x="8973" y="4067"/>
                  </a:lnTo>
                  <a:cubicBezTo>
                    <a:pt x="9173" y="4919"/>
                    <a:pt x="8221" y="6122"/>
                    <a:pt x="6792" y="6799"/>
                  </a:cubicBezTo>
                  <a:cubicBezTo>
                    <a:pt x="6089" y="7120"/>
                    <a:pt x="5358" y="7292"/>
                    <a:pt x="4730" y="7292"/>
                  </a:cubicBezTo>
                  <a:cubicBezTo>
                    <a:pt x="4328" y="7292"/>
                    <a:pt x="3968" y="7221"/>
                    <a:pt x="3684" y="7075"/>
                  </a:cubicBezTo>
                  <a:lnTo>
                    <a:pt x="3559" y="7000"/>
                  </a:lnTo>
                  <a:lnTo>
                    <a:pt x="2256" y="9280"/>
                  </a:lnTo>
                  <a:lnTo>
                    <a:pt x="501" y="5345"/>
                  </a:lnTo>
                  <a:lnTo>
                    <a:pt x="501" y="5345"/>
                  </a:lnTo>
                  <a:lnTo>
                    <a:pt x="3158" y="5872"/>
                  </a:lnTo>
                  <a:lnTo>
                    <a:pt x="3208" y="5746"/>
                  </a:lnTo>
                  <a:cubicBezTo>
                    <a:pt x="3459" y="4995"/>
                    <a:pt x="4261" y="4193"/>
                    <a:pt x="5338" y="3691"/>
                  </a:cubicBezTo>
                  <a:cubicBezTo>
                    <a:pt x="6022" y="3362"/>
                    <a:pt x="6737" y="3199"/>
                    <a:pt x="7352" y="3199"/>
                  </a:cubicBezTo>
                  <a:close/>
                  <a:moveTo>
                    <a:pt x="13218" y="1"/>
                  </a:moveTo>
                  <a:cubicBezTo>
                    <a:pt x="12566" y="1"/>
                    <a:pt x="11812" y="175"/>
                    <a:pt x="11053" y="533"/>
                  </a:cubicBezTo>
                  <a:cubicBezTo>
                    <a:pt x="9674" y="1210"/>
                    <a:pt x="8722" y="2288"/>
                    <a:pt x="8672" y="3215"/>
                  </a:cubicBezTo>
                  <a:cubicBezTo>
                    <a:pt x="8347" y="3009"/>
                    <a:pt x="7901" y="2907"/>
                    <a:pt x="7394" y="2907"/>
                  </a:cubicBezTo>
                  <a:cubicBezTo>
                    <a:pt x="6726" y="2907"/>
                    <a:pt x="5954" y="3085"/>
                    <a:pt x="5213" y="3441"/>
                  </a:cubicBezTo>
                  <a:cubicBezTo>
                    <a:pt x="4135" y="3942"/>
                    <a:pt x="3283" y="4744"/>
                    <a:pt x="2957" y="5521"/>
                  </a:cubicBezTo>
                  <a:lnTo>
                    <a:pt x="0" y="4944"/>
                  </a:lnTo>
                  <a:lnTo>
                    <a:pt x="2231" y="9907"/>
                  </a:lnTo>
                  <a:lnTo>
                    <a:pt x="3684" y="7401"/>
                  </a:lnTo>
                  <a:cubicBezTo>
                    <a:pt x="3977" y="7519"/>
                    <a:pt x="4329" y="7578"/>
                    <a:pt x="4717" y="7578"/>
                  </a:cubicBezTo>
                  <a:cubicBezTo>
                    <a:pt x="5391" y="7578"/>
                    <a:pt x="6169" y="7400"/>
                    <a:pt x="6917" y="7050"/>
                  </a:cubicBezTo>
                  <a:cubicBezTo>
                    <a:pt x="8296" y="6398"/>
                    <a:pt x="9248" y="5295"/>
                    <a:pt x="9298" y="4368"/>
                  </a:cubicBezTo>
                  <a:cubicBezTo>
                    <a:pt x="9639" y="4588"/>
                    <a:pt x="10096" y="4697"/>
                    <a:pt x="10612" y="4697"/>
                  </a:cubicBezTo>
                  <a:cubicBezTo>
                    <a:pt x="11271" y="4697"/>
                    <a:pt x="12026" y="4519"/>
                    <a:pt x="12757" y="4167"/>
                  </a:cubicBezTo>
                  <a:cubicBezTo>
                    <a:pt x="13584" y="3792"/>
                    <a:pt x="14286" y="3240"/>
                    <a:pt x="14712" y="2639"/>
                  </a:cubicBezTo>
                  <a:cubicBezTo>
                    <a:pt x="15138" y="2012"/>
                    <a:pt x="15263" y="1385"/>
                    <a:pt x="15038" y="884"/>
                  </a:cubicBezTo>
                  <a:cubicBezTo>
                    <a:pt x="14753" y="301"/>
                    <a:pt x="14074" y="1"/>
                    <a:pt x="13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27;p41">
              <a:extLst>
                <a:ext uri="{FF2B5EF4-FFF2-40B4-BE49-F238E27FC236}">
                  <a16:creationId xmlns:a16="http://schemas.microsoft.com/office/drawing/2014/main" id="{597E5ED2-5D89-4F12-A420-5EAA4FBC8524}"/>
                </a:ext>
              </a:extLst>
            </p:cNvPr>
            <p:cNvSpPr/>
            <p:nvPr/>
          </p:nvSpPr>
          <p:spPr>
            <a:xfrm>
              <a:off x="5213250" y="3130075"/>
              <a:ext cx="78275" cy="62150"/>
            </a:xfrm>
            <a:custGeom>
              <a:avLst/>
              <a:gdLst/>
              <a:ahLst/>
              <a:cxnLst/>
              <a:rect l="l" t="t" r="r" b="b"/>
              <a:pathLst>
                <a:path w="3131" h="2486" extrusionOk="0">
                  <a:moveTo>
                    <a:pt x="2499" y="1"/>
                  </a:moveTo>
                  <a:cubicBezTo>
                    <a:pt x="2084" y="1"/>
                    <a:pt x="1631" y="340"/>
                    <a:pt x="1326" y="563"/>
                  </a:cubicBezTo>
                  <a:cubicBezTo>
                    <a:pt x="900" y="889"/>
                    <a:pt x="524" y="1290"/>
                    <a:pt x="249" y="1741"/>
                  </a:cubicBezTo>
                  <a:cubicBezTo>
                    <a:pt x="1" y="2113"/>
                    <a:pt x="329" y="2486"/>
                    <a:pt x="676" y="2486"/>
                  </a:cubicBezTo>
                  <a:cubicBezTo>
                    <a:pt x="819" y="2486"/>
                    <a:pt x="966" y="2422"/>
                    <a:pt x="1076" y="2268"/>
                  </a:cubicBezTo>
                  <a:cubicBezTo>
                    <a:pt x="1326" y="1917"/>
                    <a:pt x="1652" y="1616"/>
                    <a:pt x="2003" y="1365"/>
                  </a:cubicBezTo>
                  <a:cubicBezTo>
                    <a:pt x="2379" y="1115"/>
                    <a:pt x="2830" y="1014"/>
                    <a:pt x="3031" y="588"/>
                  </a:cubicBezTo>
                  <a:cubicBezTo>
                    <a:pt x="3131" y="363"/>
                    <a:pt x="2956" y="162"/>
                    <a:pt x="2780" y="62"/>
                  </a:cubicBezTo>
                  <a:cubicBezTo>
                    <a:pt x="2690" y="19"/>
                    <a:pt x="2595" y="1"/>
                    <a:pt x="2499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28;p41">
              <a:extLst>
                <a:ext uri="{FF2B5EF4-FFF2-40B4-BE49-F238E27FC236}">
                  <a16:creationId xmlns:a16="http://schemas.microsoft.com/office/drawing/2014/main" id="{C9F0FF68-DA0E-41B5-9720-DE646EAFA3C0}"/>
                </a:ext>
              </a:extLst>
            </p:cNvPr>
            <p:cNvSpPr/>
            <p:nvPr/>
          </p:nvSpPr>
          <p:spPr>
            <a:xfrm>
              <a:off x="5079100" y="3216275"/>
              <a:ext cx="39500" cy="36050"/>
            </a:xfrm>
            <a:custGeom>
              <a:avLst/>
              <a:gdLst/>
              <a:ahLst/>
              <a:cxnLst/>
              <a:rect l="l" t="t" r="r" b="b"/>
              <a:pathLst>
                <a:path w="1580" h="1442" extrusionOk="0">
                  <a:moveTo>
                    <a:pt x="1135" y="1"/>
                  </a:moveTo>
                  <a:cubicBezTo>
                    <a:pt x="909" y="1"/>
                    <a:pt x="680" y="131"/>
                    <a:pt x="502" y="273"/>
                  </a:cubicBezTo>
                  <a:cubicBezTo>
                    <a:pt x="276" y="449"/>
                    <a:pt x="101" y="724"/>
                    <a:pt x="26" y="1000"/>
                  </a:cubicBezTo>
                  <a:cubicBezTo>
                    <a:pt x="1" y="1175"/>
                    <a:pt x="51" y="1376"/>
                    <a:pt x="251" y="1426"/>
                  </a:cubicBezTo>
                  <a:cubicBezTo>
                    <a:pt x="286" y="1436"/>
                    <a:pt x="322" y="1441"/>
                    <a:pt x="358" y="1441"/>
                  </a:cubicBezTo>
                  <a:cubicBezTo>
                    <a:pt x="501" y="1441"/>
                    <a:pt x="637" y="1361"/>
                    <a:pt x="677" y="1200"/>
                  </a:cubicBezTo>
                  <a:cubicBezTo>
                    <a:pt x="728" y="1050"/>
                    <a:pt x="828" y="925"/>
                    <a:pt x="953" y="825"/>
                  </a:cubicBezTo>
                  <a:cubicBezTo>
                    <a:pt x="1103" y="724"/>
                    <a:pt x="1304" y="724"/>
                    <a:pt x="1454" y="599"/>
                  </a:cubicBezTo>
                  <a:cubicBezTo>
                    <a:pt x="1580" y="449"/>
                    <a:pt x="1580" y="198"/>
                    <a:pt x="1404" y="73"/>
                  </a:cubicBezTo>
                  <a:cubicBezTo>
                    <a:pt x="1317" y="22"/>
                    <a:pt x="1226" y="1"/>
                    <a:pt x="1135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29;p41">
              <a:extLst>
                <a:ext uri="{FF2B5EF4-FFF2-40B4-BE49-F238E27FC236}">
                  <a16:creationId xmlns:a16="http://schemas.microsoft.com/office/drawing/2014/main" id="{6180089A-1CEA-4185-9FC8-393A8F671A6D}"/>
                </a:ext>
              </a:extLst>
            </p:cNvPr>
            <p:cNvSpPr/>
            <p:nvPr/>
          </p:nvSpPr>
          <p:spPr>
            <a:xfrm>
              <a:off x="5017075" y="3254425"/>
              <a:ext cx="25075" cy="23200"/>
            </a:xfrm>
            <a:custGeom>
              <a:avLst/>
              <a:gdLst/>
              <a:ahLst/>
              <a:cxnLst/>
              <a:rect l="l" t="t" r="r" b="b"/>
              <a:pathLst>
                <a:path w="1003" h="928" extrusionOk="0">
                  <a:moveTo>
                    <a:pt x="602" y="0"/>
                  </a:moveTo>
                  <a:cubicBezTo>
                    <a:pt x="477" y="0"/>
                    <a:pt x="376" y="0"/>
                    <a:pt x="276" y="50"/>
                  </a:cubicBezTo>
                  <a:cubicBezTo>
                    <a:pt x="176" y="126"/>
                    <a:pt x="76" y="226"/>
                    <a:pt x="51" y="351"/>
                  </a:cubicBezTo>
                  <a:cubicBezTo>
                    <a:pt x="0" y="527"/>
                    <a:pt x="26" y="702"/>
                    <a:pt x="176" y="802"/>
                  </a:cubicBezTo>
                  <a:cubicBezTo>
                    <a:pt x="226" y="877"/>
                    <a:pt x="326" y="903"/>
                    <a:pt x="427" y="903"/>
                  </a:cubicBezTo>
                  <a:cubicBezTo>
                    <a:pt x="427" y="903"/>
                    <a:pt x="401" y="903"/>
                    <a:pt x="401" y="928"/>
                  </a:cubicBezTo>
                  <a:cubicBezTo>
                    <a:pt x="477" y="928"/>
                    <a:pt x="502" y="928"/>
                    <a:pt x="577" y="903"/>
                  </a:cubicBezTo>
                  <a:cubicBezTo>
                    <a:pt x="627" y="903"/>
                    <a:pt x="677" y="877"/>
                    <a:pt x="727" y="852"/>
                  </a:cubicBezTo>
                  <a:cubicBezTo>
                    <a:pt x="752" y="852"/>
                    <a:pt x="777" y="827"/>
                    <a:pt x="828" y="802"/>
                  </a:cubicBezTo>
                  <a:cubicBezTo>
                    <a:pt x="878" y="777"/>
                    <a:pt x="903" y="727"/>
                    <a:pt x="928" y="677"/>
                  </a:cubicBezTo>
                  <a:cubicBezTo>
                    <a:pt x="953" y="677"/>
                    <a:pt x="953" y="652"/>
                    <a:pt x="953" y="652"/>
                  </a:cubicBezTo>
                  <a:cubicBezTo>
                    <a:pt x="978" y="602"/>
                    <a:pt x="1003" y="552"/>
                    <a:pt x="1003" y="476"/>
                  </a:cubicBezTo>
                  <a:cubicBezTo>
                    <a:pt x="1003" y="476"/>
                    <a:pt x="1003" y="451"/>
                    <a:pt x="1003" y="426"/>
                  </a:cubicBezTo>
                  <a:cubicBezTo>
                    <a:pt x="1003" y="426"/>
                    <a:pt x="1003" y="426"/>
                    <a:pt x="1003" y="401"/>
                  </a:cubicBezTo>
                  <a:cubicBezTo>
                    <a:pt x="978" y="201"/>
                    <a:pt x="802" y="0"/>
                    <a:pt x="602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230;p41">
              <a:extLst>
                <a:ext uri="{FF2B5EF4-FFF2-40B4-BE49-F238E27FC236}">
                  <a16:creationId xmlns:a16="http://schemas.microsoft.com/office/drawing/2014/main" id="{3930257D-74B2-47B3-9C56-D29965DF79F0}"/>
                </a:ext>
              </a:extLst>
            </p:cNvPr>
            <p:cNvSpPr/>
            <p:nvPr/>
          </p:nvSpPr>
          <p:spPr>
            <a:xfrm>
              <a:off x="5860425" y="3109825"/>
              <a:ext cx="371600" cy="250500"/>
            </a:xfrm>
            <a:custGeom>
              <a:avLst/>
              <a:gdLst/>
              <a:ahLst/>
              <a:cxnLst/>
              <a:rect l="l" t="t" r="r" b="b"/>
              <a:pathLst>
                <a:path w="14864" h="10020" extrusionOk="0">
                  <a:moveTo>
                    <a:pt x="2024" y="1"/>
                  </a:moveTo>
                  <a:cubicBezTo>
                    <a:pt x="1311" y="1"/>
                    <a:pt x="735" y="233"/>
                    <a:pt x="477" y="697"/>
                  </a:cubicBezTo>
                  <a:cubicBezTo>
                    <a:pt x="1" y="1574"/>
                    <a:pt x="903" y="3027"/>
                    <a:pt x="2507" y="3905"/>
                  </a:cubicBezTo>
                  <a:cubicBezTo>
                    <a:pt x="3293" y="4318"/>
                    <a:pt x="4094" y="4527"/>
                    <a:pt x="4768" y="4527"/>
                  </a:cubicBezTo>
                  <a:cubicBezTo>
                    <a:pt x="5320" y="4527"/>
                    <a:pt x="5787" y="4387"/>
                    <a:pt x="6091" y="4105"/>
                  </a:cubicBezTo>
                  <a:lnTo>
                    <a:pt x="6091" y="4105"/>
                  </a:lnTo>
                  <a:cubicBezTo>
                    <a:pt x="5816" y="5007"/>
                    <a:pt x="6693" y="6286"/>
                    <a:pt x="8171" y="7113"/>
                  </a:cubicBezTo>
                  <a:cubicBezTo>
                    <a:pt x="8953" y="7536"/>
                    <a:pt x="9757" y="7748"/>
                    <a:pt x="10429" y="7748"/>
                  </a:cubicBezTo>
                  <a:cubicBezTo>
                    <a:pt x="10792" y="7748"/>
                    <a:pt x="11116" y="7687"/>
                    <a:pt x="11380" y="7564"/>
                  </a:cubicBezTo>
                  <a:lnTo>
                    <a:pt x="12633" y="10020"/>
                  </a:lnTo>
                  <a:lnTo>
                    <a:pt x="14863" y="5709"/>
                  </a:lnTo>
                  <a:lnTo>
                    <a:pt x="14863" y="5709"/>
                  </a:lnTo>
                  <a:lnTo>
                    <a:pt x="12031" y="6085"/>
                  </a:lnTo>
                  <a:cubicBezTo>
                    <a:pt x="11831" y="5308"/>
                    <a:pt x="11054" y="4431"/>
                    <a:pt x="9951" y="3829"/>
                  </a:cubicBezTo>
                  <a:cubicBezTo>
                    <a:pt x="9165" y="3416"/>
                    <a:pt x="8357" y="3207"/>
                    <a:pt x="7680" y="3207"/>
                  </a:cubicBezTo>
                  <a:cubicBezTo>
                    <a:pt x="7126" y="3207"/>
                    <a:pt x="6660" y="3347"/>
                    <a:pt x="6367" y="3629"/>
                  </a:cubicBezTo>
                  <a:cubicBezTo>
                    <a:pt x="6643" y="2727"/>
                    <a:pt x="5765" y="1448"/>
                    <a:pt x="4262" y="621"/>
                  </a:cubicBezTo>
                  <a:cubicBezTo>
                    <a:pt x="3495" y="207"/>
                    <a:pt x="2698" y="1"/>
                    <a:pt x="20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231;p41">
              <a:extLst>
                <a:ext uri="{FF2B5EF4-FFF2-40B4-BE49-F238E27FC236}">
                  <a16:creationId xmlns:a16="http://schemas.microsoft.com/office/drawing/2014/main" id="{9AFEF182-9B6F-468B-976E-2EF646D81098}"/>
                </a:ext>
              </a:extLst>
            </p:cNvPr>
            <p:cNvSpPr/>
            <p:nvPr/>
          </p:nvSpPr>
          <p:spPr>
            <a:xfrm>
              <a:off x="5856050" y="3105925"/>
              <a:ext cx="382850" cy="262550"/>
            </a:xfrm>
            <a:custGeom>
              <a:avLst/>
              <a:gdLst/>
              <a:ahLst/>
              <a:cxnLst/>
              <a:rect l="l" t="t" r="r" b="b"/>
              <a:pathLst>
                <a:path w="15314" h="10502" extrusionOk="0">
                  <a:moveTo>
                    <a:pt x="2181" y="301"/>
                  </a:moveTo>
                  <a:cubicBezTo>
                    <a:pt x="2858" y="301"/>
                    <a:pt x="3635" y="527"/>
                    <a:pt x="4387" y="928"/>
                  </a:cubicBezTo>
                  <a:cubicBezTo>
                    <a:pt x="5765" y="1680"/>
                    <a:pt x="6642" y="2908"/>
                    <a:pt x="6392" y="3760"/>
                  </a:cubicBezTo>
                  <a:lnTo>
                    <a:pt x="6341" y="3985"/>
                  </a:lnTo>
                  <a:lnTo>
                    <a:pt x="6166" y="4136"/>
                  </a:lnTo>
                  <a:cubicBezTo>
                    <a:pt x="5891" y="4400"/>
                    <a:pt x="5457" y="4529"/>
                    <a:pt x="4941" y="4529"/>
                  </a:cubicBezTo>
                  <a:cubicBezTo>
                    <a:pt x="4283" y="4529"/>
                    <a:pt x="3492" y="4318"/>
                    <a:pt x="2732" y="3910"/>
                  </a:cubicBezTo>
                  <a:cubicBezTo>
                    <a:pt x="1229" y="3083"/>
                    <a:pt x="351" y="1730"/>
                    <a:pt x="778" y="903"/>
                  </a:cubicBezTo>
                  <a:cubicBezTo>
                    <a:pt x="1003" y="527"/>
                    <a:pt x="1479" y="301"/>
                    <a:pt x="2131" y="301"/>
                  </a:cubicBezTo>
                  <a:close/>
                  <a:moveTo>
                    <a:pt x="7865" y="3517"/>
                  </a:moveTo>
                  <a:cubicBezTo>
                    <a:pt x="8521" y="3517"/>
                    <a:pt x="9305" y="3728"/>
                    <a:pt x="10051" y="4136"/>
                  </a:cubicBezTo>
                  <a:cubicBezTo>
                    <a:pt x="11078" y="4687"/>
                    <a:pt x="11855" y="5514"/>
                    <a:pt x="12081" y="6291"/>
                  </a:cubicBezTo>
                  <a:lnTo>
                    <a:pt x="12106" y="6416"/>
                  </a:lnTo>
                  <a:lnTo>
                    <a:pt x="14788" y="6041"/>
                  </a:lnTo>
                  <a:lnTo>
                    <a:pt x="12808" y="9875"/>
                  </a:lnTo>
                  <a:lnTo>
                    <a:pt x="11630" y="7519"/>
                  </a:lnTo>
                  <a:lnTo>
                    <a:pt x="11504" y="7594"/>
                  </a:lnTo>
                  <a:cubicBezTo>
                    <a:pt x="11256" y="7702"/>
                    <a:pt x="10958" y="7755"/>
                    <a:pt x="10630" y="7755"/>
                  </a:cubicBezTo>
                  <a:cubicBezTo>
                    <a:pt x="9966" y="7755"/>
                    <a:pt x="9177" y="7538"/>
                    <a:pt x="8422" y="7118"/>
                  </a:cubicBezTo>
                  <a:cubicBezTo>
                    <a:pt x="7043" y="6366"/>
                    <a:pt x="6141" y="5138"/>
                    <a:pt x="6392" y="4286"/>
                  </a:cubicBezTo>
                  <a:lnTo>
                    <a:pt x="6467" y="4061"/>
                  </a:lnTo>
                  <a:lnTo>
                    <a:pt x="6642" y="3910"/>
                  </a:lnTo>
                  <a:cubicBezTo>
                    <a:pt x="6917" y="3646"/>
                    <a:pt x="7351" y="3517"/>
                    <a:pt x="7865" y="3517"/>
                  </a:cubicBezTo>
                  <a:close/>
                  <a:moveTo>
                    <a:pt x="2131" y="0"/>
                  </a:moveTo>
                  <a:cubicBezTo>
                    <a:pt x="1354" y="25"/>
                    <a:pt x="803" y="276"/>
                    <a:pt x="527" y="777"/>
                  </a:cubicBezTo>
                  <a:cubicBezTo>
                    <a:pt x="1" y="1755"/>
                    <a:pt x="903" y="3259"/>
                    <a:pt x="2607" y="4186"/>
                  </a:cubicBezTo>
                  <a:cubicBezTo>
                    <a:pt x="3396" y="4619"/>
                    <a:pt x="4222" y="4832"/>
                    <a:pt x="4928" y="4832"/>
                  </a:cubicBezTo>
                  <a:cubicBezTo>
                    <a:pt x="5367" y="4832"/>
                    <a:pt x="5759" y="4750"/>
                    <a:pt x="6066" y="4587"/>
                  </a:cubicBezTo>
                  <a:lnTo>
                    <a:pt x="6066" y="4587"/>
                  </a:lnTo>
                  <a:cubicBezTo>
                    <a:pt x="6041" y="5514"/>
                    <a:pt x="6943" y="6667"/>
                    <a:pt x="8271" y="7394"/>
                  </a:cubicBezTo>
                  <a:cubicBezTo>
                    <a:pt x="9057" y="7821"/>
                    <a:pt x="9878" y="8038"/>
                    <a:pt x="10583" y="8038"/>
                  </a:cubicBezTo>
                  <a:cubicBezTo>
                    <a:pt x="10912" y="8038"/>
                    <a:pt x="11216" y="7991"/>
                    <a:pt x="11479" y="7895"/>
                  </a:cubicBezTo>
                  <a:lnTo>
                    <a:pt x="12808" y="10502"/>
                  </a:lnTo>
                  <a:lnTo>
                    <a:pt x="15314" y="5665"/>
                  </a:lnTo>
                  <a:lnTo>
                    <a:pt x="12306" y="6091"/>
                  </a:lnTo>
                  <a:cubicBezTo>
                    <a:pt x="12056" y="5289"/>
                    <a:pt x="11254" y="4437"/>
                    <a:pt x="10201" y="3860"/>
                  </a:cubicBezTo>
                  <a:cubicBezTo>
                    <a:pt x="9397" y="3427"/>
                    <a:pt x="8574" y="3214"/>
                    <a:pt x="7873" y="3214"/>
                  </a:cubicBezTo>
                  <a:cubicBezTo>
                    <a:pt x="7438" y="3214"/>
                    <a:pt x="7050" y="3296"/>
                    <a:pt x="6742" y="3459"/>
                  </a:cubicBezTo>
                  <a:cubicBezTo>
                    <a:pt x="6742" y="2532"/>
                    <a:pt x="5865" y="1379"/>
                    <a:pt x="4512" y="652"/>
                  </a:cubicBezTo>
                  <a:cubicBezTo>
                    <a:pt x="3735" y="226"/>
                    <a:pt x="2908" y="0"/>
                    <a:pt x="2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32;p41">
              <a:extLst>
                <a:ext uri="{FF2B5EF4-FFF2-40B4-BE49-F238E27FC236}">
                  <a16:creationId xmlns:a16="http://schemas.microsoft.com/office/drawing/2014/main" id="{E9AB3B07-7CFF-4F88-8F3F-A237C9C6782E}"/>
                </a:ext>
              </a:extLst>
            </p:cNvPr>
            <p:cNvSpPr/>
            <p:nvPr/>
          </p:nvSpPr>
          <p:spPr>
            <a:xfrm>
              <a:off x="5232625" y="3023225"/>
              <a:ext cx="748150" cy="617825"/>
            </a:xfrm>
            <a:custGeom>
              <a:avLst/>
              <a:gdLst/>
              <a:ahLst/>
              <a:cxnLst/>
              <a:rect l="l" t="t" r="r" b="b"/>
              <a:pathLst>
                <a:path w="29926" h="24713" extrusionOk="0">
                  <a:moveTo>
                    <a:pt x="14963" y="0"/>
                  </a:moveTo>
                  <a:cubicBezTo>
                    <a:pt x="6692" y="0"/>
                    <a:pt x="0" y="5539"/>
                    <a:pt x="0" y="12356"/>
                  </a:cubicBezTo>
                  <a:cubicBezTo>
                    <a:pt x="0" y="19198"/>
                    <a:pt x="6692" y="24712"/>
                    <a:pt x="14963" y="24712"/>
                  </a:cubicBezTo>
                  <a:cubicBezTo>
                    <a:pt x="23208" y="24712"/>
                    <a:pt x="29925" y="19198"/>
                    <a:pt x="29925" y="12356"/>
                  </a:cubicBezTo>
                  <a:cubicBezTo>
                    <a:pt x="29925" y="5539"/>
                    <a:pt x="23208" y="0"/>
                    <a:pt x="149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33;p41">
              <a:extLst>
                <a:ext uri="{FF2B5EF4-FFF2-40B4-BE49-F238E27FC236}">
                  <a16:creationId xmlns:a16="http://schemas.microsoft.com/office/drawing/2014/main" id="{5CD8C1A9-C334-4855-9CD5-B9F9690AF34A}"/>
                </a:ext>
              </a:extLst>
            </p:cNvPr>
            <p:cNvSpPr/>
            <p:nvPr/>
          </p:nvSpPr>
          <p:spPr>
            <a:xfrm>
              <a:off x="5228850" y="3019450"/>
              <a:ext cx="755675" cy="625350"/>
            </a:xfrm>
            <a:custGeom>
              <a:avLst/>
              <a:gdLst/>
              <a:ahLst/>
              <a:cxnLst/>
              <a:rect l="l" t="t" r="r" b="b"/>
              <a:pathLst>
                <a:path w="30227" h="25014" extrusionOk="0">
                  <a:moveTo>
                    <a:pt x="15114" y="301"/>
                  </a:moveTo>
                  <a:cubicBezTo>
                    <a:pt x="23284" y="301"/>
                    <a:pt x="29926" y="5790"/>
                    <a:pt x="29926" y="12507"/>
                  </a:cubicBezTo>
                  <a:cubicBezTo>
                    <a:pt x="29926" y="19249"/>
                    <a:pt x="23284" y="24738"/>
                    <a:pt x="15114" y="24738"/>
                  </a:cubicBezTo>
                  <a:cubicBezTo>
                    <a:pt x="6943" y="24738"/>
                    <a:pt x="276" y="19249"/>
                    <a:pt x="276" y="12507"/>
                  </a:cubicBezTo>
                  <a:cubicBezTo>
                    <a:pt x="276" y="5790"/>
                    <a:pt x="6943" y="301"/>
                    <a:pt x="15114" y="301"/>
                  </a:cubicBezTo>
                  <a:close/>
                  <a:moveTo>
                    <a:pt x="15114" y="1"/>
                  </a:moveTo>
                  <a:cubicBezTo>
                    <a:pt x="6768" y="1"/>
                    <a:pt x="1" y="5615"/>
                    <a:pt x="1" y="12507"/>
                  </a:cubicBezTo>
                  <a:cubicBezTo>
                    <a:pt x="1" y="19399"/>
                    <a:pt x="6768" y="25013"/>
                    <a:pt x="15114" y="25013"/>
                  </a:cubicBezTo>
                  <a:cubicBezTo>
                    <a:pt x="23434" y="25013"/>
                    <a:pt x="30226" y="19399"/>
                    <a:pt x="30226" y="12507"/>
                  </a:cubicBezTo>
                  <a:cubicBezTo>
                    <a:pt x="30226" y="5615"/>
                    <a:pt x="23434" y="1"/>
                    <a:pt x="15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34;p41">
              <a:extLst>
                <a:ext uri="{FF2B5EF4-FFF2-40B4-BE49-F238E27FC236}">
                  <a16:creationId xmlns:a16="http://schemas.microsoft.com/office/drawing/2014/main" id="{2B61B1C0-6253-41A6-94C1-5778CCB061FF}"/>
                </a:ext>
              </a:extLst>
            </p:cNvPr>
            <p:cNvSpPr/>
            <p:nvPr/>
          </p:nvSpPr>
          <p:spPr>
            <a:xfrm>
              <a:off x="5240975" y="3221125"/>
              <a:ext cx="364975" cy="376725"/>
            </a:xfrm>
            <a:custGeom>
              <a:avLst/>
              <a:gdLst/>
              <a:ahLst/>
              <a:cxnLst/>
              <a:rect l="l" t="t" r="r" b="b"/>
              <a:pathLst>
                <a:path w="14599" h="15069" extrusionOk="0">
                  <a:moveTo>
                    <a:pt x="3446" y="0"/>
                  </a:moveTo>
                  <a:cubicBezTo>
                    <a:pt x="1628" y="0"/>
                    <a:pt x="1" y="5296"/>
                    <a:pt x="1997" y="9553"/>
                  </a:cubicBezTo>
                  <a:cubicBezTo>
                    <a:pt x="4077" y="13964"/>
                    <a:pt x="8764" y="14966"/>
                    <a:pt x="11095" y="15067"/>
                  </a:cubicBezTo>
                  <a:cubicBezTo>
                    <a:pt x="11131" y="15068"/>
                    <a:pt x="11167" y="15069"/>
                    <a:pt x="11202" y="15069"/>
                  </a:cubicBezTo>
                  <a:cubicBezTo>
                    <a:pt x="13462" y="15069"/>
                    <a:pt x="14599" y="11968"/>
                    <a:pt x="11095" y="10981"/>
                  </a:cubicBezTo>
                  <a:cubicBezTo>
                    <a:pt x="11095" y="10981"/>
                    <a:pt x="7135" y="9703"/>
                    <a:pt x="6057" y="5994"/>
                  </a:cubicBezTo>
                  <a:cubicBezTo>
                    <a:pt x="5004" y="2285"/>
                    <a:pt x="5556" y="505"/>
                    <a:pt x="3676" y="29"/>
                  </a:cubicBezTo>
                  <a:cubicBezTo>
                    <a:pt x="3599" y="10"/>
                    <a:pt x="3522" y="0"/>
                    <a:pt x="3446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35;p41">
              <a:extLst>
                <a:ext uri="{FF2B5EF4-FFF2-40B4-BE49-F238E27FC236}">
                  <a16:creationId xmlns:a16="http://schemas.microsoft.com/office/drawing/2014/main" id="{47CC23BE-F29B-4E1D-9C1E-B410964DBB70}"/>
                </a:ext>
              </a:extLst>
            </p:cNvPr>
            <p:cNvSpPr/>
            <p:nvPr/>
          </p:nvSpPr>
          <p:spPr>
            <a:xfrm>
              <a:off x="5296475" y="3147150"/>
              <a:ext cx="107225" cy="64650"/>
            </a:xfrm>
            <a:custGeom>
              <a:avLst/>
              <a:gdLst/>
              <a:ahLst/>
              <a:cxnLst/>
              <a:rect l="l" t="t" r="r" b="b"/>
              <a:pathLst>
                <a:path w="4289" h="2586" extrusionOk="0">
                  <a:moveTo>
                    <a:pt x="2315" y="0"/>
                  </a:moveTo>
                  <a:cubicBezTo>
                    <a:pt x="1290" y="0"/>
                    <a:pt x="1" y="678"/>
                    <a:pt x="779" y="2136"/>
                  </a:cubicBezTo>
                  <a:cubicBezTo>
                    <a:pt x="779" y="2136"/>
                    <a:pt x="1211" y="2586"/>
                    <a:pt x="2228" y="2586"/>
                  </a:cubicBezTo>
                  <a:cubicBezTo>
                    <a:pt x="2411" y="2586"/>
                    <a:pt x="2613" y="2571"/>
                    <a:pt x="2835" y="2537"/>
                  </a:cubicBezTo>
                  <a:cubicBezTo>
                    <a:pt x="4288" y="2311"/>
                    <a:pt x="3937" y="532"/>
                    <a:pt x="3010" y="131"/>
                  </a:cubicBezTo>
                  <a:cubicBezTo>
                    <a:pt x="2822" y="44"/>
                    <a:pt x="2577" y="0"/>
                    <a:pt x="2315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36;p41">
              <a:extLst>
                <a:ext uri="{FF2B5EF4-FFF2-40B4-BE49-F238E27FC236}">
                  <a16:creationId xmlns:a16="http://schemas.microsoft.com/office/drawing/2014/main" id="{BAAA7C73-C504-42E3-B1DE-95CC378DAF00}"/>
                </a:ext>
              </a:extLst>
            </p:cNvPr>
            <p:cNvSpPr/>
            <p:nvPr/>
          </p:nvSpPr>
          <p:spPr>
            <a:xfrm>
              <a:off x="5327850" y="3023225"/>
              <a:ext cx="580225" cy="126775"/>
            </a:xfrm>
            <a:custGeom>
              <a:avLst/>
              <a:gdLst/>
              <a:ahLst/>
              <a:cxnLst/>
              <a:rect l="l" t="t" r="r" b="b"/>
              <a:pathLst>
                <a:path w="23209" h="5071" extrusionOk="0">
                  <a:moveTo>
                    <a:pt x="11154" y="0"/>
                  </a:moveTo>
                  <a:cubicBezTo>
                    <a:pt x="6717" y="0"/>
                    <a:pt x="2732" y="1579"/>
                    <a:pt x="1" y="4110"/>
                  </a:cubicBezTo>
                  <a:cubicBezTo>
                    <a:pt x="1670" y="4533"/>
                    <a:pt x="3103" y="4709"/>
                    <a:pt x="4331" y="4709"/>
                  </a:cubicBezTo>
                  <a:cubicBezTo>
                    <a:pt x="10461" y="4709"/>
                    <a:pt x="11504" y="326"/>
                    <a:pt x="11504" y="326"/>
                  </a:cubicBezTo>
                  <a:cubicBezTo>
                    <a:pt x="12915" y="4441"/>
                    <a:pt x="18981" y="5070"/>
                    <a:pt x="22540" y="5070"/>
                  </a:cubicBezTo>
                  <a:cubicBezTo>
                    <a:pt x="22774" y="5070"/>
                    <a:pt x="22998" y="5067"/>
                    <a:pt x="23209" y="5063"/>
                  </a:cubicBezTo>
                  <a:cubicBezTo>
                    <a:pt x="20502" y="2005"/>
                    <a:pt x="16091" y="0"/>
                    <a:pt x="11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37;p41">
              <a:extLst>
                <a:ext uri="{FF2B5EF4-FFF2-40B4-BE49-F238E27FC236}">
                  <a16:creationId xmlns:a16="http://schemas.microsoft.com/office/drawing/2014/main" id="{3FFFC152-EB80-4ADB-B5FC-662EB952C845}"/>
                </a:ext>
              </a:extLst>
            </p:cNvPr>
            <p:cNvSpPr/>
            <p:nvPr/>
          </p:nvSpPr>
          <p:spPr>
            <a:xfrm>
              <a:off x="5320325" y="3018200"/>
              <a:ext cx="595900" cy="135375"/>
            </a:xfrm>
            <a:custGeom>
              <a:avLst/>
              <a:gdLst/>
              <a:ahLst/>
              <a:cxnLst/>
              <a:rect l="l" t="t" r="r" b="b"/>
              <a:pathLst>
                <a:path w="23836" h="5415" extrusionOk="0">
                  <a:moveTo>
                    <a:pt x="11705" y="351"/>
                  </a:moveTo>
                  <a:lnTo>
                    <a:pt x="11680" y="502"/>
                  </a:lnTo>
                  <a:cubicBezTo>
                    <a:pt x="11655" y="502"/>
                    <a:pt x="11204" y="2407"/>
                    <a:pt x="9124" y="3660"/>
                  </a:cubicBezTo>
                  <a:cubicBezTo>
                    <a:pt x="7909" y="4400"/>
                    <a:pt x="6414" y="4773"/>
                    <a:pt x="4649" y="4773"/>
                  </a:cubicBezTo>
                  <a:cubicBezTo>
                    <a:pt x="3428" y="4773"/>
                    <a:pt x="2078" y="4595"/>
                    <a:pt x="602" y="4236"/>
                  </a:cubicBezTo>
                  <a:cubicBezTo>
                    <a:pt x="3409" y="1755"/>
                    <a:pt x="7344" y="351"/>
                    <a:pt x="11455" y="351"/>
                  </a:cubicBezTo>
                  <a:close/>
                  <a:moveTo>
                    <a:pt x="11906" y="351"/>
                  </a:moveTo>
                  <a:cubicBezTo>
                    <a:pt x="16317" y="477"/>
                    <a:pt x="20477" y="2231"/>
                    <a:pt x="23184" y="5113"/>
                  </a:cubicBezTo>
                  <a:cubicBezTo>
                    <a:pt x="23042" y="5116"/>
                    <a:pt x="22892" y="5117"/>
                    <a:pt x="22737" y="5117"/>
                  </a:cubicBezTo>
                  <a:cubicBezTo>
                    <a:pt x="19459" y="5117"/>
                    <a:pt x="13344" y="4544"/>
                    <a:pt x="11956" y="477"/>
                  </a:cubicBezTo>
                  <a:lnTo>
                    <a:pt x="11906" y="351"/>
                  </a:lnTo>
                  <a:close/>
                  <a:moveTo>
                    <a:pt x="11780" y="1"/>
                  </a:moveTo>
                  <a:lnTo>
                    <a:pt x="11780" y="51"/>
                  </a:lnTo>
                  <a:cubicBezTo>
                    <a:pt x="11677" y="49"/>
                    <a:pt x="11573" y="48"/>
                    <a:pt x="11470" y="48"/>
                  </a:cubicBezTo>
                  <a:cubicBezTo>
                    <a:pt x="7171" y="48"/>
                    <a:pt x="3065" y="1568"/>
                    <a:pt x="201" y="4211"/>
                  </a:cubicBezTo>
                  <a:lnTo>
                    <a:pt x="1" y="4387"/>
                  </a:lnTo>
                  <a:lnTo>
                    <a:pt x="277" y="4462"/>
                  </a:lnTo>
                  <a:cubicBezTo>
                    <a:pt x="1867" y="4862"/>
                    <a:pt x="3325" y="5063"/>
                    <a:pt x="4642" y="5063"/>
                  </a:cubicBezTo>
                  <a:cubicBezTo>
                    <a:pt x="6459" y="5063"/>
                    <a:pt x="8010" y="4680"/>
                    <a:pt x="9274" y="3910"/>
                  </a:cubicBezTo>
                  <a:cubicBezTo>
                    <a:pt x="10878" y="2933"/>
                    <a:pt x="11580" y="1630"/>
                    <a:pt x="11831" y="953"/>
                  </a:cubicBezTo>
                  <a:cubicBezTo>
                    <a:pt x="13510" y="4863"/>
                    <a:pt x="19550" y="5414"/>
                    <a:pt x="22783" y="5414"/>
                  </a:cubicBezTo>
                  <a:lnTo>
                    <a:pt x="23510" y="5414"/>
                  </a:lnTo>
                  <a:lnTo>
                    <a:pt x="23836" y="5389"/>
                  </a:lnTo>
                  <a:lnTo>
                    <a:pt x="23635" y="5164"/>
                  </a:lnTo>
                  <a:cubicBezTo>
                    <a:pt x="20853" y="2056"/>
                    <a:pt x="16467" y="151"/>
                    <a:pt x="11805" y="51"/>
                  </a:cubicBezTo>
                  <a:lnTo>
                    <a:pt x="117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38;p41">
              <a:extLst>
                <a:ext uri="{FF2B5EF4-FFF2-40B4-BE49-F238E27FC236}">
                  <a16:creationId xmlns:a16="http://schemas.microsoft.com/office/drawing/2014/main" id="{3DD3CD60-B17A-453B-BECC-157CEE0A8DD6}"/>
                </a:ext>
              </a:extLst>
            </p:cNvPr>
            <p:cNvSpPr/>
            <p:nvPr/>
          </p:nvSpPr>
          <p:spPr>
            <a:xfrm>
              <a:off x="5379225" y="3048500"/>
              <a:ext cx="183625" cy="85200"/>
            </a:xfrm>
            <a:custGeom>
              <a:avLst/>
              <a:gdLst/>
              <a:ahLst/>
              <a:cxnLst/>
              <a:rect l="l" t="t" r="r" b="b"/>
              <a:pathLst>
                <a:path w="7345" h="3408" extrusionOk="0">
                  <a:moveTo>
                    <a:pt x="5893" y="0"/>
                  </a:moveTo>
                  <a:cubicBezTo>
                    <a:pt x="5311" y="0"/>
                    <a:pt x="4704" y="208"/>
                    <a:pt x="4186" y="343"/>
                  </a:cubicBezTo>
                  <a:cubicBezTo>
                    <a:pt x="3510" y="518"/>
                    <a:pt x="2833" y="744"/>
                    <a:pt x="2181" y="994"/>
                  </a:cubicBezTo>
                  <a:cubicBezTo>
                    <a:pt x="1830" y="1119"/>
                    <a:pt x="1479" y="1270"/>
                    <a:pt x="1129" y="1420"/>
                  </a:cubicBezTo>
                  <a:cubicBezTo>
                    <a:pt x="778" y="1571"/>
                    <a:pt x="377" y="1721"/>
                    <a:pt x="176" y="2097"/>
                  </a:cubicBezTo>
                  <a:cubicBezTo>
                    <a:pt x="101" y="2222"/>
                    <a:pt x="76" y="2373"/>
                    <a:pt x="76" y="2498"/>
                  </a:cubicBezTo>
                  <a:cubicBezTo>
                    <a:pt x="26" y="2598"/>
                    <a:pt x="1" y="2698"/>
                    <a:pt x="1" y="2824"/>
                  </a:cubicBezTo>
                  <a:cubicBezTo>
                    <a:pt x="51" y="3049"/>
                    <a:pt x="226" y="3175"/>
                    <a:pt x="452" y="3200"/>
                  </a:cubicBezTo>
                  <a:cubicBezTo>
                    <a:pt x="627" y="3225"/>
                    <a:pt x="778" y="3275"/>
                    <a:pt x="953" y="3300"/>
                  </a:cubicBezTo>
                  <a:cubicBezTo>
                    <a:pt x="1129" y="3325"/>
                    <a:pt x="1304" y="3325"/>
                    <a:pt x="1479" y="3350"/>
                  </a:cubicBezTo>
                  <a:cubicBezTo>
                    <a:pt x="1830" y="3375"/>
                    <a:pt x="2206" y="3400"/>
                    <a:pt x="2582" y="3400"/>
                  </a:cubicBezTo>
                  <a:cubicBezTo>
                    <a:pt x="2714" y="3405"/>
                    <a:pt x="2849" y="3408"/>
                    <a:pt x="2985" y="3408"/>
                  </a:cubicBezTo>
                  <a:cubicBezTo>
                    <a:pt x="3574" y="3408"/>
                    <a:pt x="4193" y="3353"/>
                    <a:pt x="4763" y="3150"/>
                  </a:cubicBezTo>
                  <a:cubicBezTo>
                    <a:pt x="5414" y="2924"/>
                    <a:pt x="6041" y="2573"/>
                    <a:pt x="6617" y="2172"/>
                  </a:cubicBezTo>
                  <a:cubicBezTo>
                    <a:pt x="6993" y="1921"/>
                    <a:pt x="7344" y="1621"/>
                    <a:pt x="7344" y="1145"/>
                  </a:cubicBezTo>
                  <a:cubicBezTo>
                    <a:pt x="7344" y="568"/>
                    <a:pt x="6893" y="217"/>
                    <a:pt x="6417" y="67"/>
                  </a:cubicBezTo>
                  <a:cubicBezTo>
                    <a:pt x="6247" y="20"/>
                    <a:pt x="6071" y="0"/>
                    <a:pt x="5893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39;p41">
              <a:extLst>
                <a:ext uri="{FF2B5EF4-FFF2-40B4-BE49-F238E27FC236}">
                  <a16:creationId xmlns:a16="http://schemas.microsoft.com/office/drawing/2014/main" id="{067C828A-ED16-40D4-8F01-D26F98A484AB}"/>
                </a:ext>
              </a:extLst>
            </p:cNvPr>
            <p:cNvSpPr/>
            <p:nvPr/>
          </p:nvSpPr>
          <p:spPr>
            <a:xfrm>
              <a:off x="5297775" y="3163575"/>
              <a:ext cx="220575" cy="220575"/>
            </a:xfrm>
            <a:custGeom>
              <a:avLst/>
              <a:gdLst/>
              <a:ahLst/>
              <a:cxnLst/>
              <a:rect l="l" t="t" r="r" b="b"/>
              <a:pathLst>
                <a:path w="8823" h="8823" extrusionOk="0">
                  <a:moveTo>
                    <a:pt x="4412" y="0"/>
                  </a:moveTo>
                  <a:cubicBezTo>
                    <a:pt x="1956" y="0"/>
                    <a:pt x="1" y="1980"/>
                    <a:pt x="1" y="4411"/>
                  </a:cubicBezTo>
                  <a:cubicBezTo>
                    <a:pt x="1" y="6842"/>
                    <a:pt x="1956" y="8822"/>
                    <a:pt x="4412" y="8822"/>
                  </a:cubicBezTo>
                  <a:cubicBezTo>
                    <a:pt x="6843" y="8822"/>
                    <a:pt x="8823" y="6842"/>
                    <a:pt x="8823" y="4411"/>
                  </a:cubicBezTo>
                  <a:cubicBezTo>
                    <a:pt x="8823" y="1980"/>
                    <a:pt x="6843" y="0"/>
                    <a:pt x="4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40;p41">
              <a:extLst>
                <a:ext uri="{FF2B5EF4-FFF2-40B4-BE49-F238E27FC236}">
                  <a16:creationId xmlns:a16="http://schemas.microsoft.com/office/drawing/2014/main" id="{2598912B-594B-474D-82BD-C2E9BE59449C}"/>
                </a:ext>
              </a:extLst>
            </p:cNvPr>
            <p:cNvSpPr/>
            <p:nvPr/>
          </p:nvSpPr>
          <p:spPr>
            <a:xfrm>
              <a:off x="5294025" y="3159800"/>
              <a:ext cx="228100" cy="228100"/>
            </a:xfrm>
            <a:custGeom>
              <a:avLst/>
              <a:gdLst/>
              <a:ahLst/>
              <a:cxnLst/>
              <a:rect l="l" t="t" r="r" b="b"/>
              <a:pathLst>
                <a:path w="9124" h="9124" extrusionOk="0">
                  <a:moveTo>
                    <a:pt x="4562" y="302"/>
                  </a:moveTo>
                  <a:cubicBezTo>
                    <a:pt x="6918" y="302"/>
                    <a:pt x="8822" y="2206"/>
                    <a:pt x="8822" y="4562"/>
                  </a:cubicBezTo>
                  <a:cubicBezTo>
                    <a:pt x="8822" y="6918"/>
                    <a:pt x="6918" y="8823"/>
                    <a:pt x="4562" y="8823"/>
                  </a:cubicBezTo>
                  <a:cubicBezTo>
                    <a:pt x="2206" y="8823"/>
                    <a:pt x="276" y="6918"/>
                    <a:pt x="276" y="4562"/>
                  </a:cubicBezTo>
                  <a:cubicBezTo>
                    <a:pt x="276" y="2206"/>
                    <a:pt x="2206" y="302"/>
                    <a:pt x="4562" y="302"/>
                  </a:cubicBezTo>
                  <a:close/>
                  <a:moveTo>
                    <a:pt x="4562" y="1"/>
                  </a:moveTo>
                  <a:cubicBezTo>
                    <a:pt x="2030" y="1"/>
                    <a:pt x="0" y="2056"/>
                    <a:pt x="0" y="4562"/>
                  </a:cubicBezTo>
                  <a:cubicBezTo>
                    <a:pt x="0" y="7069"/>
                    <a:pt x="2030" y="9124"/>
                    <a:pt x="4562" y="9124"/>
                  </a:cubicBezTo>
                  <a:cubicBezTo>
                    <a:pt x="7068" y="9124"/>
                    <a:pt x="9123" y="7069"/>
                    <a:pt x="9123" y="4562"/>
                  </a:cubicBezTo>
                  <a:cubicBezTo>
                    <a:pt x="9123" y="2056"/>
                    <a:pt x="7068" y="1"/>
                    <a:pt x="4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41;p41">
              <a:extLst>
                <a:ext uri="{FF2B5EF4-FFF2-40B4-BE49-F238E27FC236}">
                  <a16:creationId xmlns:a16="http://schemas.microsoft.com/office/drawing/2014/main" id="{13A1ED30-C08C-4F74-B236-E42CFE5DBCD0}"/>
                </a:ext>
              </a:extLst>
            </p:cNvPr>
            <p:cNvSpPr/>
            <p:nvPr/>
          </p:nvSpPr>
          <p:spPr>
            <a:xfrm>
              <a:off x="5332875" y="3200525"/>
              <a:ext cx="150400" cy="150400"/>
            </a:xfrm>
            <a:custGeom>
              <a:avLst/>
              <a:gdLst/>
              <a:ahLst/>
              <a:cxnLst/>
              <a:rect l="l" t="t" r="r" b="b"/>
              <a:pathLst>
                <a:path w="6016" h="6016" extrusionOk="0">
                  <a:moveTo>
                    <a:pt x="3008" y="1"/>
                  </a:moveTo>
                  <a:cubicBezTo>
                    <a:pt x="1328" y="1"/>
                    <a:pt x="0" y="1329"/>
                    <a:pt x="0" y="3008"/>
                  </a:cubicBezTo>
                  <a:cubicBezTo>
                    <a:pt x="0" y="4663"/>
                    <a:pt x="1328" y="6016"/>
                    <a:pt x="3008" y="6016"/>
                  </a:cubicBezTo>
                  <a:cubicBezTo>
                    <a:pt x="4662" y="6016"/>
                    <a:pt x="6015" y="4663"/>
                    <a:pt x="6015" y="3008"/>
                  </a:cubicBezTo>
                  <a:cubicBezTo>
                    <a:pt x="6015" y="1329"/>
                    <a:pt x="4662" y="1"/>
                    <a:pt x="3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42;p41">
              <a:extLst>
                <a:ext uri="{FF2B5EF4-FFF2-40B4-BE49-F238E27FC236}">
                  <a16:creationId xmlns:a16="http://schemas.microsoft.com/office/drawing/2014/main" id="{81C35A23-2680-49BC-9851-9BE6D2CC09C4}"/>
                </a:ext>
              </a:extLst>
            </p:cNvPr>
            <p:cNvSpPr/>
            <p:nvPr/>
          </p:nvSpPr>
          <p:spPr>
            <a:xfrm>
              <a:off x="5340375" y="3197400"/>
              <a:ext cx="48275" cy="47650"/>
            </a:xfrm>
            <a:custGeom>
              <a:avLst/>
              <a:gdLst/>
              <a:ahLst/>
              <a:cxnLst/>
              <a:rect l="l" t="t" r="r" b="b"/>
              <a:pathLst>
                <a:path w="1931" h="1906" extrusionOk="0">
                  <a:moveTo>
                    <a:pt x="978" y="1"/>
                  </a:moveTo>
                  <a:cubicBezTo>
                    <a:pt x="452" y="1"/>
                    <a:pt x="1" y="427"/>
                    <a:pt x="1" y="953"/>
                  </a:cubicBezTo>
                  <a:cubicBezTo>
                    <a:pt x="1" y="1479"/>
                    <a:pt x="452" y="1905"/>
                    <a:pt x="978" y="1905"/>
                  </a:cubicBezTo>
                  <a:cubicBezTo>
                    <a:pt x="1505" y="1905"/>
                    <a:pt x="1931" y="1479"/>
                    <a:pt x="1931" y="953"/>
                  </a:cubicBezTo>
                  <a:cubicBezTo>
                    <a:pt x="1931" y="427"/>
                    <a:pt x="1505" y="1"/>
                    <a:pt x="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43;p41">
              <a:extLst>
                <a:ext uri="{FF2B5EF4-FFF2-40B4-BE49-F238E27FC236}">
                  <a16:creationId xmlns:a16="http://schemas.microsoft.com/office/drawing/2014/main" id="{DEB6C478-A274-4027-BA0A-4FECC2494690}"/>
                </a:ext>
              </a:extLst>
            </p:cNvPr>
            <p:cNvSpPr/>
            <p:nvPr/>
          </p:nvSpPr>
          <p:spPr>
            <a:xfrm>
              <a:off x="5677475" y="3163575"/>
              <a:ext cx="220575" cy="220575"/>
            </a:xfrm>
            <a:custGeom>
              <a:avLst/>
              <a:gdLst/>
              <a:ahLst/>
              <a:cxnLst/>
              <a:rect l="l" t="t" r="r" b="b"/>
              <a:pathLst>
                <a:path w="8823" h="8823" extrusionOk="0">
                  <a:moveTo>
                    <a:pt x="4412" y="0"/>
                  </a:moveTo>
                  <a:cubicBezTo>
                    <a:pt x="1981" y="0"/>
                    <a:pt x="1" y="1980"/>
                    <a:pt x="1" y="4411"/>
                  </a:cubicBezTo>
                  <a:cubicBezTo>
                    <a:pt x="1" y="6842"/>
                    <a:pt x="1981" y="8822"/>
                    <a:pt x="4412" y="8822"/>
                  </a:cubicBezTo>
                  <a:cubicBezTo>
                    <a:pt x="6843" y="8822"/>
                    <a:pt x="8823" y="6842"/>
                    <a:pt x="8823" y="4411"/>
                  </a:cubicBezTo>
                  <a:cubicBezTo>
                    <a:pt x="8823" y="1980"/>
                    <a:pt x="6843" y="0"/>
                    <a:pt x="4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44;p41">
              <a:extLst>
                <a:ext uri="{FF2B5EF4-FFF2-40B4-BE49-F238E27FC236}">
                  <a16:creationId xmlns:a16="http://schemas.microsoft.com/office/drawing/2014/main" id="{F93A008A-0313-4B44-996D-11CEB0D68300}"/>
                </a:ext>
              </a:extLst>
            </p:cNvPr>
            <p:cNvSpPr/>
            <p:nvPr/>
          </p:nvSpPr>
          <p:spPr>
            <a:xfrm>
              <a:off x="5673725" y="3159800"/>
              <a:ext cx="228100" cy="228100"/>
            </a:xfrm>
            <a:custGeom>
              <a:avLst/>
              <a:gdLst/>
              <a:ahLst/>
              <a:cxnLst/>
              <a:rect l="l" t="t" r="r" b="b"/>
              <a:pathLst>
                <a:path w="9124" h="9124" extrusionOk="0">
                  <a:moveTo>
                    <a:pt x="4562" y="302"/>
                  </a:moveTo>
                  <a:cubicBezTo>
                    <a:pt x="6918" y="302"/>
                    <a:pt x="8822" y="2206"/>
                    <a:pt x="8822" y="4562"/>
                  </a:cubicBezTo>
                  <a:cubicBezTo>
                    <a:pt x="8822" y="6918"/>
                    <a:pt x="6918" y="8823"/>
                    <a:pt x="4562" y="8823"/>
                  </a:cubicBezTo>
                  <a:cubicBezTo>
                    <a:pt x="2206" y="8823"/>
                    <a:pt x="301" y="6918"/>
                    <a:pt x="301" y="4562"/>
                  </a:cubicBezTo>
                  <a:cubicBezTo>
                    <a:pt x="301" y="2206"/>
                    <a:pt x="2206" y="302"/>
                    <a:pt x="4562" y="302"/>
                  </a:cubicBezTo>
                  <a:close/>
                  <a:moveTo>
                    <a:pt x="4562" y="1"/>
                  </a:moveTo>
                  <a:cubicBezTo>
                    <a:pt x="2055" y="1"/>
                    <a:pt x="0" y="2056"/>
                    <a:pt x="0" y="4562"/>
                  </a:cubicBezTo>
                  <a:cubicBezTo>
                    <a:pt x="0" y="7069"/>
                    <a:pt x="2055" y="9124"/>
                    <a:pt x="4562" y="9124"/>
                  </a:cubicBezTo>
                  <a:cubicBezTo>
                    <a:pt x="7068" y="9124"/>
                    <a:pt x="9123" y="7069"/>
                    <a:pt x="9123" y="4562"/>
                  </a:cubicBezTo>
                  <a:cubicBezTo>
                    <a:pt x="9123" y="2056"/>
                    <a:pt x="7068" y="1"/>
                    <a:pt x="4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45;p41">
              <a:extLst>
                <a:ext uri="{FF2B5EF4-FFF2-40B4-BE49-F238E27FC236}">
                  <a16:creationId xmlns:a16="http://schemas.microsoft.com/office/drawing/2014/main" id="{4171E889-D772-4F3A-9321-72271F88D6A2}"/>
                </a:ext>
              </a:extLst>
            </p:cNvPr>
            <p:cNvSpPr/>
            <p:nvPr/>
          </p:nvSpPr>
          <p:spPr>
            <a:xfrm>
              <a:off x="5712575" y="3200525"/>
              <a:ext cx="150400" cy="150400"/>
            </a:xfrm>
            <a:custGeom>
              <a:avLst/>
              <a:gdLst/>
              <a:ahLst/>
              <a:cxnLst/>
              <a:rect l="l" t="t" r="r" b="b"/>
              <a:pathLst>
                <a:path w="6016" h="6016" extrusionOk="0">
                  <a:moveTo>
                    <a:pt x="3008" y="1"/>
                  </a:moveTo>
                  <a:cubicBezTo>
                    <a:pt x="1354" y="1"/>
                    <a:pt x="0" y="1329"/>
                    <a:pt x="0" y="3008"/>
                  </a:cubicBezTo>
                  <a:cubicBezTo>
                    <a:pt x="0" y="4663"/>
                    <a:pt x="1354" y="6016"/>
                    <a:pt x="3008" y="6016"/>
                  </a:cubicBezTo>
                  <a:cubicBezTo>
                    <a:pt x="4662" y="6016"/>
                    <a:pt x="6015" y="4663"/>
                    <a:pt x="6015" y="3008"/>
                  </a:cubicBezTo>
                  <a:cubicBezTo>
                    <a:pt x="6015" y="1329"/>
                    <a:pt x="4662" y="1"/>
                    <a:pt x="3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246;p41">
              <a:extLst>
                <a:ext uri="{FF2B5EF4-FFF2-40B4-BE49-F238E27FC236}">
                  <a16:creationId xmlns:a16="http://schemas.microsoft.com/office/drawing/2014/main" id="{311EEE9F-B8D5-4707-ACE7-EAB5EBFBFF91}"/>
                </a:ext>
              </a:extLst>
            </p:cNvPr>
            <p:cNvSpPr/>
            <p:nvPr/>
          </p:nvSpPr>
          <p:spPr>
            <a:xfrm>
              <a:off x="5720700" y="3197400"/>
              <a:ext cx="47650" cy="47650"/>
            </a:xfrm>
            <a:custGeom>
              <a:avLst/>
              <a:gdLst/>
              <a:ahLst/>
              <a:cxnLst/>
              <a:rect l="l" t="t" r="r" b="b"/>
              <a:pathLst>
                <a:path w="1906" h="1906" extrusionOk="0">
                  <a:moveTo>
                    <a:pt x="953" y="1"/>
                  </a:moveTo>
                  <a:cubicBezTo>
                    <a:pt x="427" y="1"/>
                    <a:pt x="1" y="427"/>
                    <a:pt x="1" y="953"/>
                  </a:cubicBezTo>
                  <a:cubicBezTo>
                    <a:pt x="1" y="1479"/>
                    <a:pt x="427" y="1905"/>
                    <a:pt x="953" y="1905"/>
                  </a:cubicBezTo>
                  <a:cubicBezTo>
                    <a:pt x="1480" y="1905"/>
                    <a:pt x="1906" y="1479"/>
                    <a:pt x="1906" y="953"/>
                  </a:cubicBezTo>
                  <a:cubicBezTo>
                    <a:pt x="1906" y="427"/>
                    <a:pt x="1480" y="1"/>
                    <a:pt x="9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247;p41">
              <a:extLst>
                <a:ext uri="{FF2B5EF4-FFF2-40B4-BE49-F238E27FC236}">
                  <a16:creationId xmlns:a16="http://schemas.microsoft.com/office/drawing/2014/main" id="{1F7A4D30-8837-4842-87D7-6CE550E50151}"/>
                </a:ext>
              </a:extLst>
            </p:cNvPr>
            <p:cNvSpPr/>
            <p:nvPr/>
          </p:nvSpPr>
          <p:spPr>
            <a:xfrm>
              <a:off x="5541500" y="3370050"/>
              <a:ext cx="124500" cy="82950"/>
            </a:xfrm>
            <a:custGeom>
              <a:avLst/>
              <a:gdLst/>
              <a:ahLst/>
              <a:cxnLst/>
              <a:rect l="l" t="t" r="r" b="b"/>
              <a:pathLst>
                <a:path w="4980" h="3318" extrusionOk="0">
                  <a:moveTo>
                    <a:pt x="4438" y="0"/>
                  </a:moveTo>
                  <a:cubicBezTo>
                    <a:pt x="4223" y="0"/>
                    <a:pt x="4051" y="103"/>
                    <a:pt x="3861" y="187"/>
                  </a:cubicBezTo>
                  <a:cubicBezTo>
                    <a:pt x="3660" y="313"/>
                    <a:pt x="3460" y="413"/>
                    <a:pt x="3259" y="538"/>
                  </a:cubicBezTo>
                  <a:cubicBezTo>
                    <a:pt x="2984" y="689"/>
                    <a:pt x="2708" y="864"/>
                    <a:pt x="2432" y="1065"/>
                  </a:cubicBezTo>
                  <a:cubicBezTo>
                    <a:pt x="1831" y="664"/>
                    <a:pt x="1179" y="237"/>
                    <a:pt x="402" y="37"/>
                  </a:cubicBezTo>
                  <a:cubicBezTo>
                    <a:pt x="372" y="29"/>
                    <a:pt x="343" y="25"/>
                    <a:pt x="317" y="25"/>
                  </a:cubicBezTo>
                  <a:cubicBezTo>
                    <a:pt x="98" y="25"/>
                    <a:pt x="1" y="273"/>
                    <a:pt x="202" y="363"/>
                  </a:cubicBezTo>
                  <a:cubicBezTo>
                    <a:pt x="853" y="664"/>
                    <a:pt x="1405" y="1039"/>
                    <a:pt x="1981" y="1415"/>
                  </a:cubicBezTo>
                  <a:cubicBezTo>
                    <a:pt x="1329" y="1917"/>
                    <a:pt x="778" y="2468"/>
                    <a:pt x="277" y="3070"/>
                  </a:cubicBezTo>
                  <a:cubicBezTo>
                    <a:pt x="170" y="3194"/>
                    <a:pt x="340" y="3318"/>
                    <a:pt x="501" y="3318"/>
                  </a:cubicBezTo>
                  <a:cubicBezTo>
                    <a:pt x="568" y="3318"/>
                    <a:pt x="634" y="3296"/>
                    <a:pt x="678" y="3245"/>
                  </a:cubicBezTo>
                  <a:cubicBezTo>
                    <a:pt x="1204" y="2694"/>
                    <a:pt x="1780" y="2167"/>
                    <a:pt x="2407" y="1716"/>
                  </a:cubicBezTo>
                  <a:cubicBezTo>
                    <a:pt x="2758" y="1942"/>
                    <a:pt x="3059" y="2167"/>
                    <a:pt x="3385" y="2393"/>
                  </a:cubicBezTo>
                  <a:cubicBezTo>
                    <a:pt x="3535" y="2518"/>
                    <a:pt x="3710" y="2669"/>
                    <a:pt x="3886" y="2794"/>
                  </a:cubicBezTo>
                  <a:cubicBezTo>
                    <a:pt x="4061" y="2919"/>
                    <a:pt x="4237" y="3045"/>
                    <a:pt x="4487" y="3120"/>
                  </a:cubicBezTo>
                  <a:cubicBezTo>
                    <a:pt x="4517" y="3126"/>
                    <a:pt x="4546" y="3128"/>
                    <a:pt x="4576" y="3128"/>
                  </a:cubicBezTo>
                  <a:cubicBezTo>
                    <a:pt x="4793" y="3128"/>
                    <a:pt x="4980" y="2974"/>
                    <a:pt x="4913" y="2819"/>
                  </a:cubicBezTo>
                  <a:cubicBezTo>
                    <a:pt x="4813" y="2618"/>
                    <a:pt x="4638" y="2493"/>
                    <a:pt x="4462" y="2368"/>
                  </a:cubicBezTo>
                  <a:cubicBezTo>
                    <a:pt x="4262" y="2217"/>
                    <a:pt x="4086" y="2092"/>
                    <a:pt x="3886" y="1967"/>
                  </a:cubicBezTo>
                  <a:cubicBezTo>
                    <a:pt x="3560" y="1766"/>
                    <a:pt x="3234" y="1566"/>
                    <a:pt x="2908" y="1365"/>
                  </a:cubicBezTo>
                  <a:cubicBezTo>
                    <a:pt x="3159" y="1215"/>
                    <a:pt x="3385" y="1065"/>
                    <a:pt x="3635" y="914"/>
                  </a:cubicBezTo>
                  <a:cubicBezTo>
                    <a:pt x="3811" y="814"/>
                    <a:pt x="4011" y="714"/>
                    <a:pt x="4187" y="613"/>
                  </a:cubicBezTo>
                  <a:cubicBezTo>
                    <a:pt x="4412" y="488"/>
                    <a:pt x="4638" y="413"/>
                    <a:pt x="4713" y="187"/>
                  </a:cubicBezTo>
                  <a:cubicBezTo>
                    <a:pt x="4738" y="112"/>
                    <a:pt x="4663" y="37"/>
                    <a:pt x="4562" y="12"/>
                  </a:cubicBezTo>
                  <a:cubicBezTo>
                    <a:pt x="4519" y="4"/>
                    <a:pt x="4478" y="0"/>
                    <a:pt x="4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6562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425;p58">
            <a:extLst>
              <a:ext uri="{FF2B5EF4-FFF2-40B4-BE49-F238E27FC236}">
                <a16:creationId xmlns:a16="http://schemas.microsoft.com/office/drawing/2014/main" id="{5D30737C-F772-4FF6-A28B-F27305D5F2BE}"/>
              </a:ext>
            </a:extLst>
          </p:cNvPr>
          <p:cNvSpPr txBox="1"/>
          <p:nvPr/>
        </p:nvSpPr>
        <p:spPr>
          <a:xfrm>
            <a:off x="101305" y="82328"/>
            <a:ext cx="6604000" cy="1196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Times New Roman"/>
              <a:buNone/>
            </a:pPr>
            <a:r>
              <a:rPr lang="en-US" sz="24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</a:t>
            </a:r>
            <a:r>
              <a:rPr lang="en-US" sz="24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phong</a:t>
            </a:r>
            <a:r>
              <a:rPr lang="en-US" sz="24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đội</a:t>
            </a:r>
            <a:r>
              <a:rPr lang="en-US" sz="24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viên</a:t>
            </a:r>
            <a:r>
              <a:rPr lang="en-US" sz="24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24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hiện</a:t>
            </a:r>
            <a:r>
              <a:rPr lang="en-US" sz="24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đúng</a:t>
            </a:r>
            <a:r>
              <a:rPr lang="en-US" sz="24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nội</a:t>
            </a:r>
            <a:r>
              <a:rPr lang="en-US" sz="24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quy</a:t>
            </a:r>
            <a:r>
              <a:rPr lang="en-US" sz="24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r>
              <a:rPr lang="en-US" sz="24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Times New Roman"/>
              <a:buNone/>
            </a:pPr>
            <a:r>
              <a:rPr lang="en-US" sz="24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=&gt; </a:t>
            </a:r>
            <a:r>
              <a:rPr lang="en-US" sz="24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Biểu</a:t>
            </a:r>
            <a:r>
              <a:rPr lang="en-US" sz="24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hiện</a:t>
            </a:r>
            <a:r>
              <a:rPr lang="en-US" sz="24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kỉ</a:t>
            </a:r>
            <a:r>
              <a:rPr lang="en-US" sz="24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luật</a:t>
            </a:r>
            <a:endParaRPr dirty="0"/>
          </a:p>
        </p:txBody>
      </p:sp>
      <p:pic>
        <p:nvPicPr>
          <p:cNvPr id="16" name="Google Shape;428;p58" descr="Slide1">
            <a:extLst>
              <a:ext uri="{FF2B5EF4-FFF2-40B4-BE49-F238E27FC236}">
                <a16:creationId xmlns:a16="http://schemas.microsoft.com/office/drawing/2014/main" id="{FD22D556-77E2-429C-A700-6963A441349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305" y="1298870"/>
            <a:ext cx="4470695" cy="374273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085;p40">
            <a:extLst>
              <a:ext uri="{FF2B5EF4-FFF2-40B4-BE49-F238E27FC236}">
                <a16:creationId xmlns:a16="http://schemas.microsoft.com/office/drawing/2014/main" id="{9A9CE2E8-DCB9-4717-9A26-8A6769F4F140}"/>
              </a:ext>
            </a:extLst>
          </p:cNvPr>
          <p:cNvSpPr txBox="1">
            <a:spLocks/>
          </p:cNvSpPr>
          <p:nvPr/>
        </p:nvSpPr>
        <p:spPr>
          <a:xfrm>
            <a:off x="4538474" y="2272346"/>
            <a:ext cx="1863004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Concert One"/>
              <a:buNone/>
              <a:defRPr sz="2500" b="0" i="0" u="none" strike="noStrike" cap="none">
                <a:solidFill>
                  <a:schemeClr val="accen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biểu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hiện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đạo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đức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</a:p>
        </p:txBody>
      </p:sp>
      <p:sp>
        <p:nvSpPr>
          <p:cNvPr id="18" name="Google Shape;1087;p40">
            <a:extLst>
              <a:ext uri="{FF2B5EF4-FFF2-40B4-BE49-F238E27FC236}">
                <a16:creationId xmlns:a16="http://schemas.microsoft.com/office/drawing/2014/main" id="{908462B6-DD9A-43F1-A2E9-033BD58FF9CC}"/>
              </a:ext>
            </a:extLst>
          </p:cNvPr>
          <p:cNvSpPr txBox="1">
            <a:spLocks/>
          </p:cNvSpPr>
          <p:nvPr/>
        </p:nvSpPr>
        <p:spPr>
          <a:xfrm>
            <a:off x="6750354" y="2072990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Concert One"/>
              <a:buNone/>
              <a:defRPr sz="2500" b="0" i="0" u="none" strike="noStrike" cap="none">
                <a:solidFill>
                  <a:schemeClr val="accen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thiếu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đạo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đức</a:t>
            </a:r>
            <a:endParaRPr lang="en-US" sz="2800" b="1" dirty="0">
              <a:latin typeface="Baloo 2" panose="020B0604020202020204" charset="0"/>
              <a:cs typeface="Baloo 2" panose="020B0604020202020204" charset="0"/>
            </a:endParaRPr>
          </a:p>
        </p:txBody>
      </p:sp>
      <p:sp>
        <p:nvSpPr>
          <p:cNvPr id="19" name="Google Shape;1089;p40">
            <a:extLst>
              <a:ext uri="{FF2B5EF4-FFF2-40B4-BE49-F238E27FC236}">
                <a16:creationId xmlns:a16="http://schemas.microsoft.com/office/drawing/2014/main" id="{F6229521-7460-4EEE-8E7A-CF8EABCF544A}"/>
              </a:ext>
            </a:extLst>
          </p:cNvPr>
          <p:cNvSpPr txBox="1">
            <a:spLocks/>
          </p:cNvSpPr>
          <p:nvPr/>
        </p:nvSpPr>
        <p:spPr>
          <a:xfrm>
            <a:off x="4444854" y="4156527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Concert One"/>
              <a:buNone/>
              <a:defRPr sz="2500" b="0" i="0" u="none" strike="noStrike" cap="none">
                <a:solidFill>
                  <a:schemeClr val="accen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biểu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hiện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tính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kỉ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luật</a:t>
            </a:r>
            <a:endParaRPr lang="en-US" sz="2800" b="1" dirty="0">
              <a:latin typeface="Baloo 2" panose="020B0604020202020204" charset="0"/>
              <a:cs typeface="Baloo 2" panose="020B0604020202020204" charset="0"/>
            </a:endParaRPr>
          </a:p>
        </p:txBody>
      </p:sp>
      <p:sp>
        <p:nvSpPr>
          <p:cNvPr id="20" name="Google Shape;1091;p40">
            <a:extLst>
              <a:ext uri="{FF2B5EF4-FFF2-40B4-BE49-F238E27FC236}">
                <a16:creationId xmlns:a16="http://schemas.microsoft.com/office/drawing/2014/main" id="{EFE18941-1ADF-47F7-AFF3-86498107DCA5}"/>
              </a:ext>
            </a:extLst>
          </p:cNvPr>
          <p:cNvSpPr txBox="1">
            <a:spLocks/>
          </p:cNvSpPr>
          <p:nvPr/>
        </p:nvSpPr>
        <p:spPr>
          <a:xfrm>
            <a:off x="6983530" y="4027231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Concert One"/>
              <a:buNone/>
              <a:defRPr sz="2500" b="0" i="0" u="none" strike="noStrike" cap="none">
                <a:solidFill>
                  <a:schemeClr val="accen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800" b="1">
                <a:latin typeface="Baloo 2" panose="020B0604020202020204" charset="0"/>
                <a:cs typeface="Baloo 2" panose="020B0604020202020204" charset="0"/>
              </a:rPr>
              <a:t>thiếu kỉ luật</a:t>
            </a:r>
            <a:endParaRPr lang="en-US" sz="2800" b="1" dirty="0">
              <a:latin typeface="Baloo 2" panose="020B0604020202020204" charset="0"/>
              <a:cs typeface="Baloo 2" panose="020B0604020202020204" charset="0"/>
            </a:endParaRPr>
          </a:p>
        </p:txBody>
      </p:sp>
      <p:sp>
        <p:nvSpPr>
          <p:cNvPr id="21" name="Google Shape;1093;p40">
            <a:extLst>
              <a:ext uri="{FF2B5EF4-FFF2-40B4-BE49-F238E27FC236}">
                <a16:creationId xmlns:a16="http://schemas.microsoft.com/office/drawing/2014/main" id="{81E9DB58-B948-447D-BBF9-4A2701555137}"/>
              </a:ext>
            </a:extLst>
          </p:cNvPr>
          <p:cNvSpPr txBox="1">
            <a:spLocks/>
          </p:cNvSpPr>
          <p:nvPr/>
        </p:nvSpPr>
        <p:spPr>
          <a:xfrm>
            <a:off x="4832326" y="1443565"/>
            <a:ext cx="1275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oncert One"/>
              <a:buNone/>
              <a:defRPr sz="3000" b="0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/>
              <a:t>A.</a:t>
            </a:r>
            <a:endParaRPr lang="en-US" dirty="0"/>
          </a:p>
        </p:txBody>
      </p:sp>
      <p:sp>
        <p:nvSpPr>
          <p:cNvPr id="22" name="Google Shape;1094;p40">
            <a:extLst>
              <a:ext uri="{FF2B5EF4-FFF2-40B4-BE49-F238E27FC236}">
                <a16:creationId xmlns:a16="http://schemas.microsoft.com/office/drawing/2014/main" id="{F82D12ED-7156-4F54-A508-140C6637F4FB}"/>
              </a:ext>
            </a:extLst>
          </p:cNvPr>
          <p:cNvSpPr txBox="1">
            <a:spLocks/>
          </p:cNvSpPr>
          <p:nvPr/>
        </p:nvSpPr>
        <p:spPr>
          <a:xfrm>
            <a:off x="7265460" y="1545290"/>
            <a:ext cx="1275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oncert One"/>
              <a:buNone/>
              <a:defRPr sz="3000" b="0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/>
              <a:t>B.</a:t>
            </a:r>
            <a:endParaRPr lang="en-US" dirty="0"/>
          </a:p>
        </p:txBody>
      </p:sp>
      <p:sp>
        <p:nvSpPr>
          <p:cNvPr id="23" name="Google Shape;1095;p40">
            <a:extLst>
              <a:ext uri="{FF2B5EF4-FFF2-40B4-BE49-F238E27FC236}">
                <a16:creationId xmlns:a16="http://schemas.microsoft.com/office/drawing/2014/main" id="{ABFF1B84-FD75-46A5-A9C3-BA63D644097D}"/>
              </a:ext>
            </a:extLst>
          </p:cNvPr>
          <p:cNvSpPr txBox="1">
            <a:spLocks/>
          </p:cNvSpPr>
          <p:nvPr/>
        </p:nvSpPr>
        <p:spPr>
          <a:xfrm>
            <a:off x="4982594" y="3448281"/>
            <a:ext cx="1275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oncert One"/>
              <a:buNone/>
              <a:defRPr sz="3000" b="0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dirty="0"/>
              <a:t>C.</a:t>
            </a:r>
          </a:p>
        </p:txBody>
      </p:sp>
      <p:sp>
        <p:nvSpPr>
          <p:cNvPr id="24" name="Google Shape;1096;p40">
            <a:extLst>
              <a:ext uri="{FF2B5EF4-FFF2-40B4-BE49-F238E27FC236}">
                <a16:creationId xmlns:a16="http://schemas.microsoft.com/office/drawing/2014/main" id="{9B84EBCE-4098-4EE5-AC56-7DD8185D5C8C}"/>
              </a:ext>
            </a:extLst>
          </p:cNvPr>
          <p:cNvSpPr txBox="1">
            <a:spLocks/>
          </p:cNvSpPr>
          <p:nvPr/>
        </p:nvSpPr>
        <p:spPr>
          <a:xfrm>
            <a:off x="7452178" y="3407095"/>
            <a:ext cx="1275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oncert One"/>
              <a:buNone/>
              <a:defRPr sz="3000" b="0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/>
              <a:t>D.</a:t>
            </a:r>
            <a:endParaRPr lang="en-US" dirty="0"/>
          </a:p>
        </p:txBody>
      </p:sp>
      <p:grpSp>
        <p:nvGrpSpPr>
          <p:cNvPr id="25" name="Google Shape;1304;p41">
            <a:extLst>
              <a:ext uri="{FF2B5EF4-FFF2-40B4-BE49-F238E27FC236}">
                <a16:creationId xmlns:a16="http://schemas.microsoft.com/office/drawing/2014/main" id="{9D340FB9-2112-46AA-8176-25D248DD43FE}"/>
              </a:ext>
            </a:extLst>
          </p:cNvPr>
          <p:cNvGrpSpPr/>
          <p:nvPr/>
        </p:nvGrpSpPr>
        <p:grpSpPr>
          <a:xfrm rot="42176">
            <a:off x="7592977" y="419668"/>
            <a:ext cx="1443801" cy="973381"/>
            <a:chOff x="4746400" y="727625"/>
            <a:chExt cx="1093375" cy="737075"/>
          </a:xfrm>
        </p:grpSpPr>
        <p:sp>
          <p:nvSpPr>
            <p:cNvPr id="26" name="Google Shape;1305;p41">
              <a:extLst>
                <a:ext uri="{FF2B5EF4-FFF2-40B4-BE49-F238E27FC236}">
                  <a16:creationId xmlns:a16="http://schemas.microsoft.com/office/drawing/2014/main" id="{8C425EFF-1785-4FB3-8B93-121EDEF4A276}"/>
                </a:ext>
              </a:extLst>
            </p:cNvPr>
            <p:cNvSpPr/>
            <p:nvPr/>
          </p:nvSpPr>
          <p:spPr>
            <a:xfrm>
              <a:off x="5607925" y="858425"/>
              <a:ext cx="229350" cy="341500"/>
            </a:xfrm>
            <a:custGeom>
              <a:avLst/>
              <a:gdLst/>
              <a:ahLst/>
              <a:cxnLst/>
              <a:rect l="l" t="t" r="r" b="b"/>
              <a:pathLst>
                <a:path w="9174" h="13660" extrusionOk="0">
                  <a:moveTo>
                    <a:pt x="4186" y="0"/>
                  </a:moveTo>
                  <a:cubicBezTo>
                    <a:pt x="1880" y="0"/>
                    <a:pt x="1" y="1880"/>
                    <a:pt x="1" y="4186"/>
                  </a:cubicBezTo>
                  <a:cubicBezTo>
                    <a:pt x="1" y="5965"/>
                    <a:pt x="1154" y="7494"/>
                    <a:pt x="2733" y="8095"/>
                  </a:cubicBezTo>
                  <a:cubicBezTo>
                    <a:pt x="2332" y="8672"/>
                    <a:pt x="2081" y="9374"/>
                    <a:pt x="2081" y="10126"/>
                  </a:cubicBezTo>
                  <a:cubicBezTo>
                    <a:pt x="2081" y="12080"/>
                    <a:pt x="3685" y="13659"/>
                    <a:pt x="5640" y="13659"/>
                  </a:cubicBezTo>
                  <a:cubicBezTo>
                    <a:pt x="7595" y="13659"/>
                    <a:pt x="9174" y="12080"/>
                    <a:pt x="9174" y="10126"/>
                  </a:cubicBezTo>
                  <a:cubicBezTo>
                    <a:pt x="9174" y="8747"/>
                    <a:pt x="8397" y="7569"/>
                    <a:pt x="7269" y="6968"/>
                  </a:cubicBezTo>
                  <a:cubicBezTo>
                    <a:pt x="7946" y="6241"/>
                    <a:pt x="8347" y="5263"/>
                    <a:pt x="8347" y="4186"/>
                  </a:cubicBezTo>
                  <a:cubicBezTo>
                    <a:pt x="8347" y="1880"/>
                    <a:pt x="6492" y="0"/>
                    <a:pt x="4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06;p41">
              <a:extLst>
                <a:ext uri="{FF2B5EF4-FFF2-40B4-BE49-F238E27FC236}">
                  <a16:creationId xmlns:a16="http://schemas.microsoft.com/office/drawing/2014/main" id="{475808B3-329B-40EC-9F0F-0E5CD42315CC}"/>
                </a:ext>
              </a:extLst>
            </p:cNvPr>
            <p:cNvSpPr/>
            <p:nvPr/>
          </p:nvSpPr>
          <p:spPr>
            <a:xfrm>
              <a:off x="5605425" y="855900"/>
              <a:ext cx="234350" cy="346525"/>
            </a:xfrm>
            <a:custGeom>
              <a:avLst/>
              <a:gdLst/>
              <a:ahLst/>
              <a:cxnLst/>
              <a:rect l="l" t="t" r="r" b="b"/>
              <a:pathLst>
                <a:path w="9374" h="13861" extrusionOk="0">
                  <a:moveTo>
                    <a:pt x="4286" y="201"/>
                  </a:moveTo>
                  <a:cubicBezTo>
                    <a:pt x="6517" y="201"/>
                    <a:pt x="8346" y="2031"/>
                    <a:pt x="8346" y="4287"/>
                  </a:cubicBezTo>
                  <a:cubicBezTo>
                    <a:pt x="8346" y="5289"/>
                    <a:pt x="7970" y="6267"/>
                    <a:pt x="7294" y="7018"/>
                  </a:cubicBezTo>
                  <a:lnTo>
                    <a:pt x="7219" y="7094"/>
                  </a:lnTo>
                  <a:lnTo>
                    <a:pt x="7319" y="7169"/>
                  </a:lnTo>
                  <a:cubicBezTo>
                    <a:pt x="8472" y="7745"/>
                    <a:pt x="9173" y="8923"/>
                    <a:pt x="9173" y="10227"/>
                  </a:cubicBezTo>
                  <a:cubicBezTo>
                    <a:pt x="9173" y="12131"/>
                    <a:pt x="7645" y="13660"/>
                    <a:pt x="5740" y="13660"/>
                  </a:cubicBezTo>
                  <a:cubicBezTo>
                    <a:pt x="3835" y="13660"/>
                    <a:pt x="2281" y="12131"/>
                    <a:pt x="2281" y="10227"/>
                  </a:cubicBezTo>
                  <a:cubicBezTo>
                    <a:pt x="2281" y="9500"/>
                    <a:pt x="2507" y="8823"/>
                    <a:pt x="2908" y="8247"/>
                  </a:cubicBezTo>
                  <a:lnTo>
                    <a:pt x="2983" y="8146"/>
                  </a:lnTo>
                  <a:lnTo>
                    <a:pt x="2858" y="8096"/>
                  </a:lnTo>
                  <a:cubicBezTo>
                    <a:pt x="1279" y="7520"/>
                    <a:pt x="201" y="5966"/>
                    <a:pt x="201" y="4287"/>
                  </a:cubicBezTo>
                  <a:cubicBezTo>
                    <a:pt x="201" y="2031"/>
                    <a:pt x="2031" y="201"/>
                    <a:pt x="4286" y="201"/>
                  </a:cubicBezTo>
                  <a:close/>
                  <a:moveTo>
                    <a:pt x="4286" y="1"/>
                  </a:moveTo>
                  <a:cubicBezTo>
                    <a:pt x="1930" y="1"/>
                    <a:pt x="0" y="1931"/>
                    <a:pt x="0" y="4287"/>
                  </a:cubicBezTo>
                  <a:cubicBezTo>
                    <a:pt x="0" y="6016"/>
                    <a:pt x="1078" y="7595"/>
                    <a:pt x="2682" y="8247"/>
                  </a:cubicBezTo>
                  <a:cubicBezTo>
                    <a:pt x="2306" y="8823"/>
                    <a:pt x="2106" y="9500"/>
                    <a:pt x="2106" y="10227"/>
                  </a:cubicBezTo>
                  <a:cubicBezTo>
                    <a:pt x="2106" y="12232"/>
                    <a:pt x="3735" y="13861"/>
                    <a:pt x="5740" y="13861"/>
                  </a:cubicBezTo>
                  <a:cubicBezTo>
                    <a:pt x="7745" y="13861"/>
                    <a:pt x="9374" y="12232"/>
                    <a:pt x="9374" y="10227"/>
                  </a:cubicBezTo>
                  <a:cubicBezTo>
                    <a:pt x="9374" y="8898"/>
                    <a:pt x="8672" y="7695"/>
                    <a:pt x="7519" y="7044"/>
                  </a:cubicBezTo>
                  <a:cubicBezTo>
                    <a:pt x="8171" y="6267"/>
                    <a:pt x="8547" y="5289"/>
                    <a:pt x="8547" y="4287"/>
                  </a:cubicBezTo>
                  <a:cubicBezTo>
                    <a:pt x="8547" y="1931"/>
                    <a:pt x="6642" y="1"/>
                    <a:pt x="4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07;p41">
              <a:extLst>
                <a:ext uri="{FF2B5EF4-FFF2-40B4-BE49-F238E27FC236}">
                  <a16:creationId xmlns:a16="http://schemas.microsoft.com/office/drawing/2014/main" id="{B852FF8D-F594-491A-943E-445653ACABFB}"/>
                </a:ext>
              </a:extLst>
            </p:cNvPr>
            <p:cNvSpPr/>
            <p:nvPr/>
          </p:nvSpPr>
          <p:spPr>
            <a:xfrm>
              <a:off x="4748900" y="858425"/>
              <a:ext cx="229350" cy="341500"/>
            </a:xfrm>
            <a:custGeom>
              <a:avLst/>
              <a:gdLst/>
              <a:ahLst/>
              <a:cxnLst/>
              <a:rect l="l" t="t" r="r" b="b"/>
              <a:pathLst>
                <a:path w="9174" h="13660" extrusionOk="0">
                  <a:moveTo>
                    <a:pt x="5013" y="0"/>
                  </a:moveTo>
                  <a:cubicBezTo>
                    <a:pt x="2707" y="0"/>
                    <a:pt x="828" y="1880"/>
                    <a:pt x="828" y="4186"/>
                  </a:cubicBezTo>
                  <a:cubicBezTo>
                    <a:pt x="828" y="5263"/>
                    <a:pt x="1254" y="6241"/>
                    <a:pt x="1930" y="6968"/>
                  </a:cubicBezTo>
                  <a:cubicBezTo>
                    <a:pt x="778" y="7569"/>
                    <a:pt x="1" y="8747"/>
                    <a:pt x="1" y="10126"/>
                  </a:cubicBezTo>
                  <a:cubicBezTo>
                    <a:pt x="1" y="12080"/>
                    <a:pt x="1605" y="13659"/>
                    <a:pt x="3560" y="13659"/>
                  </a:cubicBezTo>
                  <a:cubicBezTo>
                    <a:pt x="5514" y="13659"/>
                    <a:pt x="7093" y="12080"/>
                    <a:pt x="7093" y="10126"/>
                  </a:cubicBezTo>
                  <a:cubicBezTo>
                    <a:pt x="7093" y="9374"/>
                    <a:pt x="6868" y="8672"/>
                    <a:pt x="6442" y="8095"/>
                  </a:cubicBezTo>
                  <a:cubicBezTo>
                    <a:pt x="8046" y="7494"/>
                    <a:pt x="9174" y="5965"/>
                    <a:pt x="9174" y="4186"/>
                  </a:cubicBezTo>
                  <a:cubicBezTo>
                    <a:pt x="9174" y="1880"/>
                    <a:pt x="7319" y="0"/>
                    <a:pt x="50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08;p41">
              <a:extLst>
                <a:ext uri="{FF2B5EF4-FFF2-40B4-BE49-F238E27FC236}">
                  <a16:creationId xmlns:a16="http://schemas.microsoft.com/office/drawing/2014/main" id="{E03E1B85-06B4-40D8-8A34-AA2C0BD486D8}"/>
                </a:ext>
              </a:extLst>
            </p:cNvPr>
            <p:cNvSpPr/>
            <p:nvPr/>
          </p:nvSpPr>
          <p:spPr>
            <a:xfrm>
              <a:off x="4746400" y="855900"/>
              <a:ext cx="234350" cy="346525"/>
            </a:xfrm>
            <a:custGeom>
              <a:avLst/>
              <a:gdLst/>
              <a:ahLst/>
              <a:cxnLst/>
              <a:rect l="l" t="t" r="r" b="b"/>
              <a:pathLst>
                <a:path w="9374" h="13861" extrusionOk="0">
                  <a:moveTo>
                    <a:pt x="5113" y="201"/>
                  </a:moveTo>
                  <a:cubicBezTo>
                    <a:pt x="7344" y="201"/>
                    <a:pt x="9173" y="2031"/>
                    <a:pt x="9173" y="4287"/>
                  </a:cubicBezTo>
                  <a:cubicBezTo>
                    <a:pt x="9173" y="5966"/>
                    <a:pt x="8121" y="7520"/>
                    <a:pt x="6517" y="8096"/>
                  </a:cubicBezTo>
                  <a:lnTo>
                    <a:pt x="6391" y="8146"/>
                  </a:lnTo>
                  <a:lnTo>
                    <a:pt x="6467" y="8247"/>
                  </a:lnTo>
                  <a:cubicBezTo>
                    <a:pt x="6893" y="8823"/>
                    <a:pt x="7093" y="9500"/>
                    <a:pt x="7093" y="10227"/>
                  </a:cubicBezTo>
                  <a:cubicBezTo>
                    <a:pt x="7093" y="12131"/>
                    <a:pt x="5539" y="13660"/>
                    <a:pt x="3660" y="13660"/>
                  </a:cubicBezTo>
                  <a:cubicBezTo>
                    <a:pt x="1755" y="13660"/>
                    <a:pt x="201" y="12131"/>
                    <a:pt x="201" y="10227"/>
                  </a:cubicBezTo>
                  <a:cubicBezTo>
                    <a:pt x="201" y="8923"/>
                    <a:pt x="903" y="7745"/>
                    <a:pt x="2055" y="7169"/>
                  </a:cubicBezTo>
                  <a:lnTo>
                    <a:pt x="2181" y="7094"/>
                  </a:lnTo>
                  <a:lnTo>
                    <a:pt x="2081" y="7018"/>
                  </a:lnTo>
                  <a:cubicBezTo>
                    <a:pt x="1404" y="6267"/>
                    <a:pt x="1028" y="5289"/>
                    <a:pt x="1028" y="4287"/>
                  </a:cubicBezTo>
                  <a:cubicBezTo>
                    <a:pt x="1028" y="2031"/>
                    <a:pt x="2858" y="201"/>
                    <a:pt x="5113" y="201"/>
                  </a:cubicBezTo>
                  <a:close/>
                  <a:moveTo>
                    <a:pt x="5113" y="1"/>
                  </a:moveTo>
                  <a:cubicBezTo>
                    <a:pt x="2757" y="1"/>
                    <a:pt x="852" y="1931"/>
                    <a:pt x="852" y="4287"/>
                  </a:cubicBezTo>
                  <a:cubicBezTo>
                    <a:pt x="852" y="5289"/>
                    <a:pt x="1203" y="6267"/>
                    <a:pt x="1855" y="7044"/>
                  </a:cubicBezTo>
                  <a:cubicBezTo>
                    <a:pt x="727" y="7695"/>
                    <a:pt x="0" y="8898"/>
                    <a:pt x="0" y="10227"/>
                  </a:cubicBezTo>
                  <a:cubicBezTo>
                    <a:pt x="0" y="12232"/>
                    <a:pt x="1654" y="13861"/>
                    <a:pt x="3660" y="13861"/>
                  </a:cubicBezTo>
                  <a:cubicBezTo>
                    <a:pt x="5665" y="13861"/>
                    <a:pt x="7294" y="12232"/>
                    <a:pt x="7294" y="10227"/>
                  </a:cubicBezTo>
                  <a:cubicBezTo>
                    <a:pt x="7294" y="9500"/>
                    <a:pt x="7093" y="8823"/>
                    <a:pt x="6692" y="8247"/>
                  </a:cubicBezTo>
                  <a:cubicBezTo>
                    <a:pt x="8296" y="7595"/>
                    <a:pt x="9374" y="6016"/>
                    <a:pt x="9374" y="4287"/>
                  </a:cubicBezTo>
                  <a:cubicBezTo>
                    <a:pt x="9374" y="1931"/>
                    <a:pt x="7469" y="1"/>
                    <a:pt x="5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09;p41">
              <a:extLst>
                <a:ext uri="{FF2B5EF4-FFF2-40B4-BE49-F238E27FC236}">
                  <a16:creationId xmlns:a16="http://schemas.microsoft.com/office/drawing/2014/main" id="{F1695437-DE2E-4C66-AD1D-D77EF75CCAD9}"/>
                </a:ext>
              </a:extLst>
            </p:cNvPr>
            <p:cNvSpPr/>
            <p:nvPr/>
          </p:nvSpPr>
          <p:spPr>
            <a:xfrm>
              <a:off x="4866075" y="730600"/>
              <a:ext cx="864675" cy="730600"/>
            </a:xfrm>
            <a:custGeom>
              <a:avLst/>
              <a:gdLst/>
              <a:ahLst/>
              <a:cxnLst/>
              <a:rect l="l" t="t" r="r" b="b"/>
              <a:pathLst>
                <a:path w="34587" h="29224" extrusionOk="0">
                  <a:moveTo>
                    <a:pt x="17294" y="0"/>
                  </a:moveTo>
                  <a:cubicBezTo>
                    <a:pt x="7745" y="0"/>
                    <a:pt x="0" y="6542"/>
                    <a:pt x="0" y="14612"/>
                  </a:cubicBezTo>
                  <a:cubicBezTo>
                    <a:pt x="0" y="22682"/>
                    <a:pt x="7745" y="29224"/>
                    <a:pt x="17294" y="29224"/>
                  </a:cubicBezTo>
                  <a:cubicBezTo>
                    <a:pt x="26843" y="29224"/>
                    <a:pt x="34587" y="22682"/>
                    <a:pt x="34587" y="14612"/>
                  </a:cubicBezTo>
                  <a:cubicBezTo>
                    <a:pt x="34587" y="6542"/>
                    <a:pt x="26843" y="0"/>
                    <a:pt x="172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10;p41">
              <a:extLst>
                <a:ext uri="{FF2B5EF4-FFF2-40B4-BE49-F238E27FC236}">
                  <a16:creationId xmlns:a16="http://schemas.microsoft.com/office/drawing/2014/main" id="{2EE0CF5F-59EE-44C5-B819-38B33FEDD31B}"/>
                </a:ext>
              </a:extLst>
            </p:cNvPr>
            <p:cNvSpPr/>
            <p:nvPr/>
          </p:nvSpPr>
          <p:spPr>
            <a:xfrm>
              <a:off x="4857300" y="727625"/>
              <a:ext cx="876600" cy="737075"/>
            </a:xfrm>
            <a:custGeom>
              <a:avLst/>
              <a:gdLst/>
              <a:ahLst/>
              <a:cxnLst/>
              <a:rect l="l" t="t" r="r" b="b"/>
              <a:pathLst>
                <a:path w="35064" h="29483" extrusionOk="0">
                  <a:moveTo>
                    <a:pt x="17652" y="253"/>
                  </a:moveTo>
                  <a:cubicBezTo>
                    <a:pt x="18809" y="253"/>
                    <a:pt x="19965" y="350"/>
                    <a:pt x="21103" y="545"/>
                  </a:cubicBezTo>
                  <a:cubicBezTo>
                    <a:pt x="24387" y="1122"/>
                    <a:pt x="27544" y="2500"/>
                    <a:pt x="30051" y="4731"/>
                  </a:cubicBezTo>
                  <a:cubicBezTo>
                    <a:pt x="32357" y="6761"/>
                    <a:pt x="34061" y="9468"/>
                    <a:pt x="34612" y="12500"/>
                  </a:cubicBezTo>
                  <a:cubicBezTo>
                    <a:pt x="34737" y="13227"/>
                    <a:pt x="34813" y="13979"/>
                    <a:pt x="34813" y="14731"/>
                  </a:cubicBezTo>
                  <a:cubicBezTo>
                    <a:pt x="34813" y="17839"/>
                    <a:pt x="33610" y="20796"/>
                    <a:pt x="31630" y="23152"/>
                  </a:cubicBezTo>
                  <a:cubicBezTo>
                    <a:pt x="29524" y="25633"/>
                    <a:pt x="26642" y="27413"/>
                    <a:pt x="23534" y="28365"/>
                  </a:cubicBezTo>
                  <a:cubicBezTo>
                    <a:pt x="21637" y="28951"/>
                    <a:pt x="19646" y="29242"/>
                    <a:pt x="17657" y="29242"/>
                  </a:cubicBezTo>
                  <a:cubicBezTo>
                    <a:pt x="16074" y="29242"/>
                    <a:pt x="14491" y="29058"/>
                    <a:pt x="12958" y="28691"/>
                  </a:cubicBezTo>
                  <a:cubicBezTo>
                    <a:pt x="9750" y="27914"/>
                    <a:pt x="6717" y="26335"/>
                    <a:pt x="4412" y="23979"/>
                  </a:cubicBezTo>
                  <a:cubicBezTo>
                    <a:pt x="2256" y="21774"/>
                    <a:pt x="802" y="18916"/>
                    <a:pt x="527" y="15834"/>
                  </a:cubicBezTo>
                  <a:cubicBezTo>
                    <a:pt x="251" y="12776"/>
                    <a:pt x="1153" y="9743"/>
                    <a:pt x="2958" y="7237"/>
                  </a:cubicBezTo>
                  <a:cubicBezTo>
                    <a:pt x="4838" y="4606"/>
                    <a:pt x="7569" y="2676"/>
                    <a:pt x="10577" y="1523"/>
                  </a:cubicBezTo>
                  <a:cubicBezTo>
                    <a:pt x="12829" y="676"/>
                    <a:pt x="15242" y="253"/>
                    <a:pt x="17652" y="253"/>
                  </a:cubicBezTo>
                  <a:close/>
                  <a:moveTo>
                    <a:pt x="17696" y="1"/>
                  </a:moveTo>
                  <a:cubicBezTo>
                    <a:pt x="16076" y="1"/>
                    <a:pt x="14454" y="191"/>
                    <a:pt x="12883" y="570"/>
                  </a:cubicBezTo>
                  <a:cubicBezTo>
                    <a:pt x="9650" y="1347"/>
                    <a:pt x="6567" y="2951"/>
                    <a:pt x="4211" y="5357"/>
                  </a:cubicBezTo>
                  <a:cubicBezTo>
                    <a:pt x="2056" y="7588"/>
                    <a:pt x="577" y="10470"/>
                    <a:pt x="301" y="13578"/>
                  </a:cubicBezTo>
                  <a:cubicBezTo>
                    <a:pt x="0" y="16686"/>
                    <a:pt x="928" y="19819"/>
                    <a:pt x="2732" y="22350"/>
                  </a:cubicBezTo>
                  <a:cubicBezTo>
                    <a:pt x="4637" y="25007"/>
                    <a:pt x="7394" y="26987"/>
                    <a:pt x="10427" y="28140"/>
                  </a:cubicBezTo>
                  <a:cubicBezTo>
                    <a:pt x="12727" y="29043"/>
                    <a:pt x="15189" y="29482"/>
                    <a:pt x="17648" y="29482"/>
                  </a:cubicBezTo>
                  <a:cubicBezTo>
                    <a:pt x="18806" y="29482"/>
                    <a:pt x="19964" y="29385"/>
                    <a:pt x="21103" y="29192"/>
                  </a:cubicBezTo>
                  <a:cubicBezTo>
                    <a:pt x="24437" y="28616"/>
                    <a:pt x="27670" y="27187"/>
                    <a:pt x="30226" y="24932"/>
                  </a:cubicBezTo>
                  <a:cubicBezTo>
                    <a:pt x="32557" y="22876"/>
                    <a:pt x="34286" y="20094"/>
                    <a:pt x="34838" y="17012"/>
                  </a:cubicBezTo>
                  <a:cubicBezTo>
                    <a:pt x="34988" y="16260"/>
                    <a:pt x="35063" y="15508"/>
                    <a:pt x="35063" y="14731"/>
                  </a:cubicBezTo>
                  <a:cubicBezTo>
                    <a:pt x="35063" y="14730"/>
                    <a:pt x="35063" y="14730"/>
                    <a:pt x="35063" y="14729"/>
                  </a:cubicBezTo>
                  <a:lnTo>
                    <a:pt x="35063" y="14729"/>
                  </a:lnTo>
                  <a:cubicBezTo>
                    <a:pt x="35038" y="11622"/>
                    <a:pt x="33860" y="8615"/>
                    <a:pt x="31855" y="6235"/>
                  </a:cubicBezTo>
                  <a:cubicBezTo>
                    <a:pt x="29725" y="3678"/>
                    <a:pt x="26793" y="1899"/>
                    <a:pt x="23660" y="896"/>
                  </a:cubicBezTo>
                  <a:cubicBezTo>
                    <a:pt x="21739" y="298"/>
                    <a:pt x="19719" y="1"/>
                    <a:pt x="17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311;p41">
              <a:extLst>
                <a:ext uri="{FF2B5EF4-FFF2-40B4-BE49-F238E27FC236}">
                  <a16:creationId xmlns:a16="http://schemas.microsoft.com/office/drawing/2014/main" id="{AF8A292E-8142-4402-9D33-C394FC61F47B}"/>
                </a:ext>
              </a:extLst>
            </p:cNvPr>
            <p:cNvSpPr/>
            <p:nvPr/>
          </p:nvSpPr>
          <p:spPr>
            <a:xfrm>
              <a:off x="4932475" y="761300"/>
              <a:ext cx="731875" cy="523200"/>
            </a:xfrm>
            <a:custGeom>
              <a:avLst/>
              <a:gdLst/>
              <a:ahLst/>
              <a:cxnLst/>
              <a:rect l="l" t="t" r="r" b="b"/>
              <a:pathLst>
                <a:path w="29275" h="20928" extrusionOk="0">
                  <a:moveTo>
                    <a:pt x="14638" y="0"/>
                  </a:moveTo>
                  <a:cubicBezTo>
                    <a:pt x="6567" y="0"/>
                    <a:pt x="1" y="4687"/>
                    <a:pt x="1" y="10452"/>
                  </a:cubicBezTo>
                  <a:cubicBezTo>
                    <a:pt x="1" y="16241"/>
                    <a:pt x="6567" y="20928"/>
                    <a:pt x="14638" y="20928"/>
                  </a:cubicBezTo>
                  <a:cubicBezTo>
                    <a:pt x="22708" y="20928"/>
                    <a:pt x="29274" y="16241"/>
                    <a:pt x="29274" y="10452"/>
                  </a:cubicBezTo>
                  <a:cubicBezTo>
                    <a:pt x="29274" y="4687"/>
                    <a:pt x="22708" y="0"/>
                    <a:pt x="14638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312;p41">
              <a:extLst>
                <a:ext uri="{FF2B5EF4-FFF2-40B4-BE49-F238E27FC236}">
                  <a16:creationId xmlns:a16="http://schemas.microsoft.com/office/drawing/2014/main" id="{11B59774-6A00-40D4-A60B-919CA1E5E4B6}"/>
                </a:ext>
              </a:extLst>
            </p:cNvPr>
            <p:cNvSpPr/>
            <p:nvPr/>
          </p:nvSpPr>
          <p:spPr>
            <a:xfrm>
              <a:off x="5319475" y="1018825"/>
              <a:ext cx="123075" cy="108525"/>
            </a:xfrm>
            <a:custGeom>
              <a:avLst/>
              <a:gdLst/>
              <a:ahLst/>
              <a:cxnLst/>
              <a:rect l="l" t="t" r="r" b="b"/>
              <a:pathLst>
                <a:path w="4923" h="4341" extrusionOk="0">
                  <a:moveTo>
                    <a:pt x="4756" y="0"/>
                  </a:moveTo>
                  <a:cubicBezTo>
                    <a:pt x="4671" y="0"/>
                    <a:pt x="4584" y="50"/>
                    <a:pt x="4571" y="151"/>
                  </a:cubicBezTo>
                  <a:cubicBezTo>
                    <a:pt x="4546" y="1429"/>
                    <a:pt x="4170" y="2757"/>
                    <a:pt x="3042" y="3459"/>
                  </a:cubicBezTo>
                  <a:cubicBezTo>
                    <a:pt x="2448" y="3833"/>
                    <a:pt x="1758" y="3994"/>
                    <a:pt x="1072" y="3994"/>
                  </a:cubicBezTo>
                  <a:cubicBezTo>
                    <a:pt x="977" y="3994"/>
                    <a:pt x="882" y="3991"/>
                    <a:pt x="787" y="3985"/>
                  </a:cubicBezTo>
                  <a:cubicBezTo>
                    <a:pt x="661" y="3985"/>
                    <a:pt x="536" y="3960"/>
                    <a:pt x="411" y="3960"/>
                  </a:cubicBezTo>
                  <a:cubicBezTo>
                    <a:pt x="411" y="3960"/>
                    <a:pt x="386" y="3960"/>
                    <a:pt x="336" y="3935"/>
                  </a:cubicBezTo>
                  <a:lnTo>
                    <a:pt x="285" y="3935"/>
                  </a:lnTo>
                  <a:cubicBezTo>
                    <a:pt x="271" y="3932"/>
                    <a:pt x="258" y="3930"/>
                    <a:pt x="244" y="3930"/>
                  </a:cubicBezTo>
                  <a:cubicBezTo>
                    <a:pt x="72" y="3930"/>
                    <a:pt x="1" y="4214"/>
                    <a:pt x="210" y="4261"/>
                  </a:cubicBezTo>
                  <a:cubicBezTo>
                    <a:pt x="481" y="4314"/>
                    <a:pt x="758" y="4341"/>
                    <a:pt x="1036" y="4341"/>
                  </a:cubicBezTo>
                  <a:cubicBezTo>
                    <a:pt x="2330" y="4341"/>
                    <a:pt x="3635" y="3766"/>
                    <a:pt x="4296" y="2632"/>
                  </a:cubicBezTo>
                  <a:cubicBezTo>
                    <a:pt x="4747" y="1880"/>
                    <a:pt x="4897" y="1003"/>
                    <a:pt x="4922" y="151"/>
                  </a:cubicBezTo>
                  <a:cubicBezTo>
                    <a:pt x="4922" y="50"/>
                    <a:pt x="4841" y="0"/>
                    <a:pt x="4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313;p41">
              <a:extLst>
                <a:ext uri="{FF2B5EF4-FFF2-40B4-BE49-F238E27FC236}">
                  <a16:creationId xmlns:a16="http://schemas.microsoft.com/office/drawing/2014/main" id="{AEAC4315-32C8-4A85-B319-8CF13318755B}"/>
                </a:ext>
              </a:extLst>
            </p:cNvPr>
            <p:cNvSpPr/>
            <p:nvPr/>
          </p:nvSpPr>
          <p:spPr>
            <a:xfrm>
              <a:off x="5478225" y="916700"/>
              <a:ext cx="196150" cy="195500"/>
            </a:xfrm>
            <a:custGeom>
              <a:avLst/>
              <a:gdLst/>
              <a:ahLst/>
              <a:cxnLst/>
              <a:rect l="l" t="t" r="r" b="b"/>
              <a:pathLst>
                <a:path w="7846" h="7820" extrusionOk="0">
                  <a:moveTo>
                    <a:pt x="3910" y="0"/>
                  </a:moveTo>
                  <a:cubicBezTo>
                    <a:pt x="1755" y="0"/>
                    <a:pt x="1" y="1754"/>
                    <a:pt x="1" y="3910"/>
                  </a:cubicBezTo>
                  <a:cubicBezTo>
                    <a:pt x="1" y="6065"/>
                    <a:pt x="1755" y="7820"/>
                    <a:pt x="3910" y="7820"/>
                  </a:cubicBezTo>
                  <a:cubicBezTo>
                    <a:pt x="6091" y="7820"/>
                    <a:pt x="7845" y="6065"/>
                    <a:pt x="7845" y="3910"/>
                  </a:cubicBezTo>
                  <a:cubicBezTo>
                    <a:pt x="7845" y="1754"/>
                    <a:pt x="6091" y="0"/>
                    <a:pt x="3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314;p41">
              <a:extLst>
                <a:ext uri="{FF2B5EF4-FFF2-40B4-BE49-F238E27FC236}">
                  <a16:creationId xmlns:a16="http://schemas.microsoft.com/office/drawing/2014/main" id="{BE2B23F1-D500-48B1-846D-C3969361C7C5}"/>
                </a:ext>
              </a:extLst>
            </p:cNvPr>
            <p:cNvSpPr/>
            <p:nvPr/>
          </p:nvSpPr>
          <p:spPr>
            <a:xfrm>
              <a:off x="5509550" y="949275"/>
              <a:ext cx="133500" cy="133475"/>
            </a:xfrm>
            <a:custGeom>
              <a:avLst/>
              <a:gdLst/>
              <a:ahLst/>
              <a:cxnLst/>
              <a:rect l="l" t="t" r="r" b="b"/>
              <a:pathLst>
                <a:path w="5340" h="5339" extrusionOk="0">
                  <a:moveTo>
                    <a:pt x="2657" y="0"/>
                  </a:moveTo>
                  <a:cubicBezTo>
                    <a:pt x="1204" y="0"/>
                    <a:pt x="1" y="1178"/>
                    <a:pt x="1" y="2657"/>
                  </a:cubicBezTo>
                  <a:cubicBezTo>
                    <a:pt x="1" y="4136"/>
                    <a:pt x="1204" y="5339"/>
                    <a:pt x="2657" y="5339"/>
                  </a:cubicBezTo>
                  <a:cubicBezTo>
                    <a:pt x="4136" y="5339"/>
                    <a:pt x="5339" y="4136"/>
                    <a:pt x="5339" y="2657"/>
                  </a:cubicBezTo>
                  <a:cubicBezTo>
                    <a:pt x="5339" y="1178"/>
                    <a:pt x="4136" y="0"/>
                    <a:pt x="2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15;p41">
              <a:extLst>
                <a:ext uri="{FF2B5EF4-FFF2-40B4-BE49-F238E27FC236}">
                  <a16:creationId xmlns:a16="http://schemas.microsoft.com/office/drawing/2014/main" id="{51E6C110-1EBB-4F4D-A072-965928B79F35}"/>
                </a:ext>
              </a:extLst>
            </p:cNvPr>
            <p:cNvSpPr/>
            <p:nvPr/>
          </p:nvSpPr>
          <p:spPr>
            <a:xfrm>
              <a:off x="5516450" y="946125"/>
              <a:ext cx="42625" cy="42650"/>
            </a:xfrm>
            <a:custGeom>
              <a:avLst/>
              <a:gdLst/>
              <a:ahLst/>
              <a:cxnLst/>
              <a:rect l="l" t="t" r="r" b="b"/>
              <a:pathLst>
                <a:path w="1705" h="1706" extrusionOk="0">
                  <a:moveTo>
                    <a:pt x="853" y="1"/>
                  </a:moveTo>
                  <a:cubicBezTo>
                    <a:pt x="376" y="1"/>
                    <a:pt x="1" y="402"/>
                    <a:pt x="1" y="853"/>
                  </a:cubicBezTo>
                  <a:cubicBezTo>
                    <a:pt x="1" y="1329"/>
                    <a:pt x="376" y="1705"/>
                    <a:pt x="853" y="1705"/>
                  </a:cubicBezTo>
                  <a:cubicBezTo>
                    <a:pt x="1329" y="1705"/>
                    <a:pt x="1705" y="1329"/>
                    <a:pt x="1705" y="853"/>
                  </a:cubicBezTo>
                  <a:cubicBezTo>
                    <a:pt x="1705" y="402"/>
                    <a:pt x="1329" y="1"/>
                    <a:pt x="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16;p41">
              <a:extLst>
                <a:ext uri="{FF2B5EF4-FFF2-40B4-BE49-F238E27FC236}">
                  <a16:creationId xmlns:a16="http://schemas.microsoft.com/office/drawing/2014/main" id="{FCF2BB06-0DA0-4083-B3AE-81FB9608DEEF}"/>
                </a:ext>
              </a:extLst>
            </p:cNvPr>
            <p:cNvSpPr/>
            <p:nvPr/>
          </p:nvSpPr>
          <p:spPr>
            <a:xfrm>
              <a:off x="4951275" y="949900"/>
              <a:ext cx="138500" cy="78175"/>
            </a:xfrm>
            <a:custGeom>
              <a:avLst/>
              <a:gdLst/>
              <a:ahLst/>
              <a:cxnLst/>
              <a:rect l="l" t="t" r="r" b="b"/>
              <a:pathLst>
                <a:path w="5540" h="3127" extrusionOk="0">
                  <a:moveTo>
                    <a:pt x="2792" y="0"/>
                  </a:moveTo>
                  <a:cubicBezTo>
                    <a:pt x="1974" y="0"/>
                    <a:pt x="1177" y="377"/>
                    <a:pt x="653" y="1028"/>
                  </a:cubicBezTo>
                  <a:cubicBezTo>
                    <a:pt x="226" y="1554"/>
                    <a:pt x="1" y="2206"/>
                    <a:pt x="1" y="2883"/>
                  </a:cubicBezTo>
                  <a:cubicBezTo>
                    <a:pt x="1" y="3045"/>
                    <a:pt x="120" y="3127"/>
                    <a:pt x="239" y="3127"/>
                  </a:cubicBezTo>
                  <a:cubicBezTo>
                    <a:pt x="358" y="3127"/>
                    <a:pt x="477" y="3045"/>
                    <a:pt x="477" y="2883"/>
                  </a:cubicBezTo>
                  <a:cubicBezTo>
                    <a:pt x="502" y="1629"/>
                    <a:pt x="1455" y="477"/>
                    <a:pt x="2783" y="477"/>
                  </a:cubicBezTo>
                  <a:cubicBezTo>
                    <a:pt x="4086" y="477"/>
                    <a:pt x="5064" y="1629"/>
                    <a:pt x="5064" y="2883"/>
                  </a:cubicBezTo>
                  <a:cubicBezTo>
                    <a:pt x="5064" y="3045"/>
                    <a:pt x="5183" y="3127"/>
                    <a:pt x="5302" y="3127"/>
                  </a:cubicBezTo>
                  <a:cubicBezTo>
                    <a:pt x="5421" y="3127"/>
                    <a:pt x="5540" y="3045"/>
                    <a:pt x="5540" y="2883"/>
                  </a:cubicBezTo>
                  <a:cubicBezTo>
                    <a:pt x="5540" y="1705"/>
                    <a:pt x="4838" y="602"/>
                    <a:pt x="3735" y="176"/>
                  </a:cubicBezTo>
                  <a:cubicBezTo>
                    <a:pt x="3428" y="57"/>
                    <a:pt x="3108" y="0"/>
                    <a:pt x="2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17;p41">
              <a:extLst>
                <a:ext uri="{FF2B5EF4-FFF2-40B4-BE49-F238E27FC236}">
                  <a16:creationId xmlns:a16="http://schemas.microsoft.com/office/drawing/2014/main" id="{05184E01-9FEA-40B6-A98D-338A2CF2993E}"/>
                </a:ext>
              </a:extLst>
            </p:cNvPr>
            <p:cNvSpPr/>
            <p:nvPr/>
          </p:nvSpPr>
          <p:spPr>
            <a:xfrm>
              <a:off x="4940000" y="730600"/>
              <a:ext cx="745650" cy="203650"/>
            </a:xfrm>
            <a:custGeom>
              <a:avLst/>
              <a:gdLst/>
              <a:ahLst/>
              <a:cxnLst/>
              <a:rect l="l" t="t" r="r" b="b"/>
              <a:pathLst>
                <a:path w="29826" h="8146" extrusionOk="0">
                  <a:moveTo>
                    <a:pt x="14337" y="0"/>
                  </a:moveTo>
                  <a:cubicBezTo>
                    <a:pt x="8372" y="0"/>
                    <a:pt x="3109" y="2557"/>
                    <a:pt x="1" y="6467"/>
                  </a:cubicBezTo>
                  <a:cubicBezTo>
                    <a:pt x="612" y="6481"/>
                    <a:pt x="1284" y="6491"/>
                    <a:pt x="2004" y="6491"/>
                  </a:cubicBezTo>
                  <a:cubicBezTo>
                    <a:pt x="7364" y="6491"/>
                    <a:pt x="15447" y="5961"/>
                    <a:pt x="22031" y="3133"/>
                  </a:cubicBezTo>
                  <a:cubicBezTo>
                    <a:pt x="22031" y="3133"/>
                    <a:pt x="25339" y="6642"/>
                    <a:pt x="29825" y="8146"/>
                  </a:cubicBezTo>
                  <a:cubicBezTo>
                    <a:pt x="27018" y="3334"/>
                    <a:pt x="21129" y="0"/>
                    <a:pt x="143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318;p41">
              <a:extLst>
                <a:ext uri="{FF2B5EF4-FFF2-40B4-BE49-F238E27FC236}">
                  <a16:creationId xmlns:a16="http://schemas.microsoft.com/office/drawing/2014/main" id="{3254765C-198A-49EF-930B-319935FEE904}"/>
                </a:ext>
              </a:extLst>
            </p:cNvPr>
            <p:cNvSpPr/>
            <p:nvPr/>
          </p:nvSpPr>
          <p:spPr>
            <a:xfrm>
              <a:off x="4935000" y="728725"/>
              <a:ext cx="756300" cy="209925"/>
            </a:xfrm>
            <a:custGeom>
              <a:avLst/>
              <a:gdLst/>
              <a:ahLst/>
              <a:cxnLst/>
              <a:rect l="l" t="t" r="r" b="b"/>
              <a:pathLst>
                <a:path w="30252" h="8397" extrusionOk="0">
                  <a:moveTo>
                    <a:pt x="14537" y="176"/>
                  </a:moveTo>
                  <a:cubicBezTo>
                    <a:pt x="21028" y="176"/>
                    <a:pt x="26842" y="3183"/>
                    <a:pt x="29825" y="8045"/>
                  </a:cubicBezTo>
                  <a:cubicBezTo>
                    <a:pt x="25514" y="6516"/>
                    <a:pt x="22331" y="3183"/>
                    <a:pt x="22306" y="3158"/>
                  </a:cubicBezTo>
                  <a:lnTo>
                    <a:pt x="22256" y="3108"/>
                  </a:lnTo>
                  <a:lnTo>
                    <a:pt x="22206" y="3133"/>
                  </a:lnTo>
                  <a:cubicBezTo>
                    <a:pt x="15642" y="5927"/>
                    <a:pt x="7567" y="6465"/>
                    <a:pt x="2304" y="6465"/>
                  </a:cubicBezTo>
                  <a:cubicBezTo>
                    <a:pt x="1619" y="6465"/>
                    <a:pt x="982" y="6456"/>
                    <a:pt x="401" y="6441"/>
                  </a:cubicBezTo>
                  <a:cubicBezTo>
                    <a:pt x="3609" y="2506"/>
                    <a:pt x="8872" y="176"/>
                    <a:pt x="14537" y="176"/>
                  </a:cubicBezTo>
                  <a:close/>
                  <a:moveTo>
                    <a:pt x="14537" y="0"/>
                  </a:moveTo>
                  <a:cubicBezTo>
                    <a:pt x="8747" y="0"/>
                    <a:pt x="3359" y="2406"/>
                    <a:pt x="126" y="6466"/>
                  </a:cubicBezTo>
                  <a:lnTo>
                    <a:pt x="0" y="6617"/>
                  </a:lnTo>
                  <a:lnTo>
                    <a:pt x="201" y="6642"/>
                  </a:lnTo>
                  <a:cubicBezTo>
                    <a:pt x="793" y="6657"/>
                    <a:pt x="1449" y="6666"/>
                    <a:pt x="2157" y="6666"/>
                  </a:cubicBezTo>
                  <a:cubicBezTo>
                    <a:pt x="7416" y="6666"/>
                    <a:pt x="15580" y="6139"/>
                    <a:pt x="22206" y="3334"/>
                  </a:cubicBezTo>
                  <a:cubicBezTo>
                    <a:pt x="22632" y="3760"/>
                    <a:pt x="25815" y="6917"/>
                    <a:pt x="30000" y="8321"/>
                  </a:cubicBezTo>
                  <a:lnTo>
                    <a:pt x="30251" y="8396"/>
                  </a:lnTo>
                  <a:lnTo>
                    <a:pt x="30126" y="8171"/>
                  </a:lnTo>
                  <a:cubicBezTo>
                    <a:pt x="27168" y="3133"/>
                    <a:pt x="21178" y="0"/>
                    <a:pt x="14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1319;p41">
            <a:extLst>
              <a:ext uri="{FF2B5EF4-FFF2-40B4-BE49-F238E27FC236}">
                <a16:creationId xmlns:a16="http://schemas.microsoft.com/office/drawing/2014/main" id="{9E2871F8-D9EC-4B1A-B269-00E71C9441E0}"/>
              </a:ext>
            </a:extLst>
          </p:cNvPr>
          <p:cNvGrpSpPr/>
          <p:nvPr/>
        </p:nvGrpSpPr>
        <p:grpSpPr>
          <a:xfrm rot="955823">
            <a:off x="6960981" y="259119"/>
            <a:ext cx="896634" cy="832830"/>
            <a:chOff x="3801525" y="617175"/>
            <a:chExt cx="570200" cy="529625"/>
          </a:xfrm>
        </p:grpSpPr>
        <p:sp>
          <p:nvSpPr>
            <p:cNvPr id="41" name="Google Shape;1320;p41">
              <a:extLst>
                <a:ext uri="{FF2B5EF4-FFF2-40B4-BE49-F238E27FC236}">
                  <a16:creationId xmlns:a16="http://schemas.microsoft.com/office/drawing/2014/main" id="{A3B7C47F-8B0D-46F2-990A-25A1EE1850BB}"/>
                </a:ext>
              </a:extLst>
            </p:cNvPr>
            <p:cNvSpPr/>
            <p:nvPr/>
          </p:nvSpPr>
          <p:spPr>
            <a:xfrm>
              <a:off x="3807175" y="669200"/>
              <a:ext cx="562675" cy="475575"/>
            </a:xfrm>
            <a:custGeom>
              <a:avLst/>
              <a:gdLst/>
              <a:ahLst/>
              <a:cxnLst/>
              <a:rect l="l" t="t" r="r" b="b"/>
              <a:pathLst>
                <a:path w="22507" h="19023" extrusionOk="0">
                  <a:moveTo>
                    <a:pt x="11253" y="0"/>
                  </a:moveTo>
                  <a:cubicBezTo>
                    <a:pt x="5038" y="0"/>
                    <a:pt x="0" y="4261"/>
                    <a:pt x="0" y="9499"/>
                  </a:cubicBezTo>
                  <a:cubicBezTo>
                    <a:pt x="0" y="14762"/>
                    <a:pt x="5038" y="19023"/>
                    <a:pt x="11253" y="19023"/>
                  </a:cubicBezTo>
                  <a:cubicBezTo>
                    <a:pt x="17469" y="19023"/>
                    <a:pt x="22507" y="14762"/>
                    <a:pt x="22507" y="9499"/>
                  </a:cubicBezTo>
                  <a:cubicBezTo>
                    <a:pt x="22507" y="4261"/>
                    <a:pt x="17469" y="0"/>
                    <a:pt x="112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321;p41">
              <a:extLst>
                <a:ext uri="{FF2B5EF4-FFF2-40B4-BE49-F238E27FC236}">
                  <a16:creationId xmlns:a16="http://schemas.microsoft.com/office/drawing/2014/main" id="{0FE8BECF-67EE-4A91-84B6-32CFB61C7B5D}"/>
                </a:ext>
              </a:extLst>
            </p:cNvPr>
            <p:cNvSpPr/>
            <p:nvPr/>
          </p:nvSpPr>
          <p:spPr>
            <a:xfrm>
              <a:off x="3801525" y="666975"/>
              <a:ext cx="570200" cy="479825"/>
            </a:xfrm>
            <a:custGeom>
              <a:avLst/>
              <a:gdLst/>
              <a:ahLst/>
              <a:cxnLst/>
              <a:rect l="l" t="t" r="r" b="b"/>
              <a:pathLst>
                <a:path w="22808" h="19193" extrusionOk="0">
                  <a:moveTo>
                    <a:pt x="11442" y="165"/>
                  </a:moveTo>
                  <a:cubicBezTo>
                    <a:pt x="12211" y="165"/>
                    <a:pt x="12980" y="232"/>
                    <a:pt x="13735" y="365"/>
                  </a:cubicBezTo>
                  <a:cubicBezTo>
                    <a:pt x="15865" y="716"/>
                    <a:pt x="17921" y="1643"/>
                    <a:pt x="19550" y="3072"/>
                  </a:cubicBezTo>
                  <a:cubicBezTo>
                    <a:pt x="21053" y="4400"/>
                    <a:pt x="22156" y="6154"/>
                    <a:pt x="22532" y="8134"/>
                  </a:cubicBezTo>
                  <a:cubicBezTo>
                    <a:pt x="22607" y="8611"/>
                    <a:pt x="22657" y="9112"/>
                    <a:pt x="22657" y="9588"/>
                  </a:cubicBezTo>
                  <a:cubicBezTo>
                    <a:pt x="22657" y="11618"/>
                    <a:pt x="21880" y="13548"/>
                    <a:pt x="20577" y="15077"/>
                  </a:cubicBezTo>
                  <a:cubicBezTo>
                    <a:pt x="19199" y="16706"/>
                    <a:pt x="17319" y="17834"/>
                    <a:pt x="15314" y="18460"/>
                  </a:cubicBezTo>
                  <a:cubicBezTo>
                    <a:pt x="14059" y="18841"/>
                    <a:pt x="12749" y="19031"/>
                    <a:pt x="11441" y="19031"/>
                  </a:cubicBezTo>
                  <a:cubicBezTo>
                    <a:pt x="10424" y="19031"/>
                    <a:pt x="9409" y="18916"/>
                    <a:pt x="8422" y="18686"/>
                  </a:cubicBezTo>
                  <a:cubicBezTo>
                    <a:pt x="6342" y="18185"/>
                    <a:pt x="4362" y="17157"/>
                    <a:pt x="2858" y="15603"/>
                  </a:cubicBezTo>
                  <a:cubicBezTo>
                    <a:pt x="1479" y="14174"/>
                    <a:pt x="527" y="12320"/>
                    <a:pt x="326" y="10315"/>
                  </a:cubicBezTo>
                  <a:cubicBezTo>
                    <a:pt x="151" y="8335"/>
                    <a:pt x="753" y="6330"/>
                    <a:pt x="1905" y="4726"/>
                  </a:cubicBezTo>
                  <a:cubicBezTo>
                    <a:pt x="3134" y="3022"/>
                    <a:pt x="4938" y="1743"/>
                    <a:pt x="6893" y="991"/>
                  </a:cubicBezTo>
                  <a:cubicBezTo>
                    <a:pt x="8335" y="438"/>
                    <a:pt x="9889" y="165"/>
                    <a:pt x="11442" y="165"/>
                  </a:cubicBezTo>
                  <a:close/>
                  <a:moveTo>
                    <a:pt x="11477" y="1"/>
                  </a:moveTo>
                  <a:cubicBezTo>
                    <a:pt x="10438" y="1"/>
                    <a:pt x="9400" y="122"/>
                    <a:pt x="8397" y="365"/>
                  </a:cubicBezTo>
                  <a:cubicBezTo>
                    <a:pt x="6266" y="866"/>
                    <a:pt x="4261" y="1944"/>
                    <a:pt x="2733" y="3498"/>
                  </a:cubicBezTo>
                  <a:cubicBezTo>
                    <a:pt x="1329" y="4951"/>
                    <a:pt x="377" y="6806"/>
                    <a:pt x="176" y="8836"/>
                  </a:cubicBezTo>
                  <a:cubicBezTo>
                    <a:pt x="1" y="10866"/>
                    <a:pt x="602" y="12896"/>
                    <a:pt x="1780" y="14550"/>
                  </a:cubicBezTo>
                  <a:cubicBezTo>
                    <a:pt x="3008" y="16280"/>
                    <a:pt x="4813" y="17558"/>
                    <a:pt x="6793" y="18335"/>
                  </a:cubicBezTo>
                  <a:cubicBezTo>
                    <a:pt x="8277" y="18915"/>
                    <a:pt x="9877" y="19193"/>
                    <a:pt x="11482" y="19193"/>
                  </a:cubicBezTo>
                  <a:cubicBezTo>
                    <a:pt x="12236" y="19193"/>
                    <a:pt x="12991" y="19132"/>
                    <a:pt x="13735" y="19012"/>
                  </a:cubicBezTo>
                  <a:cubicBezTo>
                    <a:pt x="15916" y="18636"/>
                    <a:pt x="17996" y="17708"/>
                    <a:pt x="19675" y="16230"/>
                  </a:cubicBezTo>
                  <a:cubicBezTo>
                    <a:pt x="21179" y="14901"/>
                    <a:pt x="22307" y="13097"/>
                    <a:pt x="22682" y="11092"/>
                  </a:cubicBezTo>
                  <a:cubicBezTo>
                    <a:pt x="22758" y="10591"/>
                    <a:pt x="22808" y="10089"/>
                    <a:pt x="22808" y="9588"/>
                  </a:cubicBezTo>
                  <a:cubicBezTo>
                    <a:pt x="22808" y="7558"/>
                    <a:pt x="22031" y="5628"/>
                    <a:pt x="20728" y="4049"/>
                  </a:cubicBezTo>
                  <a:cubicBezTo>
                    <a:pt x="19349" y="2395"/>
                    <a:pt x="17444" y="1242"/>
                    <a:pt x="15389" y="590"/>
                  </a:cubicBezTo>
                  <a:cubicBezTo>
                    <a:pt x="14126" y="197"/>
                    <a:pt x="12800" y="1"/>
                    <a:pt x="11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322;p41">
              <a:extLst>
                <a:ext uri="{FF2B5EF4-FFF2-40B4-BE49-F238E27FC236}">
                  <a16:creationId xmlns:a16="http://schemas.microsoft.com/office/drawing/2014/main" id="{036ACF99-8915-47D7-9260-3F147810539E}"/>
                </a:ext>
              </a:extLst>
            </p:cNvPr>
            <p:cNvSpPr/>
            <p:nvPr/>
          </p:nvSpPr>
          <p:spPr>
            <a:xfrm>
              <a:off x="3850400" y="688625"/>
              <a:ext cx="476225" cy="340875"/>
            </a:xfrm>
            <a:custGeom>
              <a:avLst/>
              <a:gdLst/>
              <a:ahLst/>
              <a:cxnLst/>
              <a:rect l="l" t="t" r="r" b="b"/>
              <a:pathLst>
                <a:path w="19049" h="13635" extrusionOk="0">
                  <a:moveTo>
                    <a:pt x="9524" y="0"/>
                  </a:moveTo>
                  <a:cubicBezTo>
                    <a:pt x="4261" y="0"/>
                    <a:pt x="1" y="3058"/>
                    <a:pt x="1" y="6817"/>
                  </a:cubicBezTo>
                  <a:cubicBezTo>
                    <a:pt x="1" y="10577"/>
                    <a:pt x="4261" y="13634"/>
                    <a:pt x="9524" y="13634"/>
                  </a:cubicBezTo>
                  <a:cubicBezTo>
                    <a:pt x="14788" y="13634"/>
                    <a:pt x="19048" y="10577"/>
                    <a:pt x="19048" y="6817"/>
                  </a:cubicBezTo>
                  <a:cubicBezTo>
                    <a:pt x="19048" y="3058"/>
                    <a:pt x="14788" y="0"/>
                    <a:pt x="9524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323;p41">
              <a:extLst>
                <a:ext uri="{FF2B5EF4-FFF2-40B4-BE49-F238E27FC236}">
                  <a16:creationId xmlns:a16="http://schemas.microsoft.com/office/drawing/2014/main" id="{CD954890-CE73-4AC6-9194-0DA359011792}"/>
                </a:ext>
              </a:extLst>
            </p:cNvPr>
            <p:cNvSpPr/>
            <p:nvPr/>
          </p:nvSpPr>
          <p:spPr>
            <a:xfrm>
              <a:off x="4205675" y="790125"/>
              <a:ext cx="127200" cy="127225"/>
            </a:xfrm>
            <a:custGeom>
              <a:avLst/>
              <a:gdLst/>
              <a:ahLst/>
              <a:cxnLst/>
              <a:rect l="l" t="t" r="r" b="b"/>
              <a:pathLst>
                <a:path w="5088" h="5089" extrusionOk="0">
                  <a:moveTo>
                    <a:pt x="2557" y="0"/>
                  </a:moveTo>
                  <a:cubicBezTo>
                    <a:pt x="1153" y="0"/>
                    <a:pt x="0" y="1128"/>
                    <a:pt x="0" y="2557"/>
                  </a:cubicBezTo>
                  <a:cubicBezTo>
                    <a:pt x="0" y="3960"/>
                    <a:pt x="1153" y="5088"/>
                    <a:pt x="2557" y="5088"/>
                  </a:cubicBezTo>
                  <a:cubicBezTo>
                    <a:pt x="3960" y="5088"/>
                    <a:pt x="5088" y="3960"/>
                    <a:pt x="5088" y="2557"/>
                  </a:cubicBezTo>
                  <a:cubicBezTo>
                    <a:pt x="5088" y="1128"/>
                    <a:pt x="3960" y="0"/>
                    <a:pt x="25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324;p41">
              <a:extLst>
                <a:ext uri="{FF2B5EF4-FFF2-40B4-BE49-F238E27FC236}">
                  <a16:creationId xmlns:a16="http://schemas.microsoft.com/office/drawing/2014/main" id="{48028929-CAB9-4A4C-BD16-818F0D4CC856}"/>
                </a:ext>
              </a:extLst>
            </p:cNvPr>
            <p:cNvSpPr/>
            <p:nvPr/>
          </p:nvSpPr>
          <p:spPr>
            <a:xfrm>
              <a:off x="4203775" y="788150"/>
              <a:ext cx="136000" cy="131175"/>
            </a:xfrm>
            <a:custGeom>
              <a:avLst/>
              <a:gdLst/>
              <a:ahLst/>
              <a:cxnLst/>
              <a:rect l="l" t="t" r="r" b="b"/>
              <a:pathLst>
                <a:path w="5440" h="5247" extrusionOk="0">
                  <a:moveTo>
                    <a:pt x="2618" y="160"/>
                  </a:moveTo>
                  <a:cubicBezTo>
                    <a:pt x="3340" y="160"/>
                    <a:pt x="4043" y="472"/>
                    <a:pt x="4512" y="1032"/>
                  </a:cubicBezTo>
                  <a:cubicBezTo>
                    <a:pt x="5189" y="1834"/>
                    <a:pt x="5264" y="3012"/>
                    <a:pt x="4738" y="3914"/>
                  </a:cubicBezTo>
                  <a:cubicBezTo>
                    <a:pt x="4295" y="4652"/>
                    <a:pt x="3461" y="5089"/>
                    <a:pt x="2610" y="5089"/>
                  </a:cubicBezTo>
                  <a:cubicBezTo>
                    <a:pt x="2450" y="5089"/>
                    <a:pt x="2290" y="5073"/>
                    <a:pt x="2131" y="5042"/>
                  </a:cubicBezTo>
                  <a:cubicBezTo>
                    <a:pt x="978" y="4816"/>
                    <a:pt x="176" y="3789"/>
                    <a:pt x="151" y="2636"/>
                  </a:cubicBezTo>
                  <a:cubicBezTo>
                    <a:pt x="176" y="1583"/>
                    <a:pt x="803" y="656"/>
                    <a:pt x="1780" y="305"/>
                  </a:cubicBezTo>
                  <a:cubicBezTo>
                    <a:pt x="2054" y="207"/>
                    <a:pt x="2337" y="160"/>
                    <a:pt x="2618" y="160"/>
                  </a:cubicBezTo>
                  <a:close/>
                  <a:moveTo>
                    <a:pt x="2626" y="1"/>
                  </a:moveTo>
                  <a:cubicBezTo>
                    <a:pt x="2453" y="1"/>
                    <a:pt x="2279" y="18"/>
                    <a:pt x="2106" y="54"/>
                  </a:cubicBezTo>
                  <a:cubicBezTo>
                    <a:pt x="903" y="280"/>
                    <a:pt x="1" y="1383"/>
                    <a:pt x="1" y="2636"/>
                  </a:cubicBezTo>
                  <a:cubicBezTo>
                    <a:pt x="1" y="3713"/>
                    <a:pt x="703" y="4716"/>
                    <a:pt x="1730" y="5092"/>
                  </a:cubicBezTo>
                  <a:cubicBezTo>
                    <a:pt x="2015" y="5196"/>
                    <a:pt x="2314" y="5246"/>
                    <a:pt x="2611" y="5246"/>
                  </a:cubicBezTo>
                  <a:cubicBezTo>
                    <a:pt x="3385" y="5246"/>
                    <a:pt x="4149" y="4906"/>
                    <a:pt x="4638" y="4290"/>
                  </a:cubicBezTo>
                  <a:cubicBezTo>
                    <a:pt x="5339" y="3438"/>
                    <a:pt x="5440" y="2210"/>
                    <a:pt x="4863" y="1257"/>
                  </a:cubicBezTo>
                  <a:cubicBezTo>
                    <a:pt x="4400" y="479"/>
                    <a:pt x="3531" y="1"/>
                    <a:pt x="2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325;p41">
              <a:extLst>
                <a:ext uri="{FF2B5EF4-FFF2-40B4-BE49-F238E27FC236}">
                  <a16:creationId xmlns:a16="http://schemas.microsoft.com/office/drawing/2014/main" id="{BE2CF6BF-B881-44BE-9193-CAF34F3184D7}"/>
                </a:ext>
              </a:extLst>
            </p:cNvPr>
            <p:cNvSpPr/>
            <p:nvPr/>
          </p:nvSpPr>
          <p:spPr>
            <a:xfrm>
              <a:off x="4225725" y="811425"/>
              <a:ext cx="87100" cy="86500"/>
            </a:xfrm>
            <a:custGeom>
              <a:avLst/>
              <a:gdLst/>
              <a:ahLst/>
              <a:cxnLst/>
              <a:rect l="l" t="t" r="r" b="b"/>
              <a:pathLst>
                <a:path w="3484" h="3460" extrusionOk="0">
                  <a:moveTo>
                    <a:pt x="1755" y="0"/>
                  </a:moveTo>
                  <a:cubicBezTo>
                    <a:pt x="777" y="0"/>
                    <a:pt x="0" y="777"/>
                    <a:pt x="0" y="1730"/>
                  </a:cubicBezTo>
                  <a:cubicBezTo>
                    <a:pt x="0" y="2682"/>
                    <a:pt x="777" y="3459"/>
                    <a:pt x="1755" y="3459"/>
                  </a:cubicBezTo>
                  <a:cubicBezTo>
                    <a:pt x="2707" y="3459"/>
                    <a:pt x="3484" y="2682"/>
                    <a:pt x="3484" y="1730"/>
                  </a:cubicBezTo>
                  <a:cubicBezTo>
                    <a:pt x="3484" y="777"/>
                    <a:pt x="2707" y="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326;p41">
              <a:extLst>
                <a:ext uri="{FF2B5EF4-FFF2-40B4-BE49-F238E27FC236}">
                  <a16:creationId xmlns:a16="http://schemas.microsoft.com/office/drawing/2014/main" id="{33E3196B-EE14-4B4B-8B54-ABCE16C3ECDC}"/>
                </a:ext>
              </a:extLst>
            </p:cNvPr>
            <p:cNvSpPr/>
            <p:nvPr/>
          </p:nvSpPr>
          <p:spPr>
            <a:xfrm>
              <a:off x="4230725" y="809550"/>
              <a:ext cx="27600" cy="27600"/>
            </a:xfrm>
            <a:custGeom>
              <a:avLst/>
              <a:gdLst/>
              <a:ahLst/>
              <a:cxnLst/>
              <a:rect l="l" t="t" r="r" b="b"/>
              <a:pathLst>
                <a:path w="1104" h="1104" extrusionOk="0">
                  <a:moveTo>
                    <a:pt x="552" y="0"/>
                  </a:moveTo>
                  <a:cubicBezTo>
                    <a:pt x="251" y="0"/>
                    <a:pt x="1" y="251"/>
                    <a:pt x="1" y="552"/>
                  </a:cubicBezTo>
                  <a:cubicBezTo>
                    <a:pt x="1" y="852"/>
                    <a:pt x="251" y="1103"/>
                    <a:pt x="552" y="1103"/>
                  </a:cubicBezTo>
                  <a:cubicBezTo>
                    <a:pt x="853" y="1103"/>
                    <a:pt x="1103" y="852"/>
                    <a:pt x="1103" y="552"/>
                  </a:cubicBezTo>
                  <a:cubicBezTo>
                    <a:pt x="1103" y="251"/>
                    <a:pt x="853" y="0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327;p41">
              <a:extLst>
                <a:ext uri="{FF2B5EF4-FFF2-40B4-BE49-F238E27FC236}">
                  <a16:creationId xmlns:a16="http://schemas.microsoft.com/office/drawing/2014/main" id="{1630E8BE-0468-45D6-B7F7-AD9B2B4E60BC}"/>
                </a:ext>
              </a:extLst>
            </p:cNvPr>
            <p:cNvSpPr/>
            <p:nvPr/>
          </p:nvSpPr>
          <p:spPr>
            <a:xfrm>
              <a:off x="3844125" y="789500"/>
              <a:ext cx="127225" cy="127225"/>
            </a:xfrm>
            <a:custGeom>
              <a:avLst/>
              <a:gdLst/>
              <a:ahLst/>
              <a:cxnLst/>
              <a:rect l="l" t="t" r="r" b="b"/>
              <a:pathLst>
                <a:path w="5089" h="5089" extrusionOk="0">
                  <a:moveTo>
                    <a:pt x="2557" y="0"/>
                  </a:moveTo>
                  <a:cubicBezTo>
                    <a:pt x="1129" y="0"/>
                    <a:pt x="1" y="1128"/>
                    <a:pt x="1" y="2532"/>
                  </a:cubicBezTo>
                  <a:cubicBezTo>
                    <a:pt x="1" y="3935"/>
                    <a:pt x="1129" y="5088"/>
                    <a:pt x="2557" y="5088"/>
                  </a:cubicBezTo>
                  <a:cubicBezTo>
                    <a:pt x="3961" y="5088"/>
                    <a:pt x="5089" y="3935"/>
                    <a:pt x="5089" y="2532"/>
                  </a:cubicBezTo>
                  <a:cubicBezTo>
                    <a:pt x="5089" y="1128"/>
                    <a:pt x="3961" y="0"/>
                    <a:pt x="25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328;p41">
              <a:extLst>
                <a:ext uri="{FF2B5EF4-FFF2-40B4-BE49-F238E27FC236}">
                  <a16:creationId xmlns:a16="http://schemas.microsoft.com/office/drawing/2014/main" id="{071389A5-7DB6-4EE9-875B-1B82A3AB1A09}"/>
                </a:ext>
              </a:extLst>
            </p:cNvPr>
            <p:cNvSpPr/>
            <p:nvPr/>
          </p:nvSpPr>
          <p:spPr>
            <a:xfrm>
              <a:off x="3842250" y="787150"/>
              <a:ext cx="136000" cy="131550"/>
            </a:xfrm>
            <a:custGeom>
              <a:avLst/>
              <a:gdLst/>
              <a:ahLst/>
              <a:cxnLst/>
              <a:rect l="l" t="t" r="r" b="b"/>
              <a:pathLst>
                <a:path w="5440" h="5262" extrusionOk="0">
                  <a:moveTo>
                    <a:pt x="2584" y="165"/>
                  </a:moveTo>
                  <a:cubicBezTo>
                    <a:pt x="3318" y="165"/>
                    <a:pt x="4035" y="478"/>
                    <a:pt x="4512" y="1047"/>
                  </a:cubicBezTo>
                  <a:cubicBezTo>
                    <a:pt x="5189" y="1849"/>
                    <a:pt x="5264" y="3027"/>
                    <a:pt x="4738" y="3904"/>
                  </a:cubicBezTo>
                  <a:cubicBezTo>
                    <a:pt x="4271" y="4647"/>
                    <a:pt x="3444" y="5102"/>
                    <a:pt x="2593" y="5102"/>
                  </a:cubicBezTo>
                  <a:cubicBezTo>
                    <a:pt x="2439" y="5102"/>
                    <a:pt x="2284" y="5087"/>
                    <a:pt x="2131" y="5057"/>
                  </a:cubicBezTo>
                  <a:cubicBezTo>
                    <a:pt x="978" y="4806"/>
                    <a:pt x="151" y="3778"/>
                    <a:pt x="151" y="2626"/>
                  </a:cubicBezTo>
                  <a:cubicBezTo>
                    <a:pt x="151" y="1598"/>
                    <a:pt x="803" y="646"/>
                    <a:pt x="1780" y="295"/>
                  </a:cubicBezTo>
                  <a:cubicBezTo>
                    <a:pt x="2043" y="207"/>
                    <a:pt x="2314" y="165"/>
                    <a:pt x="2584" y="165"/>
                  </a:cubicBezTo>
                  <a:close/>
                  <a:moveTo>
                    <a:pt x="2582" y="0"/>
                  </a:moveTo>
                  <a:cubicBezTo>
                    <a:pt x="2424" y="0"/>
                    <a:pt x="2265" y="15"/>
                    <a:pt x="2106" y="44"/>
                  </a:cubicBezTo>
                  <a:cubicBezTo>
                    <a:pt x="878" y="295"/>
                    <a:pt x="1" y="1398"/>
                    <a:pt x="1" y="2626"/>
                  </a:cubicBezTo>
                  <a:cubicBezTo>
                    <a:pt x="1" y="3728"/>
                    <a:pt x="702" y="4706"/>
                    <a:pt x="1730" y="5107"/>
                  </a:cubicBezTo>
                  <a:cubicBezTo>
                    <a:pt x="2015" y="5211"/>
                    <a:pt x="2312" y="5261"/>
                    <a:pt x="2607" y="5261"/>
                  </a:cubicBezTo>
                  <a:cubicBezTo>
                    <a:pt x="3375" y="5261"/>
                    <a:pt x="4130" y="4920"/>
                    <a:pt x="4637" y="4305"/>
                  </a:cubicBezTo>
                  <a:cubicBezTo>
                    <a:pt x="5339" y="3453"/>
                    <a:pt x="5439" y="2225"/>
                    <a:pt x="4863" y="1272"/>
                  </a:cubicBezTo>
                  <a:cubicBezTo>
                    <a:pt x="4371" y="481"/>
                    <a:pt x="3497" y="0"/>
                    <a:pt x="2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329;p41">
              <a:extLst>
                <a:ext uri="{FF2B5EF4-FFF2-40B4-BE49-F238E27FC236}">
                  <a16:creationId xmlns:a16="http://schemas.microsoft.com/office/drawing/2014/main" id="{B856E0F9-CBD9-413C-A80D-FCDA4CF1FD1C}"/>
                </a:ext>
              </a:extLst>
            </p:cNvPr>
            <p:cNvSpPr/>
            <p:nvPr/>
          </p:nvSpPr>
          <p:spPr>
            <a:xfrm>
              <a:off x="3864175" y="810175"/>
              <a:ext cx="87125" cy="87125"/>
            </a:xfrm>
            <a:custGeom>
              <a:avLst/>
              <a:gdLst/>
              <a:ahLst/>
              <a:cxnLst/>
              <a:rect l="l" t="t" r="r" b="b"/>
              <a:pathLst>
                <a:path w="3485" h="3485" extrusionOk="0">
                  <a:moveTo>
                    <a:pt x="1755" y="0"/>
                  </a:moveTo>
                  <a:cubicBezTo>
                    <a:pt x="778" y="0"/>
                    <a:pt x="1" y="777"/>
                    <a:pt x="1" y="1755"/>
                  </a:cubicBezTo>
                  <a:cubicBezTo>
                    <a:pt x="1" y="2707"/>
                    <a:pt x="778" y="3484"/>
                    <a:pt x="1755" y="3484"/>
                  </a:cubicBezTo>
                  <a:cubicBezTo>
                    <a:pt x="2708" y="3484"/>
                    <a:pt x="3485" y="2707"/>
                    <a:pt x="3485" y="1755"/>
                  </a:cubicBezTo>
                  <a:cubicBezTo>
                    <a:pt x="3485" y="777"/>
                    <a:pt x="2708" y="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330;p41">
              <a:extLst>
                <a:ext uri="{FF2B5EF4-FFF2-40B4-BE49-F238E27FC236}">
                  <a16:creationId xmlns:a16="http://schemas.microsoft.com/office/drawing/2014/main" id="{A9D784A7-B470-4DAE-96F7-6497956603FB}"/>
                </a:ext>
              </a:extLst>
            </p:cNvPr>
            <p:cNvSpPr/>
            <p:nvPr/>
          </p:nvSpPr>
          <p:spPr>
            <a:xfrm>
              <a:off x="3869200" y="808300"/>
              <a:ext cx="27600" cy="28200"/>
            </a:xfrm>
            <a:custGeom>
              <a:avLst/>
              <a:gdLst/>
              <a:ahLst/>
              <a:cxnLst/>
              <a:rect l="l" t="t" r="r" b="b"/>
              <a:pathLst>
                <a:path w="1104" h="1128" extrusionOk="0">
                  <a:moveTo>
                    <a:pt x="552" y="0"/>
                  </a:moveTo>
                  <a:cubicBezTo>
                    <a:pt x="226" y="0"/>
                    <a:pt x="0" y="251"/>
                    <a:pt x="0" y="552"/>
                  </a:cubicBezTo>
                  <a:cubicBezTo>
                    <a:pt x="0" y="877"/>
                    <a:pt x="226" y="1128"/>
                    <a:pt x="552" y="1128"/>
                  </a:cubicBezTo>
                  <a:cubicBezTo>
                    <a:pt x="853" y="1128"/>
                    <a:pt x="1103" y="877"/>
                    <a:pt x="1103" y="552"/>
                  </a:cubicBezTo>
                  <a:cubicBezTo>
                    <a:pt x="1103" y="251"/>
                    <a:pt x="853" y="0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331;p41">
              <a:extLst>
                <a:ext uri="{FF2B5EF4-FFF2-40B4-BE49-F238E27FC236}">
                  <a16:creationId xmlns:a16="http://schemas.microsoft.com/office/drawing/2014/main" id="{54E2A5A4-31D8-4C07-8741-664F67CD2BC5}"/>
                </a:ext>
              </a:extLst>
            </p:cNvPr>
            <p:cNvSpPr/>
            <p:nvPr/>
          </p:nvSpPr>
          <p:spPr>
            <a:xfrm>
              <a:off x="4039000" y="988125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55" y="0"/>
                  </a:moveTo>
                  <a:cubicBezTo>
                    <a:pt x="752" y="0"/>
                    <a:pt x="0" y="752"/>
                    <a:pt x="0" y="1654"/>
                  </a:cubicBezTo>
                  <a:cubicBezTo>
                    <a:pt x="0" y="2582"/>
                    <a:pt x="752" y="3308"/>
                    <a:pt x="1655" y="3308"/>
                  </a:cubicBezTo>
                  <a:cubicBezTo>
                    <a:pt x="2582" y="3308"/>
                    <a:pt x="3309" y="2582"/>
                    <a:pt x="3309" y="1654"/>
                  </a:cubicBezTo>
                  <a:cubicBezTo>
                    <a:pt x="3309" y="752"/>
                    <a:pt x="2582" y="0"/>
                    <a:pt x="1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332;p41">
              <a:extLst>
                <a:ext uri="{FF2B5EF4-FFF2-40B4-BE49-F238E27FC236}">
                  <a16:creationId xmlns:a16="http://schemas.microsoft.com/office/drawing/2014/main" id="{F5A5F14B-7161-4237-9810-AD70C402C6A3}"/>
                </a:ext>
              </a:extLst>
            </p:cNvPr>
            <p:cNvSpPr/>
            <p:nvPr/>
          </p:nvSpPr>
          <p:spPr>
            <a:xfrm>
              <a:off x="3831600" y="619050"/>
              <a:ext cx="513200" cy="149225"/>
            </a:xfrm>
            <a:custGeom>
              <a:avLst/>
              <a:gdLst/>
              <a:ahLst/>
              <a:cxnLst/>
              <a:rect l="l" t="t" r="r" b="b"/>
              <a:pathLst>
                <a:path w="20528" h="5969" extrusionOk="0">
                  <a:moveTo>
                    <a:pt x="8367" y="0"/>
                  </a:moveTo>
                  <a:cubicBezTo>
                    <a:pt x="7488" y="0"/>
                    <a:pt x="6738" y="595"/>
                    <a:pt x="6492" y="1430"/>
                  </a:cubicBezTo>
                  <a:cubicBezTo>
                    <a:pt x="6166" y="979"/>
                    <a:pt x="5640" y="653"/>
                    <a:pt x="5013" y="628"/>
                  </a:cubicBezTo>
                  <a:cubicBezTo>
                    <a:pt x="4998" y="627"/>
                    <a:pt x="4982" y="627"/>
                    <a:pt x="4966" y="627"/>
                  </a:cubicBezTo>
                  <a:cubicBezTo>
                    <a:pt x="3958" y="627"/>
                    <a:pt x="3083" y="1421"/>
                    <a:pt x="3033" y="2457"/>
                  </a:cubicBezTo>
                  <a:cubicBezTo>
                    <a:pt x="2758" y="2257"/>
                    <a:pt x="2407" y="2132"/>
                    <a:pt x="2031" y="2132"/>
                  </a:cubicBezTo>
                  <a:cubicBezTo>
                    <a:pt x="2000" y="2130"/>
                    <a:pt x="1970" y="2129"/>
                    <a:pt x="1940" y="2129"/>
                  </a:cubicBezTo>
                  <a:cubicBezTo>
                    <a:pt x="927" y="2129"/>
                    <a:pt x="75" y="2940"/>
                    <a:pt x="51" y="3986"/>
                  </a:cubicBezTo>
                  <a:cubicBezTo>
                    <a:pt x="1" y="5039"/>
                    <a:pt x="828" y="5916"/>
                    <a:pt x="1880" y="5966"/>
                  </a:cubicBezTo>
                  <a:cubicBezTo>
                    <a:pt x="1911" y="5968"/>
                    <a:pt x="1941" y="5968"/>
                    <a:pt x="1971" y="5968"/>
                  </a:cubicBezTo>
                  <a:cubicBezTo>
                    <a:pt x="2983" y="5968"/>
                    <a:pt x="3812" y="5159"/>
                    <a:pt x="3885" y="4137"/>
                  </a:cubicBezTo>
                  <a:cubicBezTo>
                    <a:pt x="4161" y="4337"/>
                    <a:pt x="4512" y="4462"/>
                    <a:pt x="4888" y="4487"/>
                  </a:cubicBezTo>
                  <a:cubicBezTo>
                    <a:pt x="4906" y="4488"/>
                    <a:pt x="4924" y="4488"/>
                    <a:pt x="4942" y="4488"/>
                  </a:cubicBezTo>
                  <a:cubicBezTo>
                    <a:pt x="5821" y="4488"/>
                    <a:pt x="6572" y="3894"/>
                    <a:pt x="6793" y="3059"/>
                  </a:cubicBezTo>
                  <a:cubicBezTo>
                    <a:pt x="7144" y="3510"/>
                    <a:pt x="7670" y="3836"/>
                    <a:pt x="8296" y="3861"/>
                  </a:cubicBezTo>
                  <a:cubicBezTo>
                    <a:pt x="8316" y="3861"/>
                    <a:pt x="8336" y="3862"/>
                    <a:pt x="8356" y="3862"/>
                  </a:cubicBezTo>
                  <a:cubicBezTo>
                    <a:pt x="9158" y="3862"/>
                    <a:pt x="9858" y="3367"/>
                    <a:pt x="10151" y="2633"/>
                  </a:cubicBezTo>
                  <a:cubicBezTo>
                    <a:pt x="10377" y="3385"/>
                    <a:pt x="11078" y="3961"/>
                    <a:pt x="11906" y="3986"/>
                  </a:cubicBezTo>
                  <a:cubicBezTo>
                    <a:pt x="11932" y="3987"/>
                    <a:pt x="11958" y="3988"/>
                    <a:pt x="11984" y="3988"/>
                  </a:cubicBezTo>
                  <a:cubicBezTo>
                    <a:pt x="12578" y="3988"/>
                    <a:pt x="13099" y="3717"/>
                    <a:pt x="13459" y="3284"/>
                  </a:cubicBezTo>
                  <a:cubicBezTo>
                    <a:pt x="13710" y="3986"/>
                    <a:pt x="14387" y="4512"/>
                    <a:pt x="15189" y="4538"/>
                  </a:cubicBezTo>
                  <a:cubicBezTo>
                    <a:pt x="15215" y="4539"/>
                    <a:pt x="15242" y="4539"/>
                    <a:pt x="15268" y="4539"/>
                  </a:cubicBezTo>
                  <a:cubicBezTo>
                    <a:pt x="15815" y="4539"/>
                    <a:pt x="16333" y="4294"/>
                    <a:pt x="16667" y="3911"/>
                  </a:cubicBezTo>
                  <a:cubicBezTo>
                    <a:pt x="16843" y="4738"/>
                    <a:pt x="17595" y="5390"/>
                    <a:pt x="18472" y="5415"/>
                  </a:cubicBezTo>
                  <a:cubicBezTo>
                    <a:pt x="18503" y="5416"/>
                    <a:pt x="18534" y="5417"/>
                    <a:pt x="18565" y="5417"/>
                  </a:cubicBezTo>
                  <a:cubicBezTo>
                    <a:pt x="19600" y="5417"/>
                    <a:pt x="20428" y="4607"/>
                    <a:pt x="20477" y="3585"/>
                  </a:cubicBezTo>
                  <a:cubicBezTo>
                    <a:pt x="20527" y="2507"/>
                    <a:pt x="19675" y="1630"/>
                    <a:pt x="18622" y="1580"/>
                  </a:cubicBezTo>
                  <a:cubicBezTo>
                    <a:pt x="18596" y="1579"/>
                    <a:pt x="18570" y="1578"/>
                    <a:pt x="18543" y="1578"/>
                  </a:cubicBezTo>
                  <a:cubicBezTo>
                    <a:pt x="17996" y="1578"/>
                    <a:pt x="17477" y="1825"/>
                    <a:pt x="17119" y="2232"/>
                  </a:cubicBezTo>
                  <a:cubicBezTo>
                    <a:pt x="16943" y="1380"/>
                    <a:pt x="16216" y="728"/>
                    <a:pt x="15314" y="703"/>
                  </a:cubicBezTo>
                  <a:cubicBezTo>
                    <a:pt x="15289" y="702"/>
                    <a:pt x="15263" y="701"/>
                    <a:pt x="15238" y="701"/>
                  </a:cubicBezTo>
                  <a:cubicBezTo>
                    <a:pt x="14664" y="701"/>
                    <a:pt x="14121" y="972"/>
                    <a:pt x="13785" y="1380"/>
                  </a:cubicBezTo>
                  <a:cubicBezTo>
                    <a:pt x="13510" y="678"/>
                    <a:pt x="12833" y="177"/>
                    <a:pt x="12056" y="152"/>
                  </a:cubicBezTo>
                  <a:cubicBezTo>
                    <a:pt x="12035" y="151"/>
                    <a:pt x="12015" y="151"/>
                    <a:pt x="11995" y="151"/>
                  </a:cubicBezTo>
                  <a:cubicBezTo>
                    <a:pt x="11169" y="151"/>
                    <a:pt x="10470" y="645"/>
                    <a:pt x="10201" y="1355"/>
                  </a:cubicBezTo>
                  <a:cubicBezTo>
                    <a:pt x="9951" y="603"/>
                    <a:pt x="9274" y="51"/>
                    <a:pt x="8422" y="1"/>
                  </a:cubicBezTo>
                  <a:cubicBezTo>
                    <a:pt x="8404" y="1"/>
                    <a:pt x="8386" y="0"/>
                    <a:pt x="83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33;p41">
              <a:extLst>
                <a:ext uri="{FF2B5EF4-FFF2-40B4-BE49-F238E27FC236}">
                  <a16:creationId xmlns:a16="http://schemas.microsoft.com/office/drawing/2014/main" id="{C3CD4F15-5840-4315-A8E8-96FD5064E219}"/>
                </a:ext>
              </a:extLst>
            </p:cNvPr>
            <p:cNvSpPr/>
            <p:nvPr/>
          </p:nvSpPr>
          <p:spPr>
            <a:xfrm>
              <a:off x="3829725" y="617175"/>
              <a:ext cx="524475" cy="152775"/>
            </a:xfrm>
            <a:custGeom>
              <a:avLst/>
              <a:gdLst/>
              <a:ahLst/>
              <a:cxnLst/>
              <a:rect l="l" t="t" r="r" b="b"/>
              <a:pathLst>
                <a:path w="20979" h="6111" extrusionOk="0">
                  <a:moveTo>
                    <a:pt x="8451" y="176"/>
                  </a:moveTo>
                  <a:cubicBezTo>
                    <a:pt x="9233" y="176"/>
                    <a:pt x="9956" y="695"/>
                    <a:pt x="10201" y="1455"/>
                  </a:cubicBezTo>
                  <a:cubicBezTo>
                    <a:pt x="10214" y="1492"/>
                    <a:pt x="10239" y="1511"/>
                    <a:pt x="10267" y="1511"/>
                  </a:cubicBezTo>
                  <a:cubicBezTo>
                    <a:pt x="10295" y="1511"/>
                    <a:pt x="10326" y="1492"/>
                    <a:pt x="10351" y="1455"/>
                  </a:cubicBezTo>
                  <a:cubicBezTo>
                    <a:pt x="10627" y="778"/>
                    <a:pt x="11304" y="302"/>
                    <a:pt x="12056" y="302"/>
                  </a:cubicBezTo>
                  <a:cubicBezTo>
                    <a:pt x="12808" y="302"/>
                    <a:pt x="13509" y="778"/>
                    <a:pt x="13785" y="1480"/>
                  </a:cubicBezTo>
                  <a:cubicBezTo>
                    <a:pt x="13785" y="1516"/>
                    <a:pt x="13825" y="1540"/>
                    <a:pt x="13867" y="1540"/>
                  </a:cubicBezTo>
                  <a:cubicBezTo>
                    <a:pt x="13882" y="1540"/>
                    <a:pt x="13897" y="1537"/>
                    <a:pt x="13910" y="1530"/>
                  </a:cubicBezTo>
                  <a:cubicBezTo>
                    <a:pt x="14269" y="1095"/>
                    <a:pt x="14799" y="846"/>
                    <a:pt x="15338" y="846"/>
                  </a:cubicBezTo>
                  <a:cubicBezTo>
                    <a:pt x="15515" y="846"/>
                    <a:pt x="15692" y="873"/>
                    <a:pt x="15865" y="928"/>
                  </a:cubicBezTo>
                  <a:cubicBezTo>
                    <a:pt x="16517" y="1129"/>
                    <a:pt x="16993" y="1680"/>
                    <a:pt x="17118" y="2307"/>
                  </a:cubicBezTo>
                  <a:cubicBezTo>
                    <a:pt x="17134" y="2354"/>
                    <a:pt x="17170" y="2372"/>
                    <a:pt x="17207" y="2372"/>
                  </a:cubicBezTo>
                  <a:cubicBezTo>
                    <a:pt x="17229" y="2372"/>
                    <a:pt x="17250" y="2366"/>
                    <a:pt x="17269" y="2357"/>
                  </a:cubicBezTo>
                  <a:cubicBezTo>
                    <a:pt x="17645" y="1956"/>
                    <a:pt x="18146" y="1730"/>
                    <a:pt x="18697" y="1730"/>
                  </a:cubicBezTo>
                  <a:cubicBezTo>
                    <a:pt x="19825" y="1780"/>
                    <a:pt x="20677" y="2858"/>
                    <a:pt x="20427" y="3986"/>
                  </a:cubicBezTo>
                  <a:cubicBezTo>
                    <a:pt x="20249" y="4836"/>
                    <a:pt x="19463" y="5421"/>
                    <a:pt x="18622" y="5421"/>
                  </a:cubicBezTo>
                  <a:cubicBezTo>
                    <a:pt x="18397" y="5421"/>
                    <a:pt x="18168" y="5379"/>
                    <a:pt x="17945" y="5289"/>
                  </a:cubicBezTo>
                  <a:cubicBezTo>
                    <a:pt x="17369" y="5064"/>
                    <a:pt x="16968" y="4562"/>
                    <a:pt x="16818" y="3961"/>
                  </a:cubicBezTo>
                  <a:cubicBezTo>
                    <a:pt x="16818" y="3913"/>
                    <a:pt x="16787" y="3896"/>
                    <a:pt x="16753" y="3896"/>
                  </a:cubicBezTo>
                  <a:cubicBezTo>
                    <a:pt x="16732" y="3896"/>
                    <a:pt x="16711" y="3902"/>
                    <a:pt x="16692" y="3911"/>
                  </a:cubicBezTo>
                  <a:cubicBezTo>
                    <a:pt x="16334" y="4309"/>
                    <a:pt x="15833" y="4533"/>
                    <a:pt x="15316" y="4533"/>
                  </a:cubicBezTo>
                  <a:cubicBezTo>
                    <a:pt x="15182" y="4533"/>
                    <a:pt x="15047" y="4518"/>
                    <a:pt x="14913" y="4487"/>
                  </a:cubicBezTo>
                  <a:cubicBezTo>
                    <a:pt x="14311" y="4362"/>
                    <a:pt x="13835" y="3911"/>
                    <a:pt x="13610" y="3359"/>
                  </a:cubicBezTo>
                  <a:cubicBezTo>
                    <a:pt x="13592" y="3324"/>
                    <a:pt x="13549" y="3289"/>
                    <a:pt x="13508" y="3289"/>
                  </a:cubicBezTo>
                  <a:cubicBezTo>
                    <a:pt x="13491" y="3289"/>
                    <a:pt x="13474" y="3295"/>
                    <a:pt x="13459" y="3309"/>
                  </a:cubicBezTo>
                  <a:cubicBezTo>
                    <a:pt x="13104" y="3743"/>
                    <a:pt x="12593" y="3991"/>
                    <a:pt x="12050" y="3991"/>
                  </a:cubicBezTo>
                  <a:cubicBezTo>
                    <a:pt x="11903" y="3991"/>
                    <a:pt x="11754" y="3973"/>
                    <a:pt x="11605" y="3936"/>
                  </a:cubicBezTo>
                  <a:cubicBezTo>
                    <a:pt x="10978" y="3785"/>
                    <a:pt x="10477" y="3284"/>
                    <a:pt x="10301" y="2683"/>
                  </a:cubicBezTo>
                  <a:cubicBezTo>
                    <a:pt x="10289" y="2645"/>
                    <a:pt x="10257" y="2626"/>
                    <a:pt x="10226" y="2626"/>
                  </a:cubicBezTo>
                  <a:cubicBezTo>
                    <a:pt x="10195" y="2626"/>
                    <a:pt x="10163" y="2645"/>
                    <a:pt x="10151" y="2683"/>
                  </a:cubicBezTo>
                  <a:cubicBezTo>
                    <a:pt x="9900" y="3284"/>
                    <a:pt x="9374" y="3710"/>
                    <a:pt x="8747" y="3836"/>
                  </a:cubicBezTo>
                  <a:cubicBezTo>
                    <a:pt x="8656" y="3849"/>
                    <a:pt x="8563" y="3856"/>
                    <a:pt x="8471" y="3856"/>
                  </a:cubicBezTo>
                  <a:cubicBezTo>
                    <a:pt x="7885" y="3856"/>
                    <a:pt x="7311" y="3585"/>
                    <a:pt x="6943" y="3109"/>
                  </a:cubicBezTo>
                  <a:cubicBezTo>
                    <a:pt x="6930" y="3084"/>
                    <a:pt x="6899" y="3071"/>
                    <a:pt x="6868" y="3071"/>
                  </a:cubicBezTo>
                  <a:cubicBezTo>
                    <a:pt x="6836" y="3071"/>
                    <a:pt x="6805" y="3084"/>
                    <a:pt x="6793" y="3109"/>
                  </a:cubicBezTo>
                  <a:cubicBezTo>
                    <a:pt x="6642" y="3660"/>
                    <a:pt x="6266" y="4086"/>
                    <a:pt x="5765" y="4312"/>
                  </a:cubicBezTo>
                  <a:cubicBezTo>
                    <a:pt x="5528" y="4425"/>
                    <a:pt x="5274" y="4479"/>
                    <a:pt x="5021" y="4479"/>
                  </a:cubicBezTo>
                  <a:cubicBezTo>
                    <a:pt x="4658" y="4479"/>
                    <a:pt x="4295" y="4368"/>
                    <a:pt x="3985" y="4161"/>
                  </a:cubicBezTo>
                  <a:cubicBezTo>
                    <a:pt x="3971" y="4147"/>
                    <a:pt x="3956" y="4141"/>
                    <a:pt x="3943" y="4141"/>
                  </a:cubicBezTo>
                  <a:cubicBezTo>
                    <a:pt x="3910" y="4141"/>
                    <a:pt x="3885" y="4176"/>
                    <a:pt x="3885" y="4212"/>
                  </a:cubicBezTo>
                  <a:cubicBezTo>
                    <a:pt x="3835" y="4838"/>
                    <a:pt x="3484" y="5415"/>
                    <a:pt x="2958" y="5715"/>
                  </a:cubicBezTo>
                  <a:cubicBezTo>
                    <a:pt x="2677" y="5881"/>
                    <a:pt x="2356" y="5963"/>
                    <a:pt x="2037" y="5963"/>
                  </a:cubicBezTo>
                  <a:cubicBezTo>
                    <a:pt x="1730" y="5963"/>
                    <a:pt x="1424" y="5888"/>
                    <a:pt x="1153" y="5740"/>
                  </a:cubicBezTo>
                  <a:cubicBezTo>
                    <a:pt x="602" y="5440"/>
                    <a:pt x="251" y="4888"/>
                    <a:pt x="201" y="4262"/>
                  </a:cubicBezTo>
                  <a:cubicBezTo>
                    <a:pt x="151" y="3635"/>
                    <a:pt x="427" y="3034"/>
                    <a:pt x="928" y="2658"/>
                  </a:cubicBezTo>
                  <a:cubicBezTo>
                    <a:pt x="1254" y="2410"/>
                    <a:pt x="1641" y="2284"/>
                    <a:pt x="2029" y="2284"/>
                  </a:cubicBezTo>
                  <a:cubicBezTo>
                    <a:pt x="2387" y="2284"/>
                    <a:pt x="2746" y="2391"/>
                    <a:pt x="3058" y="2608"/>
                  </a:cubicBezTo>
                  <a:cubicBezTo>
                    <a:pt x="3072" y="2612"/>
                    <a:pt x="3085" y="2614"/>
                    <a:pt x="3097" y="2614"/>
                  </a:cubicBezTo>
                  <a:cubicBezTo>
                    <a:pt x="3150" y="2614"/>
                    <a:pt x="3183" y="2573"/>
                    <a:pt x="3183" y="2532"/>
                  </a:cubicBezTo>
                  <a:cubicBezTo>
                    <a:pt x="3234" y="1806"/>
                    <a:pt x="3710" y="1154"/>
                    <a:pt x="4386" y="903"/>
                  </a:cubicBezTo>
                  <a:cubicBezTo>
                    <a:pt x="4589" y="831"/>
                    <a:pt x="4797" y="797"/>
                    <a:pt x="5002" y="797"/>
                  </a:cubicBezTo>
                  <a:cubicBezTo>
                    <a:pt x="5584" y="797"/>
                    <a:pt x="6146" y="1073"/>
                    <a:pt x="6517" y="1555"/>
                  </a:cubicBezTo>
                  <a:cubicBezTo>
                    <a:pt x="6528" y="1577"/>
                    <a:pt x="6555" y="1590"/>
                    <a:pt x="6580" y="1590"/>
                  </a:cubicBezTo>
                  <a:cubicBezTo>
                    <a:pt x="6612" y="1590"/>
                    <a:pt x="6642" y="1571"/>
                    <a:pt x="6642" y="1530"/>
                  </a:cubicBezTo>
                  <a:cubicBezTo>
                    <a:pt x="6868" y="753"/>
                    <a:pt x="7569" y="176"/>
                    <a:pt x="8397" y="176"/>
                  </a:cubicBezTo>
                  <a:cubicBezTo>
                    <a:pt x="8415" y="176"/>
                    <a:pt x="8433" y="176"/>
                    <a:pt x="8451" y="176"/>
                  </a:cubicBezTo>
                  <a:close/>
                  <a:moveTo>
                    <a:pt x="8397" y="1"/>
                  </a:moveTo>
                  <a:cubicBezTo>
                    <a:pt x="7548" y="25"/>
                    <a:pt x="6832" y="558"/>
                    <a:pt x="6542" y="1331"/>
                  </a:cubicBezTo>
                  <a:lnTo>
                    <a:pt x="6542" y="1331"/>
                  </a:lnTo>
                  <a:cubicBezTo>
                    <a:pt x="6153" y="889"/>
                    <a:pt x="5594" y="637"/>
                    <a:pt x="5022" y="637"/>
                  </a:cubicBezTo>
                  <a:cubicBezTo>
                    <a:pt x="4801" y="637"/>
                    <a:pt x="4578" y="674"/>
                    <a:pt x="4361" y="753"/>
                  </a:cubicBezTo>
                  <a:cubicBezTo>
                    <a:pt x="3631" y="1012"/>
                    <a:pt x="3144" y="1648"/>
                    <a:pt x="3047" y="2391"/>
                  </a:cubicBezTo>
                  <a:lnTo>
                    <a:pt x="3047" y="2391"/>
                  </a:lnTo>
                  <a:cubicBezTo>
                    <a:pt x="2734" y="2217"/>
                    <a:pt x="2380" y="2126"/>
                    <a:pt x="2027" y="2126"/>
                  </a:cubicBezTo>
                  <a:cubicBezTo>
                    <a:pt x="1690" y="2126"/>
                    <a:pt x="1353" y="2209"/>
                    <a:pt x="1053" y="2382"/>
                  </a:cubicBezTo>
                  <a:cubicBezTo>
                    <a:pt x="452" y="2708"/>
                    <a:pt x="76" y="3334"/>
                    <a:pt x="51" y="4011"/>
                  </a:cubicBezTo>
                  <a:cubicBezTo>
                    <a:pt x="0" y="4688"/>
                    <a:pt x="326" y="5364"/>
                    <a:pt x="878" y="5740"/>
                  </a:cubicBezTo>
                  <a:cubicBezTo>
                    <a:pt x="1217" y="5987"/>
                    <a:pt x="1632" y="6111"/>
                    <a:pt x="2047" y="6111"/>
                  </a:cubicBezTo>
                  <a:cubicBezTo>
                    <a:pt x="2307" y="6111"/>
                    <a:pt x="2567" y="6062"/>
                    <a:pt x="2808" y="5966"/>
                  </a:cubicBezTo>
                  <a:cubicBezTo>
                    <a:pt x="3465" y="5684"/>
                    <a:pt x="3925" y="5072"/>
                    <a:pt x="4021" y="4357"/>
                  </a:cubicBezTo>
                  <a:lnTo>
                    <a:pt x="4021" y="4357"/>
                  </a:lnTo>
                  <a:cubicBezTo>
                    <a:pt x="4325" y="4535"/>
                    <a:pt x="4673" y="4628"/>
                    <a:pt x="5024" y="4628"/>
                  </a:cubicBezTo>
                  <a:cubicBezTo>
                    <a:pt x="5292" y="4628"/>
                    <a:pt x="5562" y="4574"/>
                    <a:pt x="5815" y="4462"/>
                  </a:cubicBezTo>
                  <a:cubicBezTo>
                    <a:pt x="6324" y="4254"/>
                    <a:pt x="6726" y="3811"/>
                    <a:pt x="6903" y="3291"/>
                  </a:cubicBezTo>
                  <a:lnTo>
                    <a:pt x="6903" y="3291"/>
                  </a:lnTo>
                  <a:cubicBezTo>
                    <a:pt x="7288" y="3743"/>
                    <a:pt x="7839" y="4013"/>
                    <a:pt x="8427" y="4013"/>
                  </a:cubicBezTo>
                  <a:cubicBezTo>
                    <a:pt x="8533" y="4013"/>
                    <a:pt x="8640" y="4004"/>
                    <a:pt x="8747" y="3986"/>
                  </a:cubicBezTo>
                  <a:cubicBezTo>
                    <a:pt x="9383" y="3872"/>
                    <a:pt x="9916" y="3471"/>
                    <a:pt x="10216" y="2912"/>
                  </a:cubicBezTo>
                  <a:lnTo>
                    <a:pt x="10216" y="2912"/>
                  </a:lnTo>
                  <a:cubicBezTo>
                    <a:pt x="10451" y="3480"/>
                    <a:pt x="10941" y="3927"/>
                    <a:pt x="11554" y="4086"/>
                  </a:cubicBezTo>
                  <a:cubicBezTo>
                    <a:pt x="11713" y="4123"/>
                    <a:pt x="11873" y="4141"/>
                    <a:pt x="12031" y="4141"/>
                  </a:cubicBezTo>
                  <a:cubicBezTo>
                    <a:pt x="12587" y="4141"/>
                    <a:pt x="13121" y="3919"/>
                    <a:pt x="13511" y="3515"/>
                  </a:cubicBezTo>
                  <a:lnTo>
                    <a:pt x="13511" y="3515"/>
                  </a:lnTo>
                  <a:cubicBezTo>
                    <a:pt x="13760" y="4076"/>
                    <a:pt x="14257" y="4498"/>
                    <a:pt x="14863" y="4638"/>
                  </a:cubicBezTo>
                  <a:cubicBezTo>
                    <a:pt x="15013" y="4675"/>
                    <a:pt x="15165" y="4693"/>
                    <a:pt x="15317" y="4693"/>
                  </a:cubicBezTo>
                  <a:cubicBezTo>
                    <a:pt x="15825" y="4693"/>
                    <a:pt x="16326" y="4491"/>
                    <a:pt x="16710" y="4142"/>
                  </a:cubicBezTo>
                  <a:lnTo>
                    <a:pt x="16710" y="4142"/>
                  </a:lnTo>
                  <a:cubicBezTo>
                    <a:pt x="16979" y="4997"/>
                    <a:pt x="17791" y="5575"/>
                    <a:pt x="18643" y="5575"/>
                  </a:cubicBezTo>
                  <a:cubicBezTo>
                    <a:pt x="18896" y="5575"/>
                    <a:pt x="19152" y="5524"/>
                    <a:pt x="19399" y="5415"/>
                  </a:cubicBezTo>
                  <a:cubicBezTo>
                    <a:pt x="20527" y="4938"/>
                    <a:pt x="20978" y="3560"/>
                    <a:pt x="20326" y="2532"/>
                  </a:cubicBezTo>
                  <a:cubicBezTo>
                    <a:pt x="19977" y="1958"/>
                    <a:pt x="19378" y="1608"/>
                    <a:pt x="18705" y="1580"/>
                  </a:cubicBezTo>
                  <a:lnTo>
                    <a:pt x="18705" y="1580"/>
                  </a:lnTo>
                  <a:cubicBezTo>
                    <a:pt x="18702" y="1580"/>
                    <a:pt x="18700" y="1580"/>
                    <a:pt x="18697" y="1580"/>
                  </a:cubicBezTo>
                  <a:cubicBezTo>
                    <a:pt x="18140" y="1580"/>
                    <a:pt x="17625" y="1774"/>
                    <a:pt x="17233" y="2142"/>
                  </a:cubicBezTo>
                  <a:lnTo>
                    <a:pt x="17233" y="2142"/>
                  </a:lnTo>
                  <a:cubicBezTo>
                    <a:pt x="17047" y="1504"/>
                    <a:pt x="16546" y="988"/>
                    <a:pt x="15915" y="778"/>
                  </a:cubicBezTo>
                  <a:cubicBezTo>
                    <a:pt x="15725" y="723"/>
                    <a:pt x="15532" y="696"/>
                    <a:pt x="15341" y="696"/>
                  </a:cubicBezTo>
                  <a:cubicBezTo>
                    <a:pt x="14796" y="696"/>
                    <a:pt x="14268" y="914"/>
                    <a:pt x="13877" y="1306"/>
                  </a:cubicBezTo>
                  <a:lnTo>
                    <a:pt x="13877" y="1306"/>
                  </a:lnTo>
                  <a:cubicBezTo>
                    <a:pt x="13528" y="621"/>
                    <a:pt x="12837" y="151"/>
                    <a:pt x="12056" y="151"/>
                  </a:cubicBezTo>
                  <a:cubicBezTo>
                    <a:pt x="11296" y="151"/>
                    <a:pt x="10620" y="575"/>
                    <a:pt x="10282" y="1246"/>
                  </a:cubicBezTo>
                  <a:lnTo>
                    <a:pt x="10282" y="1246"/>
                  </a:lnTo>
                  <a:cubicBezTo>
                    <a:pt x="9957" y="496"/>
                    <a:pt x="9209" y="1"/>
                    <a:pt x="8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9367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441;p60">
            <a:extLst>
              <a:ext uri="{FF2B5EF4-FFF2-40B4-BE49-F238E27FC236}">
                <a16:creationId xmlns:a16="http://schemas.microsoft.com/office/drawing/2014/main" id="{180C44E2-3FB5-4309-BD79-96EF0CE99E63}"/>
              </a:ext>
            </a:extLst>
          </p:cNvPr>
          <p:cNvSpPr txBox="1"/>
          <p:nvPr/>
        </p:nvSpPr>
        <p:spPr>
          <a:xfrm>
            <a:off x="82550" y="115105"/>
            <a:ext cx="6306996" cy="9540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800"/>
              <a:buFont typeface="Times New Roman"/>
              <a:buNone/>
            </a:pPr>
            <a:r>
              <a:rPr lang="en-US" sz="28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28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sinh</a:t>
            </a:r>
            <a:r>
              <a:rPr lang="en-US" sz="28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đánh</a:t>
            </a:r>
            <a:r>
              <a:rPr lang="en-US" sz="28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nhau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800"/>
              <a:buFont typeface="Times New Roman"/>
              <a:buNone/>
            </a:pPr>
            <a:r>
              <a:rPr lang="en-US" sz="28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=&gt; </a:t>
            </a:r>
            <a:r>
              <a:rPr lang="en-US" sz="28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Biểu</a:t>
            </a:r>
            <a:r>
              <a:rPr lang="en-US" sz="28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hiện</a:t>
            </a:r>
            <a:r>
              <a:rPr lang="en-US" sz="28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thiếu</a:t>
            </a:r>
            <a:r>
              <a:rPr lang="en-US" sz="28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kỉ</a:t>
            </a:r>
            <a:r>
              <a:rPr lang="en-US" sz="28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luật</a:t>
            </a:r>
            <a:r>
              <a:rPr lang="en-US" sz="28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thiếu</a:t>
            </a:r>
            <a:r>
              <a:rPr lang="en-US" sz="28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đạo</a:t>
            </a:r>
            <a:r>
              <a:rPr lang="en-US" sz="28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đức</a:t>
            </a:r>
            <a:endParaRPr dirty="0"/>
          </a:p>
        </p:txBody>
      </p:sp>
      <p:pic>
        <p:nvPicPr>
          <p:cNvPr id="16" name="Google Shape;444;p60" descr="vnme189793small264737">
            <a:extLst>
              <a:ext uri="{FF2B5EF4-FFF2-40B4-BE49-F238E27FC236}">
                <a16:creationId xmlns:a16="http://schemas.microsoft.com/office/drawing/2014/main" id="{CA0E6414-D495-4450-9978-ADCEA186E25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550" y="1148316"/>
            <a:ext cx="4362304" cy="388088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087;p40">
            <a:extLst>
              <a:ext uri="{FF2B5EF4-FFF2-40B4-BE49-F238E27FC236}">
                <a16:creationId xmlns:a16="http://schemas.microsoft.com/office/drawing/2014/main" id="{81B255AB-4959-4BE1-B910-F2856DD015E7}"/>
              </a:ext>
            </a:extLst>
          </p:cNvPr>
          <p:cNvSpPr txBox="1">
            <a:spLocks/>
          </p:cNvSpPr>
          <p:nvPr/>
        </p:nvSpPr>
        <p:spPr>
          <a:xfrm>
            <a:off x="6750354" y="2072990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Concert One"/>
              <a:buNone/>
              <a:defRPr sz="2500" b="0" i="0" u="none" strike="noStrike" cap="none">
                <a:solidFill>
                  <a:schemeClr val="accen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thiếu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đạo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đức</a:t>
            </a:r>
            <a:endParaRPr lang="en-US" sz="2800" b="1" dirty="0">
              <a:latin typeface="Baloo 2" panose="020B0604020202020204" charset="0"/>
              <a:cs typeface="Baloo 2" panose="020B0604020202020204" charset="0"/>
            </a:endParaRPr>
          </a:p>
        </p:txBody>
      </p:sp>
      <p:sp>
        <p:nvSpPr>
          <p:cNvPr id="18" name="Google Shape;1089;p40">
            <a:extLst>
              <a:ext uri="{FF2B5EF4-FFF2-40B4-BE49-F238E27FC236}">
                <a16:creationId xmlns:a16="http://schemas.microsoft.com/office/drawing/2014/main" id="{B9399472-E026-44AE-A32D-CEDE252D974F}"/>
              </a:ext>
            </a:extLst>
          </p:cNvPr>
          <p:cNvSpPr txBox="1">
            <a:spLocks/>
          </p:cNvSpPr>
          <p:nvPr/>
        </p:nvSpPr>
        <p:spPr>
          <a:xfrm>
            <a:off x="4444854" y="4156527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Concert One"/>
              <a:buNone/>
              <a:defRPr sz="2500" b="0" i="0" u="none" strike="noStrike" cap="none">
                <a:solidFill>
                  <a:schemeClr val="accen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biểu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hiện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tính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kỉ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luật</a:t>
            </a:r>
            <a:endParaRPr lang="en-US" sz="2800" b="1" dirty="0">
              <a:latin typeface="Baloo 2" panose="020B0604020202020204" charset="0"/>
              <a:cs typeface="Baloo 2" panose="020B0604020202020204" charset="0"/>
            </a:endParaRPr>
          </a:p>
        </p:txBody>
      </p:sp>
      <p:sp>
        <p:nvSpPr>
          <p:cNvPr id="19" name="Google Shape;1091;p40">
            <a:extLst>
              <a:ext uri="{FF2B5EF4-FFF2-40B4-BE49-F238E27FC236}">
                <a16:creationId xmlns:a16="http://schemas.microsoft.com/office/drawing/2014/main" id="{7B7FB9DD-A719-48B6-B1D8-3A2423A65134}"/>
              </a:ext>
            </a:extLst>
          </p:cNvPr>
          <p:cNvSpPr txBox="1">
            <a:spLocks/>
          </p:cNvSpPr>
          <p:nvPr/>
        </p:nvSpPr>
        <p:spPr>
          <a:xfrm>
            <a:off x="6983530" y="4027231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Concert One"/>
              <a:buNone/>
              <a:defRPr sz="2500" b="0" i="0" u="none" strike="noStrike" cap="none">
                <a:solidFill>
                  <a:schemeClr val="accen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800" b="1">
                <a:latin typeface="Baloo 2" panose="020B0604020202020204" charset="0"/>
                <a:cs typeface="Baloo 2" panose="020B0604020202020204" charset="0"/>
              </a:rPr>
              <a:t>thiếu kỉ luật</a:t>
            </a:r>
            <a:endParaRPr lang="en-US" sz="2800" b="1" dirty="0">
              <a:latin typeface="Baloo 2" panose="020B0604020202020204" charset="0"/>
              <a:cs typeface="Baloo 2" panose="020B0604020202020204" charset="0"/>
            </a:endParaRPr>
          </a:p>
        </p:txBody>
      </p:sp>
      <p:sp>
        <p:nvSpPr>
          <p:cNvPr id="20" name="Google Shape;1093;p40">
            <a:extLst>
              <a:ext uri="{FF2B5EF4-FFF2-40B4-BE49-F238E27FC236}">
                <a16:creationId xmlns:a16="http://schemas.microsoft.com/office/drawing/2014/main" id="{12AB02C2-F196-4D5B-9EF5-42E0A4789131}"/>
              </a:ext>
            </a:extLst>
          </p:cNvPr>
          <p:cNvSpPr txBox="1">
            <a:spLocks/>
          </p:cNvSpPr>
          <p:nvPr/>
        </p:nvSpPr>
        <p:spPr>
          <a:xfrm>
            <a:off x="4832326" y="1443565"/>
            <a:ext cx="1275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oncert One"/>
              <a:buNone/>
              <a:defRPr sz="3000" b="0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/>
              <a:t>A.</a:t>
            </a:r>
            <a:endParaRPr lang="en-US" dirty="0"/>
          </a:p>
        </p:txBody>
      </p:sp>
      <p:sp>
        <p:nvSpPr>
          <p:cNvPr id="21" name="Google Shape;1094;p40">
            <a:extLst>
              <a:ext uri="{FF2B5EF4-FFF2-40B4-BE49-F238E27FC236}">
                <a16:creationId xmlns:a16="http://schemas.microsoft.com/office/drawing/2014/main" id="{D58258CA-B9FC-4E09-A69D-193FEA0382C4}"/>
              </a:ext>
            </a:extLst>
          </p:cNvPr>
          <p:cNvSpPr txBox="1">
            <a:spLocks/>
          </p:cNvSpPr>
          <p:nvPr/>
        </p:nvSpPr>
        <p:spPr>
          <a:xfrm>
            <a:off x="7265460" y="1545290"/>
            <a:ext cx="1275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oncert One"/>
              <a:buNone/>
              <a:defRPr sz="3000" b="0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/>
              <a:t>B.</a:t>
            </a:r>
            <a:endParaRPr lang="en-US" dirty="0"/>
          </a:p>
        </p:txBody>
      </p:sp>
      <p:sp>
        <p:nvSpPr>
          <p:cNvPr id="22" name="Google Shape;1095;p40">
            <a:extLst>
              <a:ext uri="{FF2B5EF4-FFF2-40B4-BE49-F238E27FC236}">
                <a16:creationId xmlns:a16="http://schemas.microsoft.com/office/drawing/2014/main" id="{3CD418A8-17EC-4C5B-9061-DE86D182E073}"/>
              </a:ext>
            </a:extLst>
          </p:cNvPr>
          <p:cNvSpPr txBox="1">
            <a:spLocks/>
          </p:cNvSpPr>
          <p:nvPr/>
        </p:nvSpPr>
        <p:spPr>
          <a:xfrm>
            <a:off x="4982594" y="3448281"/>
            <a:ext cx="1275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oncert One"/>
              <a:buNone/>
              <a:defRPr sz="3000" b="0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dirty="0"/>
              <a:t>C.</a:t>
            </a:r>
          </a:p>
        </p:txBody>
      </p:sp>
      <p:sp>
        <p:nvSpPr>
          <p:cNvPr id="23" name="Google Shape;1096;p40">
            <a:extLst>
              <a:ext uri="{FF2B5EF4-FFF2-40B4-BE49-F238E27FC236}">
                <a16:creationId xmlns:a16="http://schemas.microsoft.com/office/drawing/2014/main" id="{C7F962F8-4D20-4F9F-8A34-B2E5091B228F}"/>
              </a:ext>
            </a:extLst>
          </p:cNvPr>
          <p:cNvSpPr txBox="1">
            <a:spLocks/>
          </p:cNvSpPr>
          <p:nvPr/>
        </p:nvSpPr>
        <p:spPr>
          <a:xfrm>
            <a:off x="7452178" y="3407095"/>
            <a:ext cx="1275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oncert One"/>
              <a:buNone/>
              <a:defRPr sz="3000" b="0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/>
              <a:t>D.</a:t>
            </a:r>
            <a:endParaRPr lang="en-US" dirty="0"/>
          </a:p>
        </p:txBody>
      </p:sp>
      <p:sp>
        <p:nvSpPr>
          <p:cNvPr id="24" name="Google Shape;1085;p40">
            <a:extLst>
              <a:ext uri="{FF2B5EF4-FFF2-40B4-BE49-F238E27FC236}">
                <a16:creationId xmlns:a16="http://schemas.microsoft.com/office/drawing/2014/main" id="{357A2E18-9A93-428C-8FF5-7D2EF301CD42}"/>
              </a:ext>
            </a:extLst>
          </p:cNvPr>
          <p:cNvSpPr txBox="1">
            <a:spLocks/>
          </p:cNvSpPr>
          <p:nvPr/>
        </p:nvSpPr>
        <p:spPr>
          <a:xfrm>
            <a:off x="4538474" y="2272346"/>
            <a:ext cx="1863004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Concert One"/>
              <a:buNone/>
              <a:defRPr sz="2500" b="0" i="0" u="none" strike="noStrike" cap="none">
                <a:solidFill>
                  <a:schemeClr val="accen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biểu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hiện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đạo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đức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</a:p>
        </p:txBody>
      </p:sp>
      <p:grpSp>
        <p:nvGrpSpPr>
          <p:cNvPr id="25" name="Google Shape;965;p39">
            <a:extLst>
              <a:ext uri="{FF2B5EF4-FFF2-40B4-BE49-F238E27FC236}">
                <a16:creationId xmlns:a16="http://schemas.microsoft.com/office/drawing/2014/main" id="{24B60E40-7791-4F66-9F25-AAEAECAFB45D}"/>
              </a:ext>
            </a:extLst>
          </p:cNvPr>
          <p:cNvGrpSpPr/>
          <p:nvPr/>
        </p:nvGrpSpPr>
        <p:grpSpPr>
          <a:xfrm rot="20459161">
            <a:off x="6743894" y="308679"/>
            <a:ext cx="1461299" cy="917384"/>
            <a:chOff x="2462550" y="1780100"/>
            <a:chExt cx="842125" cy="528675"/>
          </a:xfrm>
        </p:grpSpPr>
        <p:sp>
          <p:nvSpPr>
            <p:cNvPr id="26" name="Google Shape;966;p39">
              <a:extLst>
                <a:ext uri="{FF2B5EF4-FFF2-40B4-BE49-F238E27FC236}">
                  <a16:creationId xmlns:a16="http://schemas.microsoft.com/office/drawing/2014/main" id="{412C68AF-C5BF-407C-BA41-A4CBFF240E22}"/>
                </a:ext>
              </a:extLst>
            </p:cNvPr>
            <p:cNvSpPr/>
            <p:nvPr/>
          </p:nvSpPr>
          <p:spPr>
            <a:xfrm>
              <a:off x="2572200" y="1781975"/>
              <a:ext cx="620325" cy="524475"/>
            </a:xfrm>
            <a:custGeom>
              <a:avLst/>
              <a:gdLst/>
              <a:ahLst/>
              <a:cxnLst/>
              <a:rect l="l" t="t" r="r" b="b"/>
              <a:pathLst>
                <a:path w="24813" h="20979" extrusionOk="0">
                  <a:moveTo>
                    <a:pt x="12407" y="1"/>
                  </a:moveTo>
                  <a:cubicBezTo>
                    <a:pt x="5564" y="1"/>
                    <a:pt x="0" y="4713"/>
                    <a:pt x="0" y="10502"/>
                  </a:cubicBezTo>
                  <a:cubicBezTo>
                    <a:pt x="0" y="16292"/>
                    <a:pt x="5564" y="20978"/>
                    <a:pt x="12407" y="20978"/>
                  </a:cubicBezTo>
                  <a:cubicBezTo>
                    <a:pt x="19274" y="20978"/>
                    <a:pt x="24813" y="16292"/>
                    <a:pt x="24813" y="10502"/>
                  </a:cubicBezTo>
                  <a:cubicBezTo>
                    <a:pt x="24813" y="4713"/>
                    <a:pt x="19274" y="1"/>
                    <a:pt x="12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67;p39">
              <a:extLst>
                <a:ext uri="{FF2B5EF4-FFF2-40B4-BE49-F238E27FC236}">
                  <a16:creationId xmlns:a16="http://schemas.microsoft.com/office/drawing/2014/main" id="{69906393-C480-4E28-9D29-8E4454CA3FAA}"/>
                </a:ext>
              </a:extLst>
            </p:cNvPr>
            <p:cNvSpPr/>
            <p:nvPr/>
          </p:nvSpPr>
          <p:spPr>
            <a:xfrm>
              <a:off x="2565925" y="1780150"/>
              <a:ext cx="629100" cy="528625"/>
            </a:xfrm>
            <a:custGeom>
              <a:avLst/>
              <a:gdLst/>
              <a:ahLst/>
              <a:cxnLst/>
              <a:rect l="l" t="t" r="r" b="b"/>
              <a:pathLst>
                <a:path w="25164" h="21145" extrusionOk="0">
                  <a:moveTo>
                    <a:pt x="12663" y="166"/>
                  </a:moveTo>
                  <a:cubicBezTo>
                    <a:pt x="13494" y="166"/>
                    <a:pt x="14324" y="236"/>
                    <a:pt x="15139" y="374"/>
                  </a:cubicBezTo>
                  <a:cubicBezTo>
                    <a:pt x="17495" y="775"/>
                    <a:pt x="19775" y="1778"/>
                    <a:pt x="21555" y="3382"/>
                  </a:cubicBezTo>
                  <a:cubicBezTo>
                    <a:pt x="23209" y="4836"/>
                    <a:pt x="24437" y="6765"/>
                    <a:pt x="24838" y="8946"/>
                  </a:cubicBezTo>
                  <a:cubicBezTo>
                    <a:pt x="24938" y="9497"/>
                    <a:pt x="24988" y="10024"/>
                    <a:pt x="24988" y="10575"/>
                  </a:cubicBezTo>
                  <a:cubicBezTo>
                    <a:pt x="24988" y="12781"/>
                    <a:pt x="24136" y="14911"/>
                    <a:pt x="22708" y="16615"/>
                  </a:cubicBezTo>
                  <a:cubicBezTo>
                    <a:pt x="21179" y="18395"/>
                    <a:pt x="19124" y="19648"/>
                    <a:pt x="16893" y="20350"/>
                  </a:cubicBezTo>
                  <a:cubicBezTo>
                    <a:pt x="15529" y="20767"/>
                    <a:pt x="14102" y="20976"/>
                    <a:pt x="12678" y="20976"/>
                  </a:cubicBezTo>
                  <a:cubicBezTo>
                    <a:pt x="11539" y="20976"/>
                    <a:pt x="10402" y="20842"/>
                    <a:pt x="9299" y="20575"/>
                  </a:cubicBezTo>
                  <a:cubicBezTo>
                    <a:pt x="6993" y="20024"/>
                    <a:pt x="4813" y="18896"/>
                    <a:pt x="3159" y="17192"/>
                  </a:cubicBezTo>
                  <a:cubicBezTo>
                    <a:pt x="1630" y="15613"/>
                    <a:pt x="577" y="13558"/>
                    <a:pt x="377" y="11352"/>
                  </a:cubicBezTo>
                  <a:cubicBezTo>
                    <a:pt x="176" y="9172"/>
                    <a:pt x="828" y="6966"/>
                    <a:pt x="2106" y="5187"/>
                  </a:cubicBezTo>
                  <a:cubicBezTo>
                    <a:pt x="3459" y="3307"/>
                    <a:pt x="5439" y="1903"/>
                    <a:pt x="7595" y="1076"/>
                  </a:cubicBezTo>
                  <a:cubicBezTo>
                    <a:pt x="9202" y="467"/>
                    <a:pt x="10935" y="166"/>
                    <a:pt x="12663" y="166"/>
                  </a:cubicBezTo>
                  <a:close/>
                  <a:moveTo>
                    <a:pt x="12665" y="1"/>
                  </a:moveTo>
                  <a:cubicBezTo>
                    <a:pt x="11515" y="1"/>
                    <a:pt x="10365" y="134"/>
                    <a:pt x="9249" y="400"/>
                  </a:cubicBezTo>
                  <a:cubicBezTo>
                    <a:pt x="6918" y="951"/>
                    <a:pt x="4713" y="2104"/>
                    <a:pt x="3033" y="3833"/>
                  </a:cubicBezTo>
                  <a:cubicBezTo>
                    <a:pt x="1480" y="5437"/>
                    <a:pt x="427" y="7492"/>
                    <a:pt x="201" y="9723"/>
                  </a:cubicBezTo>
                  <a:cubicBezTo>
                    <a:pt x="1" y="11979"/>
                    <a:pt x="652" y="14209"/>
                    <a:pt x="1956" y="16039"/>
                  </a:cubicBezTo>
                  <a:cubicBezTo>
                    <a:pt x="3334" y="17943"/>
                    <a:pt x="5314" y="19347"/>
                    <a:pt x="7495" y="20199"/>
                  </a:cubicBezTo>
                  <a:cubicBezTo>
                    <a:pt x="9123" y="20827"/>
                    <a:pt x="10877" y="21144"/>
                    <a:pt x="12634" y="21144"/>
                  </a:cubicBezTo>
                  <a:cubicBezTo>
                    <a:pt x="13473" y="21144"/>
                    <a:pt x="14312" y="21072"/>
                    <a:pt x="15139" y="20926"/>
                  </a:cubicBezTo>
                  <a:cubicBezTo>
                    <a:pt x="17545" y="20525"/>
                    <a:pt x="19851" y="19497"/>
                    <a:pt x="21680" y="17893"/>
                  </a:cubicBezTo>
                  <a:cubicBezTo>
                    <a:pt x="23359" y="16415"/>
                    <a:pt x="24612" y="14410"/>
                    <a:pt x="25013" y="12204"/>
                  </a:cubicBezTo>
                  <a:cubicBezTo>
                    <a:pt x="25114" y="11653"/>
                    <a:pt x="25164" y="11126"/>
                    <a:pt x="25164" y="10575"/>
                  </a:cubicBezTo>
                  <a:cubicBezTo>
                    <a:pt x="25164" y="8319"/>
                    <a:pt x="24287" y="6164"/>
                    <a:pt x="22858" y="4460"/>
                  </a:cubicBezTo>
                  <a:cubicBezTo>
                    <a:pt x="21329" y="2630"/>
                    <a:pt x="19224" y="1352"/>
                    <a:pt x="16968" y="650"/>
                  </a:cubicBezTo>
                  <a:cubicBezTo>
                    <a:pt x="15581" y="216"/>
                    <a:pt x="14123" y="1"/>
                    <a:pt x="12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68;p39">
              <a:extLst>
                <a:ext uri="{FF2B5EF4-FFF2-40B4-BE49-F238E27FC236}">
                  <a16:creationId xmlns:a16="http://schemas.microsoft.com/office/drawing/2014/main" id="{BE386DEF-CA53-4227-98F1-56ED75153F9F}"/>
                </a:ext>
              </a:extLst>
            </p:cNvPr>
            <p:cNvSpPr/>
            <p:nvPr/>
          </p:nvSpPr>
          <p:spPr>
            <a:xfrm>
              <a:off x="2619825" y="1803900"/>
              <a:ext cx="525075" cy="375975"/>
            </a:xfrm>
            <a:custGeom>
              <a:avLst/>
              <a:gdLst/>
              <a:ahLst/>
              <a:cxnLst/>
              <a:rect l="l" t="t" r="r" b="b"/>
              <a:pathLst>
                <a:path w="21003" h="15039" extrusionOk="0">
                  <a:moveTo>
                    <a:pt x="10502" y="1"/>
                  </a:moveTo>
                  <a:cubicBezTo>
                    <a:pt x="4712" y="1"/>
                    <a:pt x="0" y="3359"/>
                    <a:pt x="0" y="7520"/>
                  </a:cubicBezTo>
                  <a:cubicBezTo>
                    <a:pt x="0" y="11655"/>
                    <a:pt x="4712" y="15039"/>
                    <a:pt x="10502" y="15039"/>
                  </a:cubicBezTo>
                  <a:cubicBezTo>
                    <a:pt x="16316" y="15039"/>
                    <a:pt x="21003" y="11655"/>
                    <a:pt x="21003" y="7520"/>
                  </a:cubicBezTo>
                  <a:cubicBezTo>
                    <a:pt x="21003" y="3359"/>
                    <a:pt x="16316" y="1"/>
                    <a:pt x="10502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69;p39">
              <a:extLst>
                <a:ext uri="{FF2B5EF4-FFF2-40B4-BE49-F238E27FC236}">
                  <a16:creationId xmlns:a16="http://schemas.microsoft.com/office/drawing/2014/main" id="{3DB76472-A9CD-4C27-B3A7-8049204E49F7}"/>
                </a:ext>
              </a:extLst>
            </p:cNvPr>
            <p:cNvSpPr/>
            <p:nvPr/>
          </p:nvSpPr>
          <p:spPr>
            <a:xfrm>
              <a:off x="3102900" y="1805975"/>
              <a:ext cx="201775" cy="115750"/>
            </a:xfrm>
            <a:custGeom>
              <a:avLst/>
              <a:gdLst/>
              <a:ahLst/>
              <a:cxnLst/>
              <a:rect l="l" t="t" r="r" b="b"/>
              <a:pathLst>
                <a:path w="8071" h="4630" extrusionOk="0">
                  <a:moveTo>
                    <a:pt x="3687" y="1"/>
                  </a:moveTo>
                  <a:cubicBezTo>
                    <a:pt x="1330" y="1"/>
                    <a:pt x="1" y="2123"/>
                    <a:pt x="1" y="2123"/>
                  </a:cubicBezTo>
                  <a:lnTo>
                    <a:pt x="1" y="2374"/>
                  </a:lnTo>
                  <a:cubicBezTo>
                    <a:pt x="204" y="2321"/>
                    <a:pt x="399" y="2297"/>
                    <a:pt x="585" y="2297"/>
                  </a:cubicBezTo>
                  <a:cubicBezTo>
                    <a:pt x="2409" y="2297"/>
                    <a:pt x="3359" y="4630"/>
                    <a:pt x="3359" y="4630"/>
                  </a:cubicBezTo>
                  <a:lnTo>
                    <a:pt x="7369" y="4404"/>
                  </a:lnTo>
                  <a:cubicBezTo>
                    <a:pt x="7369" y="4404"/>
                    <a:pt x="8071" y="1121"/>
                    <a:pt x="4938" y="194"/>
                  </a:cubicBezTo>
                  <a:cubicBezTo>
                    <a:pt x="4494" y="59"/>
                    <a:pt x="4076" y="1"/>
                    <a:pt x="3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70;p39">
              <a:extLst>
                <a:ext uri="{FF2B5EF4-FFF2-40B4-BE49-F238E27FC236}">
                  <a16:creationId xmlns:a16="http://schemas.microsoft.com/office/drawing/2014/main" id="{C7FA97DB-E2FA-494A-B334-44A27025BB2A}"/>
                </a:ext>
              </a:extLst>
            </p:cNvPr>
            <p:cNvSpPr/>
            <p:nvPr/>
          </p:nvSpPr>
          <p:spPr>
            <a:xfrm>
              <a:off x="3100600" y="1803900"/>
              <a:ext cx="190300" cy="119700"/>
            </a:xfrm>
            <a:custGeom>
              <a:avLst/>
              <a:gdLst/>
              <a:ahLst/>
              <a:cxnLst/>
              <a:rect l="l" t="t" r="r" b="b"/>
              <a:pathLst>
                <a:path w="7612" h="4788" extrusionOk="0">
                  <a:moveTo>
                    <a:pt x="3809" y="150"/>
                  </a:moveTo>
                  <a:cubicBezTo>
                    <a:pt x="4757" y="150"/>
                    <a:pt x="5744" y="479"/>
                    <a:pt x="6434" y="1104"/>
                  </a:cubicBezTo>
                  <a:cubicBezTo>
                    <a:pt x="7010" y="1655"/>
                    <a:pt x="7336" y="2382"/>
                    <a:pt x="7436" y="3184"/>
                  </a:cubicBezTo>
                  <a:cubicBezTo>
                    <a:pt x="7484" y="3569"/>
                    <a:pt x="7486" y="4024"/>
                    <a:pt x="7420" y="4414"/>
                  </a:cubicBezTo>
                  <a:lnTo>
                    <a:pt x="7420" y="4414"/>
                  </a:lnTo>
                  <a:lnTo>
                    <a:pt x="3927" y="4612"/>
                  </a:lnTo>
                  <a:cubicBezTo>
                    <a:pt x="3787" y="4612"/>
                    <a:pt x="3625" y="4634"/>
                    <a:pt x="3481" y="4637"/>
                  </a:cubicBezTo>
                  <a:lnTo>
                    <a:pt x="3481" y="4637"/>
                  </a:lnTo>
                  <a:cubicBezTo>
                    <a:pt x="3355" y="4328"/>
                    <a:pt x="3165" y="4021"/>
                    <a:pt x="2975" y="3735"/>
                  </a:cubicBezTo>
                  <a:cubicBezTo>
                    <a:pt x="2574" y="3159"/>
                    <a:pt x="2048" y="2658"/>
                    <a:pt x="1396" y="2432"/>
                  </a:cubicBezTo>
                  <a:cubicBezTo>
                    <a:pt x="1154" y="2347"/>
                    <a:pt x="904" y="2302"/>
                    <a:pt x="651" y="2302"/>
                  </a:cubicBezTo>
                  <a:cubicBezTo>
                    <a:pt x="491" y="2302"/>
                    <a:pt x="329" y="2320"/>
                    <a:pt x="168" y="2357"/>
                  </a:cubicBezTo>
                  <a:lnTo>
                    <a:pt x="168" y="2357"/>
                  </a:lnTo>
                  <a:lnTo>
                    <a:pt x="168" y="2206"/>
                  </a:lnTo>
                  <a:cubicBezTo>
                    <a:pt x="168" y="2203"/>
                    <a:pt x="168" y="2200"/>
                    <a:pt x="167" y="2196"/>
                  </a:cubicBezTo>
                  <a:lnTo>
                    <a:pt x="167" y="2196"/>
                  </a:lnTo>
                  <a:cubicBezTo>
                    <a:pt x="390" y="1882"/>
                    <a:pt x="680" y="1570"/>
                    <a:pt x="970" y="1304"/>
                  </a:cubicBezTo>
                  <a:cubicBezTo>
                    <a:pt x="1621" y="703"/>
                    <a:pt x="2449" y="277"/>
                    <a:pt x="3351" y="176"/>
                  </a:cubicBezTo>
                  <a:cubicBezTo>
                    <a:pt x="3502" y="159"/>
                    <a:pt x="3655" y="150"/>
                    <a:pt x="3809" y="150"/>
                  </a:cubicBezTo>
                  <a:close/>
                  <a:moveTo>
                    <a:pt x="3777" y="1"/>
                  </a:moveTo>
                  <a:cubicBezTo>
                    <a:pt x="2799" y="1"/>
                    <a:pt x="1897" y="377"/>
                    <a:pt x="1145" y="978"/>
                  </a:cubicBezTo>
                  <a:cubicBezTo>
                    <a:pt x="719" y="1304"/>
                    <a:pt x="318" y="1705"/>
                    <a:pt x="17" y="2181"/>
                  </a:cubicBezTo>
                  <a:cubicBezTo>
                    <a:pt x="0" y="2207"/>
                    <a:pt x="4" y="2233"/>
                    <a:pt x="17" y="2251"/>
                  </a:cubicBezTo>
                  <a:lnTo>
                    <a:pt x="17" y="2251"/>
                  </a:lnTo>
                  <a:lnTo>
                    <a:pt x="17" y="2457"/>
                  </a:lnTo>
                  <a:cubicBezTo>
                    <a:pt x="17" y="2477"/>
                    <a:pt x="50" y="2514"/>
                    <a:pt x="76" y="2514"/>
                  </a:cubicBezTo>
                  <a:cubicBezTo>
                    <a:pt x="82" y="2514"/>
                    <a:pt x="88" y="2512"/>
                    <a:pt x="93" y="2507"/>
                  </a:cubicBezTo>
                  <a:cubicBezTo>
                    <a:pt x="264" y="2467"/>
                    <a:pt x="436" y="2448"/>
                    <a:pt x="606" y="2448"/>
                  </a:cubicBezTo>
                  <a:cubicBezTo>
                    <a:pt x="1179" y="2448"/>
                    <a:pt x="1728" y="2666"/>
                    <a:pt x="2173" y="3034"/>
                  </a:cubicBezTo>
                  <a:cubicBezTo>
                    <a:pt x="2599" y="3409"/>
                    <a:pt x="2950" y="3886"/>
                    <a:pt x="3225" y="4412"/>
                  </a:cubicBezTo>
                  <a:cubicBezTo>
                    <a:pt x="3251" y="4487"/>
                    <a:pt x="3301" y="4562"/>
                    <a:pt x="3326" y="4638"/>
                  </a:cubicBezTo>
                  <a:cubicBezTo>
                    <a:pt x="3351" y="4688"/>
                    <a:pt x="3376" y="4713"/>
                    <a:pt x="3376" y="4738"/>
                  </a:cubicBezTo>
                  <a:cubicBezTo>
                    <a:pt x="3376" y="4763"/>
                    <a:pt x="3401" y="4788"/>
                    <a:pt x="3451" y="4788"/>
                  </a:cubicBezTo>
                  <a:cubicBezTo>
                    <a:pt x="4629" y="4713"/>
                    <a:pt x="5807" y="4663"/>
                    <a:pt x="6960" y="4587"/>
                  </a:cubicBezTo>
                  <a:cubicBezTo>
                    <a:pt x="7135" y="4587"/>
                    <a:pt x="7311" y="4562"/>
                    <a:pt x="7461" y="4562"/>
                  </a:cubicBezTo>
                  <a:cubicBezTo>
                    <a:pt x="7486" y="4562"/>
                    <a:pt x="7536" y="4537"/>
                    <a:pt x="7536" y="4512"/>
                  </a:cubicBezTo>
                  <a:cubicBezTo>
                    <a:pt x="7611" y="4136"/>
                    <a:pt x="7611" y="3735"/>
                    <a:pt x="7586" y="3334"/>
                  </a:cubicBezTo>
                  <a:cubicBezTo>
                    <a:pt x="7536" y="2557"/>
                    <a:pt x="7261" y="1805"/>
                    <a:pt x="6734" y="1229"/>
                  </a:cubicBezTo>
                  <a:cubicBezTo>
                    <a:pt x="6007" y="402"/>
                    <a:pt x="4855" y="1"/>
                    <a:pt x="3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71;p39">
              <a:extLst>
                <a:ext uri="{FF2B5EF4-FFF2-40B4-BE49-F238E27FC236}">
                  <a16:creationId xmlns:a16="http://schemas.microsoft.com/office/drawing/2014/main" id="{52F57F23-4F57-4DAB-B0D7-95C6C0406A01}"/>
                </a:ext>
              </a:extLst>
            </p:cNvPr>
            <p:cNvSpPr/>
            <p:nvPr/>
          </p:nvSpPr>
          <p:spPr>
            <a:xfrm>
              <a:off x="2462550" y="1805975"/>
              <a:ext cx="202400" cy="115750"/>
            </a:xfrm>
            <a:custGeom>
              <a:avLst/>
              <a:gdLst/>
              <a:ahLst/>
              <a:cxnLst/>
              <a:rect l="l" t="t" r="r" b="b"/>
              <a:pathLst>
                <a:path w="8096" h="4630" extrusionOk="0">
                  <a:moveTo>
                    <a:pt x="4410" y="1"/>
                  </a:moveTo>
                  <a:cubicBezTo>
                    <a:pt x="4020" y="1"/>
                    <a:pt x="3603" y="59"/>
                    <a:pt x="3158" y="194"/>
                  </a:cubicBezTo>
                  <a:cubicBezTo>
                    <a:pt x="0" y="1121"/>
                    <a:pt x="702" y="4404"/>
                    <a:pt x="702" y="4404"/>
                  </a:cubicBezTo>
                  <a:lnTo>
                    <a:pt x="4737" y="4630"/>
                  </a:lnTo>
                  <a:cubicBezTo>
                    <a:pt x="4737" y="4630"/>
                    <a:pt x="5666" y="2297"/>
                    <a:pt x="7506" y="2297"/>
                  </a:cubicBezTo>
                  <a:cubicBezTo>
                    <a:pt x="7693" y="2297"/>
                    <a:pt x="7890" y="2321"/>
                    <a:pt x="8096" y="2374"/>
                  </a:cubicBezTo>
                  <a:lnTo>
                    <a:pt x="8096" y="2123"/>
                  </a:lnTo>
                  <a:cubicBezTo>
                    <a:pt x="8096" y="2123"/>
                    <a:pt x="6767" y="1"/>
                    <a:pt x="44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72;p39">
              <a:extLst>
                <a:ext uri="{FF2B5EF4-FFF2-40B4-BE49-F238E27FC236}">
                  <a16:creationId xmlns:a16="http://schemas.microsoft.com/office/drawing/2014/main" id="{B096C8B7-7DFC-46AA-95DE-BFF8ACD7E658}"/>
                </a:ext>
              </a:extLst>
            </p:cNvPr>
            <p:cNvSpPr/>
            <p:nvPr/>
          </p:nvSpPr>
          <p:spPr>
            <a:xfrm>
              <a:off x="2476325" y="1803900"/>
              <a:ext cx="190500" cy="119700"/>
            </a:xfrm>
            <a:custGeom>
              <a:avLst/>
              <a:gdLst/>
              <a:ahLst/>
              <a:cxnLst/>
              <a:rect l="l" t="t" r="r" b="b"/>
              <a:pathLst>
                <a:path w="7620" h="4788" extrusionOk="0">
                  <a:moveTo>
                    <a:pt x="3828" y="150"/>
                  </a:moveTo>
                  <a:cubicBezTo>
                    <a:pt x="3982" y="150"/>
                    <a:pt x="4136" y="159"/>
                    <a:pt x="4287" y="176"/>
                  </a:cubicBezTo>
                  <a:cubicBezTo>
                    <a:pt x="5164" y="277"/>
                    <a:pt x="5991" y="703"/>
                    <a:pt x="6668" y="1304"/>
                  </a:cubicBezTo>
                  <a:cubicBezTo>
                    <a:pt x="6958" y="1570"/>
                    <a:pt x="7248" y="1882"/>
                    <a:pt x="7470" y="2196"/>
                  </a:cubicBezTo>
                  <a:lnTo>
                    <a:pt x="7470" y="2196"/>
                  </a:lnTo>
                  <a:cubicBezTo>
                    <a:pt x="7470" y="2200"/>
                    <a:pt x="7470" y="2203"/>
                    <a:pt x="7470" y="2206"/>
                  </a:cubicBezTo>
                  <a:lnTo>
                    <a:pt x="7470" y="2357"/>
                  </a:lnTo>
                  <a:lnTo>
                    <a:pt x="7470" y="2357"/>
                  </a:lnTo>
                  <a:cubicBezTo>
                    <a:pt x="7308" y="2320"/>
                    <a:pt x="7147" y="2302"/>
                    <a:pt x="6987" y="2302"/>
                  </a:cubicBezTo>
                  <a:cubicBezTo>
                    <a:pt x="6733" y="2302"/>
                    <a:pt x="6483" y="2347"/>
                    <a:pt x="6241" y="2432"/>
                  </a:cubicBezTo>
                  <a:cubicBezTo>
                    <a:pt x="5565" y="2658"/>
                    <a:pt x="5064" y="3159"/>
                    <a:pt x="4663" y="3735"/>
                  </a:cubicBezTo>
                  <a:cubicBezTo>
                    <a:pt x="4472" y="4020"/>
                    <a:pt x="4282" y="4328"/>
                    <a:pt x="4135" y="4637"/>
                  </a:cubicBezTo>
                  <a:lnTo>
                    <a:pt x="4135" y="4637"/>
                  </a:lnTo>
                  <a:cubicBezTo>
                    <a:pt x="3981" y="4633"/>
                    <a:pt x="3843" y="4612"/>
                    <a:pt x="3685" y="4612"/>
                  </a:cubicBezTo>
                  <a:lnTo>
                    <a:pt x="218" y="4416"/>
                  </a:lnTo>
                  <a:lnTo>
                    <a:pt x="218" y="4416"/>
                  </a:lnTo>
                  <a:cubicBezTo>
                    <a:pt x="151" y="4025"/>
                    <a:pt x="153" y="3570"/>
                    <a:pt x="201" y="3184"/>
                  </a:cubicBezTo>
                  <a:cubicBezTo>
                    <a:pt x="302" y="2382"/>
                    <a:pt x="602" y="1655"/>
                    <a:pt x="1204" y="1104"/>
                  </a:cubicBezTo>
                  <a:cubicBezTo>
                    <a:pt x="1894" y="479"/>
                    <a:pt x="2880" y="150"/>
                    <a:pt x="3828" y="150"/>
                  </a:cubicBezTo>
                  <a:close/>
                  <a:moveTo>
                    <a:pt x="3861" y="1"/>
                  </a:moveTo>
                  <a:cubicBezTo>
                    <a:pt x="2783" y="1"/>
                    <a:pt x="1605" y="402"/>
                    <a:pt x="878" y="1229"/>
                  </a:cubicBezTo>
                  <a:cubicBezTo>
                    <a:pt x="352" y="1805"/>
                    <a:pt x="101" y="2557"/>
                    <a:pt x="26" y="3334"/>
                  </a:cubicBezTo>
                  <a:cubicBezTo>
                    <a:pt x="1" y="3735"/>
                    <a:pt x="1" y="4136"/>
                    <a:pt x="101" y="4512"/>
                  </a:cubicBezTo>
                  <a:cubicBezTo>
                    <a:pt x="101" y="4537"/>
                    <a:pt x="126" y="4562"/>
                    <a:pt x="151" y="4562"/>
                  </a:cubicBezTo>
                  <a:cubicBezTo>
                    <a:pt x="327" y="4562"/>
                    <a:pt x="502" y="4587"/>
                    <a:pt x="652" y="4587"/>
                  </a:cubicBezTo>
                  <a:cubicBezTo>
                    <a:pt x="1830" y="4663"/>
                    <a:pt x="3008" y="4713"/>
                    <a:pt x="4186" y="4788"/>
                  </a:cubicBezTo>
                  <a:cubicBezTo>
                    <a:pt x="4211" y="4788"/>
                    <a:pt x="4236" y="4763"/>
                    <a:pt x="4262" y="4738"/>
                  </a:cubicBezTo>
                  <a:cubicBezTo>
                    <a:pt x="4262" y="4713"/>
                    <a:pt x="4287" y="4688"/>
                    <a:pt x="4287" y="4638"/>
                  </a:cubicBezTo>
                  <a:cubicBezTo>
                    <a:pt x="4337" y="4562"/>
                    <a:pt x="4362" y="4487"/>
                    <a:pt x="4412" y="4412"/>
                  </a:cubicBezTo>
                  <a:cubicBezTo>
                    <a:pt x="4688" y="3886"/>
                    <a:pt x="5013" y="3409"/>
                    <a:pt x="5465" y="3034"/>
                  </a:cubicBezTo>
                  <a:cubicBezTo>
                    <a:pt x="5909" y="2666"/>
                    <a:pt x="6443" y="2448"/>
                    <a:pt x="7010" y="2448"/>
                  </a:cubicBezTo>
                  <a:cubicBezTo>
                    <a:pt x="7177" y="2448"/>
                    <a:pt x="7348" y="2467"/>
                    <a:pt x="7520" y="2507"/>
                  </a:cubicBezTo>
                  <a:cubicBezTo>
                    <a:pt x="7529" y="2512"/>
                    <a:pt x="7539" y="2514"/>
                    <a:pt x="7548" y="2514"/>
                  </a:cubicBezTo>
                  <a:cubicBezTo>
                    <a:pt x="7587" y="2514"/>
                    <a:pt x="7620" y="2477"/>
                    <a:pt x="7620" y="2457"/>
                  </a:cubicBezTo>
                  <a:lnTo>
                    <a:pt x="7620" y="2206"/>
                  </a:lnTo>
                  <a:cubicBezTo>
                    <a:pt x="7620" y="2166"/>
                    <a:pt x="7596" y="2142"/>
                    <a:pt x="7567" y="2134"/>
                  </a:cubicBezTo>
                  <a:lnTo>
                    <a:pt x="7567" y="2134"/>
                  </a:lnTo>
                  <a:cubicBezTo>
                    <a:pt x="7293" y="1679"/>
                    <a:pt x="6904" y="1293"/>
                    <a:pt x="6492" y="978"/>
                  </a:cubicBezTo>
                  <a:cubicBezTo>
                    <a:pt x="5740" y="377"/>
                    <a:pt x="4813" y="1"/>
                    <a:pt x="3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73;p39">
              <a:extLst>
                <a:ext uri="{FF2B5EF4-FFF2-40B4-BE49-F238E27FC236}">
                  <a16:creationId xmlns:a16="http://schemas.microsoft.com/office/drawing/2014/main" id="{6B909B45-FAC9-4B47-A7F6-90FE3B6020DA}"/>
                </a:ext>
              </a:extLst>
            </p:cNvPr>
            <p:cNvSpPr/>
            <p:nvPr/>
          </p:nvSpPr>
          <p:spPr>
            <a:xfrm>
              <a:off x="2657400" y="1781975"/>
              <a:ext cx="449925" cy="100900"/>
            </a:xfrm>
            <a:custGeom>
              <a:avLst/>
              <a:gdLst/>
              <a:ahLst/>
              <a:cxnLst/>
              <a:rect l="l" t="t" r="r" b="b"/>
              <a:pathLst>
                <a:path w="17997" h="4036" extrusionOk="0">
                  <a:moveTo>
                    <a:pt x="8999" y="1"/>
                  </a:moveTo>
                  <a:cubicBezTo>
                    <a:pt x="5465" y="1"/>
                    <a:pt x="2257" y="1254"/>
                    <a:pt x="1" y="3284"/>
                  </a:cubicBezTo>
                  <a:cubicBezTo>
                    <a:pt x="978" y="3760"/>
                    <a:pt x="2181" y="4036"/>
                    <a:pt x="3460" y="4036"/>
                  </a:cubicBezTo>
                  <a:cubicBezTo>
                    <a:pt x="5991" y="4036"/>
                    <a:pt x="8121" y="2958"/>
                    <a:pt x="8999" y="1404"/>
                  </a:cubicBezTo>
                  <a:cubicBezTo>
                    <a:pt x="9876" y="2958"/>
                    <a:pt x="12031" y="4036"/>
                    <a:pt x="14537" y="4036"/>
                  </a:cubicBezTo>
                  <a:cubicBezTo>
                    <a:pt x="15841" y="4036"/>
                    <a:pt x="17019" y="3760"/>
                    <a:pt x="17996" y="3284"/>
                  </a:cubicBezTo>
                  <a:cubicBezTo>
                    <a:pt x="15740" y="1254"/>
                    <a:pt x="12557" y="1"/>
                    <a:pt x="8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74;p39">
              <a:extLst>
                <a:ext uri="{FF2B5EF4-FFF2-40B4-BE49-F238E27FC236}">
                  <a16:creationId xmlns:a16="http://schemas.microsoft.com/office/drawing/2014/main" id="{C404313A-3FAA-4218-A1A9-AD55B838413B}"/>
                </a:ext>
              </a:extLst>
            </p:cNvPr>
            <p:cNvSpPr/>
            <p:nvPr/>
          </p:nvSpPr>
          <p:spPr>
            <a:xfrm>
              <a:off x="2654900" y="1780100"/>
              <a:ext cx="454925" cy="105250"/>
            </a:xfrm>
            <a:custGeom>
              <a:avLst/>
              <a:gdLst/>
              <a:ahLst/>
              <a:cxnLst/>
              <a:rect l="l" t="t" r="r" b="b"/>
              <a:pathLst>
                <a:path w="18197" h="4210" extrusionOk="0">
                  <a:moveTo>
                    <a:pt x="9099" y="176"/>
                  </a:moveTo>
                  <a:cubicBezTo>
                    <a:pt x="11680" y="176"/>
                    <a:pt x="14236" y="828"/>
                    <a:pt x="16417" y="2206"/>
                  </a:cubicBezTo>
                  <a:cubicBezTo>
                    <a:pt x="16962" y="2538"/>
                    <a:pt x="17484" y="2914"/>
                    <a:pt x="17962" y="3335"/>
                  </a:cubicBezTo>
                  <a:lnTo>
                    <a:pt x="17962" y="3335"/>
                  </a:lnTo>
                  <a:cubicBezTo>
                    <a:pt x="16918" y="3816"/>
                    <a:pt x="15765" y="4044"/>
                    <a:pt x="14620" y="4044"/>
                  </a:cubicBezTo>
                  <a:cubicBezTo>
                    <a:pt x="14366" y="4044"/>
                    <a:pt x="14112" y="4033"/>
                    <a:pt x="13860" y="4011"/>
                  </a:cubicBezTo>
                  <a:cubicBezTo>
                    <a:pt x="12632" y="3885"/>
                    <a:pt x="11404" y="3509"/>
                    <a:pt x="10402" y="2757"/>
                  </a:cubicBezTo>
                  <a:cubicBezTo>
                    <a:pt x="9901" y="2407"/>
                    <a:pt x="9474" y="1955"/>
                    <a:pt x="9174" y="1429"/>
                  </a:cubicBezTo>
                  <a:cubicBezTo>
                    <a:pt x="9161" y="1404"/>
                    <a:pt x="9136" y="1392"/>
                    <a:pt x="9108" y="1392"/>
                  </a:cubicBezTo>
                  <a:cubicBezTo>
                    <a:pt x="9080" y="1392"/>
                    <a:pt x="9048" y="1404"/>
                    <a:pt x="9023" y="1429"/>
                  </a:cubicBezTo>
                  <a:cubicBezTo>
                    <a:pt x="8472" y="2407"/>
                    <a:pt x="7495" y="3083"/>
                    <a:pt x="6467" y="3509"/>
                  </a:cubicBezTo>
                  <a:cubicBezTo>
                    <a:pt x="5549" y="3869"/>
                    <a:pt x="4566" y="4035"/>
                    <a:pt x="3584" y="4035"/>
                  </a:cubicBezTo>
                  <a:cubicBezTo>
                    <a:pt x="3198" y="4035"/>
                    <a:pt x="2813" y="4010"/>
                    <a:pt x="2432" y="3960"/>
                  </a:cubicBezTo>
                  <a:cubicBezTo>
                    <a:pt x="1694" y="3865"/>
                    <a:pt x="955" y="3657"/>
                    <a:pt x="260" y="3335"/>
                  </a:cubicBezTo>
                  <a:lnTo>
                    <a:pt x="260" y="3335"/>
                  </a:lnTo>
                  <a:cubicBezTo>
                    <a:pt x="2101" y="1724"/>
                    <a:pt x="4423" y="722"/>
                    <a:pt x="6818" y="351"/>
                  </a:cubicBezTo>
                  <a:cubicBezTo>
                    <a:pt x="7570" y="226"/>
                    <a:pt x="8347" y="176"/>
                    <a:pt x="9099" y="176"/>
                  </a:cubicBezTo>
                  <a:close/>
                  <a:moveTo>
                    <a:pt x="9099" y="1"/>
                  </a:moveTo>
                  <a:cubicBezTo>
                    <a:pt x="6492" y="1"/>
                    <a:pt x="3885" y="677"/>
                    <a:pt x="1680" y="2056"/>
                  </a:cubicBezTo>
                  <a:cubicBezTo>
                    <a:pt x="1104" y="2432"/>
                    <a:pt x="552" y="2833"/>
                    <a:pt x="51" y="3284"/>
                  </a:cubicBezTo>
                  <a:cubicBezTo>
                    <a:pt x="1" y="3334"/>
                    <a:pt x="26" y="3409"/>
                    <a:pt x="51" y="3434"/>
                  </a:cubicBezTo>
                  <a:cubicBezTo>
                    <a:pt x="1117" y="3957"/>
                    <a:pt x="2312" y="4206"/>
                    <a:pt x="3494" y="4206"/>
                  </a:cubicBezTo>
                  <a:cubicBezTo>
                    <a:pt x="3785" y="4206"/>
                    <a:pt x="4075" y="4191"/>
                    <a:pt x="4362" y="4161"/>
                  </a:cubicBezTo>
                  <a:cubicBezTo>
                    <a:pt x="5640" y="4061"/>
                    <a:pt x="6918" y="3635"/>
                    <a:pt x="7946" y="2883"/>
                  </a:cubicBezTo>
                  <a:cubicBezTo>
                    <a:pt x="8407" y="2537"/>
                    <a:pt x="8804" y="2128"/>
                    <a:pt x="9099" y="1655"/>
                  </a:cubicBezTo>
                  <a:lnTo>
                    <a:pt x="9099" y="1655"/>
                  </a:lnTo>
                  <a:cubicBezTo>
                    <a:pt x="9683" y="2589"/>
                    <a:pt x="10622" y="3227"/>
                    <a:pt x="11630" y="3635"/>
                  </a:cubicBezTo>
                  <a:cubicBezTo>
                    <a:pt x="12574" y="4034"/>
                    <a:pt x="13609" y="4210"/>
                    <a:pt x="14633" y="4210"/>
                  </a:cubicBezTo>
                  <a:cubicBezTo>
                    <a:pt x="15022" y="4210"/>
                    <a:pt x="15410" y="4184"/>
                    <a:pt x="15790" y="4136"/>
                  </a:cubicBezTo>
                  <a:cubicBezTo>
                    <a:pt x="16617" y="4011"/>
                    <a:pt x="17419" y="3785"/>
                    <a:pt x="18146" y="3434"/>
                  </a:cubicBezTo>
                  <a:cubicBezTo>
                    <a:pt x="18196" y="3409"/>
                    <a:pt x="18196" y="3334"/>
                    <a:pt x="18171" y="3284"/>
                  </a:cubicBezTo>
                  <a:cubicBezTo>
                    <a:pt x="16266" y="1605"/>
                    <a:pt x="13886" y="552"/>
                    <a:pt x="11404" y="176"/>
                  </a:cubicBezTo>
                  <a:cubicBezTo>
                    <a:pt x="10652" y="51"/>
                    <a:pt x="9875" y="1"/>
                    <a:pt x="9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75;p39">
              <a:extLst>
                <a:ext uri="{FF2B5EF4-FFF2-40B4-BE49-F238E27FC236}">
                  <a16:creationId xmlns:a16="http://schemas.microsoft.com/office/drawing/2014/main" id="{D3D7AA60-6F77-4AC7-B60D-8FC1D3CAD87C}"/>
                </a:ext>
              </a:extLst>
            </p:cNvPr>
            <p:cNvSpPr/>
            <p:nvPr/>
          </p:nvSpPr>
          <p:spPr>
            <a:xfrm>
              <a:off x="2734475" y="1995025"/>
              <a:ext cx="295775" cy="164800"/>
            </a:xfrm>
            <a:custGeom>
              <a:avLst/>
              <a:gdLst/>
              <a:ahLst/>
              <a:cxnLst/>
              <a:rect l="l" t="t" r="r" b="b"/>
              <a:pathLst>
                <a:path w="11831" h="6592" extrusionOk="0">
                  <a:moveTo>
                    <a:pt x="1" y="0"/>
                  </a:moveTo>
                  <a:cubicBezTo>
                    <a:pt x="1" y="3659"/>
                    <a:pt x="2657" y="6592"/>
                    <a:pt x="5916" y="6592"/>
                  </a:cubicBezTo>
                  <a:cubicBezTo>
                    <a:pt x="9174" y="6592"/>
                    <a:pt x="11830" y="3659"/>
                    <a:pt x="1183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76;p39">
              <a:extLst>
                <a:ext uri="{FF2B5EF4-FFF2-40B4-BE49-F238E27FC236}">
                  <a16:creationId xmlns:a16="http://schemas.microsoft.com/office/drawing/2014/main" id="{A8FA12FC-E184-46F6-A9ED-DB0E0EFC7F97}"/>
                </a:ext>
              </a:extLst>
            </p:cNvPr>
            <p:cNvSpPr/>
            <p:nvPr/>
          </p:nvSpPr>
          <p:spPr>
            <a:xfrm>
              <a:off x="2732600" y="1992850"/>
              <a:ext cx="299525" cy="169475"/>
            </a:xfrm>
            <a:custGeom>
              <a:avLst/>
              <a:gdLst/>
              <a:ahLst/>
              <a:cxnLst/>
              <a:rect l="l" t="t" r="r" b="b"/>
              <a:pathLst>
                <a:path w="11981" h="6779" extrusionOk="0">
                  <a:moveTo>
                    <a:pt x="11828" y="187"/>
                  </a:moveTo>
                  <a:cubicBezTo>
                    <a:pt x="11769" y="2686"/>
                    <a:pt x="10395" y="5213"/>
                    <a:pt x="8021" y="6202"/>
                  </a:cubicBezTo>
                  <a:cubicBezTo>
                    <a:pt x="7369" y="6453"/>
                    <a:pt x="6692" y="6603"/>
                    <a:pt x="5991" y="6603"/>
                  </a:cubicBezTo>
                  <a:cubicBezTo>
                    <a:pt x="3434" y="6578"/>
                    <a:pt x="1329" y="4724"/>
                    <a:pt x="527" y="2343"/>
                  </a:cubicBezTo>
                  <a:cubicBezTo>
                    <a:pt x="311" y="1647"/>
                    <a:pt x="187" y="929"/>
                    <a:pt x="177" y="187"/>
                  </a:cubicBezTo>
                  <a:close/>
                  <a:moveTo>
                    <a:pt x="258" y="1"/>
                  </a:moveTo>
                  <a:cubicBezTo>
                    <a:pt x="204" y="1"/>
                    <a:pt x="151" y="4"/>
                    <a:pt x="101" y="12"/>
                  </a:cubicBezTo>
                  <a:lnTo>
                    <a:pt x="76" y="12"/>
                  </a:lnTo>
                  <a:cubicBezTo>
                    <a:pt x="51" y="12"/>
                    <a:pt x="1" y="37"/>
                    <a:pt x="1" y="87"/>
                  </a:cubicBezTo>
                  <a:cubicBezTo>
                    <a:pt x="1" y="2719"/>
                    <a:pt x="1429" y="5350"/>
                    <a:pt x="3935" y="6353"/>
                  </a:cubicBezTo>
                  <a:cubicBezTo>
                    <a:pt x="4587" y="6628"/>
                    <a:pt x="5289" y="6779"/>
                    <a:pt x="5991" y="6779"/>
                  </a:cubicBezTo>
                  <a:cubicBezTo>
                    <a:pt x="5991" y="6779"/>
                    <a:pt x="5992" y="6779"/>
                    <a:pt x="5993" y="6779"/>
                  </a:cubicBezTo>
                  <a:lnTo>
                    <a:pt x="5993" y="6779"/>
                  </a:lnTo>
                  <a:cubicBezTo>
                    <a:pt x="8649" y="6753"/>
                    <a:pt x="10828" y="4848"/>
                    <a:pt x="11630" y="2393"/>
                  </a:cubicBezTo>
                  <a:cubicBezTo>
                    <a:pt x="11880" y="1666"/>
                    <a:pt x="11981" y="864"/>
                    <a:pt x="11981" y="87"/>
                  </a:cubicBezTo>
                  <a:cubicBezTo>
                    <a:pt x="11981" y="37"/>
                    <a:pt x="11955" y="12"/>
                    <a:pt x="11905" y="12"/>
                  </a:cubicBezTo>
                  <a:lnTo>
                    <a:pt x="577" y="12"/>
                  </a:lnTo>
                  <a:cubicBezTo>
                    <a:pt x="477" y="12"/>
                    <a:pt x="365" y="1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77;p39">
              <a:extLst>
                <a:ext uri="{FF2B5EF4-FFF2-40B4-BE49-F238E27FC236}">
                  <a16:creationId xmlns:a16="http://schemas.microsoft.com/office/drawing/2014/main" id="{18440B39-4DCC-4624-A3E4-F4E0525DAF4C}"/>
                </a:ext>
              </a:extLst>
            </p:cNvPr>
            <p:cNvSpPr/>
            <p:nvPr/>
          </p:nvSpPr>
          <p:spPr>
            <a:xfrm>
              <a:off x="2780225" y="2060800"/>
              <a:ext cx="204275" cy="99025"/>
            </a:xfrm>
            <a:custGeom>
              <a:avLst/>
              <a:gdLst/>
              <a:ahLst/>
              <a:cxnLst/>
              <a:rect l="l" t="t" r="r" b="b"/>
              <a:pathLst>
                <a:path w="8171" h="3961" extrusionOk="0">
                  <a:moveTo>
                    <a:pt x="4086" y="1"/>
                  </a:moveTo>
                  <a:cubicBezTo>
                    <a:pt x="2406" y="1"/>
                    <a:pt x="903" y="853"/>
                    <a:pt x="0" y="2131"/>
                  </a:cubicBezTo>
                  <a:cubicBezTo>
                    <a:pt x="1053" y="3259"/>
                    <a:pt x="2507" y="3961"/>
                    <a:pt x="4086" y="3961"/>
                  </a:cubicBezTo>
                  <a:cubicBezTo>
                    <a:pt x="5690" y="3961"/>
                    <a:pt x="7118" y="3259"/>
                    <a:pt x="8171" y="2131"/>
                  </a:cubicBezTo>
                  <a:cubicBezTo>
                    <a:pt x="7269" y="853"/>
                    <a:pt x="5790" y="1"/>
                    <a:pt x="40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78;p39">
              <a:extLst>
                <a:ext uri="{FF2B5EF4-FFF2-40B4-BE49-F238E27FC236}">
                  <a16:creationId xmlns:a16="http://schemas.microsoft.com/office/drawing/2014/main" id="{D1598906-CFB0-4B12-844B-627C416D90F5}"/>
                </a:ext>
              </a:extLst>
            </p:cNvPr>
            <p:cNvSpPr/>
            <p:nvPr/>
          </p:nvSpPr>
          <p:spPr>
            <a:xfrm>
              <a:off x="2777725" y="2058825"/>
              <a:ext cx="209300" cy="103500"/>
            </a:xfrm>
            <a:custGeom>
              <a:avLst/>
              <a:gdLst/>
              <a:ahLst/>
              <a:cxnLst/>
              <a:rect l="l" t="t" r="r" b="b"/>
              <a:pathLst>
                <a:path w="8372" h="4140" extrusionOk="0">
                  <a:moveTo>
                    <a:pt x="150" y="2160"/>
                  </a:moveTo>
                  <a:cubicBezTo>
                    <a:pt x="152" y="2161"/>
                    <a:pt x="153" y="2162"/>
                    <a:pt x="154" y="2163"/>
                  </a:cubicBezTo>
                  <a:lnTo>
                    <a:pt x="154" y="2163"/>
                  </a:lnTo>
                  <a:cubicBezTo>
                    <a:pt x="153" y="2162"/>
                    <a:pt x="152" y="2161"/>
                    <a:pt x="150" y="2160"/>
                  </a:cubicBezTo>
                  <a:close/>
                  <a:moveTo>
                    <a:pt x="4179" y="165"/>
                  </a:moveTo>
                  <a:cubicBezTo>
                    <a:pt x="5075" y="165"/>
                    <a:pt x="5967" y="413"/>
                    <a:pt x="6742" y="882"/>
                  </a:cubicBezTo>
                  <a:cubicBezTo>
                    <a:pt x="7298" y="1220"/>
                    <a:pt x="7785" y="1676"/>
                    <a:pt x="8179" y="2203"/>
                  </a:cubicBezTo>
                  <a:lnTo>
                    <a:pt x="8179" y="2203"/>
                  </a:lnTo>
                  <a:cubicBezTo>
                    <a:pt x="7130" y="3281"/>
                    <a:pt x="5719" y="3964"/>
                    <a:pt x="4186" y="3964"/>
                  </a:cubicBezTo>
                  <a:cubicBezTo>
                    <a:pt x="2683" y="3964"/>
                    <a:pt x="1254" y="3287"/>
                    <a:pt x="206" y="2217"/>
                  </a:cubicBezTo>
                  <a:lnTo>
                    <a:pt x="206" y="2217"/>
                  </a:lnTo>
                  <a:cubicBezTo>
                    <a:pt x="907" y="1238"/>
                    <a:pt x="1947" y="552"/>
                    <a:pt x="3133" y="280"/>
                  </a:cubicBezTo>
                  <a:cubicBezTo>
                    <a:pt x="3478" y="203"/>
                    <a:pt x="3829" y="165"/>
                    <a:pt x="4179" y="165"/>
                  </a:cubicBezTo>
                  <a:close/>
                  <a:moveTo>
                    <a:pt x="4216" y="1"/>
                  </a:moveTo>
                  <a:cubicBezTo>
                    <a:pt x="3293" y="1"/>
                    <a:pt x="2371" y="241"/>
                    <a:pt x="1554" y="731"/>
                  </a:cubicBezTo>
                  <a:cubicBezTo>
                    <a:pt x="952" y="1107"/>
                    <a:pt x="426" y="1583"/>
                    <a:pt x="25" y="2160"/>
                  </a:cubicBezTo>
                  <a:cubicBezTo>
                    <a:pt x="0" y="2185"/>
                    <a:pt x="25" y="2235"/>
                    <a:pt x="50" y="2260"/>
                  </a:cubicBezTo>
                  <a:cubicBezTo>
                    <a:pt x="1127" y="3412"/>
                    <a:pt x="2605" y="4114"/>
                    <a:pt x="4183" y="4140"/>
                  </a:cubicBezTo>
                  <a:lnTo>
                    <a:pt x="4183" y="4140"/>
                  </a:lnTo>
                  <a:cubicBezTo>
                    <a:pt x="4184" y="4140"/>
                    <a:pt x="4185" y="4140"/>
                    <a:pt x="4186" y="4140"/>
                  </a:cubicBezTo>
                  <a:cubicBezTo>
                    <a:pt x="4187" y="4140"/>
                    <a:pt x="4188" y="4140"/>
                    <a:pt x="4190" y="4140"/>
                  </a:cubicBezTo>
                  <a:lnTo>
                    <a:pt x="4190" y="4140"/>
                  </a:lnTo>
                  <a:cubicBezTo>
                    <a:pt x="5792" y="4114"/>
                    <a:pt x="7269" y="3412"/>
                    <a:pt x="8346" y="2260"/>
                  </a:cubicBezTo>
                  <a:cubicBezTo>
                    <a:pt x="8371" y="2235"/>
                    <a:pt x="8371" y="2185"/>
                    <a:pt x="8346" y="2160"/>
                  </a:cubicBezTo>
                  <a:cubicBezTo>
                    <a:pt x="7619" y="1132"/>
                    <a:pt x="6516" y="380"/>
                    <a:pt x="5263" y="105"/>
                  </a:cubicBezTo>
                  <a:cubicBezTo>
                    <a:pt x="4918" y="36"/>
                    <a:pt x="4567" y="1"/>
                    <a:pt x="4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79;p39">
              <a:extLst>
                <a:ext uri="{FF2B5EF4-FFF2-40B4-BE49-F238E27FC236}">
                  <a16:creationId xmlns:a16="http://schemas.microsoft.com/office/drawing/2014/main" id="{5D41A8FB-46B4-4684-A29C-2881842B7B7A}"/>
                </a:ext>
              </a:extLst>
            </p:cNvPr>
            <p:cNvSpPr/>
            <p:nvPr/>
          </p:nvSpPr>
          <p:spPr>
            <a:xfrm>
              <a:off x="3049650" y="1941850"/>
              <a:ext cx="99650" cy="56175"/>
            </a:xfrm>
            <a:custGeom>
              <a:avLst/>
              <a:gdLst/>
              <a:ahLst/>
              <a:cxnLst/>
              <a:rect l="l" t="t" r="r" b="b"/>
              <a:pathLst>
                <a:path w="3986" h="2247" extrusionOk="0">
                  <a:moveTo>
                    <a:pt x="2026" y="1"/>
                  </a:moveTo>
                  <a:cubicBezTo>
                    <a:pt x="1439" y="1"/>
                    <a:pt x="859" y="275"/>
                    <a:pt x="476" y="749"/>
                  </a:cubicBezTo>
                  <a:cubicBezTo>
                    <a:pt x="176" y="1125"/>
                    <a:pt x="25" y="1601"/>
                    <a:pt x="0" y="2077"/>
                  </a:cubicBezTo>
                  <a:cubicBezTo>
                    <a:pt x="0" y="2190"/>
                    <a:pt x="88" y="2246"/>
                    <a:pt x="176" y="2246"/>
                  </a:cubicBezTo>
                  <a:cubicBezTo>
                    <a:pt x="263" y="2246"/>
                    <a:pt x="351" y="2190"/>
                    <a:pt x="351" y="2077"/>
                  </a:cubicBezTo>
                  <a:cubicBezTo>
                    <a:pt x="376" y="1175"/>
                    <a:pt x="1053" y="348"/>
                    <a:pt x="2005" y="348"/>
                  </a:cubicBezTo>
                  <a:cubicBezTo>
                    <a:pt x="2933" y="348"/>
                    <a:pt x="3634" y="1175"/>
                    <a:pt x="3659" y="2077"/>
                  </a:cubicBezTo>
                  <a:cubicBezTo>
                    <a:pt x="3659" y="2190"/>
                    <a:pt x="3741" y="2246"/>
                    <a:pt x="3822" y="2246"/>
                  </a:cubicBezTo>
                  <a:cubicBezTo>
                    <a:pt x="3904" y="2246"/>
                    <a:pt x="3985" y="2190"/>
                    <a:pt x="3985" y="2077"/>
                  </a:cubicBezTo>
                  <a:cubicBezTo>
                    <a:pt x="3985" y="1225"/>
                    <a:pt x="3484" y="448"/>
                    <a:pt x="2682" y="122"/>
                  </a:cubicBezTo>
                  <a:cubicBezTo>
                    <a:pt x="2469" y="40"/>
                    <a:pt x="2247" y="1"/>
                    <a:pt x="2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80;p39">
              <a:extLst>
                <a:ext uri="{FF2B5EF4-FFF2-40B4-BE49-F238E27FC236}">
                  <a16:creationId xmlns:a16="http://schemas.microsoft.com/office/drawing/2014/main" id="{4584BEA7-24E6-41D5-B66F-BABF2E3BC841}"/>
                </a:ext>
              </a:extLst>
            </p:cNvPr>
            <p:cNvSpPr/>
            <p:nvPr/>
          </p:nvSpPr>
          <p:spPr>
            <a:xfrm>
              <a:off x="2615425" y="1941850"/>
              <a:ext cx="99650" cy="56175"/>
            </a:xfrm>
            <a:custGeom>
              <a:avLst/>
              <a:gdLst/>
              <a:ahLst/>
              <a:cxnLst/>
              <a:rect l="l" t="t" r="r" b="b"/>
              <a:pathLst>
                <a:path w="3986" h="2247" extrusionOk="0">
                  <a:moveTo>
                    <a:pt x="2026" y="1"/>
                  </a:moveTo>
                  <a:cubicBezTo>
                    <a:pt x="1439" y="1"/>
                    <a:pt x="859" y="275"/>
                    <a:pt x="477" y="749"/>
                  </a:cubicBezTo>
                  <a:cubicBezTo>
                    <a:pt x="176" y="1125"/>
                    <a:pt x="1" y="1601"/>
                    <a:pt x="1" y="2077"/>
                  </a:cubicBezTo>
                  <a:cubicBezTo>
                    <a:pt x="1" y="2190"/>
                    <a:pt x="89" y="2246"/>
                    <a:pt x="176" y="2246"/>
                  </a:cubicBezTo>
                  <a:cubicBezTo>
                    <a:pt x="264" y="2246"/>
                    <a:pt x="352" y="2190"/>
                    <a:pt x="352" y="2077"/>
                  </a:cubicBezTo>
                  <a:cubicBezTo>
                    <a:pt x="352" y="1175"/>
                    <a:pt x="1053" y="348"/>
                    <a:pt x="2006" y="348"/>
                  </a:cubicBezTo>
                  <a:cubicBezTo>
                    <a:pt x="2933" y="348"/>
                    <a:pt x="3635" y="1175"/>
                    <a:pt x="3635" y="2077"/>
                  </a:cubicBezTo>
                  <a:cubicBezTo>
                    <a:pt x="3635" y="2190"/>
                    <a:pt x="3723" y="2246"/>
                    <a:pt x="3810" y="2246"/>
                  </a:cubicBezTo>
                  <a:cubicBezTo>
                    <a:pt x="3898" y="2246"/>
                    <a:pt x="3986" y="2190"/>
                    <a:pt x="3986" y="2077"/>
                  </a:cubicBezTo>
                  <a:cubicBezTo>
                    <a:pt x="3986" y="1225"/>
                    <a:pt x="3485" y="448"/>
                    <a:pt x="2683" y="122"/>
                  </a:cubicBezTo>
                  <a:cubicBezTo>
                    <a:pt x="2470" y="40"/>
                    <a:pt x="2247" y="1"/>
                    <a:pt x="2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1050;p39">
            <a:extLst>
              <a:ext uri="{FF2B5EF4-FFF2-40B4-BE49-F238E27FC236}">
                <a16:creationId xmlns:a16="http://schemas.microsoft.com/office/drawing/2014/main" id="{8D24785B-357F-4BFC-926F-90E55CAA2EE2}"/>
              </a:ext>
            </a:extLst>
          </p:cNvPr>
          <p:cNvGrpSpPr/>
          <p:nvPr/>
        </p:nvGrpSpPr>
        <p:grpSpPr>
          <a:xfrm rot="555312">
            <a:off x="7842087" y="500883"/>
            <a:ext cx="953533" cy="801157"/>
            <a:chOff x="2621700" y="3283875"/>
            <a:chExt cx="850900" cy="714925"/>
          </a:xfrm>
        </p:grpSpPr>
        <p:sp>
          <p:nvSpPr>
            <p:cNvPr id="42" name="Google Shape;1051;p39">
              <a:extLst>
                <a:ext uri="{FF2B5EF4-FFF2-40B4-BE49-F238E27FC236}">
                  <a16:creationId xmlns:a16="http://schemas.microsoft.com/office/drawing/2014/main" id="{C070BDD8-7461-46D3-B13D-1D509915F401}"/>
                </a:ext>
              </a:extLst>
            </p:cNvPr>
            <p:cNvSpPr/>
            <p:nvPr/>
          </p:nvSpPr>
          <p:spPr>
            <a:xfrm>
              <a:off x="2630475" y="3287000"/>
              <a:ext cx="839000" cy="708675"/>
            </a:xfrm>
            <a:custGeom>
              <a:avLst/>
              <a:gdLst/>
              <a:ahLst/>
              <a:cxnLst/>
              <a:rect l="l" t="t" r="r" b="b"/>
              <a:pathLst>
                <a:path w="33560" h="28347" extrusionOk="0">
                  <a:moveTo>
                    <a:pt x="16767" y="1"/>
                  </a:moveTo>
                  <a:cubicBezTo>
                    <a:pt x="7519" y="1"/>
                    <a:pt x="0" y="6341"/>
                    <a:pt x="0" y="14161"/>
                  </a:cubicBezTo>
                  <a:cubicBezTo>
                    <a:pt x="0" y="22006"/>
                    <a:pt x="7519" y="28347"/>
                    <a:pt x="16767" y="28347"/>
                  </a:cubicBezTo>
                  <a:cubicBezTo>
                    <a:pt x="26041" y="28347"/>
                    <a:pt x="33559" y="22006"/>
                    <a:pt x="33559" y="14161"/>
                  </a:cubicBezTo>
                  <a:cubicBezTo>
                    <a:pt x="33559" y="6341"/>
                    <a:pt x="26041" y="1"/>
                    <a:pt x="167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52;p39">
              <a:extLst>
                <a:ext uri="{FF2B5EF4-FFF2-40B4-BE49-F238E27FC236}">
                  <a16:creationId xmlns:a16="http://schemas.microsoft.com/office/drawing/2014/main" id="{40A97C65-AC21-482E-AB6D-E767B098E0CD}"/>
                </a:ext>
              </a:extLst>
            </p:cNvPr>
            <p:cNvSpPr/>
            <p:nvPr/>
          </p:nvSpPr>
          <p:spPr>
            <a:xfrm>
              <a:off x="2621700" y="3283875"/>
              <a:ext cx="850900" cy="714925"/>
            </a:xfrm>
            <a:custGeom>
              <a:avLst/>
              <a:gdLst/>
              <a:ahLst/>
              <a:cxnLst/>
              <a:rect l="l" t="t" r="r" b="b"/>
              <a:pathLst>
                <a:path w="34036" h="28597" extrusionOk="0">
                  <a:moveTo>
                    <a:pt x="17125" y="233"/>
                  </a:moveTo>
                  <a:cubicBezTo>
                    <a:pt x="18251" y="233"/>
                    <a:pt x="19375" y="331"/>
                    <a:pt x="20477" y="527"/>
                  </a:cubicBezTo>
                  <a:cubicBezTo>
                    <a:pt x="23660" y="1078"/>
                    <a:pt x="26742" y="2431"/>
                    <a:pt x="29174" y="4562"/>
                  </a:cubicBezTo>
                  <a:cubicBezTo>
                    <a:pt x="31404" y="6542"/>
                    <a:pt x="33058" y="9173"/>
                    <a:pt x="33585" y="12131"/>
                  </a:cubicBezTo>
                  <a:cubicBezTo>
                    <a:pt x="33735" y="12832"/>
                    <a:pt x="33785" y="13559"/>
                    <a:pt x="33785" y="14286"/>
                  </a:cubicBezTo>
                  <a:cubicBezTo>
                    <a:pt x="33785" y="17294"/>
                    <a:pt x="32632" y="20176"/>
                    <a:pt x="30702" y="22456"/>
                  </a:cubicBezTo>
                  <a:cubicBezTo>
                    <a:pt x="28647" y="24888"/>
                    <a:pt x="25840" y="26592"/>
                    <a:pt x="22833" y="27519"/>
                  </a:cubicBezTo>
                  <a:cubicBezTo>
                    <a:pt x="20986" y="28079"/>
                    <a:pt x="19054" y="28365"/>
                    <a:pt x="17123" y="28365"/>
                  </a:cubicBezTo>
                  <a:cubicBezTo>
                    <a:pt x="15594" y="28365"/>
                    <a:pt x="14066" y="28185"/>
                    <a:pt x="12582" y="27820"/>
                  </a:cubicBezTo>
                  <a:cubicBezTo>
                    <a:pt x="9474" y="27093"/>
                    <a:pt x="6542" y="25539"/>
                    <a:pt x="4286" y="23259"/>
                  </a:cubicBezTo>
                  <a:cubicBezTo>
                    <a:pt x="2206" y="21128"/>
                    <a:pt x="777" y="18346"/>
                    <a:pt x="527" y="15364"/>
                  </a:cubicBezTo>
                  <a:cubicBezTo>
                    <a:pt x="251" y="12406"/>
                    <a:pt x="1128" y="9449"/>
                    <a:pt x="2858" y="7018"/>
                  </a:cubicBezTo>
                  <a:cubicBezTo>
                    <a:pt x="4687" y="4461"/>
                    <a:pt x="7369" y="2582"/>
                    <a:pt x="10276" y="1479"/>
                  </a:cubicBezTo>
                  <a:cubicBezTo>
                    <a:pt x="12456" y="651"/>
                    <a:pt x="14795" y="233"/>
                    <a:pt x="17125" y="233"/>
                  </a:cubicBezTo>
                  <a:close/>
                  <a:moveTo>
                    <a:pt x="17160" y="1"/>
                  </a:moveTo>
                  <a:cubicBezTo>
                    <a:pt x="15595" y="1"/>
                    <a:pt x="14029" y="185"/>
                    <a:pt x="12507" y="552"/>
                  </a:cubicBezTo>
                  <a:cubicBezTo>
                    <a:pt x="9374" y="1304"/>
                    <a:pt x="6366" y="2857"/>
                    <a:pt x="4111" y="5188"/>
                  </a:cubicBezTo>
                  <a:cubicBezTo>
                    <a:pt x="2005" y="7344"/>
                    <a:pt x="577" y="10151"/>
                    <a:pt x="301" y="13158"/>
                  </a:cubicBezTo>
                  <a:cubicBezTo>
                    <a:pt x="0" y="16191"/>
                    <a:pt x="903" y="19223"/>
                    <a:pt x="2657" y="21680"/>
                  </a:cubicBezTo>
                  <a:cubicBezTo>
                    <a:pt x="4512" y="24261"/>
                    <a:pt x="7193" y="26166"/>
                    <a:pt x="10126" y="27319"/>
                  </a:cubicBezTo>
                  <a:cubicBezTo>
                    <a:pt x="12365" y="28173"/>
                    <a:pt x="14755" y="28597"/>
                    <a:pt x="17146" y="28597"/>
                  </a:cubicBezTo>
                  <a:cubicBezTo>
                    <a:pt x="18262" y="28597"/>
                    <a:pt x="19377" y="28505"/>
                    <a:pt x="20477" y="28321"/>
                  </a:cubicBezTo>
                  <a:cubicBezTo>
                    <a:pt x="23735" y="27770"/>
                    <a:pt x="26843" y="26366"/>
                    <a:pt x="29324" y="24186"/>
                  </a:cubicBezTo>
                  <a:cubicBezTo>
                    <a:pt x="31605" y="22181"/>
                    <a:pt x="33284" y="19499"/>
                    <a:pt x="33810" y="16517"/>
                  </a:cubicBezTo>
                  <a:cubicBezTo>
                    <a:pt x="33960" y="15793"/>
                    <a:pt x="34010" y="15044"/>
                    <a:pt x="34035" y="14295"/>
                  </a:cubicBezTo>
                  <a:lnTo>
                    <a:pt x="34035" y="14295"/>
                  </a:lnTo>
                  <a:cubicBezTo>
                    <a:pt x="34036" y="14292"/>
                    <a:pt x="34036" y="14289"/>
                    <a:pt x="34036" y="14286"/>
                  </a:cubicBezTo>
                  <a:lnTo>
                    <a:pt x="34036" y="14286"/>
                  </a:lnTo>
                  <a:cubicBezTo>
                    <a:pt x="34036" y="14286"/>
                    <a:pt x="34036" y="14286"/>
                    <a:pt x="34036" y="14286"/>
                  </a:cubicBezTo>
                  <a:cubicBezTo>
                    <a:pt x="34036" y="14286"/>
                    <a:pt x="34036" y="14285"/>
                    <a:pt x="34036" y="14284"/>
                  </a:cubicBezTo>
                  <a:lnTo>
                    <a:pt x="34036" y="14284"/>
                  </a:lnTo>
                  <a:cubicBezTo>
                    <a:pt x="34010" y="11252"/>
                    <a:pt x="32857" y="8371"/>
                    <a:pt x="30928" y="6040"/>
                  </a:cubicBezTo>
                  <a:cubicBezTo>
                    <a:pt x="28848" y="3584"/>
                    <a:pt x="26016" y="1830"/>
                    <a:pt x="22958" y="877"/>
                  </a:cubicBezTo>
                  <a:cubicBezTo>
                    <a:pt x="21088" y="291"/>
                    <a:pt x="19125" y="1"/>
                    <a:pt x="17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53;p39">
              <a:extLst>
                <a:ext uri="{FF2B5EF4-FFF2-40B4-BE49-F238E27FC236}">
                  <a16:creationId xmlns:a16="http://schemas.microsoft.com/office/drawing/2014/main" id="{6D5241D4-CC30-4655-BA5E-B9C56BB09AE2}"/>
                </a:ext>
              </a:extLst>
            </p:cNvPr>
            <p:cNvSpPr/>
            <p:nvPr/>
          </p:nvSpPr>
          <p:spPr>
            <a:xfrm>
              <a:off x="2695000" y="3316450"/>
              <a:ext cx="709925" cy="507550"/>
            </a:xfrm>
            <a:custGeom>
              <a:avLst/>
              <a:gdLst/>
              <a:ahLst/>
              <a:cxnLst/>
              <a:rect l="l" t="t" r="r" b="b"/>
              <a:pathLst>
                <a:path w="28397" h="20302" extrusionOk="0">
                  <a:moveTo>
                    <a:pt x="14186" y="1"/>
                  </a:moveTo>
                  <a:cubicBezTo>
                    <a:pt x="6367" y="1"/>
                    <a:pt x="1" y="4537"/>
                    <a:pt x="1" y="10151"/>
                  </a:cubicBezTo>
                  <a:cubicBezTo>
                    <a:pt x="1" y="15765"/>
                    <a:pt x="6367" y="20301"/>
                    <a:pt x="14186" y="20301"/>
                  </a:cubicBezTo>
                  <a:cubicBezTo>
                    <a:pt x="22031" y="20301"/>
                    <a:pt x="28397" y="15765"/>
                    <a:pt x="28397" y="10151"/>
                  </a:cubicBezTo>
                  <a:cubicBezTo>
                    <a:pt x="28397" y="4537"/>
                    <a:pt x="22031" y="1"/>
                    <a:pt x="14186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54;p39">
              <a:extLst>
                <a:ext uri="{FF2B5EF4-FFF2-40B4-BE49-F238E27FC236}">
                  <a16:creationId xmlns:a16="http://schemas.microsoft.com/office/drawing/2014/main" id="{EDD2161B-E641-4375-95AE-2A4A4F2A2E90}"/>
                </a:ext>
              </a:extLst>
            </p:cNvPr>
            <p:cNvSpPr/>
            <p:nvPr/>
          </p:nvSpPr>
          <p:spPr>
            <a:xfrm>
              <a:off x="3224450" y="3460550"/>
              <a:ext cx="189875" cy="189875"/>
            </a:xfrm>
            <a:custGeom>
              <a:avLst/>
              <a:gdLst/>
              <a:ahLst/>
              <a:cxnLst/>
              <a:rect l="l" t="t" r="r" b="b"/>
              <a:pathLst>
                <a:path w="7595" h="7595" extrusionOk="0">
                  <a:moveTo>
                    <a:pt x="3810" y="1"/>
                  </a:moveTo>
                  <a:cubicBezTo>
                    <a:pt x="1705" y="1"/>
                    <a:pt x="1" y="1705"/>
                    <a:pt x="1" y="3785"/>
                  </a:cubicBezTo>
                  <a:cubicBezTo>
                    <a:pt x="1" y="5891"/>
                    <a:pt x="1705" y="7595"/>
                    <a:pt x="3810" y="7595"/>
                  </a:cubicBezTo>
                  <a:cubicBezTo>
                    <a:pt x="5891" y="7595"/>
                    <a:pt x="7595" y="5891"/>
                    <a:pt x="7595" y="3785"/>
                  </a:cubicBezTo>
                  <a:cubicBezTo>
                    <a:pt x="7595" y="1705"/>
                    <a:pt x="5891" y="1"/>
                    <a:pt x="38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55;p39">
              <a:extLst>
                <a:ext uri="{FF2B5EF4-FFF2-40B4-BE49-F238E27FC236}">
                  <a16:creationId xmlns:a16="http://schemas.microsoft.com/office/drawing/2014/main" id="{865E267D-C72A-4C4C-A86D-12B2FD4C15B7}"/>
                </a:ext>
              </a:extLst>
            </p:cNvPr>
            <p:cNvSpPr/>
            <p:nvPr/>
          </p:nvSpPr>
          <p:spPr>
            <a:xfrm>
              <a:off x="3221950" y="3457625"/>
              <a:ext cx="202400" cy="195350"/>
            </a:xfrm>
            <a:custGeom>
              <a:avLst/>
              <a:gdLst/>
              <a:ahLst/>
              <a:cxnLst/>
              <a:rect l="l" t="t" r="r" b="b"/>
              <a:pathLst>
                <a:path w="8096" h="7814" extrusionOk="0">
                  <a:moveTo>
                    <a:pt x="3898" y="226"/>
                  </a:moveTo>
                  <a:cubicBezTo>
                    <a:pt x="4972" y="226"/>
                    <a:pt x="6020" y="697"/>
                    <a:pt x="6742" y="1547"/>
                  </a:cubicBezTo>
                  <a:cubicBezTo>
                    <a:pt x="7720" y="2750"/>
                    <a:pt x="7845" y="4504"/>
                    <a:pt x="7043" y="5807"/>
                  </a:cubicBezTo>
                  <a:cubicBezTo>
                    <a:pt x="6368" y="6926"/>
                    <a:pt x="5142" y="7582"/>
                    <a:pt x="3874" y="7582"/>
                  </a:cubicBezTo>
                  <a:cubicBezTo>
                    <a:pt x="3636" y="7582"/>
                    <a:pt x="3396" y="7559"/>
                    <a:pt x="3158" y="7511"/>
                  </a:cubicBezTo>
                  <a:cubicBezTo>
                    <a:pt x="1454" y="7161"/>
                    <a:pt x="226" y="5632"/>
                    <a:pt x="226" y="3902"/>
                  </a:cubicBezTo>
                  <a:cubicBezTo>
                    <a:pt x="226" y="2374"/>
                    <a:pt x="1204" y="970"/>
                    <a:pt x="2657" y="444"/>
                  </a:cubicBezTo>
                  <a:cubicBezTo>
                    <a:pt x="3063" y="297"/>
                    <a:pt x="3483" y="226"/>
                    <a:pt x="3898" y="226"/>
                  </a:cubicBezTo>
                  <a:close/>
                  <a:moveTo>
                    <a:pt x="3858" y="1"/>
                  </a:moveTo>
                  <a:cubicBezTo>
                    <a:pt x="3617" y="1"/>
                    <a:pt x="3375" y="23"/>
                    <a:pt x="3133" y="68"/>
                  </a:cubicBezTo>
                  <a:cubicBezTo>
                    <a:pt x="1329" y="419"/>
                    <a:pt x="1" y="2073"/>
                    <a:pt x="1" y="3902"/>
                  </a:cubicBezTo>
                  <a:cubicBezTo>
                    <a:pt x="1" y="5532"/>
                    <a:pt x="1028" y="7035"/>
                    <a:pt x="2557" y="7587"/>
                  </a:cubicBezTo>
                  <a:cubicBezTo>
                    <a:pt x="2982" y="7740"/>
                    <a:pt x="3425" y="7814"/>
                    <a:pt x="3868" y="7814"/>
                  </a:cubicBezTo>
                  <a:cubicBezTo>
                    <a:pt x="5018" y="7814"/>
                    <a:pt x="6158" y="7314"/>
                    <a:pt x="6918" y="6409"/>
                  </a:cubicBezTo>
                  <a:cubicBezTo>
                    <a:pt x="7971" y="5131"/>
                    <a:pt x="8096" y="3301"/>
                    <a:pt x="7244" y="1872"/>
                  </a:cubicBezTo>
                  <a:cubicBezTo>
                    <a:pt x="6520" y="701"/>
                    <a:pt x="5217" y="1"/>
                    <a:pt x="3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56;p39">
              <a:extLst>
                <a:ext uri="{FF2B5EF4-FFF2-40B4-BE49-F238E27FC236}">
                  <a16:creationId xmlns:a16="http://schemas.microsoft.com/office/drawing/2014/main" id="{3E1FF55A-386A-4DBC-80C2-70D0419C02DF}"/>
                </a:ext>
              </a:extLst>
            </p:cNvPr>
            <p:cNvSpPr/>
            <p:nvPr/>
          </p:nvSpPr>
          <p:spPr>
            <a:xfrm>
              <a:off x="3254525" y="3491900"/>
              <a:ext cx="129725" cy="129725"/>
            </a:xfrm>
            <a:custGeom>
              <a:avLst/>
              <a:gdLst/>
              <a:ahLst/>
              <a:cxnLst/>
              <a:rect l="l" t="t" r="r" b="b"/>
              <a:pathLst>
                <a:path w="5189" h="5189" extrusionOk="0">
                  <a:moveTo>
                    <a:pt x="2607" y="0"/>
                  </a:moveTo>
                  <a:cubicBezTo>
                    <a:pt x="1179" y="0"/>
                    <a:pt x="1" y="1153"/>
                    <a:pt x="1" y="2582"/>
                  </a:cubicBezTo>
                  <a:cubicBezTo>
                    <a:pt x="1" y="4010"/>
                    <a:pt x="1179" y="5188"/>
                    <a:pt x="2607" y="5188"/>
                  </a:cubicBezTo>
                  <a:cubicBezTo>
                    <a:pt x="4036" y="5188"/>
                    <a:pt x="5189" y="4010"/>
                    <a:pt x="5189" y="2582"/>
                  </a:cubicBezTo>
                  <a:cubicBezTo>
                    <a:pt x="5189" y="1153"/>
                    <a:pt x="4036" y="0"/>
                    <a:pt x="2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57;p39">
              <a:extLst>
                <a:ext uri="{FF2B5EF4-FFF2-40B4-BE49-F238E27FC236}">
                  <a16:creationId xmlns:a16="http://schemas.microsoft.com/office/drawing/2014/main" id="{5A048E26-3B7E-4389-A470-C03F086B79AE}"/>
                </a:ext>
              </a:extLst>
            </p:cNvPr>
            <p:cNvSpPr/>
            <p:nvPr/>
          </p:nvSpPr>
          <p:spPr>
            <a:xfrm>
              <a:off x="3261425" y="3489375"/>
              <a:ext cx="41375" cy="41375"/>
            </a:xfrm>
            <a:custGeom>
              <a:avLst/>
              <a:gdLst/>
              <a:ahLst/>
              <a:cxnLst/>
              <a:rect l="l" t="t" r="r" b="b"/>
              <a:pathLst>
                <a:path w="1655" h="1655" extrusionOk="0">
                  <a:moveTo>
                    <a:pt x="828" y="1"/>
                  </a:moveTo>
                  <a:cubicBezTo>
                    <a:pt x="376" y="1"/>
                    <a:pt x="1" y="377"/>
                    <a:pt x="1" y="828"/>
                  </a:cubicBezTo>
                  <a:cubicBezTo>
                    <a:pt x="1" y="1279"/>
                    <a:pt x="376" y="1655"/>
                    <a:pt x="828" y="1655"/>
                  </a:cubicBezTo>
                  <a:cubicBezTo>
                    <a:pt x="1279" y="1655"/>
                    <a:pt x="1655" y="1279"/>
                    <a:pt x="1655" y="828"/>
                  </a:cubicBezTo>
                  <a:cubicBezTo>
                    <a:pt x="1655" y="377"/>
                    <a:pt x="1279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58;p39">
              <a:extLst>
                <a:ext uri="{FF2B5EF4-FFF2-40B4-BE49-F238E27FC236}">
                  <a16:creationId xmlns:a16="http://schemas.microsoft.com/office/drawing/2014/main" id="{9A4E6C14-2A67-4B9B-893F-A1FB0CEEEA22}"/>
                </a:ext>
              </a:extLst>
            </p:cNvPr>
            <p:cNvSpPr/>
            <p:nvPr/>
          </p:nvSpPr>
          <p:spPr>
            <a:xfrm>
              <a:off x="2685600" y="3459300"/>
              <a:ext cx="189875" cy="189875"/>
            </a:xfrm>
            <a:custGeom>
              <a:avLst/>
              <a:gdLst/>
              <a:ahLst/>
              <a:cxnLst/>
              <a:rect l="l" t="t" r="r" b="b"/>
              <a:pathLst>
                <a:path w="7595" h="7595" extrusionOk="0">
                  <a:moveTo>
                    <a:pt x="3785" y="1"/>
                  </a:moveTo>
                  <a:cubicBezTo>
                    <a:pt x="1705" y="1"/>
                    <a:pt x="1" y="1680"/>
                    <a:pt x="1" y="3785"/>
                  </a:cubicBezTo>
                  <a:cubicBezTo>
                    <a:pt x="1" y="5891"/>
                    <a:pt x="1705" y="7595"/>
                    <a:pt x="3785" y="7595"/>
                  </a:cubicBezTo>
                  <a:cubicBezTo>
                    <a:pt x="5891" y="7595"/>
                    <a:pt x="7595" y="5891"/>
                    <a:pt x="7595" y="3785"/>
                  </a:cubicBezTo>
                  <a:cubicBezTo>
                    <a:pt x="7595" y="1680"/>
                    <a:pt x="5891" y="1"/>
                    <a:pt x="3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59;p39">
              <a:extLst>
                <a:ext uri="{FF2B5EF4-FFF2-40B4-BE49-F238E27FC236}">
                  <a16:creationId xmlns:a16="http://schemas.microsoft.com/office/drawing/2014/main" id="{8824FFC8-769E-47E1-8FBB-336E277A058B}"/>
                </a:ext>
              </a:extLst>
            </p:cNvPr>
            <p:cNvSpPr/>
            <p:nvPr/>
          </p:nvSpPr>
          <p:spPr>
            <a:xfrm>
              <a:off x="2682475" y="3456175"/>
              <a:ext cx="203025" cy="195550"/>
            </a:xfrm>
            <a:custGeom>
              <a:avLst/>
              <a:gdLst/>
              <a:ahLst/>
              <a:cxnLst/>
              <a:rect l="l" t="t" r="r" b="b"/>
              <a:pathLst>
                <a:path w="8121" h="7822" extrusionOk="0">
                  <a:moveTo>
                    <a:pt x="3912" y="234"/>
                  </a:moveTo>
                  <a:cubicBezTo>
                    <a:pt x="4982" y="234"/>
                    <a:pt x="6038" y="705"/>
                    <a:pt x="6742" y="1554"/>
                  </a:cubicBezTo>
                  <a:cubicBezTo>
                    <a:pt x="7745" y="2757"/>
                    <a:pt x="7870" y="4487"/>
                    <a:pt x="7068" y="5815"/>
                  </a:cubicBezTo>
                  <a:cubicBezTo>
                    <a:pt x="6393" y="6934"/>
                    <a:pt x="5167" y="7590"/>
                    <a:pt x="3899" y="7590"/>
                  </a:cubicBezTo>
                  <a:cubicBezTo>
                    <a:pt x="3661" y="7590"/>
                    <a:pt x="3421" y="7567"/>
                    <a:pt x="3183" y="7519"/>
                  </a:cubicBezTo>
                  <a:cubicBezTo>
                    <a:pt x="1479" y="7168"/>
                    <a:pt x="251" y="5640"/>
                    <a:pt x="226" y="3910"/>
                  </a:cubicBezTo>
                  <a:cubicBezTo>
                    <a:pt x="251" y="2381"/>
                    <a:pt x="1204" y="978"/>
                    <a:pt x="2682" y="452"/>
                  </a:cubicBezTo>
                  <a:cubicBezTo>
                    <a:pt x="3081" y="305"/>
                    <a:pt x="3498" y="234"/>
                    <a:pt x="3912" y="234"/>
                  </a:cubicBezTo>
                  <a:close/>
                  <a:moveTo>
                    <a:pt x="3911" y="0"/>
                  </a:moveTo>
                  <a:cubicBezTo>
                    <a:pt x="3661" y="0"/>
                    <a:pt x="3409" y="25"/>
                    <a:pt x="3158" y="76"/>
                  </a:cubicBezTo>
                  <a:cubicBezTo>
                    <a:pt x="1330" y="426"/>
                    <a:pt x="28" y="2078"/>
                    <a:pt x="1" y="3906"/>
                  </a:cubicBezTo>
                  <a:lnTo>
                    <a:pt x="1" y="3906"/>
                  </a:lnTo>
                  <a:cubicBezTo>
                    <a:pt x="1" y="3907"/>
                    <a:pt x="1" y="3909"/>
                    <a:pt x="1" y="3910"/>
                  </a:cubicBezTo>
                  <a:cubicBezTo>
                    <a:pt x="1" y="3910"/>
                    <a:pt x="1" y="3910"/>
                    <a:pt x="1" y="3910"/>
                  </a:cubicBezTo>
                  <a:lnTo>
                    <a:pt x="1" y="3910"/>
                  </a:lnTo>
                  <a:cubicBezTo>
                    <a:pt x="1" y="3912"/>
                    <a:pt x="1" y="3913"/>
                    <a:pt x="1" y="3915"/>
                  </a:cubicBezTo>
                  <a:lnTo>
                    <a:pt x="1" y="3915"/>
                  </a:lnTo>
                  <a:cubicBezTo>
                    <a:pt x="28" y="5542"/>
                    <a:pt x="1030" y="7019"/>
                    <a:pt x="2582" y="7595"/>
                  </a:cubicBezTo>
                  <a:cubicBezTo>
                    <a:pt x="3007" y="7748"/>
                    <a:pt x="3450" y="7822"/>
                    <a:pt x="3892" y="7822"/>
                  </a:cubicBezTo>
                  <a:cubicBezTo>
                    <a:pt x="5041" y="7822"/>
                    <a:pt x="6176" y="7322"/>
                    <a:pt x="6918" y="6417"/>
                  </a:cubicBezTo>
                  <a:cubicBezTo>
                    <a:pt x="7970" y="5138"/>
                    <a:pt x="8121" y="3309"/>
                    <a:pt x="7269" y="1880"/>
                  </a:cubicBezTo>
                  <a:cubicBezTo>
                    <a:pt x="6550" y="717"/>
                    <a:pt x="5260" y="0"/>
                    <a:pt x="39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60;p39">
              <a:extLst>
                <a:ext uri="{FF2B5EF4-FFF2-40B4-BE49-F238E27FC236}">
                  <a16:creationId xmlns:a16="http://schemas.microsoft.com/office/drawing/2014/main" id="{376F2ADD-4F97-4C80-9871-D746332789A8}"/>
                </a:ext>
              </a:extLst>
            </p:cNvPr>
            <p:cNvSpPr/>
            <p:nvPr/>
          </p:nvSpPr>
          <p:spPr>
            <a:xfrm>
              <a:off x="2715675" y="3490625"/>
              <a:ext cx="129100" cy="129100"/>
            </a:xfrm>
            <a:custGeom>
              <a:avLst/>
              <a:gdLst/>
              <a:ahLst/>
              <a:cxnLst/>
              <a:rect l="l" t="t" r="r" b="b"/>
              <a:pathLst>
                <a:path w="5164" h="5164" extrusionOk="0">
                  <a:moveTo>
                    <a:pt x="2582" y="1"/>
                  </a:moveTo>
                  <a:cubicBezTo>
                    <a:pt x="1154" y="1"/>
                    <a:pt x="1" y="1154"/>
                    <a:pt x="1" y="2582"/>
                  </a:cubicBezTo>
                  <a:cubicBezTo>
                    <a:pt x="1" y="4011"/>
                    <a:pt x="1154" y="5164"/>
                    <a:pt x="2582" y="5164"/>
                  </a:cubicBezTo>
                  <a:cubicBezTo>
                    <a:pt x="4011" y="5164"/>
                    <a:pt x="5164" y="4011"/>
                    <a:pt x="5164" y="2582"/>
                  </a:cubicBezTo>
                  <a:cubicBezTo>
                    <a:pt x="5164" y="1154"/>
                    <a:pt x="4011" y="1"/>
                    <a:pt x="2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61;p39">
              <a:extLst>
                <a:ext uri="{FF2B5EF4-FFF2-40B4-BE49-F238E27FC236}">
                  <a16:creationId xmlns:a16="http://schemas.microsoft.com/office/drawing/2014/main" id="{F1CABC52-A83A-446D-8352-E58A4B0A13EB}"/>
                </a:ext>
              </a:extLst>
            </p:cNvPr>
            <p:cNvSpPr/>
            <p:nvPr/>
          </p:nvSpPr>
          <p:spPr>
            <a:xfrm>
              <a:off x="2944375" y="3654800"/>
              <a:ext cx="211175" cy="117825"/>
            </a:xfrm>
            <a:custGeom>
              <a:avLst/>
              <a:gdLst/>
              <a:ahLst/>
              <a:cxnLst/>
              <a:rect l="l" t="t" r="r" b="b"/>
              <a:pathLst>
                <a:path w="8447" h="4713" extrusionOk="0">
                  <a:moveTo>
                    <a:pt x="1" y="0"/>
                  </a:moveTo>
                  <a:cubicBezTo>
                    <a:pt x="1" y="2607"/>
                    <a:pt x="1880" y="4712"/>
                    <a:pt x="4211" y="4712"/>
                  </a:cubicBezTo>
                  <a:cubicBezTo>
                    <a:pt x="6567" y="4712"/>
                    <a:pt x="8447" y="2607"/>
                    <a:pt x="8447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62;p39">
              <a:extLst>
                <a:ext uri="{FF2B5EF4-FFF2-40B4-BE49-F238E27FC236}">
                  <a16:creationId xmlns:a16="http://schemas.microsoft.com/office/drawing/2014/main" id="{509E56AF-BA07-441C-956B-C93BD09A7A55}"/>
                </a:ext>
              </a:extLst>
            </p:cNvPr>
            <p:cNvSpPr/>
            <p:nvPr/>
          </p:nvSpPr>
          <p:spPr>
            <a:xfrm>
              <a:off x="2941250" y="3652300"/>
              <a:ext cx="217450" cy="123450"/>
            </a:xfrm>
            <a:custGeom>
              <a:avLst/>
              <a:gdLst/>
              <a:ahLst/>
              <a:cxnLst/>
              <a:rect l="l" t="t" r="r" b="b"/>
              <a:pathLst>
                <a:path w="8698" h="4938" extrusionOk="0">
                  <a:moveTo>
                    <a:pt x="8445" y="226"/>
                  </a:moveTo>
                  <a:cubicBezTo>
                    <a:pt x="8386" y="2488"/>
                    <a:pt x="6748" y="4687"/>
                    <a:pt x="4336" y="4712"/>
                  </a:cubicBezTo>
                  <a:cubicBezTo>
                    <a:pt x="1949" y="4687"/>
                    <a:pt x="311" y="2488"/>
                    <a:pt x="253" y="226"/>
                  </a:cubicBezTo>
                  <a:close/>
                  <a:moveTo>
                    <a:pt x="126" y="0"/>
                  </a:moveTo>
                  <a:cubicBezTo>
                    <a:pt x="51" y="0"/>
                    <a:pt x="0" y="50"/>
                    <a:pt x="0" y="100"/>
                  </a:cubicBezTo>
                  <a:cubicBezTo>
                    <a:pt x="26" y="1354"/>
                    <a:pt x="452" y="2582"/>
                    <a:pt x="1279" y="3534"/>
                  </a:cubicBezTo>
                  <a:cubicBezTo>
                    <a:pt x="2056" y="4386"/>
                    <a:pt x="3158" y="4938"/>
                    <a:pt x="4336" y="4938"/>
                  </a:cubicBezTo>
                  <a:cubicBezTo>
                    <a:pt x="5514" y="4938"/>
                    <a:pt x="6642" y="4386"/>
                    <a:pt x="7419" y="3534"/>
                  </a:cubicBezTo>
                  <a:cubicBezTo>
                    <a:pt x="8246" y="2582"/>
                    <a:pt x="8672" y="1354"/>
                    <a:pt x="8697" y="100"/>
                  </a:cubicBezTo>
                  <a:cubicBezTo>
                    <a:pt x="8697" y="50"/>
                    <a:pt x="8622" y="0"/>
                    <a:pt x="8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63;p39">
              <a:extLst>
                <a:ext uri="{FF2B5EF4-FFF2-40B4-BE49-F238E27FC236}">
                  <a16:creationId xmlns:a16="http://schemas.microsoft.com/office/drawing/2014/main" id="{F47961FA-1EB0-47CE-BC83-BB1DFEC54412}"/>
                </a:ext>
              </a:extLst>
            </p:cNvPr>
            <p:cNvSpPr/>
            <p:nvPr/>
          </p:nvSpPr>
          <p:spPr>
            <a:xfrm>
              <a:off x="2976975" y="3701800"/>
              <a:ext cx="146000" cy="70825"/>
            </a:xfrm>
            <a:custGeom>
              <a:avLst/>
              <a:gdLst/>
              <a:ahLst/>
              <a:cxnLst/>
              <a:rect l="l" t="t" r="r" b="b"/>
              <a:pathLst>
                <a:path w="5840" h="2833" extrusionOk="0">
                  <a:moveTo>
                    <a:pt x="2907" y="0"/>
                  </a:moveTo>
                  <a:cubicBezTo>
                    <a:pt x="1704" y="0"/>
                    <a:pt x="652" y="602"/>
                    <a:pt x="0" y="1529"/>
                  </a:cubicBezTo>
                  <a:cubicBezTo>
                    <a:pt x="752" y="2331"/>
                    <a:pt x="1779" y="2832"/>
                    <a:pt x="2907" y="2832"/>
                  </a:cubicBezTo>
                  <a:cubicBezTo>
                    <a:pt x="4060" y="2832"/>
                    <a:pt x="5088" y="2331"/>
                    <a:pt x="5840" y="1529"/>
                  </a:cubicBezTo>
                  <a:cubicBezTo>
                    <a:pt x="5188" y="602"/>
                    <a:pt x="4135" y="0"/>
                    <a:pt x="29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64;p39">
              <a:extLst>
                <a:ext uri="{FF2B5EF4-FFF2-40B4-BE49-F238E27FC236}">
                  <a16:creationId xmlns:a16="http://schemas.microsoft.com/office/drawing/2014/main" id="{1D1FCB5A-41D2-420A-ADDC-AA0973FCE2C9}"/>
                </a:ext>
              </a:extLst>
            </p:cNvPr>
            <p:cNvSpPr/>
            <p:nvPr/>
          </p:nvSpPr>
          <p:spPr>
            <a:xfrm>
              <a:off x="2973825" y="3699275"/>
              <a:ext cx="152275" cy="76475"/>
            </a:xfrm>
            <a:custGeom>
              <a:avLst/>
              <a:gdLst/>
              <a:ahLst/>
              <a:cxnLst/>
              <a:rect l="l" t="t" r="r" b="b"/>
              <a:pathLst>
                <a:path w="6091" h="3059" extrusionOk="0">
                  <a:moveTo>
                    <a:pt x="3033" y="226"/>
                  </a:moveTo>
                  <a:cubicBezTo>
                    <a:pt x="4137" y="226"/>
                    <a:pt x="5169" y="755"/>
                    <a:pt x="5823" y="1623"/>
                  </a:cubicBezTo>
                  <a:lnTo>
                    <a:pt x="5823" y="1623"/>
                  </a:lnTo>
                  <a:cubicBezTo>
                    <a:pt x="5079" y="2359"/>
                    <a:pt x="4103" y="2809"/>
                    <a:pt x="3033" y="2833"/>
                  </a:cubicBezTo>
                  <a:cubicBezTo>
                    <a:pt x="1987" y="2809"/>
                    <a:pt x="1012" y="2359"/>
                    <a:pt x="269" y="1623"/>
                  </a:cubicBezTo>
                  <a:lnTo>
                    <a:pt x="269" y="1623"/>
                  </a:lnTo>
                  <a:cubicBezTo>
                    <a:pt x="923" y="755"/>
                    <a:pt x="1954" y="226"/>
                    <a:pt x="3033" y="226"/>
                  </a:cubicBezTo>
                  <a:close/>
                  <a:moveTo>
                    <a:pt x="3033" y="1"/>
                  </a:moveTo>
                  <a:cubicBezTo>
                    <a:pt x="1830" y="1"/>
                    <a:pt x="728" y="602"/>
                    <a:pt x="26" y="1580"/>
                  </a:cubicBezTo>
                  <a:cubicBezTo>
                    <a:pt x="1" y="1605"/>
                    <a:pt x="1" y="1680"/>
                    <a:pt x="51" y="1705"/>
                  </a:cubicBezTo>
                  <a:cubicBezTo>
                    <a:pt x="828" y="2532"/>
                    <a:pt x="1880" y="3059"/>
                    <a:pt x="3033" y="3059"/>
                  </a:cubicBezTo>
                  <a:cubicBezTo>
                    <a:pt x="4211" y="3059"/>
                    <a:pt x="5264" y="2532"/>
                    <a:pt x="6041" y="1705"/>
                  </a:cubicBezTo>
                  <a:cubicBezTo>
                    <a:pt x="6091" y="1680"/>
                    <a:pt x="6091" y="1605"/>
                    <a:pt x="6066" y="1580"/>
                  </a:cubicBezTo>
                  <a:cubicBezTo>
                    <a:pt x="5364" y="602"/>
                    <a:pt x="4261" y="1"/>
                    <a:pt x="30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4258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449;p61">
            <a:extLst>
              <a:ext uri="{FF2B5EF4-FFF2-40B4-BE49-F238E27FC236}">
                <a16:creationId xmlns:a16="http://schemas.microsoft.com/office/drawing/2014/main" id="{130AAE63-4349-49F4-AB01-B3ED7F1167D4}"/>
              </a:ext>
            </a:extLst>
          </p:cNvPr>
          <p:cNvSpPr txBox="1"/>
          <p:nvPr/>
        </p:nvSpPr>
        <p:spPr>
          <a:xfrm>
            <a:off x="98499" y="81975"/>
            <a:ext cx="7270140" cy="10771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200"/>
              <a:buFont typeface="Times New Roman"/>
              <a:buNone/>
            </a:pPr>
            <a:r>
              <a:rPr lang="en-US" sz="32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Xả</a:t>
            </a:r>
            <a:r>
              <a:rPr lang="en-US" sz="32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rá</a:t>
            </a:r>
            <a:r>
              <a:rPr lang="en-US" sz="32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32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</a:t>
            </a:r>
            <a:r>
              <a:rPr lang="en-US" sz="32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endParaRPr dirty="0"/>
          </a:p>
          <a:p>
            <a:pPr lvl="0" algn="ctr">
              <a:buClr>
                <a:srgbClr val="990000"/>
              </a:buClr>
              <a:buSzPts val="3200"/>
            </a:pPr>
            <a:r>
              <a:rPr lang="en-US" sz="32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=&gt; </a:t>
            </a:r>
            <a:r>
              <a:rPr lang="en-US" sz="3200" b="1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Biểu</a:t>
            </a:r>
            <a:r>
              <a:rPr lang="en-US" sz="3200" b="1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hiện</a:t>
            </a:r>
            <a:r>
              <a:rPr lang="en-US" sz="3200" b="1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thiếu</a:t>
            </a:r>
            <a:r>
              <a:rPr lang="en-US" sz="3200" b="1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kỉ</a:t>
            </a:r>
            <a:r>
              <a:rPr lang="en-US" sz="3200" b="1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luật</a:t>
            </a:r>
            <a:r>
              <a:rPr lang="en-US" sz="3200" b="1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1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thiếu</a:t>
            </a:r>
            <a:r>
              <a:rPr lang="en-US" sz="3200" b="1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đạo</a:t>
            </a:r>
            <a:r>
              <a:rPr lang="en-US" sz="3200" b="1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đức</a:t>
            </a:r>
            <a:endParaRPr dirty="0"/>
          </a:p>
        </p:txBody>
      </p:sp>
      <p:pic>
        <p:nvPicPr>
          <p:cNvPr id="16" name="Google Shape;452;p61" descr="ImageView">
            <a:extLst>
              <a:ext uri="{FF2B5EF4-FFF2-40B4-BE49-F238E27FC236}">
                <a16:creationId xmlns:a16="http://schemas.microsoft.com/office/drawing/2014/main" id="{FDAFFB3C-E9C0-4E02-B6B1-E665D0B1981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499" y="1233377"/>
            <a:ext cx="4324645" cy="382772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087;p40">
            <a:extLst>
              <a:ext uri="{FF2B5EF4-FFF2-40B4-BE49-F238E27FC236}">
                <a16:creationId xmlns:a16="http://schemas.microsoft.com/office/drawing/2014/main" id="{7F53D0CB-07ED-4459-B02D-5CF39EF2A83B}"/>
              </a:ext>
            </a:extLst>
          </p:cNvPr>
          <p:cNvSpPr txBox="1">
            <a:spLocks/>
          </p:cNvSpPr>
          <p:nvPr/>
        </p:nvSpPr>
        <p:spPr>
          <a:xfrm>
            <a:off x="6750354" y="2072990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Concert One"/>
              <a:buNone/>
              <a:defRPr sz="2500" b="0" i="0" u="none" strike="noStrike" cap="none">
                <a:solidFill>
                  <a:schemeClr val="accen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thiếu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đạo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đức</a:t>
            </a:r>
            <a:endParaRPr lang="en-US" sz="2800" b="1" dirty="0">
              <a:latin typeface="Baloo 2" panose="020B0604020202020204" charset="0"/>
              <a:cs typeface="Baloo 2" panose="020B0604020202020204" charset="0"/>
            </a:endParaRPr>
          </a:p>
        </p:txBody>
      </p:sp>
      <p:sp>
        <p:nvSpPr>
          <p:cNvPr id="18" name="Google Shape;1089;p40">
            <a:extLst>
              <a:ext uri="{FF2B5EF4-FFF2-40B4-BE49-F238E27FC236}">
                <a16:creationId xmlns:a16="http://schemas.microsoft.com/office/drawing/2014/main" id="{3E0219CC-401B-4B51-BE69-BE5066765310}"/>
              </a:ext>
            </a:extLst>
          </p:cNvPr>
          <p:cNvSpPr txBox="1">
            <a:spLocks/>
          </p:cNvSpPr>
          <p:nvPr/>
        </p:nvSpPr>
        <p:spPr>
          <a:xfrm>
            <a:off x="4444854" y="4156527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Concert One"/>
              <a:buNone/>
              <a:defRPr sz="2500" b="0" i="0" u="none" strike="noStrike" cap="none">
                <a:solidFill>
                  <a:schemeClr val="accen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biểu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hiện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tính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kỉ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luật</a:t>
            </a:r>
            <a:endParaRPr lang="en-US" sz="2800" b="1" dirty="0">
              <a:latin typeface="Baloo 2" panose="020B0604020202020204" charset="0"/>
              <a:cs typeface="Baloo 2" panose="020B0604020202020204" charset="0"/>
            </a:endParaRPr>
          </a:p>
        </p:txBody>
      </p:sp>
      <p:sp>
        <p:nvSpPr>
          <p:cNvPr id="19" name="Google Shape;1091;p40">
            <a:extLst>
              <a:ext uri="{FF2B5EF4-FFF2-40B4-BE49-F238E27FC236}">
                <a16:creationId xmlns:a16="http://schemas.microsoft.com/office/drawing/2014/main" id="{CABFEA79-58FF-4045-818E-655BA11FD024}"/>
              </a:ext>
            </a:extLst>
          </p:cNvPr>
          <p:cNvSpPr txBox="1">
            <a:spLocks/>
          </p:cNvSpPr>
          <p:nvPr/>
        </p:nvSpPr>
        <p:spPr>
          <a:xfrm>
            <a:off x="6983530" y="4027231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Concert One"/>
              <a:buNone/>
              <a:defRPr sz="2500" b="0" i="0" u="none" strike="noStrike" cap="none">
                <a:solidFill>
                  <a:schemeClr val="accen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800" b="1">
                <a:latin typeface="Baloo 2" panose="020B0604020202020204" charset="0"/>
                <a:cs typeface="Baloo 2" panose="020B0604020202020204" charset="0"/>
              </a:rPr>
              <a:t>thiếu kỉ luật</a:t>
            </a:r>
            <a:endParaRPr lang="en-US" sz="2800" b="1" dirty="0">
              <a:latin typeface="Baloo 2" panose="020B0604020202020204" charset="0"/>
              <a:cs typeface="Baloo 2" panose="020B0604020202020204" charset="0"/>
            </a:endParaRPr>
          </a:p>
        </p:txBody>
      </p:sp>
      <p:sp>
        <p:nvSpPr>
          <p:cNvPr id="20" name="Google Shape;1093;p40">
            <a:extLst>
              <a:ext uri="{FF2B5EF4-FFF2-40B4-BE49-F238E27FC236}">
                <a16:creationId xmlns:a16="http://schemas.microsoft.com/office/drawing/2014/main" id="{16D75B11-5B47-42D5-A4F9-6C44C5EAE9B3}"/>
              </a:ext>
            </a:extLst>
          </p:cNvPr>
          <p:cNvSpPr txBox="1">
            <a:spLocks/>
          </p:cNvSpPr>
          <p:nvPr/>
        </p:nvSpPr>
        <p:spPr>
          <a:xfrm>
            <a:off x="4832326" y="1443565"/>
            <a:ext cx="1275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oncert One"/>
              <a:buNone/>
              <a:defRPr sz="3000" b="0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/>
              <a:t>A.</a:t>
            </a:r>
            <a:endParaRPr lang="en-US" dirty="0"/>
          </a:p>
        </p:txBody>
      </p:sp>
      <p:sp>
        <p:nvSpPr>
          <p:cNvPr id="21" name="Google Shape;1094;p40">
            <a:extLst>
              <a:ext uri="{FF2B5EF4-FFF2-40B4-BE49-F238E27FC236}">
                <a16:creationId xmlns:a16="http://schemas.microsoft.com/office/drawing/2014/main" id="{9D20966E-6B45-4E4A-BFAD-863497D99DCD}"/>
              </a:ext>
            </a:extLst>
          </p:cNvPr>
          <p:cNvSpPr txBox="1">
            <a:spLocks/>
          </p:cNvSpPr>
          <p:nvPr/>
        </p:nvSpPr>
        <p:spPr>
          <a:xfrm>
            <a:off x="7265460" y="1545290"/>
            <a:ext cx="1275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oncert One"/>
              <a:buNone/>
              <a:defRPr sz="3000" b="0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/>
              <a:t>B.</a:t>
            </a:r>
            <a:endParaRPr lang="en-US" dirty="0"/>
          </a:p>
        </p:txBody>
      </p:sp>
      <p:sp>
        <p:nvSpPr>
          <p:cNvPr id="22" name="Google Shape;1095;p40">
            <a:extLst>
              <a:ext uri="{FF2B5EF4-FFF2-40B4-BE49-F238E27FC236}">
                <a16:creationId xmlns:a16="http://schemas.microsoft.com/office/drawing/2014/main" id="{B80C1318-41C3-413F-A3F6-A2AE0A2948E4}"/>
              </a:ext>
            </a:extLst>
          </p:cNvPr>
          <p:cNvSpPr txBox="1">
            <a:spLocks/>
          </p:cNvSpPr>
          <p:nvPr/>
        </p:nvSpPr>
        <p:spPr>
          <a:xfrm>
            <a:off x="4982594" y="3448281"/>
            <a:ext cx="1275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oncert One"/>
              <a:buNone/>
              <a:defRPr sz="3000" b="0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dirty="0"/>
              <a:t>C.</a:t>
            </a:r>
          </a:p>
        </p:txBody>
      </p:sp>
      <p:sp>
        <p:nvSpPr>
          <p:cNvPr id="23" name="Google Shape;1096;p40">
            <a:extLst>
              <a:ext uri="{FF2B5EF4-FFF2-40B4-BE49-F238E27FC236}">
                <a16:creationId xmlns:a16="http://schemas.microsoft.com/office/drawing/2014/main" id="{729D1C2D-20C9-447B-8D1A-120039BB8724}"/>
              </a:ext>
            </a:extLst>
          </p:cNvPr>
          <p:cNvSpPr txBox="1">
            <a:spLocks/>
          </p:cNvSpPr>
          <p:nvPr/>
        </p:nvSpPr>
        <p:spPr>
          <a:xfrm>
            <a:off x="7452178" y="3407095"/>
            <a:ext cx="1275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oncert One"/>
              <a:buNone/>
              <a:defRPr sz="3000" b="0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/>
              <a:t>D.</a:t>
            </a:r>
            <a:endParaRPr lang="en-US" dirty="0"/>
          </a:p>
        </p:txBody>
      </p:sp>
      <p:sp>
        <p:nvSpPr>
          <p:cNvPr id="24" name="Google Shape;1085;p40">
            <a:extLst>
              <a:ext uri="{FF2B5EF4-FFF2-40B4-BE49-F238E27FC236}">
                <a16:creationId xmlns:a16="http://schemas.microsoft.com/office/drawing/2014/main" id="{E408CF23-EE10-4D8E-B60E-244DA825509D}"/>
              </a:ext>
            </a:extLst>
          </p:cNvPr>
          <p:cNvSpPr txBox="1">
            <a:spLocks/>
          </p:cNvSpPr>
          <p:nvPr/>
        </p:nvSpPr>
        <p:spPr>
          <a:xfrm>
            <a:off x="4538474" y="2272346"/>
            <a:ext cx="1863004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Concert One"/>
              <a:buNone/>
              <a:defRPr sz="2500" b="0" i="0" u="none" strike="noStrike" cap="none">
                <a:solidFill>
                  <a:schemeClr val="accen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biểu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hiện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đạo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đức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</a:p>
        </p:txBody>
      </p:sp>
      <p:grpSp>
        <p:nvGrpSpPr>
          <p:cNvPr id="25" name="Google Shape;1013;p39">
            <a:extLst>
              <a:ext uri="{FF2B5EF4-FFF2-40B4-BE49-F238E27FC236}">
                <a16:creationId xmlns:a16="http://schemas.microsoft.com/office/drawing/2014/main" id="{234EFB9C-87E4-4923-AB2D-900F69F9836A}"/>
              </a:ext>
            </a:extLst>
          </p:cNvPr>
          <p:cNvGrpSpPr/>
          <p:nvPr/>
        </p:nvGrpSpPr>
        <p:grpSpPr>
          <a:xfrm rot="696839">
            <a:off x="7116771" y="194575"/>
            <a:ext cx="1163165" cy="903747"/>
            <a:chOff x="2473825" y="721625"/>
            <a:chExt cx="713700" cy="554525"/>
          </a:xfrm>
        </p:grpSpPr>
        <p:sp>
          <p:nvSpPr>
            <p:cNvPr id="26" name="Google Shape;1014;p39">
              <a:extLst>
                <a:ext uri="{FF2B5EF4-FFF2-40B4-BE49-F238E27FC236}">
                  <a16:creationId xmlns:a16="http://schemas.microsoft.com/office/drawing/2014/main" id="{8C8BC7ED-EAA7-4B09-B265-F5A6F408BC74}"/>
                </a:ext>
              </a:extLst>
            </p:cNvPr>
            <p:cNvSpPr/>
            <p:nvPr/>
          </p:nvSpPr>
          <p:spPr>
            <a:xfrm>
              <a:off x="2542125" y="781350"/>
              <a:ext cx="582725" cy="492500"/>
            </a:xfrm>
            <a:custGeom>
              <a:avLst/>
              <a:gdLst/>
              <a:ahLst/>
              <a:cxnLst/>
              <a:rect l="l" t="t" r="r" b="b"/>
              <a:pathLst>
                <a:path w="23309" h="19700" extrusionOk="0">
                  <a:moveTo>
                    <a:pt x="11655" y="0"/>
                  </a:moveTo>
                  <a:cubicBezTo>
                    <a:pt x="5214" y="0"/>
                    <a:pt x="0" y="4411"/>
                    <a:pt x="0" y="9850"/>
                  </a:cubicBezTo>
                  <a:cubicBezTo>
                    <a:pt x="0" y="15289"/>
                    <a:pt x="5214" y="19700"/>
                    <a:pt x="11655" y="19700"/>
                  </a:cubicBezTo>
                  <a:cubicBezTo>
                    <a:pt x="18096" y="19700"/>
                    <a:pt x="23309" y="15289"/>
                    <a:pt x="23309" y="9850"/>
                  </a:cubicBezTo>
                  <a:cubicBezTo>
                    <a:pt x="23309" y="4411"/>
                    <a:pt x="18096" y="0"/>
                    <a:pt x="116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15;p39">
              <a:extLst>
                <a:ext uri="{FF2B5EF4-FFF2-40B4-BE49-F238E27FC236}">
                  <a16:creationId xmlns:a16="http://schemas.microsoft.com/office/drawing/2014/main" id="{08F04E98-D7A2-459E-891E-42781559B3D6}"/>
                </a:ext>
              </a:extLst>
            </p:cNvPr>
            <p:cNvSpPr/>
            <p:nvPr/>
          </p:nvSpPr>
          <p:spPr>
            <a:xfrm>
              <a:off x="2535850" y="779300"/>
              <a:ext cx="591525" cy="496850"/>
            </a:xfrm>
            <a:custGeom>
              <a:avLst/>
              <a:gdLst/>
              <a:ahLst/>
              <a:cxnLst/>
              <a:rect l="l" t="t" r="r" b="b"/>
              <a:pathLst>
                <a:path w="23661" h="19874" extrusionOk="0">
                  <a:moveTo>
                    <a:pt x="11900" y="160"/>
                  </a:moveTo>
                  <a:cubicBezTo>
                    <a:pt x="12684" y="160"/>
                    <a:pt x="13467" y="227"/>
                    <a:pt x="14236" y="358"/>
                  </a:cubicBezTo>
                  <a:cubicBezTo>
                    <a:pt x="16467" y="734"/>
                    <a:pt x="18597" y="1686"/>
                    <a:pt x="20277" y="3165"/>
                  </a:cubicBezTo>
                  <a:cubicBezTo>
                    <a:pt x="21831" y="4544"/>
                    <a:pt x="22983" y="6373"/>
                    <a:pt x="23359" y="8428"/>
                  </a:cubicBezTo>
                  <a:cubicBezTo>
                    <a:pt x="23435" y="8930"/>
                    <a:pt x="23485" y="9431"/>
                    <a:pt x="23485" y="9932"/>
                  </a:cubicBezTo>
                  <a:cubicBezTo>
                    <a:pt x="23485" y="12012"/>
                    <a:pt x="22683" y="14017"/>
                    <a:pt x="21354" y="15621"/>
                  </a:cubicBezTo>
                  <a:cubicBezTo>
                    <a:pt x="19926" y="17301"/>
                    <a:pt x="17971" y="18479"/>
                    <a:pt x="15866" y="19130"/>
                  </a:cubicBezTo>
                  <a:cubicBezTo>
                    <a:pt x="14602" y="19519"/>
                    <a:pt x="13270" y="19715"/>
                    <a:pt x="11936" y="19715"/>
                  </a:cubicBezTo>
                  <a:cubicBezTo>
                    <a:pt x="10862" y="19715"/>
                    <a:pt x="9788" y="19588"/>
                    <a:pt x="8748" y="19331"/>
                  </a:cubicBezTo>
                  <a:cubicBezTo>
                    <a:pt x="6592" y="18829"/>
                    <a:pt x="4537" y="17752"/>
                    <a:pt x="2983" y="16173"/>
                  </a:cubicBezTo>
                  <a:cubicBezTo>
                    <a:pt x="1530" y="14694"/>
                    <a:pt x="552" y="12764"/>
                    <a:pt x="377" y="10684"/>
                  </a:cubicBezTo>
                  <a:cubicBezTo>
                    <a:pt x="176" y="8604"/>
                    <a:pt x="803" y="6574"/>
                    <a:pt x="2006" y="4869"/>
                  </a:cubicBezTo>
                  <a:cubicBezTo>
                    <a:pt x="3259" y="3115"/>
                    <a:pt x="5114" y="1787"/>
                    <a:pt x="7144" y="1035"/>
                  </a:cubicBezTo>
                  <a:cubicBezTo>
                    <a:pt x="8663" y="444"/>
                    <a:pt x="10284" y="160"/>
                    <a:pt x="11900" y="160"/>
                  </a:cubicBezTo>
                  <a:close/>
                  <a:moveTo>
                    <a:pt x="11925" y="1"/>
                  </a:moveTo>
                  <a:cubicBezTo>
                    <a:pt x="10838" y="1"/>
                    <a:pt x="9751" y="128"/>
                    <a:pt x="8698" y="383"/>
                  </a:cubicBezTo>
                  <a:cubicBezTo>
                    <a:pt x="6517" y="910"/>
                    <a:pt x="4437" y="1987"/>
                    <a:pt x="2858" y="3616"/>
                  </a:cubicBezTo>
                  <a:cubicBezTo>
                    <a:pt x="1404" y="5120"/>
                    <a:pt x="402" y="7050"/>
                    <a:pt x="201" y="9155"/>
                  </a:cubicBezTo>
                  <a:cubicBezTo>
                    <a:pt x="1" y="11260"/>
                    <a:pt x="627" y="13366"/>
                    <a:pt x="1855" y="15070"/>
                  </a:cubicBezTo>
                  <a:cubicBezTo>
                    <a:pt x="3134" y="16875"/>
                    <a:pt x="4988" y="18203"/>
                    <a:pt x="7043" y="18980"/>
                  </a:cubicBezTo>
                  <a:cubicBezTo>
                    <a:pt x="8599" y="19578"/>
                    <a:pt x="10259" y="19873"/>
                    <a:pt x="11921" y="19873"/>
                  </a:cubicBezTo>
                  <a:cubicBezTo>
                    <a:pt x="12696" y="19873"/>
                    <a:pt x="13471" y="19809"/>
                    <a:pt x="14236" y="19682"/>
                  </a:cubicBezTo>
                  <a:cubicBezTo>
                    <a:pt x="16492" y="19306"/>
                    <a:pt x="18673" y="18328"/>
                    <a:pt x="20402" y="16799"/>
                  </a:cubicBezTo>
                  <a:cubicBezTo>
                    <a:pt x="21956" y="15421"/>
                    <a:pt x="23134" y="13566"/>
                    <a:pt x="23510" y="11486"/>
                  </a:cubicBezTo>
                  <a:cubicBezTo>
                    <a:pt x="23610" y="10960"/>
                    <a:pt x="23660" y="10458"/>
                    <a:pt x="23660" y="9932"/>
                  </a:cubicBezTo>
                  <a:cubicBezTo>
                    <a:pt x="23660" y="7827"/>
                    <a:pt x="22833" y="5822"/>
                    <a:pt x="21505" y="4193"/>
                  </a:cubicBezTo>
                  <a:cubicBezTo>
                    <a:pt x="20076" y="2488"/>
                    <a:pt x="18096" y="1260"/>
                    <a:pt x="15966" y="609"/>
                  </a:cubicBezTo>
                  <a:cubicBezTo>
                    <a:pt x="14666" y="203"/>
                    <a:pt x="13296" y="1"/>
                    <a:pt x="11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16;p39">
              <a:extLst>
                <a:ext uri="{FF2B5EF4-FFF2-40B4-BE49-F238E27FC236}">
                  <a16:creationId xmlns:a16="http://schemas.microsoft.com/office/drawing/2014/main" id="{BC5D2ADF-E0BE-4009-ADF3-12EAB1601E7B}"/>
                </a:ext>
              </a:extLst>
            </p:cNvPr>
            <p:cNvSpPr/>
            <p:nvPr/>
          </p:nvSpPr>
          <p:spPr>
            <a:xfrm>
              <a:off x="2586600" y="802025"/>
              <a:ext cx="493775" cy="352775"/>
            </a:xfrm>
            <a:custGeom>
              <a:avLst/>
              <a:gdLst/>
              <a:ahLst/>
              <a:cxnLst/>
              <a:rect l="l" t="t" r="r" b="b"/>
              <a:pathLst>
                <a:path w="19751" h="14111" extrusionOk="0">
                  <a:moveTo>
                    <a:pt x="9876" y="1"/>
                  </a:moveTo>
                  <a:cubicBezTo>
                    <a:pt x="4437" y="1"/>
                    <a:pt x="1" y="3158"/>
                    <a:pt x="1" y="7043"/>
                  </a:cubicBezTo>
                  <a:cubicBezTo>
                    <a:pt x="1" y="10953"/>
                    <a:pt x="4437" y="14111"/>
                    <a:pt x="9876" y="14111"/>
                  </a:cubicBezTo>
                  <a:cubicBezTo>
                    <a:pt x="15339" y="14111"/>
                    <a:pt x="19750" y="10953"/>
                    <a:pt x="19750" y="7043"/>
                  </a:cubicBezTo>
                  <a:cubicBezTo>
                    <a:pt x="19750" y="3158"/>
                    <a:pt x="15339" y="1"/>
                    <a:pt x="9876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17;p39">
              <a:extLst>
                <a:ext uri="{FF2B5EF4-FFF2-40B4-BE49-F238E27FC236}">
                  <a16:creationId xmlns:a16="http://schemas.microsoft.com/office/drawing/2014/main" id="{D5B9A078-A871-4CA0-9F46-A417C91C88FD}"/>
                </a:ext>
              </a:extLst>
            </p:cNvPr>
            <p:cNvSpPr/>
            <p:nvPr/>
          </p:nvSpPr>
          <p:spPr>
            <a:xfrm>
              <a:off x="2622325" y="781350"/>
              <a:ext cx="422950" cy="94625"/>
            </a:xfrm>
            <a:custGeom>
              <a:avLst/>
              <a:gdLst/>
              <a:ahLst/>
              <a:cxnLst/>
              <a:rect l="l" t="t" r="r" b="b"/>
              <a:pathLst>
                <a:path w="16918" h="3785" extrusionOk="0">
                  <a:moveTo>
                    <a:pt x="8447" y="0"/>
                  </a:moveTo>
                  <a:cubicBezTo>
                    <a:pt x="5113" y="0"/>
                    <a:pt x="2131" y="1178"/>
                    <a:pt x="0" y="3058"/>
                  </a:cubicBezTo>
                  <a:cubicBezTo>
                    <a:pt x="903" y="3534"/>
                    <a:pt x="2031" y="3785"/>
                    <a:pt x="3234" y="3785"/>
                  </a:cubicBezTo>
                  <a:cubicBezTo>
                    <a:pt x="5615" y="3785"/>
                    <a:pt x="7645" y="2757"/>
                    <a:pt x="8447" y="1304"/>
                  </a:cubicBezTo>
                  <a:cubicBezTo>
                    <a:pt x="9274" y="2757"/>
                    <a:pt x="11304" y="3785"/>
                    <a:pt x="13660" y="3785"/>
                  </a:cubicBezTo>
                  <a:cubicBezTo>
                    <a:pt x="14863" y="3785"/>
                    <a:pt x="15991" y="3534"/>
                    <a:pt x="16918" y="3058"/>
                  </a:cubicBezTo>
                  <a:cubicBezTo>
                    <a:pt x="14788" y="1178"/>
                    <a:pt x="11780" y="0"/>
                    <a:pt x="84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18;p39">
              <a:extLst>
                <a:ext uri="{FF2B5EF4-FFF2-40B4-BE49-F238E27FC236}">
                  <a16:creationId xmlns:a16="http://schemas.microsoft.com/office/drawing/2014/main" id="{204905CA-6E15-4A1A-B0D2-877529C97F1F}"/>
                </a:ext>
              </a:extLst>
            </p:cNvPr>
            <p:cNvSpPr/>
            <p:nvPr/>
          </p:nvSpPr>
          <p:spPr>
            <a:xfrm>
              <a:off x="2619825" y="779475"/>
              <a:ext cx="427350" cy="98900"/>
            </a:xfrm>
            <a:custGeom>
              <a:avLst/>
              <a:gdLst/>
              <a:ahLst/>
              <a:cxnLst/>
              <a:rect l="l" t="t" r="r" b="b"/>
              <a:pathLst>
                <a:path w="17094" h="3956" extrusionOk="0">
                  <a:moveTo>
                    <a:pt x="8547" y="151"/>
                  </a:moveTo>
                  <a:cubicBezTo>
                    <a:pt x="10953" y="151"/>
                    <a:pt x="13384" y="777"/>
                    <a:pt x="15439" y="2055"/>
                  </a:cubicBezTo>
                  <a:cubicBezTo>
                    <a:pt x="15935" y="2386"/>
                    <a:pt x="16409" y="2739"/>
                    <a:pt x="16860" y="3135"/>
                  </a:cubicBezTo>
                  <a:lnTo>
                    <a:pt x="16860" y="3135"/>
                  </a:lnTo>
                  <a:cubicBezTo>
                    <a:pt x="15910" y="3587"/>
                    <a:pt x="14843" y="3795"/>
                    <a:pt x="13789" y="3795"/>
                  </a:cubicBezTo>
                  <a:cubicBezTo>
                    <a:pt x="13536" y="3795"/>
                    <a:pt x="13283" y="3783"/>
                    <a:pt x="13033" y="3760"/>
                  </a:cubicBezTo>
                  <a:cubicBezTo>
                    <a:pt x="11880" y="3659"/>
                    <a:pt x="10702" y="3283"/>
                    <a:pt x="9775" y="2607"/>
                  </a:cubicBezTo>
                  <a:cubicBezTo>
                    <a:pt x="9299" y="2256"/>
                    <a:pt x="8898" y="1855"/>
                    <a:pt x="8622" y="1354"/>
                  </a:cubicBezTo>
                  <a:cubicBezTo>
                    <a:pt x="8609" y="1329"/>
                    <a:pt x="8584" y="1316"/>
                    <a:pt x="8556" y="1316"/>
                  </a:cubicBezTo>
                  <a:cubicBezTo>
                    <a:pt x="8528" y="1316"/>
                    <a:pt x="8497" y="1329"/>
                    <a:pt x="8471" y="1354"/>
                  </a:cubicBezTo>
                  <a:cubicBezTo>
                    <a:pt x="7945" y="2256"/>
                    <a:pt x="7043" y="2908"/>
                    <a:pt x="6065" y="3283"/>
                  </a:cubicBezTo>
                  <a:cubicBezTo>
                    <a:pt x="5223" y="3624"/>
                    <a:pt x="4304" y="3785"/>
                    <a:pt x="3381" y="3785"/>
                  </a:cubicBezTo>
                  <a:cubicBezTo>
                    <a:pt x="3013" y="3785"/>
                    <a:pt x="2645" y="3760"/>
                    <a:pt x="2281" y="3710"/>
                  </a:cubicBezTo>
                  <a:cubicBezTo>
                    <a:pt x="1593" y="3615"/>
                    <a:pt x="883" y="3430"/>
                    <a:pt x="235" y="3134"/>
                  </a:cubicBezTo>
                  <a:lnTo>
                    <a:pt x="235" y="3134"/>
                  </a:lnTo>
                  <a:cubicBezTo>
                    <a:pt x="1975" y="1623"/>
                    <a:pt x="4147" y="671"/>
                    <a:pt x="6416" y="326"/>
                  </a:cubicBezTo>
                  <a:cubicBezTo>
                    <a:pt x="7118" y="201"/>
                    <a:pt x="7845" y="151"/>
                    <a:pt x="8547" y="151"/>
                  </a:cubicBezTo>
                  <a:close/>
                  <a:moveTo>
                    <a:pt x="8547" y="0"/>
                  </a:moveTo>
                  <a:cubicBezTo>
                    <a:pt x="6116" y="0"/>
                    <a:pt x="3659" y="627"/>
                    <a:pt x="1579" y="1930"/>
                  </a:cubicBezTo>
                  <a:cubicBezTo>
                    <a:pt x="1028" y="2281"/>
                    <a:pt x="527" y="2657"/>
                    <a:pt x="50" y="3083"/>
                  </a:cubicBezTo>
                  <a:cubicBezTo>
                    <a:pt x="0" y="3108"/>
                    <a:pt x="0" y="3183"/>
                    <a:pt x="50" y="3208"/>
                  </a:cubicBezTo>
                  <a:cubicBezTo>
                    <a:pt x="1069" y="3718"/>
                    <a:pt x="2204" y="3946"/>
                    <a:pt x="3334" y="3946"/>
                  </a:cubicBezTo>
                  <a:cubicBezTo>
                    <a:pt x="3593" y="3946"/>
                    <a:pt x="3853" y="3933"/>
                    <a:pt x="4111" y="3910"/>
                  </a:cubicBezTo>
                  <a:cubicBezTo>
                    <a:pt x="5288" y="3810"/>
                    <a:pt x="6517" y="3434"/>
                    <a:pt x="7469" y="2707"/>
                  </a:cubicBezTo>
                  <a:cubicBezTo>
                    <a:pt x="7905" y="2386"/>
                    <a:pt x="8278" y="2002"/>
                    <a:pt x="8549" y="1554"/>
                  </a:cubicBezTo>
                  <a:lnTo>
                    <a:pt x="8549" y="1554"/>
                  </a:lnTo>
                  <a:cubicBezTo>
                    <a:pt x="9108" y="2415"/>
                    <a:pt x="9995" y="3026"/>
                    <a:pt x="10928" y="3409"/>
                  </a:cubicBezTo>
                  <a:cubicBezTo>
                    <a:pt x="11828" y="3776"/>
                    <a:pt x="12810" y="3955"/>
                    <a:pt x="13784" y="3955"/>
                  </a:cubicBezTo>
                  <a:cubicBezTo>
                    <a:pt x="14137" y="3955"/>
                    <a:pt x="14490" y="3932"/>
                    <a:pt x="14837" y="3885"/>
                  </a:cubicBezTo>
                  <a:cubicBezTo>
                    <a:pt x="15614" y="3785"/>
                    <a:pt x="16366" y="3559"/>
                    <a:pt x="17043" y="3208"/>
                  </a:cubicBezTo>
                  <a:cubicBezTo>
                    <a:pt x="17093" y="3183"/>
                    <a:pt x="17093" y="3108"/>
                    <a:pt x="17068" y="3083"/>
                  </a:cubicBezTo>
                  <a:cubicBezTo>
                    <a:pt x="15289" y="1504"/>
                    <a:pt x="13033" y="527"/>
                    <a:pt x="10702" y="151"/>
                  </a:cubicBezTo>
                  <a:cubicBezTo>
                    <a:pt x="10000" y="50"/>
                    <a:pt x="9273" y="0"/>
                    <a:pt x="8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19;p39">
              <a:extLst>
                <a:ext uri="{FF2B5EF4-FFF2-40B4-BE49-F238E27FC236}">
                  <a16:creationId xmlns:a16="http://schemas.microsoft.com/office/drawing/2014/main" id="{6066E1C9-45E1-408F-9EE4-7AE4ED81B63B}"/>
                </a:ext>
              </a:extLst>
            </p:cNvPr>
            <p:cNvSpPr/>
            <p:nvPr/>
          </p:nvSpPr>
          <p:spPr>
            <a:xfrm>
              <a:off x="2481975" y="723700"/>
              <a:ext cx="158550" cy="158550"/>
            </a:xfrm>
            <a:custGeom>
              <a:avLst/>
              <a:gdLst/>
              <a:ahLst/>
              <a:cxnLst/>
              <a:rect l="l" t="t" r="r" b="b"/>
              <a:pathLst>
                <a:path w="6342" h="6342" extrusionOk="0">
                  <a:moveTo>
                    <a:pt x="3183" y="1"/>
                  </a:moveTo>
                  <a:cubicBezTo>
                    <a:pt x="1429" y="1"/>
                    <a:pt x="0" y="1404"/>
                    <a:pt x="0" y="3159"/>
                  </a:cubicBezTo>
                  <a:cubicBezTo>
                    <a:pt x="0" y="4913"/>
                    <a:pt x="1429" y="6342"/>
                    <a:pt x="3183" y="6342"/>
                  </a:cubicBezTo>
                  <a:cubicBezTo>
                    <a:pt x="4913" y="6342"/>
                    <a:pt x="6341" y="4913"/>
                    <a:pt x="6341" y="3159"/>
                  </a:cubicBezTo>
                  <a:cubicBezTo>
                    <a:pt x="6341" y="1404"/>
                    <a:pt x="4913" y="1"/>
                    <a:pt x="3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20;p39">
              <a:extLst>
                <a:ext uri="{FF2B5EF4-FFF2-40B4-BE49-F238E27FC236}">
                  <a16:creationId xmlns:a16="http://schemas.microsoft.com/office/drawing/2014/main" id="{40E5BA51-288B-4CB2-B4D6-CDA35A36759C}"/>
                </a:ext>
              </a:extLst>
            </p:cNvPr>
            <p:cNvSpPr/>
            <p:nvPr/>
          </p:nvSpPr>
          <p:spPr>
            <a:xfrm>
              <a:off x="2473825" y="721625"/>
              <a:ext cx="168575" cy="162275"/>
            </a:xfrm>
            <a:custGeom>
              <a:avLst/>
              <a:gdLst/>
              <a:ahLst/>
              <a:cxnLst/>
              <a:rect l="l" t="t" r="r" b="b"/>
              <a:pathLst>
                <a:path w="6743" h="6491" extrusionOk="0">
                  <a:moveTo>
                    <a:pt x="3513" y="153"/>
                  </a:moveTo>
                  <a:cubicBezTo>
                    <a:pt x="3704" y="153"/>
                    <a:pt x="3896" y="171"/>
                    <a:pt x="4086" y="209"/>
                  </a:cubicBezTo>
                  <a:cubicBezTo>
                    <a:pt x="5539" y="510"/>
                    <a:pt x="6567" y="1788"/>
                    <a:pt x="6592" y="3242"/>
                  </a:cubicBezTo>
                  <a:cubicBezTo>
                    <a:pt x="6567" y="4520"/>
                    <a:pt x="5765" y="5698"/>
                    <a:pt x="4562" y="6149"/>
                  </a:cubicBezTo>
                  <a:cubicBezTo>
                    <a:pt x="4215" y="6276"/>
                    <a:pt x="3856" y="6338"/>
                    <a:pt x="3501" y="6338"/>
                  </a:cubicBezTo>
                  <a:cubicBezTo>
                    <a:pt x="2599" y="6338"/>
                    <a:pt x="1722" y="5941"/>
                    <a:pt x="1128" y="5222"/>
                  </a:cubicBezTo>
                  <a:cubicBezTo>
                    <a:pt x="301" y="4244"/>
                    <a:pt x="176" y="2765"/>
                    <a:pt x="853" y="1663"/>
                  </a:cubicBezTo>
                  <a:cubicBezTo>
                    <a:pt x="1405" y="727"/>
                    <a:pt x="2445" y="153"/>
                    <a:pt x="3513" y="153"/>
                  </a:cubicBezTo>
                  <a:close/>
                  <a:moveTo>
                    <a:pt x="3535" y="1"/>
                  </a:moveTo>
                  <a:cubicBezTo>
                    <a:pt x="2570" y="1"/>
                    <a:pt x="1615" y="422"/>
                    <a:pt x="978" y="1186"/>
                  </a:cubicBezTo>
                  <a:cubicBezTo>
                    <a:pt x="126" y="2239"/>
                    <a:pt x="1" y="3768"/>
                    <a:pt x="727" y="4921"/>
                  </a:cubicBezTo>
                  <a:cubicBezTo>
                    <a:pt x="1316" y="5908"/>
                    <a:pt x="2380" y="6491"/>
                    <a:pt x="3491" y="6491"/>
                  </a:cubicBezTo>
                  <a:cubicBezTo>
                    <a:pt x="3705" y="6491"/>
                    <a:pt x="3921" y="6469"/>
                    <a:pt x="4136" y="6425"/>
                  </a:cubicBezTo>
                  <a:cubicBezTo>
                    <a:pt x="5640" y="6124"/>
                    <a:pt x="6742" y="4770"/>
                    <a:pt x="6742" y="3242"/>
                  </a:cubicBezTo>
                  <a:cubicBezTo>
                    <a:pt x="6742" y="1888"/>
                    <a:pt x="5890" y="660"/>
                    <a:pt x="4612" y="184"/>
                  </a:cubicBezTo>
                  <a:cubicBezTo>
                    <a:pt x="4263" y="61"/>
                    <a:pt x="3898" y="1"/>
                    <a:pt x="3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21;p39">
              <a:extLst>
                <a:ext uri="{FF2B5EF4-FFF2-40B4-BE49-F238E27FC236}">
                  <a16:creationId xmlns:a16="http://schemas.microsoft.com/office/drawing/2014/main" id="{7BDFCECC-A67A-4D38-A07C-CA3D3A037A65}"/>
                </a:ext>
              </a:extLst>
            </p:cNvPr>
            <p:cNvSpPr/>
            <p:nvPr/>
          </p:nvSpPr>
          <p:spPr>
            <a:xfrm>
              <a:off x="3026450" y="723700"/>
              <a:ext cx="158550" cy="158550"/>
            </a:xfrm>
            <a:custGeom>
              <a:avLst/>
              <a:gdLst/>
              <a:ahLst/>
              <a:cxnLst/>
              <a:rect l="l" t="t" r="r" b="b"/>
              <a:pathLst>
                <a:path w="6342" h="6342" extrusionOk="0">
                  <a:moveTo>
                    <a:pt x="3184" y="1"/>
                  </a:moveTo>
                  <a:cubicBezTo>
                    <a:pt x="1430" y="1"/>
                    <a:pt x="1" y="1404"/>
                    <a:pt x="1" y="3159"/>
                  </a:cubicBezTo>
                  <a:cubicBezTo>
                    <a:pt x="1" y="4913"/>
                    <a:pt x="1430" y="6342"/>
                    <a:pt x="3184" y="6342"/>
                  </a:cubicBezTo>
                  <a:cubicBezTo>
                    <a:pt x="4938" y="6342"/>
                    <a:pt x="6342" y="4913"/>
                    <a:pt x="6342" y="3159"/>
                  </a:cubicBezTo>
                  <a:cubicBezTo>
                    <a:pt x="6342" y="1404"/>
                    <a:pt x="4938" y="1"/>
                    <a:pt x="3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22;p39">
              <a:extLst>
                <a:ext uri="{FF2B5EF4-FFF2-40B4-BE49-F238E27FC236}">
                  <a16:creationId xmlns:a16="http://schemas.microsoft.com/office/drawing/2014/main" id="{246CB0A9-9D67-48EA-9813-143B4F8FB745}"/>
                </a:ext>
              </a:extLst>
            </p:cNvPr>
            <p:cNvSpPr/>
            <p:nvPr/>
          </p:nvSpPr>
          <p:spPr>
            <a:xfrm>
              <a:off x="3018950" y="721625"/>
              <a:ext cx="168575" cy="162275"/>
            </a:xfrm>
            <a:custGeom>
              <a:avLst/>
              <a:gdLst/>
              <a:ahLst/>
              <a:cxnLst/>
              <a:rect l="l" t="t" r="r" b="b"/>
              <a:pathLst>
                <a:path w="6743" h="6491" extrusionOk="0">
                  <a:moveTo>
                    <a:pt x="3504" y="153"/>
                  </a:moveTo>
                  <a:cubicBezTo>
                    <a:pt x="3697" y="153"/>
                    <a:pt x="3891" y="171"/>
                    <a:pt x="4085" y="209"/>
                  </a:cubicBezTo>
                  <a:cubicBezTo>
                    <a:pt x="5514" y="510"/>
                    <a:pt x="6567" y="1788"/>
                    <a:pt x="6567" y="3242"/>
                  </a:cubicBezTo>
                  <a:cubicBezTo>
                    <a:pt x="6567" y="4520"/>
                    <a:pt x="5765" y="5698"/>
                    <a:pt x="4537" y="6149"/>
                  </a:cubicBezTo>
                  <a:cubicBezTo>
                    <a:pt x="4197" y="6276"/>
                    <a:pt x="3843" y="6338"/>
                    <a:pt x="3491" y="6338"/>
                  </a:cubicBezTo>
                  <a:cubicBezTo>
                    <a:pt x="2597" y="6338"/>
                    <a:pt x="1714" y="5941"/>
                    <a:pt x="1103" y="5222"/>
                  </a:cubicBezTo>
                  <a:cubicBezTo>
                    <a:pt x="276" y="4244"/>
                    <a:pt x="176" y="2765"/>
                    <a:pt x="827" y="1663"/>
                  </a:cubicBezTo>
                  <a:cubicBezTo>
                    <a:pt x="1401" y="727"/>
                    <a:pt x="2426" y="153"/>
                    <a:pt x="3504" y="153"/>
                  </a:cubicBezTo>
                  <a:close/>
                  <a:moveTo>
                    <a:pt x="3510" y="1"/>
                  </a:moveTo>
                  <a:cubicBezTo>
                    <a:pt x="2547" y="1"/>
                    <a:pt x="1597" y="422"/>
                    <a:pt x="978" y="1186"/>
                  </a:cubicBezTo>
                  <a:cubicBezTo>
                    <a:pt x="100" y="2239"/>
                    <a:pt x="0" y="3768"/>
                    <a:pt x="702" y="4921"/>
                  </a:cubicBezTo>
                  <a:cubicBezTo>
                    <a:pt x="1290" y="5908"/>
                    <a:pt x="2354" y="6491"/>
                    <a:pt x="3480" y="6491"/>
                  </a:cubicBezTo>
                  <a:cubicBezTo>
                    <a:pt x="3697" y="6491"/>
                    <a:pt x="3917" y="6469"/>
                    <a:pt x="4136" y="6425"/>
                  </a:cubicBezTo>
                  <a:cubicBezTo>
                    <a:pt x="5638" y="6124"/>
                    <a:pt x="6716" y="4772"/>
                    <a:pt x="6742" y="3244"/>
                  </a:cubicBezTo>
                  <a:lnTo>
                    <a:pt x="6742" y="3244"/>
                  </a:lnTo>
                  <a:cubicBezTo>
                    <a:pt x="6742" y="3243"/>
                    <a:pt x="6742" y="3243"/>
                    <a:pt x="6742" y="3242"/>
                  </a:cubicBezTo>
                  <a:lnTo>
                    <a:pt x="6742" y="3242"/>
                  </a:lnTo>
                  <a:cubicBezTo>
                    <a:pt x="6742" y="3242"/>
                    <a:pt x="6742" y="3242"/>
                    <a:pt x="6742" y="3242"/>
                  </a:cubicBezTo>
                  <a:cubicBezTo>
                    <a:pt x="6742" y="3240"/>
                    <a:pt x="6742" y="3239"/>
                    <a:pt x="6742" y="3238"/>
                  </a:cubicBezTo>
                  <a:lnTo>
                    <a:pt x="6742" y="3238"/>
                  </a:lnTo>
                  <a:cubicBezTo>
                    <a:pt x="6716" y="1886"/>
                    <a:pt x="5864" y="660"/>
                    <a:pt x="4587" y="184"/>
                  </a:cubicBezTo>
                  <a:cubicBezTo>
                    <a:pt x="4237" y="61"/>
                    <a:pt x="3873" y="1"/>
                    <a:pt x="3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3;p39">
              <a:extLst>
                <a:ext uri="{FF2B5EF4-FFF2-40B4-BE49-F238E27FC236}">
                  <a16:creationId xmlns:a16="http://schemas.microsoft.com/office/drawing/2014/main" id="{DA74636A-7C73-48FD-919A-8EE4D8A5AD40}"/>
                </a:ext>
              </a:extLst>
            </p:cNvPr>
            <p:cNvSpPr/>
            <p:nvPr/>
          </p:nvSpPr>
          <p:spPr>
            <a:xfrm>
              <a:off x="2955025" y="962425"/>
              <a:ext cx="132250" cy="131600"/>
            </a:xfrm>
            <a:custGeom>
              <a:avLst/>
              <a:gdLst/>
              <a:ahLst/>
              <a:cxnLst/>
              <a:rect l="l" t="t" r="r" b="b"/>
              <a:pathLst>
                <a:path w="5290" h="5264" extrusionOk="0">
                  <a:moveTo>
                    <a:pt x="2632" y="1"/>
                  </a:moveTo>
                  <a:cubicBezTo>
                    <a:pt x="1179" y="1"/>
                    <a:pt x="1" y="1179"/>
                    <a:pt x="1" y="2632"/>
                  </a:cubicBezTo>
                  <a:cubicBezTo>
                    <a:pt x="1" y="4086"/>
                    <a:pt x="1179" y="5264"/>
                    <a:pt x="2632" y="5264"/>
                  </a:cubicBezTo>
                  <a:cubicBezTo>
                    <a:pt x="4086" y="5264"/>
                    <a:pt x="5289" y="4086"/>
                    <a:pt x="5289" y="2632"/>
                  </a:cubicBezTo>
                  <a:cubicBezTo>
                    <a:pt x="5289" y="1179"/>
                    <a:pt x="4086" y="1"/>
                    <a:pt x="26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4;p39">
              <a:extLst>
                <a:ext uri="{FF2B5EF4-FFF2-40B4-BE49-F238E27FC236}">
                  <a16:creationId xmlns:a16="http://schemas.microsoft.com/office/drawing/2014/main" id="{248B9D80-F81F-415D-BF8E-188A72DEA5B4}"/>
                </a:ext>
              </a:extLst>
            </p:cNvPr>
            <p:cNvSpPr/>
            <p:nvPr/>
          </p:nvSpPr>
          <p:spPr>
            <a:xfrm>
              <a:off x="2953150" y="960475"/>
              <a:ext cx="141000" cy="135800"/>
            </a:xfrm>
            <a:custGeom>
              <a:avLst/>
              <a:gdLst/>
              <a:ahLst/>
              <a:cxnLst/>
              <a:rect l="l" t="t" r="r" b="b"/>
              <a:pathLst>
                <a:path w="5640" h="5432" extrusionOk="0">
                  <a:moveTo>
                    <a:pt x="2704" y="160"/>
                  </a:moveTo>
                  <a:cubicBezTo>
                    <a:pt x="3449" y="160"/>
                    <a:pt x="4180" y="483"/>
                    <a:pt x="4687" y="1081"/>
                  </a:cubicBezTo>
                  <a:cubicBezTo>
                    <a:pt x="5364" y="1908"/>
                    <a:pt x="5464" y="3111"/>
                    <a:pt x="4913" y="4039"/>
                  </a:cubicBezTo>
                  <a:cubicBezTo>
                    <a:pt x="4429" y="4796"/>
                    <a:pt x="3593" y="5270"/>
                    <a:pt x="2714" y="5270"/>
                  </a:cubicBezTo>
                  <a:cubicBezTo>
                    <a:pt x="2546" y="5270"/>
                    <a:pt x="2376" y="5253"/>
                    <a:pt x="2206" y="5216"/>
                  </a:cubicBezTo>
                  <a:cubicBezTo>
                    <a:pt x="1028" y="4966"/>
                    <a:pt x="176" y="3913"/>
                    <a:pt x="151" y="2710"/>
                  </a:cubicBezTo>
                  <a:cubicBezTo>
                    <a:pt x="176" y="1632"/>
                    <a:pt x="828" y="655"/>
                    <a:pt x="1855" y="304"/>
                  </a:cubicBezTo>
                  <a:cubicBezTo>
                    <a:pt x="2133" y="207"/>
                    <a:pt x="2419" y="160"/>
                    <a:pt x="2704" y="160"/>
                  </a:cubicBezTo>
                  <a:close/>
                  <a:moveTo>
                    <a:pt x="2712" y="0"/>
                  </a:moveTo>
                  <a:cubicBezTo>
                    <a:pt x="2535" y="0"/>
                    <a:pt x="2357" y="18"/>
                    <a:pt x="2181" y="54"/>
                  </a:cubicBezTo>
                  <a:cubicBezTo>
                    <a:pt x="928" y="279"/>
                    <a:pt x="1" y="1432"/>
                    <a:pt x="1" y="2710"/>
                  </a:cubicBezTo>
                  <a:cubicBezTo>
                    <a:pt x="1" y="3838"/>
                    <a:pt x="727" y="4866"/>
                    <a:pt x="1780" y="5267"/>
                  </a:cubicBezTo>
                  <a:cubicBezTo>
                    <a:pt x="2080" y="5378"/>
                    <a:pt x="2392" y="5432"/>
                    <a:pt x="2701" y="5432"/>
                  </a:cubicBezTo>
                  <a:cubicBezTo>
                    <a:pt x="3502" y="5432"/>
                    <a:pt x="4288" y="5073"/>
                    <a:pt x="4813" y="4440"/>
                  </a:cubicBezTo>
                  <a:cubicBezTo>
                    <a:pt x="5540" y="3562"/>
                    <a:pt x="5640" y="2284"/>
                    <a:pt x="5038" y="1307"/>
                  </a:cubicBezTo>
                  <a:cubicBezTo>
                    <a:pt x="4554" y="485"/>
                    <a:pt x="3644" y="0"/>
                    <a:pt x="2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5;p39">
              <a:extLst>
                <a:ext uri="{FF2B5EF4-FFF2-40B4-BE49-F238E27FC236}">
                  <a16:creationId xmlns:a16="http://schemas.microsoft.com/office/drawing/2014/main" id="{24F25D9B-8069-455F-B30F-D319BB59E808}"/>
                </a:ext>
              </a:extLst>
            </p:cNvPr>
            <p:cNvSpPr/>
            <p:nvPr/>
          </p:nvSpPr>
          <p:spPr>
            <a:xfrm>
              <a:off x="2976325" y="984350"/>
              <a:ext cx="89625" cy="89625"/>
            </a:xfrm>
            <a:custGeom>
              <a:avLst/>
              <a:gdLst/>
              <a:ahLst/>
              <a:cxnLst/>
              <a:rect l="l" t="t" r="r" b="b"/>
              <a:pathLst>
                <a:path w="3585" h="3585" extrusionOk="0">
                  <a:moveTo>
                    <a:pt x="1780" y="1"/>
                  </a:moveTo>
                  <a:cubicBezTo>
                    <a:pt x="803" y="1"/>
                    <a:pt x="1" y="803"/>
                    <a:pt x="1" y="1780"/>
                  </a:cubicBezTo>
                  <a:cubicBezTo>
                    <a:pt x="1" y="2783"/>
                    <a:pt x="803" y="3585"/>
                    <a:pt x="1780" y="3585"/>
                  </a:cubicBezTo>
                  <a:cubicBezTo>
                    <a:pt x="2783" y="3585"/>
                    <a:pt x="3585" y="2783"/>
                    <a:pt x="3585" y="1780"/>
                  </a:cubicBezTo>
                  <a:cubicBezTo>
                    <a:pt x="3585" y="803"/>
                    <a:pt x="2783" y="1"/>
                    <a:pt x="17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6;p39">
              <a:extLst>
                <a:ext uri="{FF2B5EF4-FFF2-40B4-BE49-F238E27FC236}">
                  <a16:creationId xmlns:a16="http://schemas.microsoft.com/office/drawing/2014/main" id="{1BAF7E2F-195F-4BF6-98CB-70AD9FA215CE}"/>
                </a:ext>
              </a:extLst>
            </p:cNvPr>
            <p:cNvSpPr/>
            <p:nvPr/>
          </p:nvSpPr>
          <p:spPr>
            <a:xfrm>
              <a:off x="2980725" y="982475"/>
              <a:ext cx="28850" cy="28225"/>
            </a:xfrm>
            <a:custGeom>
              <a:avLst/>
              <a:gdLst/>
              <a:ahLst/>
              <a:cxnLst/>
              <a:rect l="l" t="t" r="r" b="b"/>
              <a:pathLst>
                <a:path w="1154" h="1129" extrusionOk="0">
                  <a:moveTo>
                    <a:pt x="577" y="1"/>
                  </a:moveTo>
                  <a:cubicBezTo>
                    <a:pt x="251" y="1"/>
                    <a:pt x="0" y="251"/>
                    <a:pt x="0" y="577"/>
                  </a:cubicBezTo>
                  <a:cubicBezTo>
                    <a:pt x="0" y="878"/>
                    <a:pt x="251" y="1128"/>
                    <a:pt x="577" y="1128"/>
                  </a:cubicBezTo>
                  <a:cubicBezTo>
                    <a:pt x="903" y="1128"/>
                    <a:pt x="1153" y="878"/>
                    <a:pt x="1153" y="577"/>
                  </a:cubicBezTo>
                  <a:cubicBezTo>
                    <a:pt x="1153" y="251"/>
                    <a:pt x="903" y="1"/>
                    <a:pt x="5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7;p39">
              <a:extLst>
                <a:ext uri="{FF2B5EF4-FFF2-40B4-BE49-F238E27FC236}">
                  <a16:creationId xmlns:a16="http://schemas.microsoft.com/office/drawing/2014/main" id="{6E5BBAAD-BDC3-42F0-9DF7-2AD6ABBBE673}"/>
                </a:ext>
              </a:extLst>
            </p:cNvPr>
            <p:cNvSpPr/>
            <p:nvPr/>
          </p:nvSpPr>
          <p:spPr>
            <a:xfrm>
              <a:off x="2580350" y="961175"/>
              <a:ext cx="132225" cy="132225"/>
            </a:xfrm>
            <a:custGeom>
              <a:avLst/>
              <a:gdLst/>
              <a:ahLst/>
              <a:cxnLst/>
              <a:rect l="l" t="t" r="r" b="b"/>
              <a:pathLst>
                <a:path w="5289" h="5289" extrusionOk="0">
                  <a:moveTo>
                    <a:pt x="2632" y="0"/>
                  </a:moveTo>
                  <a:cubicBezTo>
                    <a:pt x="1178" y="0"/>
                    <a:pt x="0" y="1178"/>
                    <a:pt x="0" y="2632"/>
                  </a:cubicBezTo>
                  <a:cubicBezTo>
                    <a:pt x="0" y="4111"/>
                    <a:pt x="1178" y="5289"/>
                    <a:pt x="2632" y="5289"/>
                  </a:cubicBezTo>
                  <a:cubicBezTo>
                    <a:pt x="4086" y="5289"/>
                    <a:pt x="5289" y="4111"/>
                    <a:pt x="5289" y="2632"/>
                  </a:cubicBezTo>
                  <a:cubicBezTo>
                    <a:pt x="5289" y="1178"/>
                    <a:pt x="4086" y="0"/>
                    <a:pt x="2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8;p39">
              <a:extLst>
                <a:ext uri="{FF2B5EF4-FFF2-40B4-BE49-F238E27FC236}">
                  <a16:creationId xmlns:a16="http://schemas.microsoft.com/office/drawing/2014/main" id="{5D446CED-5425-45F9-8FCD-0A929C08A4A7}"/>
                </a:ext>
              </a:extLst>
            </p:cNvPr>
            <p:cNvSpPr/>
            <p:nvPr/>
          </p:nvSpPr>
          <p:spPr>
            <a:xfrm>
              <a:off x="2578475" y="959250"/>
              <a:ext cx="141000" cy="135900"/>
            </a:xfrm>
            <a:custGeom>
              <a:avLst/>
              <a:gdLst/>
              <a:ahLst/>
              <a:cxnLst/>
              <a:rect l="l" t="t" r="r" b="b"/>
              <a:pathLst>
                <a:path w="5640" h="5436" extrusionOk="0">
                  <a:moveTo>
                    <a:pt x="2684" y="163"/>
                  </a:moveTo>
                  <a:cubicBezTo>
                    <a:pt x="3435" y="163"/>
                    <a:pt x="4175" y="495"/>
                    <a:pt x="4687" y="1080"/>
                  </a:cubicBezTo>
                  <a:cubicBezTo>
                    <a:pt x="5364" y="1907"/>
                    <a:pt x="5464" y="3135"/>
                    <a:pt x="4887" y="4037"/>
                  </a:cubicBezTo>
                  <a:cubicBezTo>
                    <a:pt x="4427" y="4811"/>
                    <a:pt x="3601" y="5271"/>
                    <a:pt x="2728" y="5271"/>
                  </a:cubicBezTo>
                  <a:cubicBezTo>
                    <a:pt x="2555" y="5271"/>
                    <a:pt x="2380" y="5253"/>
                    <a:pt x="2206" y="5215"/>
                  </a:cubicBezTo>
                  <a:cubicBezTo>
                    <a:pt x="1028" y="4990"/>
                    <a:pt x="176" y="3912"/>
                    <a:pt x="150" y="2709"/>
                  </a:cubicBezTo>
                  <a:cubicBezTo>
                    <a:pt x="176" y="1656"/>
                    <a:pt x="827" y="679"/>
                    <a:pt x="1855" y="303"/>
                  </a:cubicBezTo>
                  <a:cubicBezTo>
                    <a:pt x="2125" y="208"/>
                    <a:pt x="2405" y="163"/>
                    <a:pt x="2684" y="163"/>
                  </a:cubicBezTo>
                  <a:close/>
                  <a:moveTo>
                    <a:pt x="2697" y="0"/>
                  </a:moveTo>
                  <a:cubicBezTo>
                    <a:pt x="2525" y="0"/>
                    <a:pt x="2352" y="17"/>
                    <a:pt x="2181" y="52"/>
                  </a:cubicBezTo>
                  <a:cubicBezTo>
                    <a:pt x="927" y="303"/>
                    <a:pt x="0" y="1431"/>
                    <a:pt x="0" y="2709"/>
                  </a:cubicBezTo>
                  <a:cubicBezTo>
                    <a:pt x="0" y="3862"/>
                    <a:pt x="702" y="4890"/>
                    <a:pt x="1780" y="5265"/>
                  </a:cubicBezTo>
                  <a:cubicBezTo>
                    <a:pt x="2087" y="5380"/>
                    <a:pt x="2408" y="5435"/>
                    <a:pt x="2725" y="5435"/>
                  </a:cubicBezTo>
                  <a:cubicBezTo>
                    <a:pt x="3518" y="5435"/>
                    <a:pt x="4293" y="5090"/>
                    <a:pt x="4812" y="4463"/>
                  </a:cubicBezTo>
                  <a:cubicBezTo>
                    <a:pt x="5539" y="3561"/>
                    <a:pt x="5639" y="2283"/>
                    <a:pt x="5038" y="1306"/>
                  </a:cubicBezTo>
                  <a:cubicBezTo>
                    <a:pt x="4551" y="501"/>
                    <a:pt x="3635" y="0"/>
                    <a:pt x="2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9;p39">
              <a:extLst>
                <a:ext uri="{FF2B5EF4-FFF2-40B4-BE49-F238E27FC236}">
                  <a16:creationId xmlns:a16="http://schemas.microsoft.com/office/drawing/2014/main" id="{80570DA9-7543-4085-96FE-B35216A867FA}"/>
                </a:ext>
              </a:extLst>
            </p:cNvPr>
            <p:cNvSpPr/>
            <p:nvPr/>
          </p:nvSpPr>
          <p:spPr>
            <a:xfrm>
              <a:off x="2601025" y="983100"/>
              <a:ext cx="90250" cy="90250"/>
            </a:xfrm>
            <a:custGeom>
              <a:avLst/>
              <a:gdLst/>
              <a:ahLst/>
              <a:cxnLst/>
              <a:rect l="l" t="t" r="r" b="b"/>
              <a:pathLst>
                <a:path w="3610" h="3610" extrusionOk="0">
                  <a:moveTo>
                    <a:pt x="1805" y="1"/>
                  </a:moveTo>
                  <a:cubicBezTo>
                    <a:pt x="827" y="1"/>
                    <a:pt x="0" y="803"/>
                    <a:pt x="0" y="1805"/>
                  </a:cubicBezTo>
                  <a:cubicBezTo>
                    <a:pt x="0" y="2808"/>
                    <a:pt x="827" y="3610"/>
                    <a:pt x="1805" y="3610"/>
                  </a:cubicBezTo>
                  <a:cubicBezTo>
                    <a:pt x="2807" y="3610"/>
                    <a:pt x="3609" y="2808"/>
                    <a:pt x="3609" y="1805"/>
                  </a:cubicBezTo>
                  <a:cubicBezTo>
                    <a:pt x="3609" y="803"/>
                    <a:pt x="2807" y="1"/>
                    <a:pt x="1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30;p39">
              <a:extLst>
                <a:ext uri="{FF2B5EF4-FFF2-40B4-BE49-F238E27FC236}">
                  <a16:creationId xmlns:a16="http://schemas.microsoft.com/office/drawing/2014/main" id="{C5622FDE-7B59-41F3-828E-71BE6262CFD0}"/>
                </a:ext>
              </a:extLst>
            </p:cNvPr>
            <p:cNvSpPr/>
            <p:nvPr/>
          </p:nvSpPr>
          <p:spPr>
            <a:xfrm>
              <a:off x="2606025" y="981225"/>
              <a:ext cx="28850" cy="28850"/>
            </a:xfrm>
            <a:custGeom>
              <a:avLst/>
              <a:gdLst/>
              <a:ahLst/>
              <a:cxnLst/>
              <a:rect l="l" t="t" r="r" b="b"/>
              <a:pathLst>
                <a:path w="1154" h="1154" extrusionOk="0">
                  <a:moveTo>
                    <a:pt x="577" y="0"/>
                  </a:moveTo>
                  <a:cubicBezTo>
                    <a:pt x="251" y="0"/>
                    <a:pt x="1" y="251"/>
                    <a:pt x="1" y="577"/>
                  </a:cubicBezTo>
                  <a:cubicBezTo>
                    <a:pt x="1" y="903"/>
                    <a:pt x="251" y="1153"/>
                    <a:pt x="577" y="1153"/>
                  </a:cubicBezTo>
                  <a:cubicBezTo>
                    <a:pt x="903" y="1153"/>
                    <a:pt x="1154" y="903"/>
                    <a:pt x="1154" y="577"/>
                  </a:cubicBezTo>
                  <a:cubicBezTo>
                    <a:pt x="1154" y="251"/>
                    <a:pt x="903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31;p39">
              <a:extLst>
                <a:ext uri="{FF2B5EF4-FFF2-40B4-BE49-F238E27FC236}">
                  <a16:creationId xmlns:a16="http://schemas.microsoft.com/office/drawing/2014/main" id="{539DCB14-BB90-4098-B769-82CCE92EBC33}"/>
                </a:ext>
              </a:extLst>
            </p:cNvPr>
            <p:cNvSpPr/>
            <p:nvPr/>
          </p:nvSpPr>
          <p:spPr>
            <a:xfrm>
              <a:off x="2723200" y="1065175"/>
              <a:ext cx="220575" cy="123475"/>
            </a:xfrm>
            <a:custGeom>
              <a:avLst/>
              <a:gdLst/>
              <a:ahLst/>
              <a:cxnLst/>
              <a:rect l="l" t="t" r="r" b="b"/>
              <a:pathLst>
                <a:path w="8823" h="4939" extrusionOk="0">
                  <a:moveTo>
                    <a:pt x="1" y="1"/>
                  </a:moveTo>
                  <a:cubicBezTo>
                    <a:pt x="1" y="2733"/>
                    <a:pt x="1981" y="4938"/>
                    <a:pt x="4412" y="4938"/>
                  </a:cubicBezTo>
                  <a:cubicBezTo>
                    <a:pt x="6843" y="4938"/>
                    <a:pt x="8823" y="2733"/>
                    <a:pt x="8823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32;p39">
              <a:extLst>
                <a:ext uri="{FF2B5EF4-FFF2-40B4-BE49-F238E27FC236}">
                  <a16:creationId xmlns:a16="http://schemas.microsoft.com/office/drawing/2014/main" id="{2488C501-66F8-432C-89B9-335BB6719827}"/>
                </a:ext>
              </a:extLst>
            </p:cNvPr>
            <p:cNvSpPr/>
            <p:nvPr/>
          </p:nvSpPr>
          <p:spPr>
            <a:xfrm>
              <a:off x="2721325" y="1063300"/>
              <a:ext cx="224325" cy="127225"/>
            </a:xfrm>
            <a:custGeom>
              <a:avLst/>
              <a:gdLst/>
              <a:ahLst/>
              <a:cxnLst/>
              <a:rect l="l" t="t" r="r" b="b"/>
              <a:pathLst>
                <a:path w="8973" h="5089" extrusionOk="0">
                  <a:moveTo>
                    <a:pt x="8822" y="176"/>
                  </a:moveTo>
                  <a:cubicBezTo>
                    <a:pt x="8786" y="2047"/>
                    <a:pt x="7763" y="3899"/>
                    <a:pt x="5990" y="4637"/>
                  </a:cubicBezTo>
                  <a:cubicBezTo>
                    <a:pt x="5514" y="4813"/>
                    <a:pt x="5013" y="4913"/>
                    <a:pt x="4487" y="4913"/>
                  </a:cubicBezTo>
                  <a:cubicBezTo>
                    <a:pt x="2582" y="4913"/>
                    <a:pt x="1003" y="3509"/>
                    <a:pt x="426" y="1755"/>
                  </a:cubicBezTo>
                  <a:cubicBezTo>
                    <a:pt x="261" y="1236"/>
                    <a:pt x="185" y="716"/>
                    <a:pt x="156" y="176"/>
                  </a:cubicBezTo>
                  <a:close/>
                  <a:moveTo>
                    <a:pt x="76" y="1"/>
                  </a:moveTo>
                  <a:cubicBezTo>
                    <a:pt x="51" y="1"/>
                    <a:pt x="0" y="51"/>
                    <a:pt x="0" y="76"/>
                  </a:cubicBezTo>
                  <a:cubicBezTo>
                    <a:pt x="0" y="2031"/>
                    <a:pt x="1078" y="4011"/>
                    <a:pt x="2933" y="4763"/>
                  </a:cubicBezTo>
                  <a:cubicBezTo>
                    <a:pt x="3409" y="4988"/>
                    <a:pt x="3960" y="5088"/>
                    <a:pt x="4487" y="5088"/>
                  </a:cubicBezTo>
                  <a:cubicBezTo>
                    <a:pt x="4487" y="5088"/>
                    <a:pt x="4488" y="5088"/>
                    <a:pt x="4489" y="5088"/>
                  </a:cubicBezTo>
                  <a:lnTo>
                    <a:pt x="4489" y="5088"/>
                  </a:lnTo>
                  <a:cubicBezTo>
                    <a:pt x="6468" y="5062"/>
                    <a:pt x="8096" y="3659"/>
                    <a:pt x="8697" y="1830"/>
                  </a:cubicBezTo>
                  <a:cubicBezTo>
                    <a:pt x="8898" y="1279"/>
                    <a:pt x="8973" y="677"/>
                    <a:pt x="8973" y="76"/>
                  </a:cubicBezTo>
                  <a:cubicBezTo>
                    <a:pt x="8973" y="51"/>
                    <a:pt x="8948" y="1"/>
                    <a:pt x="88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33;p39">
              <a:extLst>
                <a:ext uri="{FF2B5EF4-FFF2-40B4-BE49-F238E27FC236}">
                  <a16:creationId xmlns:a16="http://schemas.microsoft.com/office/drawing/2014/main" id="{E65D8E31-B283-4921-8288-404AF68A6323}"/>
                </a:ext>
              </a:extLst>
            </p:cNvPr>
            <p:cNvSpPr/>
            <p:nvPr/>
          </p:nvSpPr>
          <p:spPr>
            <a:xfrm>
              <a:off x="2757025" y="1114675"/>
              <a:ext cx="152925" cy="73975"/>
            </a:xfrm>
            <a:custGeom>
              <a:avLst/>
              <a:gdLst/>
              <a:ahLst/>
              <a:cxnLst/>
              <a:rect l="l" t="t" r="r" b="b"/>
              <a:pathLst>
                <a:path w="6117" h="2959" extrusionOk="0">
                  <a:moveTo>
                    <a:pt x="3059" y="1"/>
                  </a:moveTo>
                  <a:cubicBezTo>
                    <a:pt x="1806" y="1"/>
                    <a:pt x="678" y="627"/>
                    <a:pt x="1" y="1580"/>
                  </a:cubicBezTo>
                  <a:cubicBezTo>
                    <a:pt x="803" y="2432"/>
                    <a:pt x="1881" y="2958"/>
                    <a:pt x="3059" y="2958"/>
                  </a:cubicBezTo>
                  <a:cubicBezTo>
                    <a:pt x="4262" y="2958"/>
                    <a:pt x="5314" y="2432"/>
                    <a:pt x="6116" y="1580"/>
                  </a:cubicBezTo>
                  <a:cubicBezTo>
                    <a:pt x="5440" y="627"/>
                    <a:pt x="4337" y="1"/>
                    <a:pt x="3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4;p39">
              <a:extLst>
                <a:ext uri="{FF2B5EF4-FFF2-40B4-BE49-F238E27FC236}">
                  <a16:creationId xmlns:a16="http://schemas.microsoft.com/office/drawing/2014/main" id="{44149FE0-22DF-4B5C-BCFC-42F01C6D028A}"/>
                </a:ext>
              </a:extLst>
            </p:cNvPr>
            <p:cNvSpPr/>
            <p:nvPr/>
          </p:nvSpPr>
          <p:spPr>
            <a:xfrm>
              <a:off x="2755150" y="1112525"/>
              <a:ext cx="157300" cy="78000"/>
            </a:xfrm>
            <a:custGeom>
              <a:avLst/>
              <a:gdLst/>
              <a:ahLst/>
              <a:cxnLst/>
              <a:rect l="l" t="t" r="r" b="b"/>
              <a:pathLst>
                <a:path w="6292" h="3120" extrusionOk="0">
                  <a:moveTo>
                    <a:pt x="3166" y="179"/>
                  </a:moveTo>
                  <a:cubicBezTo>
                    <a:pt x="3799" y="179"/>
                    <a:pt x="4438" y="343"/>
                    <a:pt x="5013" y="688"/>
                  </a:cubicBezTo>
                  <a:cubicBezTo>
                    <a:pt x="5425" y="930"/>
                    <a:pt x="5790" y="1266"/>
                    <a:pt x="6085" y="1673"/>
                  </a:cubicBezTo>
                  <a:lnTo>
                    <a:pt x="6085" y="1673"/>
                  </a:lnTo>
                  <a:cubicBezTo>
                    <a:pt x="5290" y="2466"/>
                    <a:pt x="4260" y="2944"/>
                    <a:pt x="3134" y="2944"/>
                  </a:cubicBezTo>
                  <a:cubicBezTo>
                    <a:pt x="2001" y="2944"/>
                    <a:pt x="965" y="2460"/>
                    <a:pt x="193" y="1659"/>
                  </a:cubicBezTo>
                  <a:lnTo>
                    <a:pt x="193" y="1659"/>
                  </a:lnTo>
                  <a:cubicBezTo>
                    <a:pt x="908" y="707"/>
                    <a:pt x="2029" y="179"/>
                    <a:pt x="3166" y="179"/>
                  </a:cubicBezTo>
                  <a:close/>
                  <a:moveTo>
                    <a:pt x="3137" y="1"/>
                  </a:moveTo>
                  <a:cubicBezTo>
                    <a:pt x="2448" y="1"/>
                    <a:pt x="1762" y="180"/>
                    <a:pt x="1154" y="538"/>
                  </a:cubicBezTo>
                  <a:cubicBezTo>
                    <a:pt x="703" y="814"/>
                    <a:pt x="327" y="1190"/>
                    <a:pt x="26" y="1616"/>
                  </a:cubicBezTo>
                  <a:cubicBezTo>
                    <a:pt x="1" y="1641"/>
                    <a:pt x="1" y="1691"/>
                    <a:pt x="26" y="1716"/>
                  </a:cubicBezTo>
                  <a:cubicBezTo>
                    <a:pt x="853" y="2593"/>
                    <a:pt x="1956" y="3119"/>
                    <a:pt x="3134" y="3119"/>
                  </a:cubicBezTo>
                  <a:cubicBezTo>
                    <a:pt x="4337" y="3119"/>
                    <a:pt x="5439" y="2593"/>
                    <a:pt x="6241" y="1716"/>
                  </a:cubicBezTo>
                  <a:cubicBezTo>
                    <a:pt x="6266" y="1691"/>
                    <a:pt x="6292" y="1641"/>
                    <a:pt x="6266" y="1616"/>
                  </a:cubicBezTo>
                  <a:cubicBezTo>
                    <a:pt x="5715" y="839"/>
                    <a:pt x="4888" y="287"/>
                    <a:pt x="3961" y="87"/>
                  </a:cubicBezTo>
                  <a:cubicBezTo>
                    <a:pt x="3689" y="30"/>
                    <a:pt x="3412" y="1"/>
                    <a:pt x="3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35;p39">
              <a:extLst>
                <a:ext uri="{FF2B5EF4-FFF2-40B4-BE49-F238E27FC236}">
                  <a16:creationId xmlns:a16="http://schemas.microsoft.com/office/drawing/2014/main" id="{44DF815F-81E0-4E57-BB71-7E13DC61D6A2}"/>
                </a:ext>
              </a:extLst>
            </p:cNvPr>
            <p:cNvSpPr/>
            <p:nvPr/>
          </p:nvSpPr>
          <p:spPr>
            <a:xfrm>
              <a:off x="2572825" y="924800"/>
              <a:ext cx="63300" cy="31125"/>
            </a:xfrm>
            <a:custGeom>
              <a:avLst/>
              <a:gdLst/>
              <a:ahLst/>
              <a:cxnLst/>
              <a:rect l="l" t="t" r="r" b="b"/>
              <a:pathLst>
                <a:path w="2532" h="1245" extrusionOk="0">
                  <a:moveTo>
                    <a:pt x="2366" y="1"/>
                  </a:moveTo>
                  <a:cubicBezTo>
                    <a:pt x="2338" y="1"/>
                    <a:pt x="2308" y="9"/>
                    <a:pt x="2281" y="27"/>
                  </a:cubicBezTo>
                  <a:cubicBezTo>
                    <a:pt x="1630" y="303"/>
                    <a:pt x="1003" y="553"/>
                    <a:pt x="351" y="829"/>
                  </a:cubicBezTo>
                  <a:cubicBezTo>
                    <a:pt x="276" y="879"/>
                    <a:pt x="176" y="904"/>
                    <a:pt x="101" y="954"/>
                  </a:cubicBezTo>
                  <a:cubicBezTo>
                    <a:pt x="26" y="979"/>
                    <a:pt x="1" y="1105"/>
                    <a:pt x="26" y="1180"/>
                  </a:cubicBezTo>
                  <a:cubicBezTo>
                    <a:pt x="57" y="1227"/>
                    <a:pt x="109" y="1245"/>
                    <a:pt x="162" y="1245"/>
                  </a:cubicBezTo>
                  <a:cubicBezTo>
                    <a:pt x="193" y="1245"/>
                    <a:pt x="224" y="1239"/>
                    <a:pt x="251" y="1230"/>
                  </a:cubicBezTo>
                  <a:cubicBezTo>
                    <a:pt x="903" y="954"/>
                    <a:pt x="1529" y="679"/>
                    <a:pt x="2156" y="403"/>
                  </a:cubicBezTo>
                  <a:cubicBezTo>
                    <a:pt x="2256" y="378"/>
                    <a:pt x="2356" y="328"/>
                    <a:pt x="2432" y="303"/>
                  </a:cubicBezTo>
                  <a:cubicBezTo>
                    <a:pt x="2507" y="252"/>
                    <a:pt x="2532" y="152"/>
                    <a:pt x="2482" y="77"/>
                  </a:cubicBezTo>
                  <a:cubicBezTo>
                    <a:pt x="2466" y="28"/>
                    <a:pt x="2418" y="1"/>
                    <a:pt x="2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36;p39">
              <a:extLst>
                <a:ext uri="{FF2B5EF4-FFF2-40B4-BE49-F238E27FC236}">
                  <a16:creationId xmlns:a16="http://schemas.microsoft.com/office/drawing/2014/main" id="{0B2E3A4D-BD51-4BC7-85AF-F059D040D5FF}"/>
                </a:ext>
              </a:extLst>
            </p:cNvPr>
            <p:cNvSpPr/>
            <p:nvPr/>
          </p:nvSpPr>
          <p:spPr>
            <a:xfrm>
              <a:off x="3030850" y="934200"/>
              <a:ext cx="63925" cy="31100"/>
            </a:xfrm>
            <a:custGeom>
              <a:avLst/>
              <a:gdLst/>
              <a:ahLst/>
              <a:cxnLst/>
              <a:rect l="l" t="t" r="r" b="b"/>
              <a:pathLst>
                <a:path w="2557" h="1244" extrusionOk="0">
                  <a:moveTo>
                    <a:pt x="190" y="1"/>
                  </a:moveTo>
                  <a:cubicBezTo>
                    <a:pt x="136" y="1"/>
                    <a:pt x="83" y="28"/>
                    <a:pt x="51" y="77"/>
                  </a:cubicBezTo>
                  <a:cubicBezTo>
                    <a:pt x="0" y="152"/>
                    <a:pt x="25" y="252"/>
                    <a:pt x="101" y="303"/>
                  </a:cubicBezTo>
                  <a:cubicBezTo>
                    <a:pt x="752" y="578"/>
                    <a:pt x="1379" y="829"/>
                    <a:pt x="2005" y="1105"/>
                  </a:cubicBezTo>
                  <a:cubicBezTo>
                    <a:pt x="2106" y="1155"/>
                    <a:pt x="2206" y="1180"/>
                    <a:pt x="2281" y="1230"/>
                  </a:cubicBezTo>
                  <a:cubicBezTo>
                    <a:pt x="2306" y="1238"/>
                    <a:pt x="2334" y="1244"/>
                    <a:pt x="2362" y="1244"/>
                  </a:cubicBezTo>
                  <a:cubicBezTo>
                    <a:pt x="2418" y="1244"/>
                    <a:pt x="2473" y="1221"/>
                    <a:pt x="2507" y="1155"/>
                  </a:cubicBezTo>
                  <a:cubicBezTo>
                    <a:pt x="2557" y="1105"/>
                    <a:pt x="2532" y="979"/>
                    <a:pt x="2457" y="954"/>
                  </a:cubicBezTo>
                  <a:cubicBezTo>
                    <a:pt x="1805" y="678"/>
                    <a:pt x="1178" y="403"/>
                    <a:pt x="552" y="127"/>
                  </a:cubicBezTo>
                  <a:cubicBezTo>
                    <a:pt x="452" y="102"/>
                    <a:pt x="351" y="52"/>
                    <a:pt x="276" y="27"/>
                  </a:cubicBezTo>
                  <a:cubicBezTo>
                    <a:pt x="249" y="9"/>
                    <a:pt x="220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1065;p39">
            <a:extLst>
              <a:ext uri="{FF2B5EF4-FFF2-40B4-BE49-F238E27FC236}">
                <a16:creationId xmlns:a16="http://schemas.microsoft.com/office/drawing/2014/main" id="{320E2699-DB83-412D-94A9-4F82B4A15212}"/>
              </a:ext>
            </a:extLst>
          </p:cNvPr>
          <p:cNvGrpSpPr/>
          <p:nvPr/>
        </p:nvGrpSpPr>
        <p:grpSpPr>
          <a:xfrm rot="-1089421">
            <a:off x="8077441" y="617741"/>
            <a:ext cx="926636" cy="624671"/>
            <a:chOff x="4746400" y="727625"/>
            <a:chExt cx="1093375" cy="737075"/>
          </a:xfrm>
        </p:grpSpPr>
        <p:sp>
          <p:nvSpPr>
            <p:cNvPr id="50" name="Google Shape;1066;p39">
              <a:extLst>
                <a:ext uri="{FF2B5EF4-FFF2-40B4-BE49-F238E27FC236}">
                  <a16:creationId xmlns:a16="http://schemas.microsoft.com/office/drawing/2014/main" id="{06FFBF03-9CE7-4524-8997-5D58BA7E02C3}"/>
                </a:ext>
              </a:extLst>
            </p:cNvPr>
            <p:cNvSpPr/>
            <p:nvPr/>
          </p:nvSpPr>
          <p:spPr>
            <a:xfrm>
              <a:off x="5607925" y="858425"/>
              <a:ext cx="229350" cy="341500"/>
            </a:xfrm>
            <a:custGeom>
              <a:avLst/>
              <a:gdLst/>
              <a:ahLst/>
              <a:cxnLst/>
              <a:rect l="l" t="t" r="r" b="b"/>
              <a:pathLst>
                <a:path w="9174" h="13660" extrusionOk="0">
                  <a:moveTo>
                    <a:pt x="4186" y="0"/>
                  </a:moveTo>
                  <a:cubicBezTo>
                    <a:pt x="1880" y="0"/>
                    <a:pt x="1" y="1880"/>
                    <a:pt x="1" y="4186"/>
                  </a:cubicBezTo>
                  <a:cubicBezTo>
                    <a:pt x="1" y="5965"/>
                    <a:pt x="1154" y="7494"/>
                    <a:pt x="2733" y="8095"/>
                  </a:cubicBezTo>
                  <a:cubicBezTo>
                    <a:pt x="2332" y="8672"/>
                    <a:pt x="2081" y="9374"/>
                    <a:pt x="2081" y="10126"/>
                  </a:cubicBezTo>
                  <a:cubicBezTo>
                    <a:pt x="2081" y="12080"/>
                    <a:pt x="3685" y="13659"/>
                    <a:pt x="5640" y="13659"/>
                  </a:cubicBezTo>
                  <a:cubicBezTo>
                    <a:pt x="7595" y="13659"/>
                    <a:pt x="9174" y="12080"/>
                    <a:pt x="9174" y="10126"/>
                  </a:cubicBezTo>
                  <a:cubicBezTo>
                    <a:pt x="9174" y="8747"/>
                    <a:pt x="8397" y="7569"/>
                    <a:pt x="7269" y="6968"/>
                  </a:cubicBezTo>
                  <a:cubicBezTo>
                    <a:pt x="7946" y="6241"/>
                    <a:pt x="8347" y="5263"/>
                    <a:pt x="8347" y="4186"/>
                  </a:cubicBezTo>
                  <a:cubicBezTo>
                    <a:pt x="8347" y="1880"/>
                    <a:pt x="6492" y="0"/>
                    <a:pt x="4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67;p39">
              <a:extLst>
                <a:ext uri="{FF2B5EF4-FFF2-40B4-BE49-F238E27FC236}">
                  <a16:creationId xmlns:a16="http://schemas.microsoft.com/office/drawing/2014/main" id="{94AF65E8-43A4-4375-839D-C8366FAD30F3}"/>
                </a:ext>
              </a:extLst>
            </p:cNvPr>
            <p:cNvSpPr/>
            <p:nvPr/>
          </p:nvSpPr>
          <p:spPr>
            <a:xfrm>
              <a:off x="5605425" y="855900"/>
              <a:ext cx="234350" cy="346525"/>
            </a:xfrm>
            <a:custGeom>
              <a:avLst/>
              <a:gdLst/>
              <a:ahLst/>
              <a:cxnLst/>
              <a:rect l="l" t="t" r="r" b="b"/>
              <a:pathLst>
                <a:path w="9374" h="13861" extrusionOk="0">
                  <a:moveTo>
                    <a:pt x="4286" y="201"/>
                  </a:moveTo>
                  <a:cubicBezTo>
                    <a:pt x="6517" y="201"/>
                    <a:pt x="8346" y="2031"/>
                    <a:pt x="8346" y="4287"/>
                  </a:cubicBezTo>
                  <a:cubicBezTo>
                    <a:pt x="8346" y="5289"/>
                    <a:pt x="7970" y="6267"/>
                    <a:pt x="7294" y="7018"/>
                  </a:cubicBezTo>
                  <a:lnTo>
                    <a:pt x="7219" y="7094"/>
                  </a:lnTo>
                  <a:lnTo>
                    <a:pt x="7319" y="7169"/>
                  </a:lnTo>
                  <a:cubicBezTo>
                    <a:pt x="8472" y="7745"/>
                    <a:pt x="9173" y="8923"/>
                    <a:pt x="9173" y="10227"/>
                  </a:cubicBezTo>
                  <a:cubicBezTo>
                    <a:pt x="9173" y="12131"/>
                    <a:pt x="7645" y="13660"/>
                    <a:pt x="5740" y="13660"/>
                  </a:cubicBezTo>
                  <a:cubicBezTo>
                    <a:pt x="3835" y="13660"/>
                    <a:pt x="2281" y="12131"/>
                    <a:pt x="2281" y="10227"/>
                  </a:cubicBezTo>
                  <a:cubicBezTo>
                    <a:pt x="2281" y="9500"/>
                    <a:pt x="2507" y="8823"/>
                    <a:pt x="2908" y="8247"/>
                  </a:cubicBezTo>
                  <a:lnTo>
                    <a:pt x="2983" y="8146"/>
                  </a:lnTo>
                  <a:lnTo>
                    <a:pt x="2858" y="8096"/>
                  </a:lnTo>
                  <a:cubicBezTo>
                    <a:pt x="1279" y="7520"/>
                    <a:pt x="201" y="5966"/>
                    <a:pt x="201" y="4287"/>
                  </a:cubicBezTo>
                  <a:cubicBezTo>
                    <a:pt x="201" y="2031"/>
                    <a:pt x="2031" y="201"/>
                    <a:pt x="4286" y="201"/>
                  </a:cubicBezTo>
                  <a:close/>
                  <a:moveTo>
                    <a:pt x="4286" y="1"/>
                  </a:moveTo>
                  <a:cubicBezTo>
                    <a:pt x="1930" y="1"/>
                    <a:pt x="0" y="1931"/>
                    <a:pt x="0" y="4287"/>
                  </a:cubicBezTo>
                  <a:cubicBezTo>
                    <a:pt x="0" y="6016"/>
                    <a:pt x="1078" y="7595"/>
                    <a:pt x="2682" y="8247"/>
                  </a:cubicBezTo>
                  <a:cubicBezTo>
                    <a:pt x="2306" y="8823"/>
                    <a:pt x="2106" y="9500"/>
                    <a:pt x="2106" y="10227"/>
                  </a:cubicBezTo>
                  <a:cubicBezTo>
                    <a:pt x="2106" y="12232"/>
                    <a:pt x="3735" y="13861"/>
                    <a:pt x="5740" y="13861"/>
                  </a:cubicBezTo>
                  <a:cubicBezTo>
                    <a:pt x="7745" y="13861"/>
                    <a:pt x="9374" y="12232"/>
                    <a:pt x="9374" y="10227"/>
                  </a:cubicBezTo>
                  <a:cubicBezTo>
                    <a:pt x="9374" y="8898"/>
                    <a:pt x="8672" y="7695"/>
                    <a:pt x="7519" y="7044"/>
                  </a:cubicBezTo>
                  <a:cubicBezTo>
                    <a:pt x="8171" y="6267"/>
                    <a:pt x="8547" y="5289"/>
                    <a:pt x="8547" y="4287"/>
                  </a:cubicBezTo>
                  <a:cubicBezTo>
                    <a:pt x="8547" y="1931"/>
                    <a:pt x="6642" y="1"/>
                    <a:pt x="4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68;p39">
              <a:extLst>
                <a:ext uri="{FF2B5EF4-FFF2-40B4-BE49-F238E27FC236}">
                  <a16:creationId xmlns:a16="http://schemas.microsoft.com/office/drawing/2014/main" id="{FE4F0A48-3D77-4563-850A-B89D52A8EFF2}"/>
                </a:ext>
              </a:extLst>
            </p:cNvPr>
            <p:cNvSpPr/>
            <p:nvPr/>
          </p:nvSpPr>
          <p:spPr>
            <a:xfrm>
              <a:off x="4748900" y="858425"/>
              <a:ext cx="229350" cy="341500"/>
            </a:xfrm>
            <a:custGeom>
              <a:avLst/>
              <a:gdLst/>
              <a:ahLst/>
              <a:cxnLst/>
              <a:rect l="l" t="t" r="r" b="b"/>
              <a:pathLst>
                <a:path w="9174" h="13660" extrusionOk="0">
                  <a:moveTo>
                    <a:pt x="5013" y="0"/>
                  </a:moveTo>
                  <a:cubicBezTo>
                    <a:pt x="2707" y="0"/>
                    <a:pt x="828" y="1880"/>
                    <a:pt x="828" y="4186"/>
                  </a:cubicBezTo>
                  <a:cubicBezTo>
                    <a:pt x="828" y="5263"/>
                    <a:pt x="1254" y="6241"/>
                    <a:pt x="1930" y="6968"/>
                  </a:cubicBezTo>
                  <a:cubicBezTo>
                    <a:pt x="778" y="7569"/>
                    <a:pt x="1" y="8747"/>
                    <a:pt x="1" y="10126"/>
                  </a:cubicBezTo>
                  <a:cubicBezTo>
                    <a:pt x="1" y="12080"/>
                    <a:pt x="1605" y="13659"/>
                    <a:pt x="3560" y="13659"/>
                  </a:cubicBezTo>
                  <a:cubicBezTo>
                    <a:pt x="5514" y="13659"/>
                    <a:pt x="7093" y="12080"/>
                    <a:pt x="7093" y="10126"/>
                  </a:cubicBezTo>
                  <a:cubicBezTo>
                    <a:pt x="7093" y="9374"/>
                    <a:pt x="6868" y="8672"/>
                    <a:pt x="6442" y="8095"/>
                  </a:cubicBezTo>
                  <a:cubicBezTo>
                    <a:pt x="8046" y="7494"/>
                    <a:pt x="9174" y="5965"/>
                    <a:pt x="9174" y="4186"/>
                  </a:cubicBezTo>
                  <a:cubicBezTo>
                    <a:pt x="9174" y="1880"/>
                    <a:pt x="7319" y="0"/>
                    <a:pt x="50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69;p39">
              <a:extLst>
                <a:ext uri="{FF2B5EF4-FFF2-40B4-BE49-F238E27FC236}">
                  <a16:creationId xmlns:a16="http://schemas.microsoft.com/office/drawing/2014/main" id="{C2629EDB-3FD8-44FA-B248-088F1891A8FD}"/>
                </a:ext>
              </a:extLst>
            </p:cNvPr>
            <p:cNvSpPr/>
            <p:nvPr/>
          </p:nvSpPr>
          <p:spPr>
            <a:xfrm>
              <a:off x="4746400" y="855900"/>
              <a:ext cx="234350" cy="346525"/>
            </a:xfrm>
            <a:custGeom>
              <a:avLst/>
              <a:gdLst/>
              <a:ahLst/>
              <a:cxnLst/>
              <a:rect l="l" t="t" r="r" b="b"/>
              <a:pathLst>
                <a:path w="9374" h="13861" extrusionOk="0">
                  <a:moveTo>
                    <a:pt x="5113" y="201"/>
                  </a:moveTo>
                  <a:cubicBezTo>
                    <a:pt x="7344" y="201"/>
                    <a:pt x="9173" y="2031"/>
                    <a:pt x="9173" y="4287"/>
                  </a:cubicBezTo>
                  <a:cubicBezTo>
                    <a:pt x="9173" y="5966"/>
                    <a:pt x="8121" y="7520"/>
                    <a:pt x="6517" y="8096"/>
                  </a:cubicBezTo>
                  <a:lnTo>
                    <a:pt x="6391" y="8146"/>
                  </a:lnTo>
                  <a:lnTo>
                    <a:pt x="6467" y="8247"/>
                  </a:lnTo>
                  <a:cubicBezTo>
                    <a:pt x="6893" y="8823"/>
                    <a:pt x="7093" y="9500"/>
                    <a:pt x="7093" y="10227"/>
                  </a:cubicBezTo>
                  <a:cubicBezTo>
                    <a:pt x="7093" y="12131"/>
                    <a:pt x="5539" y="13660"/>
                    <a:pt x="3660" y="13660"/>
                  </a:cubicBezTo>
                  <a:cubicBezTo>
                    <a:pt x="1755" y="13660"/>
                    <a:pt x="201" y="12131"/>
                    <a:pt x="201" y="10227"/>
                  </a:cubicBezTo>
                  <a:cubicBezTo>
                    <a:pt x="201" y="8923"/>
                    <a:pt x="903" y="7745"/>
                    <a:pt x="2055" y="7169"/>
                  </a:cubicBezTo>
                  <a:lnTo>
                    <a:pt x="2181" y="7094"/>
                  </a:lnTo>
                  <a:lnTo>
                    <a:pt x="2081" y="7018"/>
                  </a:lnTo>
                  <a:cubicBezTo>
                    <a:pt x="1404" y="6267"/>
                    <a:pt x="1028" y="5289"/>
                    <a:pt x="1028" y="4287"/>
                  </a:cubicBezTo>
                  <a:cubicBezTo>
                    <a:pt x="1028" y="2031"/>
                    <a:pt x="2858" y="201"/>
                    <a:pt x="5113" y="201"/>
                  </a:cubicBezTo>
                  <a:close/>
                  <a:moveTo>
                    <a:pt x="5113" y="1"/>
                  </a:moveTo>
                  <a:cubicBezTo>
                    <a:pt x="2757" y="1"/>
                    <a:pt x="852" y="1931"/>
                    <a:pt x="852" y="4287"/>
                  </a:cubicBezTo>
                  <a:cubicBezTo>
                    <a:pt x="852" y="5289"/>
                    <a:pt x="1203" y="6267"/>
                    <a:pt x="1855" y="7044"/>
                  </a:cubicBezTo>
                  <a:cubicBezTo>
                    <a:pt x="727" y="7695"/>
                    <a:pt x="0" y="8898"/>
                    <a:pt x="0" y="10227"/>
                  </a:cubicBezTo>
                  <a:cubicBezTo>
                    <a:pt x="0" y="12232"/>
                    <a:pt x="1654" y="13861"/>
                    <a:pt x="3660" y="13861"/>
                  </a:cubicBezTo>
                  <a:cubicBezTo>
                    <a:pt x="5665" y="13861"/>
                    <a:pt x="7294" y="12232"/>
                    <a:pt x="7294" y="10227"/>
                  </a:cubicBezTo>
                  <a:cubicBezTo>
                    <a:pt x="7294" y="9500"/>
                    <a:pt x="7093" y="8823"/>
                    <a:pt x="6692" y="8247"/>
                  </a:cubicBezTo>
                  <a:cubicBezTo>
                    <a:pt x="8296" y="7595"/>
                    <a:pt x="9374" y="6016"/>
                    <a:pt x="9374" y="4287"/>
                  </a:cubicBezTo>
                  <a:cubicBezTo>
                    <a:pt x="9374" y="1931"/>
                    <a:pt x="7469" y="1"/>
                    <a:pt x="5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70;p39">
              <a:extLst>
                <a:ext uri="{FF2B5EF4-FFF2-40B4-BE49-F238E27FC236}">
                  <a16:creationId xmlns:a16="http://schemas.microsoft.com/office/drawing/2014/main" id="{294A8460-BF28-444B-A367-BD5C75B094D7}"/>
                </a:ext>
              </a:extLst>
            </p:cNvPr>
            <p:cNvSpPr/>
            <p:nvPr/>
          </p:nvSpPr>
          <p:spPr>
            <a:xfrm>
              <a:off x="4866075" y="730600"/>
              <a:ext cx="864675" cy="730600"/>
            </a:xfrm>
            <a:custGeom>
              <a:avLst/>
              <a:gdLst/>
              <a:ahLst/>
              <a:cxnLst/>
              <a:rect l="l" t="t" r="r" b="b"/>
              <a:pathLst>
                <a:path w="34587" h="29224" extrusionOk="0">
                  <a:moveTo>
                    <a:pt x="17294" y="0"/>
                  </a:moveTo>
                  <a:cubicBezTo>
                    <a:pt x="7745" y="0"/>
                    <a:pt x="0" y="6542"/>
                    <a:pt x="0" y="14612"/>
                  </a:cubicBezTo>
                  <a:cubicBezTo>
                    <a:pt x="0" y="22682"/>
                    <a:pt x="7745" y="29224"/>
                    <a:pt x="17294" y="29224"/>
                  </a:cubicBezTo>
                  <a:cubicBezTo>
                    <a:pt x="26843" y="29224"/>
                    <a:pt x="34587" y="22682"/>
                    <a:pt x="34587" y="14612"/>
                  </a:cubicBezTo>
                  <a:cubicBezTo>
                    <a:pt x="34587" y="6542"/>
                    <a:pt x="26843" y="0"/>
                    <a:pt x="172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71;p39">
              <a:extLst>
                <a:ext uri="{FF2B5EF4-FFF2-40B4-BE49-F238E27FC236}">
                  <a16:creationId xmlns:a16="http://schemas.microsoft.com/office/drawing/2014/main" id="{4E7628FF-3DD0-4D2F-8AB7-C9A533039D8A}"/>
                </a:ext>
              </a:extLst>
            </p:cNvPr>
            <p:cNvSpPr/>
            <p:nvPr/>
          </p:nvSpPr>
          <p:spPr>
            <a:xfrm>
              <a:off x="4857300" y="727625"/>
              <a:ext cx="876600" cy="737075"/>
            </a:xfrm>
            <a:custGeom>
              <a:avLst/>
              <a:gdLst/>
              <a:ahLst/>
              <a:cxnLst/>
              <a:rect l="l" t="t" r="r" b="b"/>
              <a:pathLst>
                <a:path w="35064" h="29483" extrusionOk="0">
                  <a:moveTo>
                    <a:pt x="17652" y="253"/>
                  </a:moveTo>
                  <a:cubicBezTo>
                    <a:pt x="18809" y="253"/>
                    <a:pt x="19965" y="350"/>
                    <a:pt x="21103" y="545"/>
                  </a:cubicBezTo>
                  <a:cubicBezTo>
                    <a:pt x="24387" y="1122"/>
                    <a:pt x="27544" y="2500"/>
                    <a:pt x="30051" y="4731"/>
                  </a:cubicBezTo>
                  <a:cubicBezTo>
                    <a:pt x="32357" y="6761"/>
                    <a:pt x="34061" y="9468"/>
                    <a:pt x="34612" y="12500"/>
                  </a:cubicBezTo>
                  <a:cubicBezTo>
                    <a:pt x="34737" y="13227"/>
                    <a:pt x="34813" y="13979"/>
                    <a:pt x="34813" y="14731"/>
                  </a:cubicBezTo>
                  <a:cubicBezTo>
                    <a:pt x="34813" y="17839"/>
                    <a:pt x="33610" y="20796"/>
                    <a:pt x="31630" y="23152"/>
                  </a:cubicBezTo>
                  <a:cubicBezTo>
                    <a:pt x="29524" y="25633"/>
                    <a:pt x="26642" y="27413"/>
                    <a:pt x="23534" y="28365"/>
                  </a:cubicBezTo>
                  <a:cubicBezTo>
                    <a:pt x="21637" y="28951"/>
                    <a:pt x="19646" y="29242"/>
                    <a:pt x="17657" y="29242"/>
                  </a:cubicBezTo>
                  <a:cubicBezTo>
                    <a:pt x="16074" y="29242"/>
                    <a:pt x="14491" y="29058"/>
                    <a:pt x="12958" y="28691"/>
                  </a:cubicBezTo>
                  <a:cubicBezTo>
                    <a:pt x="9750" y="27914"/>
                    <a:pt x="6717" y="26335"/>
                    <a:pt x="4412" y="23979"/>
                  </a:cubicBezTo>
                  <a:cubicBezTo>
                    <a:pt x="2256" y="21774"/>
                    <a:pt x="802" y="18916"/>
                    <a:pt x="527" y="15834"/>
                  </a:cubicBezTo>
                  <a:cubicBezTo>
                    <a:pt x="251" y="12776"/>
                    <a:pt x="1153" y="9743"/>
                    <a:pt x="2958" y="7237"/>
                  </a:cubicBezTo>
                  <a:cubicBezTo>
                    <a:pt x="4838" y="4606"/>
                    <a:pt x="7569" y="2676"/>
                    <a:pt x="10577" y="1523"/>
                  </a:cubicBezTo>
                  <a:cubicBezTo>
                    <a:pt x="12829" y="676"/>
                    <a:pt x="15242" y="253"/>
                    <a:pt x="17652" y="253"/>
                  </a:cubicBezTo>
                  <a:close/>
                  <a:moveTo>
                    <a:pt x="17696" y="1"/>
                  </a:moveTo>
                  <a:cubicBezTo>
                    <a:pt x="16076" y="1"/>
                    <a:pt x="14454" y="191"/>
                    <a:pt x="12883" y="570"/>
                  </a:cubicBezTo>
                  <a:cubicBezTo>
                    <a:pt x="9650" y="1347"/>
                    <a:pt x="6567" y="2951"/>
                    <a:pt x="4211" y="5357"/>
                  </a:cubicBezTo>
                  <a:cubicBezTo>
                    <a:pt x="2056" y="7588"/>
                    <a:pt x="577" y="10470"/>
                    <a:pt x="301" y="13578"/>
                  </a:cubicBezTo>
                  <a:cubicBezTo>
                    <a:pt x="0" y="16686"/>
                    <a:pt x="928" y="19819"/>
                    <a:pt x="2732" y="22350"/>
                  </a:cubicBezTo>
                  <a:cubicBezTo>
                    <a:pt x="4637" y="25007"/>
                    <a:pt x="7394" y="26987"/>
                    <a:pt x="10427" y="28140"/>
                  </a:cubicBezTo>
                  <a:cubicBezTo>
                    <a:pt x="12727" y="29043"/>
                    <a:pt x="15189" y="29482"/>
                    <a:pt x="17648" y="29482"/>
                  </a:cubicBezTo>
                  <a:cubicBezTo>
                    <a:pt x="18806" y="29482"/>
                    <a:pt x="19964" y="29385"/>
                    <a:pt x="21103" y="29192"/>
                  </a:cubicBezTo>
                  <a:cubicBezTo>
                    <a:pt x="24437" y="28616"/>
                    <a:pt x="27670" y="27187"/>
                    <a:pt x="30226" y="24932"/>
                  </a:cubicBezTo>
                  <a:cubicBezTo>
                    <a:pt x="32557" y="22876"/>
                    <a:pt x="34286" y="20094"/>
                    <a:pt x="34838" y="17012"/>
                  </a:cubicBezTo>
                  <a:cubicBezTo>
                    <a:pt x="34988" y="16260"/>
                    <a:pt x="35063" y="15508"/>
                    <a:pt x="35063" y="14731"/>
                  </a:cubicBezTo>
                  <a:cubicBezTo>
                    <a:pt x="35063" y="14730"/>
                    <a:pt x="35063" y="14730"/>
                    <a:pt x="35063" y="14729"/>
                  </a:cubicBezTo>
                  <a:lnTo>
                    <a:pt x="35063" y="14729"/>
                  </a:lnTo>
                  <a:cubicBezTo>
                    <a:pt x="35038" y="11622"/>
                    <a:pt x="33860" y="8615"/>
                    <a:pt x="31855" y="6235"/>
                  </a:cubicBezTo>
                  <a:cubicBezTo>
                    <a:pt x="29725" y="3678"/>
                    <a:pt x="26793" y="1899"/>
                    <a:pt x="23660" y="896"/>
                  </a:cubicBezTo>
                  <a:cubicBezTo>
                    <a:pt x="21739" y="298"/>
                    <a:pt x="19719" y="1"/>
                    <a:pt x="17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72;p39">
              <a:extLst>
                <a:ext uri="{FF2B5EF4-FFF2-40B4-BE49-F238E27FC236}">
                  <a16:creationId xmlns:a16="http://schemas.microsoft.com/office/drawing/2014/main" id="{B2559939-9832-47D8-84F5-B4CDC0E6275E}"/>
                </a:ext>
              </a:extLst>
            </p:cNvPr>
            <p:cNvSpPr/>
            <p:nvPr/>
          </p:nvSpPr>
          <p:spPr>
            <a:xfrm>
              <a:off x="4932475" y="761300"/>
              <a:ext cx="731875" cy="523200"/>
            </a:xfrm>
            <a:custGeom>
              <a:avLst/>
              <a:gdLst/>
              <a:ahLst/>
              <a:cxnLst/>
              <a:rect l="l" t="t" r="r" b="b"/>
              <a:pathLst>
                <a:path w="29275" h="20928" extrusionOk="0">
                  <a:moveTo>
                    <a:pt x="14638" y="0"/>
                  </a:moveTo>
                  <a:cubicBezTo>
                    <a:pt x="6567" y="0"/>
                    <a:pt x="1" y="4687"/>
                    <a:pt x="1" y="10452"/>
                  </a:cubicBezTo>
                  <a:cubicBezTo>
                    <a:pt x="1" y="16241"/>
                    <a:pt x="6567" y="20928"/>
                    <a:pt x="14638" y="20928"/>
                  </a:cubicBezTo>
                  <a:cubicBezTo>
                    <a:pt x="22708" y="20928"/>
                    <a:pt x="29274" y="16241"/>
                    <a:pt x="29274" y="10452"/>
                  </a:cubicBezTo>
                  <a:cubicBezTo>
                    <a:pt x="29274" y="4687"/>
                    <a:pt x="22708" y="0"/>
                    <a:pt x="14638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73;p39">
              <a:extLst>
                <a:ext uri="{FF2B5EF4-FFF2-40B4-BE49-F238E27FC236}">
                  <a16:creationId xmlns:a16="http://schemas.microsoft.com/office/drawing/2014/main" id="{7C06DDFB-2B75-4940-98CB-A2044C24CFB0}"/>
                </a:ext>
              </a:extLst>
            </p:cNvPr>
            <p:cNvSpPr/>
            <p:nvPr/>
          </p:nvSpPr>
          <p:spPr>
            <a:xfrm>
              <a:off x="5319475" y="1018825"/>
              <a:ext cx="123075" cy="108525"/>
            </a:xfrm>
            <a:custGeom>
              <a:avLst/>
              <a:gdLst/>
              <a:ahLst/>
              <a:cxnLst/>
              <a:rect l="l" t="t" r="r" b="b"/>
              <a:pathLst>
                <a:path w="4923" h="4341" extrusionOk="0">
                  <a:moveTo>
                    <a:pt x="4756" y="0"/>
                  </a:moveTo>
                  <a:cubicBezTo>
                    <a:pt x="4671" y="0"/>
                    <a:pt x="4584" y="50"/>
                    <a:pt x="4571" y="151"/>
                  </a:cubicBezTo>
                  <a:cubicBezTo>
                    <a:pt x="4546" y="1429"/>
                    <a:pt x="4170" y="2757"/>
                    <a:pt x="3042" y="3459"/>
                  </a:cubicBezTo>
                  <a:cubicBezTo>
                    <a:pt x="2448" y="3833"/>
                    <a:pt x="1758" y="3994"/>
                    <a:pt x="1072" y="3994"/>
                  </a:cubicBezTo>
                  <a:cubicBezTo>
                    <a:pt x="977" y="3994"/>
                    <a:pt x="882" y="3991"/>
                    <a:pt x="787" y="3985"/>
                  </a:cubicBezTo>
                  <a:cubicBezTo>
                    <a:pt x="661" y="3985"/>
                    <a:pt x="536" y="3960"/>
                    <a:pt x="411" y="3960"/>
                  </a:cubicBezTo>
                  <a:cubicBezTo>
                    <a:pt x="411" y="3960"/>
                    <a:pt x="386" y="3960"/>
                    <a:pt x="336" y="3935"/>
                  </a:cubicBezTo>
                  <a:lnTo>
                    <a:pt x="285" y="3935"/>
                  </a:lnTo>
                  <a:cubicBezTo>
                    <a:pt x="271" y="3932"/>
                    <a:pt x="258" y="3930"/>
                    <a:pt x="244" y="3930"/>
                  </a:cubicBezTo>
                  <a:cubicBezTo>
                    <a:pt x="72" y="3930"/>
                    <a:pt x="1" y="4214"/>
                    <a:pt x="210" y="4261"/>
                  </a:cubicBezTo>
                  <a:cubicBezTo>
                    <a:pt x="481" y="4314"/>
                    <a:pt x="758" y="4341"/>
                    <a:pt x="1036" y="4341"/>
                  </a:cubicBezTo>
                  <a:cubicBezTo>
                    <a:pt x="2330" y="4341"/>
                    <a:pt x="3635" y="3766"/>
                    <a:pt x="4296" y="2632"/>
                  </a:cubicBezTo>
                  <a:cubicBezTo>
                    <a:pt x="4747" y="1880"/>
                    <a:pt x="4897" y="1003"/>
                    <a:pt x="4922" y="151"/>
                  </a:cubicBezTo>
                  <a:cubicBezTo>
                    <a:pt x="4922" y="50"/>
                    <a:pt x="4841" y="0"/>
                    <a:pt x="4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074;p39">
              <a:extLst>
                <a:ext uri="{FF2B5EF4-FFF2-40B4-BE49-F238E27FC236}">
                  <a16:creationId xmlns:a16="http://schemas.microsoft.com/office/drawing/2014/main" id="{70027AC2-9606-45B8-9AEC-98E37AD87F24}"/>
                </a:ext>
              </a:extLst>
            </p:cNvPr>
            <p:cNvSpPr/>
            <p:nvPr/>
          </p:nvSpPr>
          <p:spPr>
            <a:xfrm>
              <a:off x="5478225" y="916700"/>
              <a:ext cx="196150" cy="195500"/>
            </a:xfrm>
            <a:custGeom>
              <a:avLst/>
              <a:gdLst/>
              <a:ahLst/>
              <a:cxnLst/>
              <a:rect l="l" t="t" r="r" b="b"/>
              <a:pathLst>
                <a:path w="7846" h="7820" extrusionOk="0">
                  <a:moveTo>
                    <a:pt x="3910" y="0"/>
                  </a:moveTo>
                  <a:cubicBezTo>
                    <a:pt x="1755" y="0"/>
                    <a:pt x="1" y="1754"/>
                    <a:pt x="1" y="3910"/>
                  </a:cubicBezTo>
                  <a:cubicBezTo>
                    <a:pt x="1" y="6065"/>
                    <a:pt x="1755" y="7820"/>
                    <a:pt x="3910" y="7820"/>
                  </a:cubicBezTo>
                  <a:cubicBezTo>
                    <a:pt x="6091" y="7820"/>
                    <a:pt x="7845" y="6065"/>
                    <a:pt x="7845" y="3910"/>
                  </a:cubicBezTo>
                  <a:cubicBezTo>
                    <a:pt x="7845" y="1754"/>
                    <a:pt x="6091" y="0"/>
                    <a:pt x="3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075;p39">
              <a:extLst>
                <a:ext uri="{FF2B5EF4-FFF2-40B4-BE49-F238E27FC236}">
                  <a16:creationId xmlns:a16="http://schemas.microsoft.com/office/drawing/2014/main" id="{85EFF607-D19B-4526-8F4A-BBF09653C399}"/>
                </a:ext>
              </a:extLst>
            </p:cNvPr>
            <p:cNvSpPr/>
            <p:nvPr/>
          </p:nvSpPr>
          <p:spPr>
            <a:xfrm>
              <a:off x="5509550" y="949275"/>
              <a:ext cx="133500" cy="133475"/>
            </a:xfrm>
            <a:custGeom>
              <a:avLst/>
              <a:gdLst/>
              <a:ahLst/>
              <a:cxnLst/>
              <a:rect l="l" t="t" r="r" b="b"/>
              <a:pathLst>
                <a:path w="5340" h="5339" extrusionOk="0">
                  <a:moveTo>
                    <a:pt x="2657" y="0"/>
                  </a:moveTo>
                  <a:cubicBezTo>
                    <a:pt x="1204" y="0"/>
                    <a:pt x="1" y="1178"/>
                    <a:pt x="1" y="2657"/>
                  </a:cubicBezTo>
                  <a:cubicBezTo>
                    <a:pt x="1" y="4136"/>
                    <a:pt x="1204" y="5339"/>
                    <a:pt x="2657" y="5339"/>
                  </a:cubicBezTo>
                  <a:cubicBezTo>
                    <a:pt x="4136" y="5339"/>
                    <a:pt x="5339" y="4136"/>
                    <a:pt x="5339" y="2657"/>
                  </a:cubicBezTo>
                  <a:cubicBezTo>
                    <a:pt x="5339" y="1178"/>
                    <a:pt x="4136" y="0"/>
                    <a:pt x="2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076;p39">
              <a:extLst>
                <a:ext uri="{FF2B5EF4-FFF2-40B4-BE49-F238E27FC236}">
                  <a16:creationId xmlns:a16="http://schemas.microsoft.com/office/drawing/2014/main" id="{F97E255D-2A00-413E-917B-42894476706A}"/>
                </a:ext>
              </a:extLst>
            </p:cNvPr>
            <p:cNvSpPr/>
            <p:nvPr/>
          </p:nvSpPr>
          <p:spPr>
            <a:xfrm>
              <a:off x="5516450" y="946125"/>
              <a:ext cx="42625" cy="42650"/>
            </a:xfrm>
            <a:custGeom>
              <a:avLst/>
              <a:gdLst/>
              <a:ahLst/>
              <a:cxnLst/>
              <a:rect l="l" t="t" r="r" b="b"/>
              <a:pathLst>
                <a:path w="1705" h="1706" extrusionOk="0">
                  <a:moveTo>
                    <a:pt x="853" y="1"/>
                  </a:moveTo>
                  <a:cubicBezTo>
                    <a:pt x="376" y="1"/>
                    <a:pt x="1" y="402"/>
                    <a:pt x="1" y="853"/>
                  </a:cubicBezTo>
                  <a:cubicBezTo>
                    <a:pt x="1" y="1329"/>
                    <a:pt x="376" y="1705"/>
                    <a:pt x="853" y="1705"/>
                  </a:cubicBezTo>
                  <a:cubicBezTo>
                    <a:pt x="1329" y="1705"/>
                    <a:pt x="1705" y="1329"/>
                    <a:pt x="1705" y="853"/>
                  </a:cubicBezTo>
                  <a:cubicBezTo>
                    <a:pt x="1705" y="402"/>
                    <a:pt x="1329" y="1"/>
                    <a:pt x="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77;p39">
              <a:extLst>
                <a:ext uri="{FF2B5EF4-FFF2-40B4-BE49-F238E27FC236}">
                  <a16:creationId xmlns:a16="http://schemas.microsoft.com/office/drawing/2014/main" id="{1FBDAEC1-B3B7-4C73-A884-2FE7DD20B8FD}"/>
                </a:ext>
              </a:extLst>
            </p:cNvPr>
            <p:cNvSpPr/>
            <p:nvPr/>
          </p:nvSpPr>
          <p:spPr>
            <a:xfrm>
              <a:off x="4951275" y="949900"/>
              <a:ext cx="138500" cy="78175"/>
            </a:xfrm>
            <a:custGeom>
              <a:avLst/>
              <a:gdLst/>
              <a:ahLst/>
              <a:cxnLst/>
              <a:rect l="l" t="t" r="r" b="b"/>
              <a:pathLst>
                <a:path w="5540" h="3127" extrusionOk="0">
                  <a:moveTo>
                    <a:pt x="2792" y="0"/>
                  </a:moveTo>
                  <a:cubicBezTo>
                    <a:pt x="1974" y="0"/>
                    <a:pt x="1177" y="377"/>
                    <a:pt x="653" y="1028"/>
                  </a:cubicBezTo>
                  <a:cubicBezTo>
                    <a:pt x="226" y="1554"/>
                    <a:pt x="1" y="2206"/>
                    <a:pt x="1" y="2883"/>
                  </a:cubicBezTo>
                  <a:cubicBezTo>
                    <a:pt x="1" y="3045"/>
                    <a:pt x="120" y="3127"/>
                    <a:pt x="239" y="3127"/>
                  </a:cubicBezTo>
                  <a:cubicBezTo>
                    <a:pt x="358" y="3127"/>
                    <a:pt x="477" y="3045"/>
                    <a:pt x="477" y="2883"/>
                  </a:cubicBezTo>
                  <a:cubicBezTo>
                    <a:pt x="502" y="1629"/>
                    <a:pt x="1455" y="477"/>
                    <a:pt x="2783" y="477"/>
                  </a:cubicBezTo>
                  <a:cubicBezTo>
                    <a:pt x="4086" y="477"/>
                    <a:pt x="5064" y="1629"/>
                    <a:pt x="5064" y="2883"/>
                  </a:cubicBezTo>
                  <a:cubicBezTo>
                    <a:pt x="5064" y="3045"/>
                    <a:pt x="5183" y="3127"/>
                    <a:pt x="5302" y="3127"/>
                  </a:cubicBezTo>
                  <a:cubicBezTo>
                    <a:pt x="5421" y="3127"/>
                    <a:pt x="5540" y="3045"/>
                    <a:pt x="5540" y="2883"/>
                  </a:cubicBezTo>
                  <a:cubicBezTo>
                    <a:pt x="5540" y="1705"/>
                    <a:pt x="4838" y="602"/>
                    <a:pt x="3735" y="176"/>
                  </a:cubicBezTo>
                  <a:cubicBezTo>
                    <a:pt x="3428" y="57"/>
                    <a:pt x="3108" y="0"/>
                    <a:pt x="2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78;p39">
              <a:extLst>
                <a:ext uri="{FF2B5EF4-FFF2-40B4-BE49-F238E27FC236}">
                  <a16:creationId xmlns:a16="http://schemas.microsoft.com/office/drawing/2014/main" id="{C55C7AB5-D3B1-4CF3-9689-942D7B299533}"/>
                </a:ext>
              </a:extLst>
            </p:cNvPr>
            <p:cNvSpPr/>
            <p:nvPr/>
          </p:nvSpPr>
          <p:spPr>
            <a:xfrm>
              <a:off x="4940000" y="730600"/>
              <a:ext cx="745650" cy="203650"/>
            </a:xfrm>
            <a:custGeom>
              <a:avLst/>
              <a:gdLst/>
              <a:ahLst/>
              <a:cxnLst/>
              <a:rect l="l" t="t" r="r" b="b"/>
              <a:pathLst>
                <a:path w="29826" h="8146" extrusionOk="0">
                  <a:moveTo>
                    <a:pt x="14337" y="0"/>
                  </a:moveTo>
                  <a:cubicBezTo>
                    <a:pt x="8372" y="0"/>
                    <a:pt x="3109" y="2557"/>
                    <a:pt x="1" y="6467"/>
                  </a:cubicBezTo>
                  <a:cubicBezTo>
                    <a:pt x="612" y="6481"/>
                    <a:pt x="1284" y="6491"/>
                    <a:pt x="2004" y="6491"/>
                  </a:cubicBezTo>
                  <a:cubicBezTo>
                    <a:pt x="7364" y="6491"/>
                    <a:pt x="15447" y="5961"/>
                    <a:pt x="22031" y="3133"/>
                  </a:cubicBezTo>
                  <a:cubicBezTo>
                    <a:pt x="22031" y="3133"/>
                    <a:pt x="25339" y="6642"/>
                    <a:pt x="29825" y="8146"/>
                  </a:cubicBezTo>
                  <a:cubicBezTo>
                    <a:pt x="27018" y="3334"/>
                    <a:pt x="21129" y="0"/>
                    <a:pt x="143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079;p39">
              <a:extLst>
                <a:ext uri="{FF2B5EF4-FFF2-40B4-BE49-F238E27FC236}">
                  <a16:creationId xmlns:a16="http://schemas.microsoft.com/office/drawing/2014/main" id="{EE942624-241F-410E-A509-1E46586429BC}"/>
                </a:ext>
              </a:extLst>
            </p:cNvPr>
            <p:cNvSpPr/>
            <p:nvPr/>
          </p:nvSpPr>
          <p:spPr>
            <a:xfrm>
              <a:off x="4935000" y="728725"/>
              <a:ext cx="756300" cy="209925"/>
            </a:xfrm>
            <a:custGeom>
              <a:avLst/>
              <a:gdLst/>
              <a:ahLst/>
              <a:cxnLst/>
              <a:rect l="l" t="t" r="r" b="b"/>
              <a:pathLst>
                <a:path w="30252" h="8397" extrusionOk="0">
                  <a:moveTo>
                    <a:pt x="14537" y="176"/>
                  </a:moveTo>
                  <a:cubicBezTo>
                    <a:pt x="21028" y="176"/>
                    <a:pt x="26842" y="3183"/>
                    <a:pt x="29825" y="8045"/>
                  </a:cubicBezTo>
                  <a:cubicBezTo>
                    <a:pt x="25514" y="6516"/>
                    <a:pt x="22331" y="3183"/>
                    <a:pt x="22306" y="3158"/>
                  </a:cubicBezTo>
                  <a:lnTo>
                    <a:pt x="22256" y="3108"/>
                  </a:lnTo>
                  <a:lnTo>
                    <a:pt x="22206" y="3133"/>
                  </a:lnTo>
                  <a:cubicBezTo>
                    <a:pt x="15642" y="5927"/>
                    <a:pt x="7567" y="6465"/>
                    <a:pt x="2304" y="6465"/>
                  </a:cubicBezTo>
                  <a:cubicBezTo>
                    <a:pt x="1619" y="6465"/>
                    <a:pt x="982" y="6456"/>
                    <a:pt x="401" y="6441"/>
                  </a:cubicBezTo>
                  <a:cubicBezTo>
                    <a:pt x="3609" y="2506"/>
                    <a:pt x="8872" y="176"/>
                    <a:pt x="14537" y="176"/>
                  </a:cubicBezTo>
                  <a:close/>
                  <a:moveTo>
                    <a:pt x="14537" y="0"/>
                  </a:moveTo>
                  <a:cubicBezTo>
                    <a:pt x="8747" y="0"/>
                    <a:pt x="3359" y="2406"/>
                    <a:pt x="126" y="6466"/>
                  </a:cubicBezTo>
                  <a:lnTo>
                    <a:pt x="0" y="6617"/>
                  </a:lnTo>
                  <a:lnTo>
                    <a:pt x="201" y="6642"/>
                  </a:lnTo>
                  <a:cubicBezTo>
                    <a:pt x="793" y="6657"/>
                    <a:pt x="1449" y="6666"/>
                    <a:pt x="2157" y="6666"/>
                  </a:cubicBezTo>
                  <a:cubicBezTo>
                    <a:pt x="7416" y="6666"/>
                    <a:pt x="15580" y="6139"/>
                    <a:pt x="22206" y="3334"/>
                  </a:cubicBezTo>
                  <a:cubicBezTo>
                    <a:pt x="22632" y="3760"/>
                    <a:pt x="25815" y="6917"/>
                    <a:pt x="30000" y="8321"/>
                  </a:cubicBezTo>
                  <a:lnTo>
                    <a:pt x="30251" y="8396"/>
                  </a:lnTo>
                  <a:lnTo>
                    <a:pt x="30126" y="8171"/>
                  </a:lnTo>
                  <a:cubicBezTo>
                    <a:pt x="27168" y="3133"/>
                    <a:pt x="21178" y="0"/>
                    <a:pt x="14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4137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417;p57">
            <a:extLst>
              <a:ext uri="{FF2B5EF4-FFF2-40B4-BE49-F238E27FC236}">
                <a16:creationId xmlns:a16="http://schemas.microsoft.com/office/drawing/2014/main" id="{77054DD5-9E7F-48AD-B6AA-64C8D0797FF2}"/>
              </a:ext>
            </a:extLst>
          </p:cNvPr>
          <p:cNvSpPr txBox="1"/>
          <p:nvPr/>
        </p:nvSpPr>
        <p:spPr>
          <a:xfrm>
            <a:off x="125967" y="114300"/>
            <a:ext cx="8516679" cy="9540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800"/>
              <a:buFont typeface="Times New Roman"/>
              <a:buNone/>
            </a:pPr>
            <a:r>
              <a:rPr lang="en-US" sz="28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Tham</a:t>
            </a:r>
            <a:r>
              <a:rPr lang="en-US" sz="28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</a:t>
            </a:r>
            <a:r>
              <a:rPr lang="en-US" sz="28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phong</a:t>
            </a:r>
            <a:r>
              <a:rPr lang="en-US" sz="28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trào</a:t>
            </a:r>
            <a:r>
              <a:rPr lang="en-US" sz="28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Nuôi</a:t>
            </a:r>
            <a:r>
              <a:rPr lang="en-US" sz="28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heo</a:t>
            </a:r>
            <a:r>
              <a:rPr lang="en-US" sz="28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đất</a:t>
            </a:r>
            <a:r>
              <a:rPr lang="en-US" sz="28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giúp</a:t>
            </a:r>
            <a:r>
              <a:rPr lang="en-US" sz="28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bạn</a:t>
            </a:r>
            <a:r>
              <a:rPr lang="en-US" sz="28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khó</a:t>
            </a:r>
            <a:r>
              <a:rPr lang="en-US" sz="28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khăn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800"/>
              <a:buFont typeface="Times New Roman"/>
              <a:buNone/>
            </a:pPr>
            <a:r>
              <a:rPr lang="en-US" sz="28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=&gt; </a:t>
            </a:r>
            <a:r>
              <a:rPr lang="en-US" sz="28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Biểu</a:t>
            </a:r>
            <a:r>
              <a:rPr lang="en-US" sz="28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hiện</a:t>
            </a:r>
            <a:r>
              <a:rPr lang="en-US" sz="28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đạo</a:t>
            </a:r>
            <a:r>
              <a:rPr lang="en-US" sz="2800" b="1" i="0" u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đức</a:t>
            </a:r>
            <a:endParaRPr dirty="0"/>
          </a:p>
        </p:txBody>
      </p:sp>
      <p:pic>
        <p:nvPicPr>
          <p:cNvPr id="16" name="Google Shape;420;p57" descr="nuoi heo dat giup ban ngheojpg">
            <a:extLst>
              <a:ext uri="{FF2B5EF4-FFF2-40B4-BE49-F238E27FC236}">
                <a16:creationId xmlns:a16="http://schemas.microsoft.com/office/drawing/2014/main" id="{040AB0CA-38E0-4379-A201-97FDC1CE71E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5967" y="1158949"/>
            <a:ext cx="4318887" cy="387025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087;p40">
            <a:extLst>
              <a:ext uri="{FF2B5EF4-FFF2-40B4-BE49-F238E27FC236}">
                <a16:creationId xmlns:a16="http://schemas.microsoft.com/office/drawing/2014/main" id="{0AB136D7-C0D0-4C9E-9E62-E94DDB7138A2}"/>
              </a:ext>
            </a:extLst>
          </p:cNvPr>
          <p:cNvSpPr txBox="1">
            <a:spLocks/>
          </p:cNvSpPr>
          <p:nvPr/>
        </p:nvSpPr>
        <p:spPr>
          <a:xfrm>
            <a:off x="6750354" y="2072990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Concert One"/>
              <a:buNone/>
              <a:defRPr sz="2500" b="0" i="0" u="none" strike="noStrike" cap="none">
                <a:solidFill>
                  <a:schemeClr val="accen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thiếu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đạo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đức</a:t>
            </a:r>
            <a:endParaRPr lang="en-US" sz="2800" b="1" dirty="0">
              <a:latin typeface="Baloo 2" panose="020B0604020202020204" charset="0"/>
              <a:cs typeface="Baloo 2" panose="020B0604020202020204" charset="0"/>
            </a:endParaRPr>
          </a:p>
        </p:txBody>
      </p:sp>
      <p:sp>
        <p:nvSpPr>
          <p:cNvPr id="18" name="Google Shape;1089;p40">
            <a:extLst>
              <a:ext uri="{FF2B5EF4-FFF2-40B4-BE49-F238E27FC236}">
                <a16:creationId xmlns:a16="http://schemas.microsoft.com/office/drawing/2014/main" id="{35967067-5205-4FF6-8D51-D04126F69AC6}"/>
              </a:ext>
            </a:extLst>
          </p:cNvPr>
          <p:cNvSpPr txBox="1">
            <a:spLocks/>
          </p:cNvSpPr>
          <p:nvPr/>
        </p:nvSpPr>
        <p:spPr>
          <a:xfrm>
            <a:off x="4444854" y="4156527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Concert One"/>
              <a:buNone/>
              <a:defRPr sz="2500" b="0" i="0" u="none" strike="noStrike" cap="none">
                <a:solidFill>
                  <a:schemeClr val="accen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biểu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hiện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tính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kỉ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luật</a:t>
            </a:r>
            <a:endParaRPr lang="en-US" sz="2800" b="1" dirty="0">
              <a:latin typeface="Baloo 2" panose="020B0604020202020204" charset="0"/>
              <a:cs typeface="Baloo 2" panose="020B0604020202020204" charset="0"/>
            </a:endParaRPr>
          </a:p>
        </p:txBody>
      </p:sp>
      <p:sp>
        <p:nvSpPr>
          <p:cNvPr id="19" name="Google Shape;1091;p40">
            <a:extLst>
              <a:ext uri="{FF2B5EF4-FFF2-40B4-BE49-F238E27FC236}">
                <a16:creationId xmlns:a16="http://schemas.microsoft.com/office/drawing/2014/main" id="{C082E868-65A5-42AD-B5E7-4CE60B2B126F}"/>
              </a:ext>
            </a:extLst>
          </p:cNvPr>
          <p:cNvSpPr txBox="1">
            <a:spLocks/>
          </p:cNvSpPr>
          <p:nvPr/>
        </p:nvSpPr>
        <p:spPr>
          <a:xfrm>
            <a:off x="6983530" y="4027231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Concert One"/>
              <a:buNone/>
              <a:defRPr sz="2500" b="0" i="0" u="none" strike="noStrike" cap="none">
                <a:solidFill>
                  <a:schemeClr val="accen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800" b="1">
                <a:latin typeface="Baloo 2" panose="020B0604020202020204" charset="0"/>
                <a:cs typeface="Baloo 2" panose="020B0604020202020204" charset="0"/>
              </a:rPr>
              <a:t>thiếu kỉ luật</a:t>
            </a:r>
            <a:endParaRPr lang="en-US" sz="2800" b="1" dirty="0">
              <a:latin typeface="Baloo 2" panose="020B0604020202020204" charset="0"/>
              <a:cs typeface="Baloo 2" panose="020B0604020202020204" charset="0"/>
            </a:endParaRPr>
          </a:p>
        </p:txBody>
      </p:sp>
      <p:sp>
        <p:nvSpPr>
          <p:cNvPr id="20" name="Google Shape;1093;p40">
            <a:extLst>
              <a:ext uri="{FF2B5EF4-FFF2-40B4-BE49-F238E27FC236}">
                <a16:creationId xmlns:a16="http://schemas.microsoft.com/office/drawing/2014/main" id="{3CA89909-C665-4FE7-AB71-41530FF36F85}"/>
              </a:ext>
            </a:extLst>
          </p:cNvPr>
          <p:cNvSpPr txBox="1">
            <a:spLocks/>
          </p:cNvSpPr>
          <p:nvPr/>
        </p:nvSpPr>
        <p:spPr>
          <a:xfrm>
            <a:off x="4832326" y="1443565"/>
            <a:ext cx="1275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oncert One"/>
              <a:buNone/>
              <a:defRPr sz="3000" b="0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/>
              <a:t>A.</a:t>
            </a:r>
            <a:endParaRPr lang="en-US" dirty="0"/>
          </a:p>
        </p:txBody>
      </p:sp>
      <p:sp>
        <p:nvSpPr>
          <p:cNvPr id="21" name="Google Shape;1094;p40">
            <a:extLst>
              <a:ext uri="{FF2B5EF4-FFF2-40B4-BE49-F238E27FC236}">
                <a16:creationId xmlns:a16="http://schemas.microsoft.com/office/drawing/2014/main" id="{02364BF2-6176-4774-9083-5297593C8F03}"/>
              </a:ext>
            </a:extLst>
          </p:cNvPr>
          <p:cNvSpPr txBox="1">
            <a:spLocks/>
          </p:cNvSpPr>
          <p:nvPr/>
        </p:nvSpPr>
        <p:spPr>
          <a:xfrm>
            <a:off x="7265460" y="1545290"/>
            <a:ext cx="1275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oncert One"/>
              <a:buNone/>
              <a:defRPr sz="3000" b="0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/>
              <a:t>B.</a:t>
            </a:r>
            <a:endParaRPr lang="en-US" dirty="0"/>
          </a:p>
        </p:txBody>
      </p:sp>
      <p:sp>
        <p:nvSpPr>
          <p:cNvPr id="22" name="Google Shape;1095;p40">
            <a:extLst>
              <a:ext uri="{FF2B5EF4-FFF2-40B4-BE49-F238E27FC236}">
                <a16:creationId xmlns:a16="http://schemas.microsoft.com/office/drawing/2014/main" id="{2CE51663-A2B9-40BA-8F87-9ACFE14F7898}"/>
              </a:ext>
            </a:extLst>
          </p:cNvPr>
          <p:cNvSpPr txBox="1">
            <a:spLocks/>
          </p:cNvSpPr>
          <p:nvPr/>
        </p:nvSpPr>
        <p:spPr>
          <a:xfrm>
            <a:off x="4982594" y="3448281"/>
            <a:ext cx="1275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oncert One"/>
              <a:buNone/>
              <a:defRPr sz="3000" b="0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dirty="0"/>
              <a:t>C.</a:t>
            </a:r>
          </a:p>
        </p:txBody>
      </p:sp>
      <p:sp>
        <p:nvSpPr>
          <p:cNvPr id="23" name="Google Shape;1096;p40">
            <a:extLst>
              <a:ext uri="{FF2B5EF4-FFF2-40B4-BE49-F238E27FC236}">
                <a16:creationId xmlns:a16="http://schemas.microsoft.com/office/drawing/2014/main" id="{40F3D60E-F479-40CF-8E56-EE089DC0B7E2}"/>
              </a:ext>
            </a:extLst>
          </p:cNvPr>
          <p:cNvSpPr txBox="1">
            <a:spLocks/>
          </p:cNvSpPr>
          <p:nvPr/>
        </p:nvSpPr>
        <p:spPr>
          <a:xfrm>
            <a:off x="7452178" y="3407095"/>
            <a:ext cx="1275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oncert One"/>
              <a:buNone/>
              <a:defRPr sz="3000" b="0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/>
              <a:t>D.</a:t>
            </a:r>
            <a:endParaRPr lang="en-US" dirty="0"/>
          </a:p>
        </p:txBody>
      </p:sp>
      <p:sp>
        <p:nvSpPr>
          <p:cNvPr id="24" name="Google Shape;1085;p40">
            <a:extLst>
              <a:ext uri="{FF2B5EF4-FFF2-40B4-BE49-F238E27FC236}">
                <a16:creationId xmlns:a16="http://schemas.microsoft.com/office/drawing/2014/main" id="{33AC52F7-834F-4D3D-A578-C8CDA2AA4857}"/>
              </a:ext>
            </a:extLst>
          </p:cNvPr>
          <p:cNvSpPr txBox="1">
            <a:spLocks/>
          </p:cNvSpPr>
          <p:nvPr/>
        </p:nvSpPr>
        <p:spPr>
          <a:xfrm>
            <a:off x="4538474" y="2272346"/>
            <a:ext cx="1863004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Concert One"/>
              <a:buNone/>
              <a:defRPr sz="2500" b="0" i="0" u="none" strike="noStrike" cap="none">
                <a:solidFill>
                  <a:schemeClr val="accen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dibee Sans"/>
              <a:buNone/>
              <a:defRPr sz="25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biểu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hiện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đạo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đức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</a:p>
        </p:txBody>
      </p:sp>
      <p:grpSp>
        <p:nvGrpSpPr>
          <p:cNvPr id="12" name="Google Shape;3887;p72">
            <a:extLst>
              <a:ext uri="{FF2B5EF4-FFF2-40B4-BE49-F238E27FC236}">
                <a16:creationId xmlns:a16="http://schemas.microsoft.com/office/drawing/2014/main" id="{B93E4E3F-570D-4704-A639-7FB0FB6FF74D}"/>
              </a:ext>
            </a:extLst>
          </p:cNvPr>
          <p:cNvGrpSpPr/>
          <p:nvPr/>
        </p:nvGrpSpPr>
        <p:grpSpPr>
          <a:xfrm>
            <a:off x="8294060" y="646449"/>
            <a:ext cx="790793" cy="861349"/>
            <a:chOff x="5229381" y="1789600"/>
            <a:chExt cx="790793" cy="861349"/>
          </a:xfrm>
        </p:grpSpPr>
        <p:sp>
          <p:nvSpPr>
            <p:cNvPr id="13" name="Google Shape;3888;p72">
              <a:extLst>
                <a:ext uri="{FF2B5EF4-FFF2-40B4-BE49-F238E27FC236}">
                  <a16:creationId xmlns:a16="http://schemas.microsoft.com/office/drawing/2014/main" id="{8E8AB65B-5B37-4137-865C-F8BD19BA7F92}"/>
                </a:ext>
              </a:extLst>
            </p:cNvPr>
            <p:cNvSpPr/>
            <p:nvPr/>
          </p:nvSpPr>
          <p:spPr>
            <a:xfrm>
              <a:off x="5234865" y="2001278"/>
              <a:ext cx="779825" cy="644187"/>
            </a:xfrm>
            <a:custGeom>
              <a:avLst/>
              <a:gdLst/>
              <a:ahLst/>
              <a:cxnLst/>
              <a:rect l="l" t="t" r="r" b="b"/>
              <a:pathLst>
                <a:path w="21330" h="17620" extrusionOk="0">
                  <a:moveTo>
                    <a:pt x="10653" y="0"/>
                  </a:moveTo>
                  <a:cubicBezTo>
                    <a:pt x="4788" y="0"/>
                    <a:pt x="1" y="3960"/>
                    <a:pt x="1" y="8822"/>
                  </a:cubicBezTo>
                  <a:cubicBezTo>
                    <a:pt x="1" y="13684"/>
                    <a:pt x="4788" y="17619"/>
                    <a:pt x="10653" y="17619"/>
                  </a:cubicBezTo>
                  <a:cubicBezTo>
                    <a:pt x="16542" y="17619"/>
                    <a:pt x="21329" y="13684"/>
                    <a:pt x="21329" y="8822"/>
                  </a:cubicBezTo>
                  <a:cubicBezTo>
                    <a:pt x="21329" y="3960"/>
                    <a:pt x="16542" y="0"/>
                    <a:pt x="106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889;p72">
              <a:extLst>
                <a:ext uri="{FF2B5EF4-FFF2-40B4-BE49-F238E27FC236}">
                  <a16:creationId xmlns:a16="http://schemas.microsoft.com/office/drawing/2014/main" id="{080E9175-F82C-4E9B-91E5-E588AEA66F15}"/>
                </a:ext>
              </a:extLst>
            </p:cNvPr>
            <p:cNvSpPr/>
            <p:nvPr/>
          </p:nvSpPr>
          <p:spPr>
            <a:xfrm>
              <a:off x="5229381" y="1995757"/>
              <a:ext cx="790793" cy="655192"/>
            </a:xfrm>
            <a:custGeom>
              <a:avLst/>
              <a:gdLst/>
              <a:ahLst/>
              <a:cxnLst/>
              <a:rect l="l" t="t" r="r" b="b"/>
              <a:pathLst>
                <a:path w="21630" h="17921" extrusionOk="0">
                  <a:moveTo>
                    <a:pt x="10803" y="301"/>
                  </a:moveTo>
                  <a:cubicBezTo>
                    <a:pt x="16617" y="301"/>
                    <a:pt x="21329" y="4186"/>
                    <a:pt x="21329" y="8973"/>
                  </a:cubicBezTo>
                  <a:cubicBezTo>
                    <a:pt x="21329" y="13735"/>
                    <a:pt x="16617" y="17620"/>
                    <a:pt x="10803" y="17620"/>
                  </a:cubicBezTo>
                  <a:cubicBezTo>
                    <a:pt x="5013" y="17620"/>
                    <a:pt x="301" y="13735"/>
                    <a:pt x="301" y="8973"/>
                  </a:cubicBezTo>
                  <a:cubicBezTo>
                    <a:pt x="301" y="4186"/>
                    <a:pt x="5013" y="301"/>
                    <a:pt x="10803" y="301"/>
                  </a:cubicBezTo>
                  <a:close/>
                  <a:moveTo>
                    <a:pt x="10803" y="1"/>
                  </a:moveTo>
                  <a:cubicBezTo>
                    <a:pt x="4863" y="1"/>
                    <a:pt x="1" y="4036"/>
                    <a:pt x="1" y="8973"/>
                  </a:cubicBezTo>
                  <a:cubicBezTo>
                    <a:pt x="1" y="13911"/>
                    <a:pt x="4863" y="17921"/>
                    <a:pt x="10803" y="17921"/>
                  </a:cubicBezTo>
                  <a:cubicBezTo>
                    <a:pt x="16768" y="17921"/>
                    <a:pt x="21630" y="13911"/>
                    <a:pt x="21630" y="8973"/>
                  </a:cubicBezTo>
                  <a:cubicBezTo>
                    <a:pt x="21630" y="4036"/>
                    <a:pt x="16768" y="1"/>
                    <a:pt x="10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890;p72">
              <a:extLst>
                <a:ext uri="{FF2B5EF4-FFF2-40B4-BE49-F238E27FC236}">
                  <a16:creationId xmlns:a16="http://schemas.microsoft.com/office/drawing/2014/main" id="{328555ED-B29D-4152-A3D6-AB009DA0E792}"/>
                </a:ext>
              </a:extLst>
            </p:cNvPr>
            <p:cNvSpPr/>
            <p:nvPr/>
          </p:nvSpPr>
          <p:spPr>
            <a:xfrm>
              <a:off x="5243383" y="2207654"/>
              <a:ext cx="380370" cy="392033"/>
            </a:xfrm>
            <a:custGeom>
              <a:avLst/>
              <a:gdLst/>
              <a:ahLst/>
              <a:cxnLst/>
              <a:rect l="l" t="t" r="r" b="b"/>
              <a:pathLst>
                <a:path w="10404" h="10723" extrusionOk="0">
                  <a:moveTo>
                    <a:pt x="2467" y="0"/>
                  </a:moveTo>
                  <a:cubicBezTo>
                    <a:pt x="1173" y="0"/>
                    <a:pt x="1" y="3775"/>
                    <a:pt x="1422" y="6786"/>
                  </a:cubicBezTo>
                  <a:cubicBezTo>
                    <a:pt x="2926" y="9944"/>
                    <a:pt x="6259" y="10671"/>
                    <a:pt x="7913" y="10721"/>
                  </a:cubicBezTo>
                  <a:cubicBezTo>
                    <a:pt x="7940" y="10722"/>
                    <a:pt x="7967" y="10723"/>
                    <a:pt x="7994" y="10723"/>
                  </a:cubicBezTo>
                  <a:cubicBezTo>
                    <a:pt x="9595" y="10723"/>
                    <a:pt x="10403" y="8529"/>
                    <a:pt x="7913" y="7839"/>
                  </a:cubicBezTo>
                  <a:cubicBezTo>
                    <a:pt x="7913" y="7839"/>
                    <a:pt x="5106" y="6912"/>
                    <a:pt x="4329" y="4255"/>
                  </a:cubicBezTo>
                  <a:cubicBezTo>
                    <a:pt x="3578" y="1623"/>
                    <a:pt x="3979" y="345"/>
                    <a:pt x="2625" y="19"/>
                  </a:cubicBezTo>
                  <a:cubicBezTo>
                    <a:pt x="2572" y="7"/>
                    <a:pt x="2520" y="0"/>
                    <a:pt x="2467" y="0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891;p72">
              <a:extLst>
                <a:ext uri="{FF2B5EF4-FFF2-40B4-BE49-F238E27FC236}">
                  <a16:creationId xmlns:a16="http://schemas.microsoft.com/office/drawing/2014/main" id="{0B340BC5-FFBD-4F6B-84D5-1D18528C3A8F}"/>
                </a:ext>
              </a:extLst>
            </p:cNvPr>
            <p:cNvSpPr/>
            <p:nvPr/>
          </p:nvSpPr>
          <p:spPr>
            <a:xfrm>
              <a:off x="5302207" y="2130770"/>
              <a:ext cx="111398" cy="66868"/>
            </a:xfrm>
            <a:custGeom>
              <a:avLst/>
              <a:gdLst/>
              <a:ahLst/>
              <a:cxnLst/>
              <a:rect l="l" t="t" r="r" b="b"/>
              <a:pathLst>
                <a:path w="3047" h="1829" extrusionOk="0">
                  <a:moveTo>
                    <a:pt x="1645" y="0"/>
                  </a:moveTo>
                  <a:cubicBezTo>
                    <a:pt x="911" y="0"/>
                    <a:pt x="0" y="482"/>
                    <a:pt x="540" y="1521"/>
                  </a:cubicBezTo>
                  <a:cubicBezTo>
                    <a:pt x="540" y="1521"/>
                    <a:pt x="866" y="1829"/>
                    <a:pt x="1595" y="1829"/>
                  </a:cubicBezTo>
                  <a:cubicBezTo>
                    <a:pt x="1723" y="1829"/>
                    <a:pt x="1865" y="1819"/>
                    <a:pt x="2019" y="1796"/>
                  </a:cubicBezTo>
                  <a:cubicBezTo>
                    <a:pt x="3046" y="1646"/>
                    <a:pt x="2796" y="393"/>
                    <a:pt x="2144" y="92"/>
                  </a:cubicBezTo>
                  <a:cubicBezTo>
                    <a:pt x="2007" y="31"/>
                    <a:pt x="1832" y="0"/>
                    <a:pt x="1645" y="0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892;p72">
              <a:extLst>
                <a:ext uri="{FF2B5EF4-FFF2-40B4-BE49-F238E27FC236}">
                  <a16:creationId xmlns:a16="http://schemas.microsoft.com/office/drawing/2014/main" id="{76095DAB-9F79-4994-A8D1-771FF19D7133}"/>
                </a:ext>
              </a:extLst>
            </p:cNvPr>
            <p:cNvSpPr/>
            <p:nvPr/>
          </p:nvSpPr>
          <p:spPr>
            <a:xfrm>
              <a:off x="5387901" y="2027710"/>
              <a:ext cx="191538" cy="89024"/>
            </a:xfrm>
            <a:custGeom>
              <a:avLst/>
              <a:gdLst/>
              <a:ahLst/>
              <a:cxnLst/>
              <a:rect l="l" t="t" r="r" b="b"/>
              <a:pathLst>
                <a:path w="5239" h="2435" extrusionOk="0">
                  <a:moveTo>
                    <a:pt x="4171" y="1"/>
                  </a:moveTo>
                  <a:cubicBezTo>
                    <a:pt x="3768" y="1"/>
                    <a:pt x="3340" y="142"/>
                    <a:pt x="2983" y="255"/>
                  </a:cubicBezTo>
                  <a:cubicBezTo>
                    <a:pt x="2507" y="380"/>
                    <a:pt x="2031" y="530"/>
                    <a:pt x="1554" y="706"/>
                  </a:cubicBezTo>
                  <a:cubicBezTo>
                    <a:pt x="1304" y="806"/>
                    <a:pt x="1053" y="906"/>
                    <a:pt x="828" y="1006"/>
                  </a:cubicBezTo>
                  <a:cubicBezTo>
                    <a:pt x="552" y="1132"/>
                    <a:pt x="276" y="1232"/>
                    <a:pt x="126" y="1508"/>
                  </a:cubicBezTo>
                  <a:cubicBezTo>
                    <a:pt x="76" y="1583"/>
                    <a:pt x="51" y="1683"/>
                    <a:pt x="51" y="1783"/>
                  </a:cubicBezTo>
                  <a:cubicBezTo>
                    <a:pt x="26" y="1859"/>
                    <a:pt x="0" y="1934"/>
                    <a:pt x="0" y="2009"/>
                  </a:cubicBezTo>
                  <a:cubicBezTo>
                    <a:pt x="26" y="2184"/>
                    <a:pt x="151" y="2260"/>
                    <a:pt x="326" y="2285"/>
                  </a:cubicBezTo>
                  <a:cubicBezTo>
                    <a:pt x="452" y="2285"/>
                    <a:pt x="552" y="2335"/>
                    <a:pt x="677" y="2360"/>
                  </a:cubicBezTo>
                  <a:cubicBezTo>
                    <a:pt x="802" y="2360"/>
                    <a:pt x="928" y="2385"/>
                    <a:pt x="1053" y="2385"/>
                  </a:cubicBezTo>
                  <a:cubicBezTo>
                    <a:pt x="1304" y="2410"/>
                    <a:pt x="1579" y="2410"/>
                    <a:pt x="1830" y="2435"/>
                  </a:cubicBezTo>
                  <a:cubicBezTo>
                    <a:pt x="2356" y="2435"/>
                    <a:pt x="2908" y="2410"/>
                    <a:pt x="3384" y="2260"/>
                  </a:cubicBezTo>
                  <a:cubicBezTo>
                    <a:pt x="3860" y="2084"/>
                    <a:pt x="4311" y="1833"/>
                    <a:pt x="4712" y="1558"/>
                  </a:cubicBezTo>
                  <a:cubicBezTo>
                    <a:pt x="4988" y="1382"/>
                    <a:pt x="5239" y="1157"/>
                    <a:pt x="5239" y="806"/>
                  </a:cubicBezTo>
                  <a:cubicBezTo>
                    <a:pt x="5239" y="405"/>
                    <a:pt x="4913" y="154"/>
                    <a:pt x="4562" y="54"/>
                  </a:cubicBezTo>
                  <a:cubicBezTo>
                    <a:pt x="4437" y="16"/>
                    <a:pt x="4305" y="1"/>
                    <a:pt x="4171" y="1"/>
                  </a:cubicBezTo>
                  <a:close/>
                </a:path>
              </a:pathLst>
            </a:custGeom>
            <a:solidFill>
              <a:srgbClr val="44C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893;p72">
              <a:extLst>
                <a:ext uri="{FF2B5EF4-FFF2-40B4-BE49-F238E27FC236}">
                  <a16:creationId xmlns:a16="http://schemas.microsoft.com/office/drawing/2014/main" id="{663D3249-5F1B-4ABA-836E-6A3901971A6D}"/>
                </a:ext>
              </a:extLst>
            </p:cNvPr>
            <p:cNvSpPr/>
            <p:nvPr/>
          </p:nvSpPr>
          <p:spPr>
            <a:xfrm>
              <a:off x="5334744" y="1794170"/>
              <a:ext cx="604812" cy="339423"/>
            </a:xfrm>
            <a:custGeom>
              <a:avLst/>
              <a:gdLst/>
              <a:ahLst/>
              <a:cxnLst/>
              <a:rect l="l" t="t" r="r" b="b"/>
              <a:pathLst>
                <a:path w="16543" h="9284" extrusionOk="0">
                  <a:moveTo>
                    <a:pt x="7921" y="1"/>
                  </a:moveTo>
                  <a:cubicBezTo>
                    <a:pt x="6292" y="1"/>
                    <a:pt x="4963" y="1354"/>
                    <a:pt x="4963" y="2983"/>
                  </a:cubicBezTo>
                  <a:cubicBezTo>
                    <a:pt x="4963" y="4211"/>
                    <a:pt x="5690" y="5264"/>
                    <a:pt x="6743" y="5715"/>
                  </a:cubicBezTo>
                  <a:cubicBezTo>
                    <a:pt x="4061" y="5966"/>
                    <a:pt x="1705" y="7044"/>
                    <a:pt x="1" y="8597"/>
                  </a:cubicBezTo>
                  <a:cubicBezTo>
                    <a:pt x="1192" y="8899"/>
                    <a:pt x="2214" y="9024"/>
                    <a:pt x="3090" y="9024"/>
                  </a:cubicBezTo>
                  <a:cubicBezTo>
                    <a:pt x="7097" y="9024"/>
                    <a:pt x="8048" y="6398"/>
                    <a:pt x="8171" y="5966"/>
                  </a:cubicBezTo>
                  <a:lnTo>
                    <a:pt x="8221" y="5966"/>
                  </a:lnTo>
                  <a:cubicBezTo>
                    <a:pt x="9240" y="8789"/>
                    <a:pt x="13399" y="9283"/>
                    <a:pt x="15944" y="9283"/>
                  </a:cubicBezTo>
                  <a:cubicBezTo>
                    <a:pt x="16156" y="9283"/>
                    <a:pt x="16356" y="9280"/>
                    <a:pt x="16542" y="9274"/>
                  </a:cubicBezTo>
                  <a:cubicBezTo>
                    <a:pt x="14813" y="7344"/>
                    <a:pt x="12156" y="6016"/>
                    <a:pt x="9124" y="5715"/>
                  </a:cubicBezTo>
                  <a:cubicBezTo>
                    <a:pt x="10176" y="5264"/>
                    <a:pt x="10903" y="4211"/>
                    <a:pt x="10903" y="2983"/>
                  </a:cubicBezTo>
                  <a:cubicBezTo>
                    <a:pt x="10903" y="1354"/>
                    <a:pt x="9575" y="1"/>
                    <a:pt x="79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894;p72">
              <a:extLst>
                <a:ext uri="{FF2B5EF4-FFF2-40B4-BE49-F238E27FC236}">
                  <a16:creationId xmlns:a16="http://schemas.microsoft.com/office/drawing/2014/main" id="{1411D029-6B99-42D6-8DA4-CBFDFE6B0FCF}"/>
                </a:ext>
              </a:extLst>
            </p:cNvPr>
            <p:cNvSpPr/>
            <p:nvPr/>
          </p:nvSpPr>
          <p:spPr>
            <a:xfrm>
              <a:off x="5323776" y="1789600"/>
              <a:ext cx="626748" cy="349148"/>
            </a:xfrm>
            <a:custGeom>
              <a:avLst/>
              <a:gdLst/>
              <a:ahLst/>
              <a:cxnLst/>
              <a:rect l="l" t="t" r="r" b="b"/>
              <a:pathLst>
                <a:path w="17143" h="9550" extrusionOk="0">
                  <a:moveTo>
                    <a:pt x="8221" y="276"/>
                  </a:moveTo>
                  <a:cubicBezTo>
                    <a:pt x="9800" y="276"/>
                    <a:pt x="11078" y="1554"/>
                    <a:pt x="11078" y="3108"/>
                  </a:cubicBezTo>
                  <a:cubicBezTo>
                    <a:pt x="11078" y="4236"/>
                    <a:pt x="10401" y="5264"/>
                    <a:pt x="9374" y="5715"/>
                  </a:cubicBezTo>
                  <a:lnTo>
                    <a:pt x="8847" y="5940"/>
                  </a:lnTo>
                  <a:lnTo>
                    <a:pt x="9399" y="5991"/>
                  </a:lnTo>
                  <a:cubicBezTo>
                    <a:pt x="12206" y="6241"/>
                    <a:pt x="14762" y="7444"/>
                    <a:pt x="16491" y="9249"/>
                  </a:cubicBezTo>
                  <a:cubicBezTo>
                    <a:pt x="16419" y="9250"/>
                    <a:pt x="16345" y="9250"/>
                    <a:pt x="16268" y="9250"/>
                  </a:cubicBezTo>
                  <a:cubicBezTo>
                    <a:pt x="13971" y="9250"/>
                    <a:pt x="9690" y="8854"/>
                    <a:pt x="8647" y="6041"/>
                  </a:cubicBezTo>
                  <a:lnTo>
                    <a:pt x="8572" y="5940"/>
                  </a:lnTo>
                  <a:lnTo>
                    <a:pt x="8371" y="5940"/>
                  </a:lnTo>
                  <a:lnTo>
                    <a:pt x="8346" y="6041"/>
                  </a:lnTo>
                  <a:cubicBezTo>
                    <a:pt x="8221" y="6396"/>
                    <a:pt x="7312" y="8997"/>
                    <a:pt x="3355" y="8997"/>
                  </a:cubicBezTo>
                  <a:cubicBezTo>
                    <a:pt x="2565" y="8997"/>
                    <a:pt x="1653" y="8893"/>
                    <a:pt x="602" y="8647"/>
                  </a:cubicBezTo>
                  <a:cubicBezTo>
                    <a:pt x="2306" y="7169"/>
                    <a:pt x="4587" y="6216"/>
                    <a:pt x="7043" y="5991"/>
                  </a:cubicBezTo>
                  <a:lnTo>
                    <a:pt x="7619" y="5940"/>
                  </a:lnTo>
                  <a:lnTo>
                    <a:pt x="7093" y="5715"/>
                  </a:lnTo>
                  <a:cubicBezTo>
                    <a:pt x="6065" y="5264"/>
                    <a:pt x="5389" y="4236"/>
                    <a:pt x="5389" y="3108"/>
                  </a:cubicBezTo>
                  <a:cubicBezTo>
                    <a:pt x="5389" y="1554"/>
                    <a:pt x="6667" y="276"/>
                    <a:pt x="8221" y="276"/>
                  </a:cubicBezTo>
                  <a:close/>
                  <a:moveTo>
                    <a:pt x="8221" y="1"/>
                  </a:moveTo>
                  <a:cubicBezTo>
                    <a:pt x="6516" y="1"/>
                    <a:pt x="5113" y="1404"/>
                    <a:pt x="5113" y="3108"/>
                  </a:cubicBezTo>
                  <a:cubicBezTo>
                    <a:pt x="5113" y="4186"/>
                    <a:pt x="5664" y="5189"/>
                    <a:pt x="6541" y="5765"/>
                  </a:cubicBezTo>
                  <a:cubicBezTo>
                    <a:pt x="4110" y="6066"/>
                    <a:pt x="1855" y="7068"/>
                    <a:pt x="201" y="8622"/>
                  </a:cubicBezTo>
                  <a:lnTo>
                    <a:pt x="0" y="8798"/>
                  </a:lnTo>
                  <a:lnTo>
                    <a:pt x="251" y="8873"/>
                  </a:lnTo>
                  <a:cubicBezTo>
                    <a:pt x="1440" y="9171"/>
                    <a:pt x="2466" y="9296"/>
                    <a:pt x="3348" y="9296"/>
                  </a:cubicBezTo>
                  <a:cubicBezTo>
                    <a:pt x="6912" y="9296"/>
                    <a:pt x="8155" y="7265"/>
                    <a:pt x="8496" y="6442"/>
                  </a:cubicBezTo>
                  <a:cubicBezTo>
                    <a:pt x="9775" y="9174"/>
                    <a:pt x="14035" y="9549"/>
                    <a:pt x="16316" y="9549"/>
                  </a:cubicBezTo>
                  <a:lnTo>
                    <a:pt x="17143" y="9549"/>
                  </a:lnTo>
                  <a:lnTo>
                    <a:pt x="16943" y="9299"/>
                  </a:lnTo>
                  <a:cubicBezTo>
                    <a:pt x="15263" y="7394"/>
                    <a:pt x="12707" y="6116"/>
                    <a:pt x="9900" y="5765"/>
                  </a:cubicBezTo>
                  <a:cubicBezTo>
                    <a:pt x="10802" y="5189"/>
                    <a:pt x="11354" y="4211"/>
                    <a:pt x="11354" y="3108"/>
                  </a:cubicBezTo>
                  <a:cubicBezTo>
                    <a:pt x="11354" y="1404"/>
                    <a:pt x="9950" y="1"/>
                    <a:pt x="8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895;p72">
              <a:extLst>
                <a:ext uri="{FF2B5EF4-FFF2-40B4-BE49-F238E27FC236}">
                  <a16:creationId xmlns:a16="http://schemas.microsoft.com/office/drawing/2014/main" id="{53AB0864-F5F4-4CA1-9A3F-8091B240F733}"/>
                </a:ext>
              </a:extLst>
            </p:cNvPr>
            <p:cNvSpPr/>
            <p:nvPr/>
          </p:nvSpPr>
          <p:spPr>
            <a:xfrm>
              <a:off x="5543680" y="1832996"/>
              <a:ext cx="51330" cy="54474"/>
            </a:xfrm>
            <a:custGeom>
              <a:avLst/>
              <a:gdLst/>
              <a:ahLst/>
              <a:cxnLst/>
              <a:rect l="l" t="t" r="r" b="b"/>
              <a:pathLst>
                <a:path w="1404" h="1490" extrusionOk="0">
                  <a:moveTo>
                    <a:pt x="835" y="1"/>
                  </a:moveTo>
                  <a:cubicBezTo>
                    <a:pt x="734" y="1"/>
                    <a:pt x="632" y="26"/>
                    <a:pt x="552" y="67"/>
                  </a:cubicBezTo>
                  <a:cubicBezTo>
                    <a:pt x="426" y="142"/>
                    <a:pt x="326" y="267"/>
                    <a:pt x="251" y="367"/>
                  </a:cubicBezTo>
                  <a:cubicBezTo>
                    <a:pt x="151" y="518"/>
                    <a:pt x="75" y="693"/>
                    <a:pt x="50" y="869"/>
                  </a:cubicBezTo>
                  <a:cubicBezTo>
                    <a:pt x="0" y="1119"/>
                    <a:pt x="125" y="1420"/>
                    <a:pt x="401" y="1470"/>
                  </a:cubicBezTo>
                  <a:cubicBezTo>
                    <a:pt x="445" y="1483"/>
                    <a:pt x="490" y="1490"/>
                    <a:pt x="536" y="1490"/>
                  </a:cubicBezTo>
                  <a:cubicBezTo>
                    <a:pt x="756" y="1490"/>
                    <a:pt x="986" y="1347"/>
                    <a:pt x="1028" y="1119"/>
                  </a:cubicBezTo>
                  <a:cubicBezTo>
                    <a:pt x="1028" y="1094"/>
                    <a:pt x="1028" y="1044"/>
                    <a:pt x="1053" y="1019"/>
                  </a:cubicBezTo>
                  <a:cubicBezTo>
                    <a:pt x="1055" y="1006"/>
                    <a:pt x="1057" y="996"/>
                    <a:pt x="1058" y="989"/>
                  </a:cubicBezTo>
                  <a:lnTo>
                    <a:pt x="1058" y="989"/>
                  </a:lnTo>
                  <a:cubicBezTo>
                    <a:pt x="1081" y="966"/>
                    <a:pt x="1103" y="942"/>
                    <a:pt x="1103" y="919"/>
                  </a:cubicBezTo>
                  <a:cubicBezTo>
                    <a:pt x="1328" y="668"/>
                    <a:pt x="1404" y="267"/>
                    <a:pt x="1078" y="67"/>
                  </a:cubicBezTo>
                  <a:cubicBezTo>
                    <a:pt x="1008" y="20"/>
                    <a:pt x="922" y="1"/>
                    <a:pt x="835" y="1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896;p72">
              <a:extLst>
                <a:ext uri="{FF2B5EF4-FFF2-40B4-BE49-F238E27FC236}">
                  <a16:creationId xmlns:a16="http://schemas.microsoft.com/office/drawing/2014/main" id="{A5E40484-BBF0-4DDA-A728-CAB63315E117}"/>
                </a:ext>
              </a:extLst>
            </p:cNvPr>
            <p:cNvSpPr/>
            <p:nvPr/>
          </p:nvSpPr>
          <p:spPr>
            <a:xfrm>
              <a:off x="5537465" y="1911306"/>
              <a:ext cx="102441" cy="67124"/>
            </a:xfrm>
            <a:custGeom>
              <a:avLst/>
              <a:gdLst/>
              <a:ahLst/>
              <a:cxnLst/>
              <a:rect l="l" t="t" r="r" b="b"/>
              <a:pathLst>
                <a:path w="2802" h="1836" extrusionOk="0">
                  <a:moveTo>
                    <a:pt x="645" y="1"/>
                  </a:moveTo>
                  <a:cubicBezTo>
                    <a:pt x="510" y="1"/>
                    <a:pt x="378" y="87"/>
                    <a:pt x="321" y="230"/>
                  </a:cubicBezTo>
                  <a:cubicBezTo>
                    <a:pt x="0" y="1042"/>
                    <a:pt x="953" y="1835"/>
                    <a:pt x="1770" y="1835"/>
                  </a:cubicBezTo>
                  <a:cubicBezTo>
                    <a:pt x="1911" y="1835"/>
                    <a:pt x="2049" y="1811"/>
                    <a:pt x="2175" y="1759"/>
                  </a:cubicBezTo>
                  <a:cubicBezTo>
                    <a:pt x="2802" y="1509"/>
                    <a:pt x="2701" y="682"/>
                    <a:pt x="2025" y="606"/>
                  </a:cubicBezTo>
                  <a:cubicBezTo>
                    <a:pt x="1983" y="602"/>
                    <a:pt x="1944" y="601"/>
                    <a:pt x="1907" y="601"/>
                  </a:cubicBezTo>
                  <a:cubicBezTo>
                    <a:pt x="1833" y="601"/>
                    <a:pt x="1767" y="606"/>
                    <a:pt x="1702" y="606"/>
                  </a:cubicBezTo>
                  <a:cubicBezTo>
                    <a:pt x="1605" y="606"/>
                    <a:pt x="1511" y="594"/>
                    <a:pt x="1398" y="531"/>
                  </a:cubicBezTo>
                  <a:cubicBezTo>
                    <a:pt x="1248" y="431"/>
                    <a:pt x="997" y="281"/>
                    <a:pt x="922" y="155"/>
                  </a:cubicBezTo>
                  <a:cubicBezTo>
                    <a:pt x="847" y="48"/>
                    <a:pt x="745" y="1"/>
                    <a:pt x="645" y="1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897;p72">
              <a:extLst>
                <a:ext uri="{FF2B5EF4-FFF2-40B4-BE49-F238E27FC236}">
                  <a16:creationId xmlns:a16="http://schemas.microsoft.com/office/drawing/2014/main" id="{5AA4649D-C1D4-4116-A8C0-552810AA0D05}"/>
                </a:ext>
              </a:extLst>
            </p:cNvPr>
            <p:cNvSpPr/>
            <p:nvPr/>
          </p:nvSpPr>
          <p:spPr>
            <a:xfrm>
              <a:off x="5338437" y="2217964"/>
              <a:ext cx="146642" cy="122732"/>
            </a:xfrm>
            <a:custGeom>
              <a:avLst/>
              <a:gdLst/>
              <a:ahLst/>
              <a:cxnLst/>
              <a:rect l="l" t="t" r="r" b="b"/>
              <a:pathLst>
                <a:path w="4011" h="3357" extrusionOk="0">
                  <a:moveTo>
                    <a:pt x="201" y="0"/>
                  </a:moveTo>
                  <a:cubicBezTo>
                    <a:pt x="100" y="0"/>
                    <a:pt x="0" y="63"/>
                    <a:pt x="0" y="188"/>
                  </a:cubicBezTo>
                  <a:cubicBezTo>
                    <a:pt x="25" y="965"/>
                    <a:pt x="276" y="1843"/>
                    <a:pt x="852" y="2394"/>
                  </a:cubicBezTo>
                  <a:cubicBezTo>
                    <a:pt x="852" y="2419"/>
                    <a:pt x="827" y="2419"/>
                    <a:pt x="827" y="2444"/>
                  </a:cubicBezTo>
                  <a:cubicBezTo>
                    <a:pt x="802" y="2494"/>
                    <a:pt x="777" y="2544"/>
                    <a:pt x="777" y="2594"/>
                  </a:cubicBezTo>
                  <a:cubicBezTo>
                    <a:pt x="727" y="2670"/>
                    <a:pt x="677" y="2770"/>
                    <a:pt x="627" y="2845"/>
                  </a:cubicBezTo>
                  <a:cubicBezTo>
                    <a:pt x="602" y="2920"/>
                    <a:pt x="602" y="3020"/>
                    <a:pt x="677" y="3071"/>
                  </a:cubicBezTo>
                  <a:cubicBezTo>
                    <a:pt x="704" y="3080"/>
                    <a:pt x="735" y="3086"/>
                    <a:pt x="766" y="3086"/>
                  </a:cubicBezTo>
                  <a:cubicBezTo>
                    <a:pt x="819" y="3086"/>
                    <a:pt x="871" y="3068"/>
                    <a:pt x="902" y="3020"/>
                  </a:cubicBezTo>
                  <a:cubicBezTo>
                    <a:pt x="978" y="2870"/>
                    <a:pt x="1028" y="2720"/>
                    <a:pt x="1103" y="2594"/>
                  </a:cubicBezTo>
                  <a:cubicBezTo>
                    <a:pt x="1178" y="2619"/>
                    <a:pt x="1228" y="2670"/>
                    <a:pt x="1303" y="2720"/>
                  </a:cubicBezTo>
                  <a:cubicBezTo>
                    <a:pt x="1454" y="2770"/>
                    <a:pt x="1604" y="2820"/>
                    <a:pt x="1754" y="2845"/>
                  </a:cubicBezTo>
                  <a:cubicBezTo>
                    <a:pt x="1754" y="2970"/>
                    <a:pt x="1780" y="3121"/>
                    <a:pt x="1780" y="3246"/>
                  </a:cubicBezTo>
                  <a:cubicBezTo>
                    <a:pt x="1805" y="3271"/>
                    <a:pt x="1830" y="3321"/>
                    <a:pt x="1855" y="3321"/>
                  </a:cubicBezTo>
                  <a:cubicBezTo>
                    <a:pt x="1872" y="3339"/>
                    <a:pt x="1903" y="3357"/>
                    <a:pt x="1937" y="3357"/>
                  </a:cubicBezTo>
                  <a:cubicBezTo>
                    <a:pt x="1951" y="3357"/>
                    <a:pt x="1965" y="3354"/>
                    <a:pt x="1980" y="3346"/>
                  </a:cubicBezTo>
                  <a:cubicBezTo>
                    <a:pt x="2005" y="3346"/>
                    <a:pt x="2055" y="3321"/>
                    <a:pt x="2080" y="3271"/>
                  </a:cubicBezTo>
                  <a:cubicBezTo>
                    <a:pt x="2080" y="3246"/>
                    <a:pt x="2080" y="3196"/>
                    <a:pt x="2080" y="3146"/>
                  </a:cubicBezTo>
                  <a:cubicBezTo>
                    <a:pt x="2080" y="3121"/>
                    <a:pt x="2080" y="3096"/>
                    <a:pt x="2080" y="3071"/>
                  </a:cubicBezTo>
                  <a:cubicBezTo>
                    <a:pt x="2055" y="3020"/>
                    <a:pt x="2055" y="2945"/>
                    <a:pt x="2055" y="2870"/>
                  </a:cubicBezTo>
                  <a:cubicBezTo>
                    <a:pt x="2356" y="2845"/>
                    <a:pt x="2632" y="2745"/>
                    <a:pt x="2907" y="2594"/>
                  </a:cubicBezTo>
                  <a:cubicBezTo>
                    <a:pt x="2983" y="2695"/>
                    <a:pt x="3058" y="2795"/>
                    <a:pt x="3133" y="2895"/>
                  </a:cubicBezTo>
                  <a:cubicBezTo>
                    <a:pt x="3158" y="2920"/>
                    <a:pt x="3208" y="2920"/>
                    <a:pt x="3233" y="2920"/>
                  </a:cubicBezTo>
                  <a:cubicBezTo>
                    <a:pt x="3283" y="2920"/>
                    <a:pt x="3308" y="2920"/>
                    <a:pt x="3358" y="2895"/>
                  </a:cubicBezTo>
                  <a:cubicBezTo>
                    <a:pt x="3384" y="2845"/>
                    <a:pt x="3384" y="2820"/>
                    <a:pt x="3384" y="2770"/>
                  </a:cubicBezTo>
                  <a:cubicBezTo>
                    <a:pt x="3384" y="2770"/>
                    <a:pt x="3384" y="2745"/>
                    <a:pt x="3384" y="2745"/>
                  </a:cubicBezTo>
                  <a:cubicBezTo>
                    <a:pt x="3384" y="2720"/>
                    <a:pt x="3358" y="2695"/>
                    <a:pt x="3358" y="2670"/>
                  </a:cubicBezTo>
                  <a:lnTo>
                    <a:pt x="3133" y="2394"/>
                  </a:lnTo>
                  <a:cubicBezTo>
                    <a:pt x="3308" y="2269"/>
                    <a:pt x="3434" y="2093"/>
                    <a:pt x="3559" y="1918"/>
                  </a:cubicBezTo>
                  <a:cubicBezTo>
                    <a:pt x="3885" y="1391"/>
                    <a:pt x="4010" y="790"/>
                    <a:pt x="4010" y="188"/>
                  </a:cubicBezTo>
                  <a:cubicBezTo>
                    <a:pt x="4010" y="63"/>
                    <a:pt x="3916" y="0"/>
                    <a:pt x="3822" y="0"/>
                  </a:cubicBezTo>
                  <a:cubicBezTo>
                    <a:pt x="3728" y="0"/>
                    <a:pt x="3634" y="63"/>
                    <a:pt x="3634" y="188"/>
                  </a:cubicBezTo>
                  <a:cubicBezTo>
                    <a:pt x="3634" y="990"/>
                    <a:pt x="3333" y="1943"/>
                    <a:pt x="2582" y="2344"/>
                  </a:cubicBezTo>
                  <a:cubicBezTo>
                    <a:pt x="2399" y="2441"/>
                    <a:pt x="2215" y="2485"/>
                    <a:pt x="2036" y="2485"/>
                  </a:cubicBezTo>
                  <a:cubicBezTo>
                    <a:pt x="1526" y="2485"/>
                    <a:pt x="1055" y="2131"/>
                    <a:pt x="777" y="1667"/>
                  </a:cubicBezTo>
                  <a:cubicBezTo>
                    <a:pt x="526" y="1216"/>
                    <a:pt x="401" y="715"/>
                    <a:pt x="401" y="188"/>
                  </a:cubicBezTo>
                  <a:cubicBezTo>
                    <a:pt x="401" y="63"/>
                    <a:pt x="301" y="0"/>
                    <a:pt x="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898;p72">
              <a:extLst>
                <a:ext uri="{FF2B5EF4-FFF2-40B4-BE49-F238E27FC236}">
                  <a16:creationId xmlns:a16="http://schemas.microsoft.com/office/drawing/2014/main" id="{2EC433DD-DCFB-49DA-ABF1-2EBF33BFB10D}"/>
                </a:ext>
              </a:extLst>
            </p:cNvPr>
            <p:cNvSpPr/>
            <p:nvPr/>
          </p:nvSpPr>
          <p:spPr>
            <a:xfrm>
              <a:off x="5758977" y="2217964"/>
              <a:ext cx="146642" cy="124194"/>
            </a:xfrm>
            <a:custGeom>
              <a:avLst/>
              <a:gdLst/>
              <a:ahLst/>
              <a:cxnLst/>
              <a:rect l="l" t="t" r="r" b="b"/>
              <a:pathLst>
                <a:path w="4011" h="3397" extrusionOk="0">
                  <a:moveTo>
                    <a:pt x="201" y="0"/>
                  </a:moveTo>
                  <a:cubicBezTo>
                    <a:pt x="101" y="0"/>
                    <a:pt x="1" y="63"/>
                    <a:pt x="1" y="188"/>
                  </a:cubicBezTo>
                  <a:cubicBezTo>
                    <a:pt x="26" y="1091"/>
                    <a:pt x="377" y="2168"/>
                    <a:pt x="1204" y="2645"/>
                  </a:cubicBezTo>
                  <a:cubicBezTo>
                    <a:pt x="1154" y="2745"/>
                    <a:pt x="1129" y="2870"/>
                    <a:pt x="1079" y="2970"/>
                  </a:cubicBezTo>
                  <a:cubicBezTo>
                    <a:pt x="1054" y="2995"/>
                    <a:pt x="1079" y="3046"/>
                    <a:pt x="1104" y="3096"/>
                  </a:cubicBezTo>
                  <a:cubicBezTo>
                    <a:pt x="1104" y="3121"/>
                    <a:pt x="1154" y="3146"/>
                    <a:pt x="1179" y="3171"/>
                  </a:cubicBezTo>
                  <a:cubicBezTo>
                    <a:pt x="1229" y="3171"/>
                    <a:pt x="1279" y="3171"/>
                    <a:pt x="1304" y="3146"/>
                  </a:cubicBezTo>
                  <a:cubicBezTo>
                    <a:pt x="1329" y="3121"/>
                    <a:pt x="1354" y="3096"/>
                    <a:pt x="1379" y="3046"/>
                  </a:cubicBezTo>
                  <a:cubicBezTo>
                    <a:pt x="1404" y="2970"/>
                    <a:pt x="1429" y="2870"/>
                    <a:pt x="1480" y="2770"/>
                  </a:cubicBezTo>
                  <a:cubicBezTo>
                    <a:pt x="1680" y="2845"/>
                    <a:pt x="1906" y="2870"/>
                    <a:pt x="2106" y="2870"/>
                  </a:cubicBezTo>
                  <a:cubicBezTo>
                    <a:pt x="2106" y="2995"/>
                    <a:pt x="2131" y="3121"/>
                    <a:pt x="2131" y="3221"/>
                  </a:cubicBezTo>
                  <a:cubicBezTo>
                    <a:pt x="2131" y="3271"/>
                    <a:pt x="2156" y="3321"/>
                    <a:pt x="2181" y="3346"/>
                  </a:cubicBezTo>
                  <a:cubicBezTo>
                    <a:pt x="2206" y="3371"/>
                    <a:pt x="2257" y="3396"/>
                    <a:pt x="2282" y="3396"/>
                  </a:cubicBezTo>
                  <a:cubicBezTo>
                    <a:pt x="2382" y="3371"/>
                    <a:pt x="2457" y="3321"/>
                    <a:pt x="2457" y="3221"/>
                  </a:cubicBezTo>
                  <a:cubicBezTo>
                    <a:pt x="2432" y="3096"/>
                    <a:pt x="2432" y="2945"/>
                    <a:pt x="2407" y="2820"/>
                  </a:cubicBezTo>
                  <a:cubicBezTo>
                    <a:pt x="2582" y="2770"/>
                    <a:pt x="2733" y="2695"/>
                    <a:pt x="2883" y="2594"/>
                  </a:cubicBezTo>
                  <a:cubicBezTo>
                    <a:pt x="2983" y="2720"/>
                    <a:pt x="3084" y="2845"/>
                    <a:pt x="3184" y="2945"/>
                  </a:cubicBezTo>
                  <a:cubicBezTo>
                    <a:pt x="3209" y="2983"/>
                    <a:pt x="3247" y="3002"/>
                    <a:pt x="3287" y="3002"/>
                  </a:cubicBezTo>
                  <a:cubicBezTo>
                    <a:pt x="3328" y="3002"/>
                    <a:pt x="3372" y="2983"/>
                    <a:pt x="3409" y="2945"/>
                  </a:cubicBezTo>
                  <a:cubicBezTo>
                    <a:pt x="3460" y="2895"/>
                    <a:pt x="3460" y="2795"/>
                    <a:pt x="3409" y="2745"/>
                  </a:cubicBezTo>
                  <a:cubicBezTo>
                    <a:pt x="3334" y="2670"/>
                    <a:pt x="3259" y="2594"/>
                    <a:pt x="3209" y="2519"/>
                  </a:cubicBezTo>
                  <a:cubicBezTo>
                    <a:pt x="3184" y="2469"/>
                    <a:pt x="3159" y="2444"/>
                    <a:pt x="3134" y="2419"/>
                  </a:cubicBezTo>
                  <a:cubicBezTo>
                    <a:pt x="3284" y="2269"/>
                    <a:pt x="3434" y="2093"/>
                    <a:pt x="3560" y="1918"/>
                  </a:cubicBezTo>
                  <a:cubicBezTo>
                    <a:pt x="3861" y="1391"/>
                    <a:pt x="4011" y="790"/>
                    <a:pt x="4011" y="188"/>
                  </a:cubicBezTo>
                  <a:cubicBezTo>
                    <a:pt x="4011" y="63"/>
                    <a:pt x="3917" y="0"/>
                    <a:pt x="3823" y="0"/>
                  </a:cubicBezTo>
                  <a:cubicBezTo>
                    <a:pt x="3729" y="0"/>
                    <a:pt x="3635" y="63"/>
                    <a:pt x="3635" y="188"/>
                  </a:cubicBezTo>
                  <a:cubicBezTo>
                    <a:pt x="3610" y="990"/>
                    <a:pt x="3334" y="1943"/>
                    <a:pt x="2582" y="2344"/>
                  </a:cubicBezTo>
                  <a:cubicBezTo>
                    <a:pt x="2400" y="2441"/>
                    <a:pt x="2216" y="2485"/>
                    <a:pt x="2037" y="2485"/>
                  </a:cubicBezTo>
                  <a:cubicBezTo>
                    <a:pt x="1527" y="2485"/>
                    <a:pt x="1056" y="2131"/>
                    <a:pt x="778" y="1667"/>
                  </a:cubicBezTo>
                  <a:cubicBezTo>
                    <a:pt x="502" y="1216"/>
                    <a:pt x="402" y="715"/>
                    <a:pt x="402" y="188"/>
                  </a:cubicBezTo>
                  <a:cubicBezTo>
                    <a:pt x="402" y="63"/>
                    <a:pt x="302" y="0"/>
                    <a:pt x="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899;p72">
              <a:extLst>
                <a:ext uri="{FF2B5EF4-FFF2-40B4-BE49-F238E27FC236}">
                  <a16:creationId xmlns:a16="http://schemas.microsoft.com/office/drawing/2014/main" id="{61634EE4-180B-449D-B49E-A4C7327533AC}"/>
                </a:ext>
              </a:extLst>
            </p:cNvPr>
            <p:cNvSpPr/>
            <p:nvPr/>
          </p:nvSpPr>
          <p:spPr>
            <a:xfrm>
              <a:off x="5534686" y="2342558"/>
              <a:ext cx="204041" cy="95202"/>
            </a:xfrm>
            <a:custGeom>
              <a:avLst/>
              <a:gdLst/>
              <a:ahLst/>
              <a:cxnLst/>
              <a:rect l="l" t="t" r="r" b="b"/>
              <a:pathLst>
                <a:path w="5581" h="2604" extrusionOk="0">
                  <a:moveTo>
                    <a:pt x="5344" y="1"/>
                  </a:moveTo>
                  <a:cubicBezTo>
                    <a:pt x="5272" y="1"/>
                    <a:pt x="5203" y="41"/>
                    <a:pt x="5184" y="139"/>
                  </a:cubicBezTo>
                  <a:cubicBezTo>
                    <a:pt x="4933" y="1217"/>
                    <a:pt x="4081" y="2144"/>
                    <a:pt x="2928" y="2219"/>
                  </a:cubicBezTo>
                  <a:cubicBezTo>
                    <a:pt x="2861" y="2225"/>
                    <a:pt x="2794" y="2228"/>
                    <a:pt x="2728" y="2228"/>
                  </a:cubicBezTo>
                  <a:cubicBezTo>
                    <a:pt x="1663" y="2228"/>
                    <a:pt x="776" y="1480"/>
                    <a:pt x="422" y="465"/>
                  </a:cubicBezTo>
                  <a:cubicBezTo>
                    <a:pt x="392" y="376"/>
                    <a:pt x="316" y="337"/>
                    <a:pt x="239" y="337"/>
                  </a:cubicBezTo>
                  <a:cubicBezTo>
                    <a:pt x="120" y="337"/>
                    <a:pt x="0" y="428"/>
                    <a:pt x="46" y="565"/>
                  </a:cubicBezTo>
                  <a:cubicBezTo>
                    <a:pt x="371" y="1517"/>
                    <a:pt x="1098" y="2294"/>
                    <a:pt x="2076" y="2520"/>
                  </a:cubicBezTo>
                  <a:cubicBezTo>
                    <a:pt x="2296" y="2576"/>
                    <a:pt x="2518" y="2603"/>
                    <a:pt x="2739" y="2603"/>
                  </a:cubicBezTo>
                  <a:cubicBezTo>
                    <a:pt x="3498" y="2603"/>
                    <a:pt x="4233" y="2281"/>
                    <a:pt x="4757" y="1718"/>
                  </a:cubicBezTo>
                  <a:cubicBezTo>
                    <a:pt x="5158" y="1317"/>
                    <a:pt x="5409" y="790"/>
                    <a:pt x="5534" y="239"/>
                  </a:cubicBezTo>
                  <a:cubicBezTo>
                    <a:pt x="5580" y="101"/>
                    <a:pt x="5458" y="1"/>
                    <a:pt x="5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5099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4" name="Google Shape;2224;p54"/>
          <p:cNvSpPr txBox="1">
            <a:spLocks noGrp="1"/>
          </p:cNvSpPr>
          <p:nvPr>
            <p:ph type="title"/>
          </p:nvPr>
        </p:nvSpPr>
        <p:spPr>
          <a:xfrm>
            <a:off x="845950" y="571119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dirty="0">
                <a:solidFill>
                  <a:schemeClr val="accent6">
                    <a:lumMod val="25000"/>
                  </a:schemeClr>
                </a:solidFill>
                <a:latin typeface="Baloo 2" panose="020B0604020202020204" charset="0"/>
                <a:ea typeface="Times New Roman"/>
                <a:cs typeface="Baloo 2" panose="020B0604020202020204" charset="0"/>
                <a:sym typeface="Times New Roman"/>
              </a:rPr>
              <a:t>3. </a:t>
            </a:r>
            <a:r>
              <a:rPr lang="vi-VN" sz="3600" b="1" i="0" u="none" dirty="0">
                <a:solidFill>
                  <a:schemeClr val="accent6">
                    <a:lumMod val="25000"/>
                  </a:schemeClr>
                </a:solidFill>
                <a:latin typeface="Baloo 2" panose="020B0604020202020204" charset="0"/>
                <a:ea typeface="Times New Roman"/>
                <a:cs typeface="Baloo 2" panose="020B0604020202020204" charset="0"/>
                <a:sym typeface="Times New Roman"/>
              </a:rPr>
              <a:t>Ý nghĩa của đạo đức và kỉ luật</a:t>
            </a:r>
            <a:endParaRPr dirty="0">
              <a:solidFill>
                <a:schemeClr val="accent6">
                  <a:lumMod val="25000"/>
                </a:schemeClr>
              </a:solidFill>
              <a:latin typeface="Baloo 2" panose="020B0604020202020204" charset="0"/>
              <a:cs typeface="Baloo 2" panose="020B0604020202020204" charset="0"/>
            </a:endParaRPr>
          </a:p>
        </p:txBody>
      </p:sp>
      <p:sp>
        <p:nvSpPr>
          <p:cNvPr id="2226" name="Google Shape;2226;p54"/>
          <p:cNvSpPr txBox="1"/>
          <p:nvPr/>
        </p:nvSpPr>
        <p:spPr>
          <a:xfrm>
            <a:off x="288335" y="3732249"/>
            <a:ext cx="22566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242424"/>
                </a:solidFill>
                <a:latin typeface="Baloo 2"/>
                <a:ea typeface="Baloo 2"/>
                <a:cs typeface="Baloo 2"/>
                <a:sym typeface="Baloo 2"/>
              </a:rPr>
              <a:t>Đ</a:t>
            </a:r>
            <a:r>
              <a:rPr lang="vi-VN" sz="2400" dirty="0">
                <a:solidFill>
                  <a:srgbClr val="242424"/>
                </a:solidFill>
                <a:latin typeface="Baloo 2"/>
                <a:ea typeface="Baloo 2"/>
                <a:cs typeface="Baloo 2"/>
                <a:sym typeface="Baloo 2"/>
              </a:rPr>
              <a:t>ịnh hướng đúng đắn trong cuộc sống </a:t>
            </a:r>
            <a:endParaRPr lang="en-US" sz="2400" dirty="0">
              <a:solidFill>
                <a:srgbClr val="242424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2228" name="Google Shape;2228;p54"/>
          <p:cNvSpPr txBox="1"/>
          <p:nvPr/>
        </p:nvSpPr>
        <p:spPr>
          <a:xfrm>
            <a:off x="3789719" y="3682218"/>
            <a:ext cx="1543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242424"/>
                </a:solidFill>
                <a:latin typeface="Baloo 2"/>
                <a:ea typeface="Baloo 2"/>
                <a:cs typeface="Baloo 2"/>
                <a:sym typeface="Baloo 2"/>
              </a:rPr>
              <a:t>cảm</a:t>
            </a:r>
            <a:r>
              <a:rPr lang="en-US" sz="2800" dirty="0">
                <a:solidFill>
                  <a:srgbClr val="242424"/>
                </a:solidFill>
                <a:latin typeface="Baloo 2"/>
                <a:ea typeface="Baloo 2"/>
                <a:cs typeface="Baloo 2"/>
                <a:sym typeface="Baloo 2"/>
              </a:rPr>
              <a:t> </a:t>
            </a:r>
            <a:r>
              <a:rPr lang="en-US" sz="2800" dirty="0" err="1">
                <a:solidFill>
                  <a:srgbClr val="242424"/>
                </a:solidFill>
                <a:latin typeface="Baloo 2"/>
                <a:ea typeface="Baloo 2"/>
                <a:cs typeface="Baloo 2"/>
                <a:sym typeface="Baloo 2"/>
              </a:rPr>
              <a:t>thấy</a:t>
            </a:r>
            <a:r>
              <a:rPr lang="en-US" sz="2800" dirty="0">
                <a:solidFill>
                  <a:srgbClr val="242424"/>
                </a:solidFill>
                <a:latin typeface="Baloo 2"/>
                <a:ea typeface="Baloo 2"/>
                <a:cs typeface="Baloo 2"/>
                <a:sym typeface="Baloo 2"/>
              </a:rPr>
              <a:t> </a:t>
            </a:r>
            <a:r>
              <a:rPr lang="en-US" sz="2800" dirty="0" err="1">
                <a:solidFill>
                  <a:srgbClr val="242424"/>
                </a:solidFill>
                <a:latin typeface="Baloo 2"/>
                <a:ea typeface="Baloo 2"/>
                <a:cs typeface="Baloo 2"/>
                <a:sym typeface="Baloo 2"/>
              </a:rPr>
              <a:t>thoải</a:t>
            </a:r>
            <a:r>
              <a:rPr lang="en-US" sz="2800" dirty="0">
                <a:solidFill>
                  <a:srgbClr val="242424"/>
                </a:solidFill>
                <a:latin typeface="Baloo 2"/>
                <a:ea typeface="Baloo 2"/>
                <a:cs typeface="Baloo 2"/>
                <a:sym typeface="Baloo 2"/>
              </a:rPr>
              <a:t> </a:t>
            </a:r>
            <a:r>
              <a:rPr lang="en-US" sz="2800" dirty="0" err="1">
                <a:solidFill>
                  <a:srgbClr val="242424"/>
                </a:solidFill>
                <a:latin typeface="Baloo 2"/>
                <a:ea typeface="Baloo 2"/>
                <a:cs typeface="Baloo 2"/>
                <a:sym typeface="Baloo 2"/>
              </a:rPr>
              <a:t>mái</a:t>
            </a:r>
            <a:endParaRPr lang="en-US" sz="2800" dirty="0">
              <a:solidFill>
                <a:srgbClr val="242424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2230" name="Google Shape;2230;p54"/>
          <p:cNvSpPr txBox="1"/>
          <p:nvPr/>
        </p:nvSpPr>
        <p:spPr>
          <a:xfrm>
            <a:off x="2184355" y="1917900"/>
            <a:ext cx="1676385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242424"/>
                </a:solidFill>
                <a:latin typeface="Baloo 2"/>
                <a:ea typeface="Baloo 2"/>
                <a:cs typeface="Baloo 2"/>
                <a:sym typeface="Baloo 2"/>
              </a:rPr>
              <a:t>phát</a:t>
            </a:r>
            <a:r>
              <a:rPr lang="en-US" sz="2800" dirty="0">
                <a:solidFill>
                  <a:srgbClr val="242424"/>
                </a:solidFill>
                <a:latin typeface="Baloo 2"/>
                <a:ea typeface="Baloo 2"/>
                <a:cs typeface="Baloo 2"/>
                <a:sym typeface="Baloo 2"/>
              </a:rPr>
              <a:t> </a:t>
            </a:r>
            <a:r>
              <a:rPr lang="en-US" sz="2800" dirty="0" err="1">
                <a:solidFill>
                  <a:srgbClr val="242424"/>
                </a:solidFill>
                <a:latin typeface="Baloo 2"/>
                <a:ea typeface="Baloo 2"/>
                <a:cs typeface="Baloo 2"/>
                <a:sym typeface="Baloo 2"/>
              </a:rPr>
              <a:t>triển</a:t>
            </a:r>
            <a:r>
              <a:rPr lang="en-US" sz="2800" dirty="0">
                <a:solidFill>
                  <a:srgbClr val="242424"/>
                </a:solidFill>
                <a:latin typeface="Baloo 2"/>
                <a:ea typeface="Baloo 2"/>
                <a:cs typeface="Baloo 2"/>
                <a:sym typeface="Baloo 2"/>
              </a:rPr>
              <a:t> </a:t>
            </a:r>
            <a:r>
              <a:rPr lang="en-US" sz="2800" dirty="0" err="1">
                <a:solidFill>
                  <a:srgbClr val="242424"/>
                </a:solidFill>
                <a:latin typeface="Baloo 2"/>
                <a:ea typeface="Baloo 2"/>
                <a:cs typeface="Baloo 2"/>
                <a:sym typeface="Baloo 2"/>
              </a:rPr>
              <a:t>lành</a:t>
            </a:r>
            <a:r>
              <a:rPr lang="en-US" sz="2800" dirty="0">
                <a:solidFill>
                  <a:srgbClr val="242424"/>
                </a:solidFill>
                <a:latin typeface="Baloo 2"/>
                <a:ea typeface="Baloo 2"/>
                <a:cs typeface="Baloo 2"/>
                <a:sym typeface="Baloo 2"/>
              </a:rPr>
              <a:t> </a:t>
            </a:r>
            <a:r>
              <a:rPr lang="en-US" sz="2800" dirty="0" err="1">
                <a:solidFill>
                  <a:srgbClr val="242424"/>
                </a:solidFill>
                <a:latin typeface="Baloo 2"/>
                <a:ea typeface="Baloo 2"/>
                <a:cs typeface="Baloo 2"/>
                <a:sym typeface="Baloo 2"/>
              </a:rPr>
              <a:t>mạnh</a:t>
            </a:r>
            <a:endParaRPr lang="en-US" sz="2800" dirty="0">
              <a:solidFill>
                <a:srgbClr val="242424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2232" name="Google Shape;2232;p54"/>
          <p:cNvSpPr txBox="1"/>
          <p:nvPr/>
        </p:nvSpPr>
        <p:spPr>
          <a:xfrm>
            <a:off x="5343780" y="1917900"/>
            <a:ext cx="1543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242424"/>
                </a:solidFill>
                <a:latin typeface="Baloo 2"/>
                <a:ea typeface="Baloo 2"/>
                <a:cs typeface="Baloo 2"/>
                <a:sym typeface="Baloo 2"/>
              </a:rPr>
              <a:t>tôn</a:t>
            </a:r>
            <a:r>
              <a:rPr lang="en-US" sz="2800" dirty="0">
                <a:solidFill>
                  <a:srgbClr val="242424"/>
                </a:solidFill>
                <a:latin typeface="Baloo 2"/>
                <a:ea typeface="Baloo 2"/>
                <a:cs typeface="Baloo 2"/>
                <a:sym typeface="Baloo 2"/>
              </a:rPr>
              <a:t> </a:t>
            </a:r>
            <a:r>
              <a:rPr lang="en-US" sz="2800" dirty="0" err="1">
                <a:solidFill>
                  <a:srgbClr val="242424"/>
                </a:solidFill>
                <a:latin typeface="Baloo 2"/>
                <a:ea typeface="Baloo 2"/>
                <a:cs typeface="Baloo 2"/>
                <a:sym typeface="Baloo 2"/>
              </a:rPr>
              <a:t>trọng</a:t>
            </a:r>
            <a:r>
              <a:rPr lang="en-US" sz="2800" dirty="0">
                <a:solidFill>
                  <a:srgbClr val="242424"/>
                </a:solidFill>
                <a:latin typeface="Baloo 2"/>
                <a:ea typeface="Baloo 2"/>
                <a:cs typeface="Baloo 2"/>
                <a:sym typeface="Baloo 2"/>
              </a:rPr>
              <a:t>, </a:t>
            </a:r>
            <a:r>
              <a:rPr lang="en-US" sz="2800" dirty="0" err="1">
                <a:solidFill>
                  <a:srgbClr val="242424"/>
                </a:solidFill>
                <a:latin typeface="Baloo 2"/>
                <a:ea typeface="Baloo 2"/>
                <a:cs typeface="Baloo 2"/>
                <a:sym typeface="Baloo 2"/>
              </a:rPr>
              <a:t>quý</a:t>
            </a:r>
            <a:r>
              <a:rPr lang="en-US" sz="2800" dirty="0">
                <a:solidFill>
                  <a:srgbClr val="242424"/>
                </a:solidFill>
                <a:latin typeface="Baloo 2"/>
                <a:ea typeface="Baloo 2"/>
                <a:cs typeface="Baloo 2"/>
                <a:sym typeface="Baloo 2"/>
              </a:rPr>
              <a:t> </a:t>
            </a:r>
            <a:r>
              <a:rPr lang="en-US" sz="2800" dirty="0" err="1">
                <a:solidFill>
                  <a:srgbClr val="242424"/>
                </a:solidFill>
                <a:latin typeface="Baloo 2"/>
                <a:ea typeface="Baloo 2"/>
                <a:cs typeface="Baloo 2"/>
                <a:sym typeface="Baloo 2"/>
              </a:rPr>
              <a:t>mến</a:t>
            </a:r>
            <a:endParaRPr lang="en-US" sz="2800" dirty="0">
              <a:solidFill>
                <a:srgbClr val="242424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2234" name="Google Shape;2234;p54"/>
          <p:cNvSpPr txBox="1"/>
          <p:nvPr/>
        </p:nvSpPr>
        <p:spPr>
          <a:xfrm>
            <a:off x="6726913" y="3661400"/>
            <a:ext cx="2065271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242424"/>
                </a:solidFill>
                <a:latin typeface="Baloo 2"/>
                <a:ea typeface="Baloo 2"/>
                <a:cs typeface="Baloo 2"/>
                <a:sym typeface="Baloo 2"/>
              </a:rPr>
              <a:t>Ổn định và phát triển xã hội</a:t>
            </a:r>
            <a:endParaRPr sz="2400" dirty="0">
              <a:solidFill>
                <a:srgbClr val="242424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grpSp>
        <p:nvGrpSpPr>
          <p:cNvPr id="2235" name="Google Shape;2235;p54"/>
          <p:cNvGrpSpPr/>
          <p:nvPr/>
        </p:nvGrpSpPr>
        <p:grpSpPr>
          <a:xfrm>
            <a:off x="2590557" y="3541379"/>
            <a:ext cx="875715" cy="713073"/>
            <a:chOff x="1342250" y="3181500"/>
            <a:chExt cx="740750" cy="603175"/>
          </a:xfrm>
        </p:grpSpPr>
        <p:sp>
          <p:nvSpPr>
            <p:cNvPr id="2236" name="Google Shape;2236;p54"/>
            <p:cNvSpPr/>
            <p:nvPr/>
          </p:nvSpPr>
          <p:spPr>
            <a:xfrm>
              <a:off x="1372325" y="3246275"/>
              <a:ext cx="633475" cy="536375"/>
            </a:xfrm>
            <a:custGeom>
              <a:avLst/>
              <a:gdLst/>
              <a:ahLst/>
              <a:cxnLst/>
              <a:rect l="l" t="t" r="r" b="b"/>
              <a:pathLst>
                <a:path w="25339" h="21455" extrusionOk="0">
                  <a:moveTo>
                    <a:pt x="12682" y="0"/>
                  </a:moveTo>
                  <a:cubicBezTo>
                    <a:pt x="5664" y="0"/>
                    <a:pt x="0" y="4813"/>
                    <a:pt x="0" y="10727"/>
                  </a:cubicBezTo>
                  <a:cubicBezTo>
                    <a:pt x="0" y="16642"/>
                    <a:pt x="5664" y="21454"/>
                    <a:pt x="12682" y="21454"/>
                  </a:cubicBezTo>
                  <a:cubicBezTo>
                    <a:pt x="19675" y="21454"/>
                    <a:pt x="25339" y="16642"/>
                    <a:pt x="25339" y="10727"/>
                  </a:cubicBezTo>
                  <a:cubicBezTo>
                    <a:pt x="25339" y="4813"/>
                    <a:pt x="19675" y="0"/>
                    <a:pt x="126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54"/>
            <p:cNvSpPr/>
            <p:nvPr/>
          </p:nvSpPr>
          <p:spPr>
            <a:xfrm>
              <a:off x="1365425" y="3244200"/>
              <a:ext cx="642875" cy="540475"/>
            </a:xfrm>
            <a:custGeom>
              <a:avLst/>
              <a:gdLst/>
              <a:ahLst/>
              <a:cxnLst/>
              <a:rect l="l" t="t" r="r" b="b"/>
              <a:pathLst>
                <a:path w="25715" h="21619" extrusionOk="0">
                  <a:moveTo>
                    <a:pt x="12912" y="186"/>
                  </a:moveTo>
                  <a:cubicBezTo>
                    <a:pt x="13775" y="186"/>
                    <a:pt x="14639" y="261"/>
                    <a:pt x="15489" y="409"/>
                  </a:cubicBezTo>
                  <a:cubicBezTo>
                    <a:pt x="17895" y="810"/>
                    <a:pt x="20201" y="1838"/>
                    <a:pt x="22031" y="3467"/>
                  </a:cubicBezTo>
                  <a:cubicBezTo>
                    <a:pt x="23735" y="4946"/>
                    <a:pt x="24988" y="6951"/>
                    <a:pt x="25389" y="9181"/>
                  </a:cubicBezTo>
                  <a:cubicBezTo>
                    <a:pt x="25489" y="9708"/>
                    <a:pt x="25540" y="10259"/>
                    <a:pt x="25540" y="10810"/>
                  </a:cubicBezTo>
                  <a:cubicBezTo>
                    <a:pt x="25540" y="13091"/>
                    <a:pt x="24662" y="15246"/>
                    <a:pt x="23184" y="16976"/>
                  </a:cubicBezTo>
                  <a:cubicBezTo>
                    <a:pt x="21655" y="18805"/>
                    <a:pt x="19550" y="20109"/>
                    <a:pt x="17269" y="20785"/>
                  </a:cubicBezTo>
                  <a:cubicBezTo>
                    <a:pt x="15867" y="21220"/>
                    <a:pt x="14395" y="21435"/>
                    <a:pt x="12923" y="21435"/>
                  </a:cubicBezTo>
                  <a:cubicBezTo>
                    <a:pt x="11762" y="21435"/>
                    <a:pt x="10601" y="21301"/>
                    <a:pt x="9474" y="21036"/>
                  </a:cubicBezTo>
                  <a:cubicBezTo>
                    <a:pt x="7143" y="20460"/>
                    <a:pt x="4913" y="19307"/>
                    <a:pt x="3234" y="17577"/>
                  </a:cubicBezTo>
                  <a:cubicBezTo>
                    <a:pt x="1655" y="15973"/>
                    <a:pt x="602" y="13868"/>
                    <a:pt x="402" y="11637"/>
                  </a:cubicBezTo>
                  <a:cubicBezTo>
                    <a:pt x="201" y="9382"/>
                    <a:pt x="853" y="7151"/>
                    <a:pt x="2181" y="5322"/>
                  </a:cubicBezTo>
                  <a:cubicBezTo>
                    <a:pt x="3534" y="3392"/>
                    <a:pt x="5564" y="1963"/>
                    <a:pt x="7745" y="1136"/>
                  </a:cubicBezTo>
                  <a:cubicBezTo>
                    <a:pt x="9392" y="497"/>
                    <a:pt x="11152" y="186"/>
                    <a:pt x="12912" y="186"/>
                  </a:cubicBezTo>
                  <a:close/>
                  <a:moveTo>
                    <a:pt x="12903" y="0"/>
                  </a:moveTo>
                  <a:cubicBezTo>
                    <a:pt x="11734" y="0"/>
                    <a:pt x="10565" y="135"/>
                    <a:pt x="9424" y="409"/>
                  </a:cubicBezTo>
                  <a:cubicBezTo>
                    <a:pt x="7068" y="986"/>
                    <a:pt x="4813" y="2189"/>
                    <a:pt x="3083" y="3943"/>
                  </a:cubicBezTo>
                  <a:cubicBezTo>
                    <a:pt x="1504" y="5572"/>
                    <a:pt x="427" y="7677"/>
                    <a:pt x="226" y="9983"/>
                  </a:cubicBezTo>
                  <a:cubicBezTo>
                    <a:pt x="1" y="12264"/>
                    <a:pt x="677" y="14545"/>
                    <a:pt x="2006" y="16399"/>
                  </a:cubicBezTo>
                  <a:cubicBezTo>
                    <a:pt x="3409" y="18354"/>
                    <a:pt x="5439" y="19783"/>
                    <a:pt x="7670" y="20660"/>
                  </a:cubicBezTo>
                  <a:cubicBezTo>
                    <a:pt x="9355" y="21307"/>
                    <a:pt x="11155" y="21618"/>
                    <a:pt x="12953" y="21618"/>
                  </a:cubicBezTo>
                  <a:cubicBezTo>
                    <a:pt x="13803" y="21618"/>
                    <a:pt x="14653" y="21549"/>
                    <a:pt x="15489" y="21412"/>
                  </a:cubicBezTo>
                  <a:cubicBezTo>
                    <a:pt x="17945" y="20986"/>
                    <a:pt x="20326" y="19933"/>
                    <a:pt x="22181" y="18279"/>
                  </a:cubicBezTo>
                  <a:cubicBezTo>
                    <a:pt x="23885" y="16750"/>
                    <a:pt x="25164" y="14720"/>
                    <a:pt x="25565" y="12464"/>
                  </a:cubicBezTo>
                  <a:cubicBezTo>
                    <a:pt x="25665" y="11913"/>
                    <a:pt x="25715" y="11362"/>
                    <a:pt x="25715" y="10810"/>
                  </a:cubicBezTo>
                  <a:cubicBezTo>
                    <a:pt x="25715" y="8505"/>
                    <a:pt x="24838" y="6324"/>
                    <a:pt x="23359" y="4570"/>
                  </a:cubicBezTo>
                  <a:cubicBezTo>
                    <a:pt x="21805" y="2690"/>
                    <a:pt x="19650" y="1387"/>
                    <a:pt x="17344" y="660"/>
                  </a:cubicBezTo>
                  <a:cubicBezTo>
                    <a:pt x="15906" y="223"/>
                    <a:pt x="14405" y="0"/>
                    <a:pt x="12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54"/>
            <p:cNvSpPr/>
            <p:nvPr/>
          </p:nvSpPr>
          <p:spPr>
            <a:xfrm>
              <a:off x="1420575" y="3268825"/>
              <a:ext cx="536975" cy="384125"/>
            </a:xfrm>
            <a:custGeom>
              <a:avLst/>
              <a:gdLst/>
              <a:ahLst/>
              <a:cxnLst/>
              <a:rect l="l" t="t" r="r" b="b"/>
              <a:pathLst>
                <a:path w="21479" h="15365" extrusionOk="0">
                  <a:moveTo>
                    <a:pt x="10752" y="1"/>
                  </a:moveTo>
                  <a:cubicBezTo>
                    <a:pt x="4812" y="1"/>
                    <a:pt x="0" y="3434"/>
                    <a:pt x="0" y="7670"/>
                  </a:cubicBezTo>
                  <a:cubicBezTo>
                    <a:pt x="0" y="11906"/>
                    <a:pt x="4812" y="15364"/>
                    <a:pt x="10752" y="15364"/>
                  </a:cubicBezTo>
                  <a:cubicBezTo>
                    <a:pt x="16667" y="15364"/>
                    <a:pt x="21479" y="11906"/>
                    <a:pt x="21479" y="7670"/>
                  </a:cubicBezTo>
                  <a:cubicBezTo>
                    <a:pt x="21479" y="3434"/>
                    <a:pt x="16667" y="1"/>
                    <a:pt x="10752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54"/>
            <p:cNvSpPr/>
            <p:nvPr/>
          </p:nvSpPr>
          <p:spPr>
            <a:xfrm>
              <a:off x="1582850" y="3473725"/>
              <a:ext cx="212425" cy="118450"/>
            </a:xfrm>
            <a:custGeom>
              <a:avLst/>
              <a:gdLst/>
              <a:ahLst/>
              <a:cxnLst/>
              <a:rect l="l" t="t" r="r" b="b"/>
              <a:pathLst>
                <a:path w="8497" h="4738" extrusionOk="0">
                  <a:moveTo>
                    <a:pt x="0" y="0"/>
                  </a:moveTo>
                  <a:cubicBezTo>
                    <a:pt x="0" y="2607"/>
                    <a:pt x="1905" y="4737"/>
                    <a:pt x="4261" y="4737"/>
                  </a:cubicBezTo>
                  <a:cubicBezTo>
                    <a:pt x="6592" y="4737"/>
                    <a:pt x="8497" y="2607"/>
                    <a:pt x="8497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54"/>
            <p:cNvSpPr/>
            <p:nvPr/>
          </p:nvSpPr>
          <p:spPr>
            <a:xfrm>
              <a:off x="1580350" y="3471225"/>
              <a:ext cx="217425" cy="123450"/>
            </a:xfrm>
            <a:custGeom>
              <a:avLst/>
              <a:gdLst/>
              <a:ahLst/>
              <a:cxnLst/>
              <a:rect l="l" t="t" r="r" b="b"/>
              <a:pathLst>
                <a:path w="8697" h="4938" extrusionOk="0">
                  <a:moveTo>
                    <a:pt x="8521" y="175"/>
                  </a:moveTo>
                  <a:cubicBezTo>
                    <a:pt x="8493" y="1956"/>
                    <a:pt x="7495" y="3769"/>
                    <a:pt x="5790" y="4461"/>
                  </a:cubicBezTo>
                  <a:cubicBezTo>
                    <a:pt x="5338" y="4662"/>
                    <a:pt x="4837" y="4762"/>
                    <a:pt x="4361" y="4762"/>
                  </a:cubicBezTo>
                  <a:cubicBezTo>
                    <a:pt x="2506" y="4737"/>
                    <a:pt x="978" y="3409"/>
                    <a:pt x="426" y="1704"/>
                  </a:cubicBezTo>
                  <a:cubicBezTo>
                    <a:pt x="259" y="1203"/>
                    <a:pt x="183" y="679"/>
                    <a:pt x="176" y="175"/>
                  </a:cubicBezTo>
                  <a:close/>
                  <a:moveTo>
                    <a:pt x="100" y="0"/>
                  </a:moveTo>
                  <a:cubicBezTo>
                    <a:pt x="50" y="0"/>
                    <a:pt x="0" y="50"/>
                    <a:pt x="0" y="100"/>
                  </a:cubicBezTo>
                  <a:cubicBezTo>
                    <a:pt x="0" y="1980"/>
                    <a:pt x="1053" y="3885"/>
                    <a:pt x="2832" y="4637"/>
                  </a:cubicBezTo>
                  <a:cubicBezTo>
                    <a:pt x="3333" y="4837"/>
                    <a:pt x="3835" y="4937"/>
                    <a:pt x="4361" y="4937"/>
                  </a:cubicBezTo>
                  <a:cubicBezTo>
                    <a:pt x="4362" y="4937"/>
                    <a:pt x="4363" y="4937"/>
                    <a:pt x="4363" y="4937"/>
                  </a:cubicBezTo>
                  <a:lnTo>
                    <a:pt x="4363" y="4937"/>
                  </a:lnTo>
                  <a:cubicBezTo>
                    <a:pt x="6267" y="4911"/>
                    <a:pt x="7845" y="3533"/>
                    <a:pt x="8421" y="1779"/>
                  </a:cubicBezTo>
                  <a:cubicBezTo>
                    <a:pt x="8622" y="1228"/>
                    <a:pt x="8697" y="652"/>
                    <a:pt x="8697" y="100"/>
                  </a:cubicBezTo>
                  <a:cubicBezTo>
                    <a:pt x="8697" y="50"/>
                    <a:pt x="8647" y="0"/>
                    <a:pt x="8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54"/>
            <p:cNvSpPr/>
            <p:nvPr/>
          </p:nvSpPr>
          <p:spPr>
            <a:xfrm>
              <a:off x="1615425" y="3520700"/>
              <a:ext cx="147275" cy="71475"/>
            </a:xfrm>
            <a:custGeom>
              <a:avLst/>
              <a:gdLst/>
              <a:ahLst/>
              <a:cxnLst/>
              <a:rect l="l" t="t" r="r" b="b"/>
              <a:pathLst>
                <a:path w="5891" h="2859" extrusionOk="0">
                  <a:moveTo>
                    <a:pt x="2958" y="1"/>
                  </a:moveTo>
                  <a:cubicBezTo>
                    <a:pt x="1730" y="1"/>
                    <a:pt x="652" y="628"/>
                    <a:pt x="1" y="1530"/>
                  </a:cubicBezTo>
                  <a:cubicBezTo>
                    <a:pt x="752" y="2357"/>
                    <a:pt x="1805" y="2858"/>
                    <a:pt x="2958" y="2858"/>
                  </a:cubicBezTo>
                  <a:cubicBezTo>
                    <a:pt x="4086" y="2858"/>
                    <a:pt x="5138" y="2357"/>
                    <a:pt x="5890" y="1530"/>
                  </a:cubicBezTo>
                  <a:cubicBezTo>
                    <a:pt x="5239" y="628"/>
                    <a:pt x="4161" y="1"/>
                    <a:pt x="29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54"/>
            <p:cNvSpPr/>
            <p:nvPr/>
          </p:nvSpPr>
          <p:spPr>
            <a:xfrm>
              <a:off x="1612925" y="3518675"/>
              <a:ext cx="152275" cy="76000"/>
            </a:xfrm>
            <a:custGeom>
              <a:avLst/>
              <a:gdLst/>
              <a:ahLst/>
              <a:cxnLst/>
              <a:rect l="l" t="t" r="r" b="b"/>
              <a:pathLst>
                <a:path w="6091" h="3040" extrusionOk="0">
                  <a:moveTo>
                    <a:pt x="151" y="1561"/>
                  </a:moveTo>
                  <a:cubicBezTo>
                    <a:pt x="151" y="1561"/>
                    <a:pt x="151" y="1561"/>
                    <a:pt x="152" y="1562"/>
                  </a:cubicBezTo>
                  <a:lnTo>
                    <a:pt x="152" y="1562"/>
                  </a:lnTo>
                  <a:cubicBezTo>
                    <a:pt x="151" y="1561"/>
                    <a:pt x="151" y="1561"/>
                    <a:pt x="151" y="1561"/>
                  </a:cubicBezTo>
                  <a:close/>
                  <a:moveTo>
                    <a:pt x="5940" y="1561"/>
                  </a:moveTo>
                  <a:cubicBezTo>
                    <a:pt x="5940" y="1561"/>
                    <a:pt x="5939" y="1561"/>
                    <a:pt x="5939" y="1562"/>
                  </a:cubicBezTo>
                  <a:lnTo>
                    <a:pt x="5939" y="1562"/>
                  </a:lnTo>
                  <a:cubicBezTo>
                    <a:pt x="5939" y="1561"/>
                    <a:pt x="5940" y="1561"/>
                    <a:pt x="5940" y="1561"/>
                  </a:cubicBezTo>
                  <a:close/>
                  <a:moveTo>
                    <a:pt x="3058" y="182"/>
                  </a:moveTo>
                  <a:cubicBezTo>
                    <a:pt x="4168" y="182"/>
                    <a:pt x="5230" y="716"/>
                    <a:pt x="5884" y="1618"/>
                  </a:cubicBezTo>
                  <a:lnTo>
                    <a:pt x="5884" y="1618"/>
                  </a:lnTo>
                  <a:cubicBezTo>
                    <a:pt x="5115" y="2385"/>
                    <a:pt x="4134" y="2839"/>
                    <a:pt x="3058" y="2864"/>
                  </a:cubicBezTo>
                  <a:cubicBezTo>
                    <a:pt x="1957" y="2839"/>
                    <a:pt x="976" y="2385"/>
                    <a:pt x="207" y="1618"/>
                  </a:cubicBezTo>
                  <a:lnTo>
                    <a:pt x="207" y="1618"/>
                  </a:lnTo>
                  <a:cubicBezTo>
                    <a:pt x="861" y="716"/>
                    <a:pt x="1923" y="182"/>
                    <a:pt x="3058" y="182"/>
                  </a:cubicBezTo>
                  <a:close/>
                  <a:moveTo>
                    <a:pt x="3066" y="0"/>
                  </a:moveTo>
                  <a:cubicBezTo>
                    <a:pt x="2385" y="0"/>
                    <a:pt x="1710" y="187"/>
                    <a:pt x="1128" y="533"/>
                  </a:cubicBezTo>
                  <a:cubicBezTo>
                    <a:pt x="702" y="809"/>
                    <a:pt x="326" y="1160"/>
                    <a:pt x="25" y="1586"/>
                  </a:cubicBezTo>
                  <a:cubicBezTo>
                    <a:pt x="0" y="1611"/>
                    <a:pt x="0" y="1661"/>
                    <a:pt x="25" y="1686"/>
                  </a:cubicBezTo>
                  <a:cubicBezTo>
                    <a:pt x="827" y="2513"/>
                    <a:pt x="1880" y="3039"/>
                    <a:pt x="3058" y="3039"/>
                  </a:cubicBezTo>
                  <a:cubicBezTo>
                    <a:pt x="4211" y="3039"/>
                    <a:pt x="5264" y="2513"/>
                    <a:pt x="6066" y="1686"/>
                  </a:cubicBezTo>
                  <a:cubicBezTo>
                    <a:pt x="6091" y="1661"/>
                    <a:pt x="6091" y="1611"/>
                    <a:pt x="6066" y="1586"/>
                  </a:cubicBezTo>
                  <a:cubicBezTo>
                    <a:pt x="5539" y="834"/>
                    <a:pt x="4737" y="282"/>
                    <a:pt x="3835" y="82"/>
                  </a:cubicBezTo>
                  <a:cubicBezTo>
                    <a:pt x="3581" y="27"/>
                    <a:pt x="3323" y="0"/>
                    <a:pt x="3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54"/>
            <p:cNvSpPr/>
            <p:nvPr/>
          </p:nvSpPr>
          <p:spPr>
            <a:xfrm>
              <a:off x="1606650" y="3183800"/>
              <a:ext cx="296175" cy="134000"/>
            </a:xfrm>
            <a:custGeom>
              <a:avLst/>
              <a:gdLst/>
              <a:ahLst/>
              <a:cxnLst/>
              <a:rect l="l" t="t" r="r" b="b"/>
              <a:pathLst>
                <a:path w="11847" h="5360" extrusionOk="0">
                  <a:moveTo>
                    <a:pt x="5612" y="1"/>
                  </a:moveTo>
                  <a:cubicBezTo>
                    <a:pt x="3863" y="1"/>
                    <a:pt x="1" y="2875"/>
                    <a:pt x="1" y="2875"/>
                  </a:cubicBezTo>
                  <a:cubicBezTo>
                    <a:pt x="1" y="2875"/>
                    <a:pt x="953" y="4780"/>
                    <a:pt x="6241" y="5307"/>
                  </a:cubicBezTo>
                  <a:cubicBezTo>
                    <a:pt x="6621" y="5342"/>
                    <a:pt x="6976" y="5359"/>
                    <a:pt x="7307" y="5359"/>
                  </a:cubicBezTo>
                  <a:cubicBezTo>
                    <a:pt x="11602" y="5359"/>
                    <a:pt x="11846" y="2517"/>
                    <a:pt x="10427" y="1447"/>
                  </a:cubicBezTo>
                  <a:cubicBezTo>
                    <a:pt x="10079" y="1184"/>
                    <a:pt x="9611" y="1083"/>
                    <a:pt x="9096" y="1083"/>
                  </a:cubicBezTo>
                  <a:cubicBezTo>
                    <a:pt x="7350" y="1083"/>
                    <a:pt x="5063" y="2249"/>
                    <a:pt x="5063" y="2249"/>
                  </a:cubicBezTo>
                  <a:cubicBezTo>
                    <a:pt x="5063" y="2249"/>
                    <a:pt x="7469" y="520"/>
                    <a:pt x="5941" y="43"/>
                  </a:cubicBezTo>
                  <a:cubicBezTo>
                    <a:pt x="5842" y="14"/>
                    <a:pt x="5732" y="1"/>
                    <a:pt x="56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54"/>
            <p:cNvSpPr/>
            <p:nvPr/>
          </p:nvSpPr>
          <p:spPr>
            <a:xfrm>
              <a:off x="1604000" y="3181500"/>
              <a:ext cx="286525" cy="138200"/>
            </a:xfrm>
            <a:custGeom>
              <a:avLst/>
              <a:gdLst/>
              <a:ahLst/>
              <a:cxnLst/>
              <a:rect l="l" t="t" r="r" b="b"/>
              <a:pathLst>
                <a:path w="11461" h="5528" extrusionOk="0">
                  <a:moveTo>
                    <a:pt x="5699" y="181"/>
                  </a:moveTo>
                  <a:cubicBezTo>
                    <a:pt x="5887" y="181"/>
                    <a:pt x="6072" y="215"/>
                    <a:pt x="6247" y="311"/>
                  </a:cubicBezTo>
                  <a:cubicBezTo>
                    <a:pt x="6523" y="486"/>
                    <a:pt x="6498" y="762"/>
                    <a:pt x="6347" y="1013"/>
                  </a:cubicBezTo>
                  <a:cubicBezTo>
                    <a:pt x="6077" y="1503"/>
                    <a:pt x="5592" y="1898"/>
                    <a:pt x="5148" y="2243"/>
                  </a:cubicBezTo>
                  <a:lnTo>
                    <a:pt x="5148" y="2243"/>
                  </a:lnTo>
                  <a:cubicBezTo>
                    <a:pt x="5137" y="2250"/>
                    <a:pt x="5127" y="2258"/>
                    <a:pt x="5119" y="2266"/>
                  </a:cubicBezTo>
                  <a:cubicBezTo>
                    <a:pt x="5033" y="2309"/>
                    <a:pt x="5095" y="2426"/>
                    <a:pt x="5178" y="2426"/>
                  </a:cubicBezTo>
                  <a:cubicBezTo>
                    <a:pt x="5192" y="2426"/>
                    <a:pt x="5206" y="2423"/>
                    <a:pt x="5220" y="2416"/>
                  </a:cubicBezTo>
                  <a:cubicBezTo>
                    <a:pt x="5595" y="2216"/>
                    <a:pt x="5996" y="2040"/>
                    <a:pt x="6423" y="1890"/>
                  </a:cubicBezTo>
                  <a:cubicBezTo>
                    <a:pt x="7199" y="1589"/>
                    <a:pt x="8027" y="1338"/>
                    <a:pt x="8879" y="1263"/>
                  </a:cubicBezTo>
                  <a:cubicBezTo>
                    <a:pt x="8981" y="1256"/>
                    <a:pt x="9083" y="1252"/>
                    <a:pt x="9184" y="1252"/>
                  </a:cubicBezTo>
                  <a:cubicBezTo>
                    <a:pt x="9780" y="1252"/>
                    <a:pt x="10351" y="1393"/>
                    <a:pt x="10758" y="1865"/>
                  </a:cubicBezTo>
                  <a:cubicBezTo>
                    <a:pt x="11059" y="2190"/>
                    <a:pt x="11235" y="2667"/>
                    <a:pt x="11210" y="3118"/>
                  </a:cubicBezTo>
                  <a:cubicBezTo>
                    <a:pt x="11184" y="4496"/>
                    <a:pt x="9681" y="5123"/>
                    <a:pt x="8528" y="5298"/>
                  </a:cubicBezTo>
                  <a:cubicBezTo>
                    <a:pt x="8187" y="5341"/>
                    <a:pt x="7842" y="5359"/>
                    <a:pt x="7495" y="5359"/>
                  </a:cubicBezTo>
                  <a:cubicBezTo>
                    <a:pt x="6620" y="5359"/>
                    <a:pt x="5738" y="5241"/>
                    <a:pt x="4894" y="5098"/>
                  </a:cubicBezTo>
                  <a:cubicBezTo>
                    <a:pt x="3941" y="4947"/>
                    <a:pt x="2964" y="4697"/>
                    <a:pt x="2062" y="4296"/>
                  </a:cubicBezTo>
                  <a:cubicBezTo>
                    <a:pt x="1379" y="4003"/>
                    <a:pt x="674" y="3593"/>
                    <a:pt x="220" y="2994"/>
                  </a:cubicBezTo>
                  <a:lnTo>
                    <a:pt x="220" y="2994"/>
                  </a:lnTo>
                  <a:cubicBezTo>
                    <a:pt x="1155" y="2287"/>
                    <a:pt x="2160" y="1651"/>
                    <a:pt x="3189" y="1088"/>
                  </a:cubicBezTo>
                  <a:cubicBezTo>
                    <a:pt x="3866" y="712"/>
                    <a:pt x="4618" y="336"/>
                    <a:pt x="5370" y="211"/>
                  </a:cubicBezTo>
                  <a:cubicBezTo>
                    <a:pt x="5480" y="192"/>
                    <a:pt x="5590" y="181"/>
                    <a:pt x="5699" y="181"/>
                  </a:cubicBezTo>
                  <a:close/>
                  <a:moveTo>
                    <a:pt x="5660" y="0"/>
                  </a:moveTo>
                  <a:cubicBezTo>
                    <a:pt x="5009" y="0"/>
                    <a:pt x="4312" y="337"/>
                    <a:pt x="3741" y="612"/>
                  </a:cubicBezTo>
                  <a:cubicBezTo>
                    <a:pt x="2914" y="1013"/>
                    <a:pt x="2137" y="1489"/>
                    <a:pt x="1360" y="1990"/>
                  </a:cubicBezTo>
                  <a:cubicBezTo>
                    <a:pt x="934" y="2266"/>
                    <a:pt x="483" y="2566"/>
                    <a:pt x="57" y="2892"/>
                  </a:cubicBezTo>
                  <a:cubicBezTo>
                    <a:pt x="1" y="2934"/>
                    <a:pt x="7" y="2999"/>
                    <a:pt x="41" y="3036"/>
                  </a:cubicBezTo>
                  <a:lnTo>
                    <a:pt x="41" y="3036"/>
                  </a:lnTo>
                  <a:cubicBezTo>
                    <a:pt x="117" y="3178"/>
                    <a:pt x="236" y="3298"/>
                    <a:pt x="332" y="3419"/>
                  </a:cubicBezTo>
                  <a:cubicBezTo>
                    <a:pt x="708" y="3769"/>
                    <a:pt x="1134" y="4045"/>
                    <a:pt x="1585" y="4271"/>
                  </a:cubicBezTo>
                  <a:cubicBezTo>
                    <a:pt x="2412" y="4697"/>
                    <a:pt x="3340" y="4972"/>
                    <a:pt x="4242" y="5148"/>
                  </a:cubicBezTo>
                  <a:cubicBezTo>
                    <a:pt x="5252" y="5370"/>
                    <a:pt x="6295" y="5527"/>
                    <a:pt x="7331" y="5527"/>
                  </a:cubicBezTo>
                  <a:cubicBezTo>
                    <a:pt x="7580" y="5527"/>
                    <a:pt x="7829" y="5518"/>
                    <a:pt x="8077" y="5499"/>
                  </a:cubicBezTo>
                  <a:cubicBezTo>
                    <a:pt x="9355" y="5424"/>
                    <a:pt x="11084" y="4922"/>
                    <a:pt x="11360" y="3444"/>
                  </a:cubicBezTo>
                  <a:cubicBezTo>
                    <a:pt x="11460" y="2967"/>
                    <a:pt x="11360" y="2441"/>
                    <a:pt x="11109" y="2015"/>
                  </a:cubicBezTo>
                  <a:cubicBezTo>
                    <a:pt x="10758" y="1489"/>
                    <a:pt x="10232" y="1188"/>
                    <a:pt x="9631" y="1113"/>
                  </a:cubicBezTo>
                  <a:cubicBezTo>
                    <a:pt x="9465" y="1090"/>
                    <a:pt x="9299" y="1079"/>
                    <a:pt x="9134" y="1079"/>
                  </a:cubicBezTo>
                  <a:cubicBezTo>
                    <a:pt x="8400" y="1079"/>
                    <a:pt x="7674" y="1284"/>
                    <a:pt x="6999" y="1489"/>
                  </a:cubicBezTo>
                  <a:cubicBezTo>
                    <a:pt x="6584" y="1627"/>
                    <a:pt x="6169" y="1789"/>
                    <a:pt x="5762" y="1967"/>
                  </a:cubicBezTo>
                  <a:lnTo>
                    <a:pt x="5762" y="1967"/>
                  </a:lnTo>
                  <a:cubicBezTo>
                    <a:pt x="5994" y="1757"/>
                    <a:pt x="6212" y="1531"/>
                    <a:pt x="6397" y="1288"/>
                  </a:cubicBezTo>
                  <a:cubicBezTo>
                    <a:pt x="6548" y="1063"/>
                    <a:pt x="6723" y="737"/>
                    <a:pt x="6598" y="461"/>
                  </a:cubicBezTo>
                  <a:cubicBezTo>
                    <a:pt x="6498" y="185"/>
                    <a:pt x="6147" y="35"/>
                    <a:pt x="5846" y="10"/>
                  </a:cubicBezTo>
                  <a:cubicBezTo>
                    <a:pt x="5784" y="3"/>
                    <a:pt x="5722" y="0"/>
                    <a:pt x="5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54"/>
            <p:cNvSpPr/>
            <p:nvPr/>
          </p:nvSpPr>
          <p:spPr>
            <a:xfrm>
              <a:off x="1768925" y="3316675"/>
              <a:ext cx="314075" cy="183075"/>
            </a:xfrm>
            <a:custGeom>
              <a:avLst/>
              <a:gdLst/>
              <a:ahLst/>
              <a:cxnLst/>
              <a:rect l="l" t="t" r="r" b="b"/>
              <a:pathLst>
                <a:path w="12563" h="7323" extrusionOk="0">
                  <a:moveTo>
                    <a:pt x="4077" y="1"/>
                  </a:moveTo>
                  <a:cubicBezTo>
                    <a:pt x="3676" y="1"/>
                    <a:pt x="3228" y="136"/>
                    <a:pt x="2733" y="468"/>
                  </a:cubicBezTo>
                  <a:cubicBezTo>
                    <a:pt x="1" y="2322"/>
                    <a:pt x="4638" y="7310"/>
                    <a:pt x="4638" y="7310"/>
                  </a:cubicBezTo>
                  <a:cubicBezTo>
                    <a:pt x="4795" y="7319"/>
                    <a:pt x="4952" y="7323"/>
                    <a:pt x="5107" y="7323"/>
                  </a:cubicBezTo>
                  <a:cubicBezTo>
                    <a:pt x="9364" y="7323"/>
                    <a:pt x="12563" y="4094"/>
                    <a:pt x="10653" y="2498"/>
                  </a:cubicBezTo>
                  <a:cubicBezTo>
                    <a:pt x="10132" y="2059"/>
                    <a:pt x="9579" y="1905"/>
                    <a:pt x="9058" y="1905"/>
                  </a:cubicBezTo>
                  <a:cubicBezTo>
                    <a:pt x="7822" y="1905"/>
                    <a:pt x="6768" y="2773"/>
                    <a:pt x="6768" y="2773"/>
                  </a:cubicBezTo>
                  <a:cubicBezTo>
                    <a:pt x="6768" y="2773"/>
                    <a:pt x="5894" y="1"/>
                    <a:pt x="40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54"/>
            <p:cNvSpPr/>
            <p:nvPr/>
          </p:nvSpPr>
          <p:spPr>
            <a:xfrm>
              <a:off x="1812800" y="3314600"/>
              <a:ext cx="242500" cy="187100"/>
            </a:xfrm>
            <a:custGeom>
              <a:avLst/>
              <a:gdLst/>
              <a:ahLst/>
              <a:cxnLst/>
              <a:rect l="l" t="t" r="r" b="b"/>
              <a:pathLst>
                <a:path w="9700" h="7484" extrusionOk="0">
                  <a:moveTo>
                    <a:pt x="2354" y="174"/>
                  </a:moveTo>
                  <a:cubicBezTo>
                    <a:pt x="2488" y="174"/>
                    <a:pt x="2622" y="190"/>
                    <a:pt x="2757" y="225"/>
                  </a:cubicBezTo>
                  <a:cubicBezTo>
                    <a:pt x="3208" y="350"/>
                    <a:pt x="3584" y="676"/>
                    <a:pt x="3885" y="1027"/>
                  </a:cubicBezTo>
                  <a:cubicBezTo>
                    <a:pt x="4361" y="1553"/>
                    <a:pt x="4712" y="2205"/>
                    <a:pt x="4913" y="2882"/>
                  </a:cubicBezTo>
                  <a:cubicBezTo>
                    <a:pt x="4929" y="2929"/>
                    <a:pt x="4965" y="2947"/>
                    <a:pt x="5002" y="2947"/>
                  </a:cubicBezTo>
                  <a:cubicBezTo>
                    <a:pt x="5023" y="2947"/>
                    <a:pt x="5045" y="2941"/>
                    <a:pt x="5063" y="2932"/>
                  </a:cubicBezTo>
                  <a:cubicBezTo>
                    <a:pt x="5539" y="2556"/>
                    <a:pt x="6141" y="2255"/>
                    <a:pt x="6717" y="2130"/>
                  </a:cubicBezTo>
                  <a:cubicBezTo>
                    <a:pt x="6880" y="2098"/>
                    <a:pt x="7052" y="2082"/>
                    <a:pt x="7228" y="2082"/>
                  </a:cubicBezTo>
                  <a:cubicBezTo>
                    <a:pt x="8022" y="2082"/>
                    <a:pt x="8879" y="2414"/>
                    <a:pt x="9249" y="3132"/>
                  </a:cubicBezTo>
                  <a:cubicBezTo>
                    <a:pt x="9549" y="3759"/>
                    <a:pt x="9274" y="4435"/>
                    <a:pt x="8898" y="4962"/>
                  </a:cubicBezTo>
                  <a:cubicBezTo>
                    <a:pt x="8346" y="5689"/>
                    <a:pt x="7544" y="6215"/>
                    <a:pt x="6717" y="6591"/>
                  </a:cubicBezTo>
                  <a:cubicBezTo>
                    <a:pt x="5664" y="7074"/>
                    <a:pt x="4514" y="7307"/>
                    <a:pt x="3370" y="7307"/>
                  </a:cubicBezTo>
                  <a:cubicBezTo>
                    <a:pt x="3225" y="7307"/>
                    <a:pt x="3081" y="7303"/>
                    <a:pt x="2937" y="7296"/>
                  </a:cubicBezTo>
                  <a:lnTo>
                    <a:pt x="2937" y="7296"/>
                  </a:lnTo>
                  <a:cubicBezTo>
                    <a:pt x="2545" y="6876"/>
                    <a:pt x="2200" y="6433"/>
                    <a:pt x="1855" y="5989"/>
                  </a:cubicBezTo>
                  <a:cubicBezTo>
                    <a:pt x="1228" y="5137"/>
                    <a:pt x="652" y="4185"/>
                    <a:pt x="351" y="3157"/>
                  </a:cubicBezTo>
                  <a:cubicBezTo>
                    <a:pt x="226" y="2706"/>
                    <a:pt x="151" y="2205"/>
                    <a:pt x="251" y="1729"/>
                  </a:cubicBezTo>
                  <a:cubicBezTo>
                    <a:pt x="376" y="1227"/>
                    <a:pt x="702" y="851"/>
                    <a:pt x="1128" y="576"/>
                  </a:cubicBezTo>
                  <a:cubicBezTo>
                    <a:pt x="1493" y="345"/>
                    <a:pt x="1917" y="174"/>
                    <a:pt x="2354" y="174"/>
                  </a:cubicBezTo>
                  <a:close/>
                  <a:moveTo>
                    <a:pt x="2302" y="1"/>
                  </a:moveTo>
                  <a:cubicBezTo>
                    <a:pt x="2063" y="1"/>
                    <a:pt x="1814" y="47"/>
                    <a:pt x="1554" y="150"/>
                  </a:cubicBezTo>
                  <a:cubicBezTo>
                    <a:pt x="1028" y="350"/>
                    <a:pt x="527" y="701"/>
                    <a:pt x="251" y="1202"/>
                  </a:cubicBezTo>
                  <a:cubicBezTo>
                    <a:pt x="25" y="1653"/>
                    <a:pt x="0" y="2155"/>
                    <a:pt x="50" y="2631"/>
                  </a:cubicBezTo>
                  <a:cubicBezTo>
                    <a:pt x="201" y="3734"/>
                    <a:pt x="802" y="4761"/>
                    <a:pt x="1429" y="5689"/>
                  </a:cubicBezTo>
                  <a:cubicBezTo>
                    <a:pt x="1851" y="6285"/>
                    <a:pt x="2298" y="6881"/>
                    <a:pt x="2818" y="7428"/>
                  </a:cubicBezTo>
                  <a:lnTo>
                    <a:pt x="2818" y="7428"/>
                  </a:lnTo>
                  <a:cubicBezTo>
                    <a:pt x="2825" y="7441"/>
                    <a:pt x="2834" y="7452"/>
                    <a:pt x="2847" y="7459"/>
                  </a:cubicBezTo>
                  <a:lnTo>
                    <a:pt x="2847" y="7459"/>
                  </a:lnTo>
                  <a:cubicBezTo>
                    <a:pt x="2863" y="7474"/>
                    <a:pt x="2880" y="7480"/>
                    <a:pt x="2897" y="7480"/>
                  </a:cubicBezTo>
                  <a:cubicBezTo>
                    <a:pt x="2909" y="7480"/>
                    <a:pt x="2920" y="7477"/>
                    <a:pt x="2931" y="7471"/>
                  </a:cubicBezTo>
                  <a:lnTo>
                    <a:pt x="2931" y="7471"/>
                  </a:lnTo>
                  <a:cubicBezTo>
                    <a:pt x="3086" y="7479"/>
                    <a:pt x="3241" y="7483"/>
                    <a:pt x="3395" y="7483"/>
                  </a:cubicBezTo>
                  <a:cubicBezTo>
                    <a:pt x="4476" y="7483"/>
                    <a:pt x="5546" y="7278"/>
                    <a:pt x="6542" y="6867"/>
                  </a:cubicBezTo>
                  <a:cubicBezTo>
                    <a:pt x="7469" y="6491"/>
                    <a:pt x="8346" y="5939"/>
                    <a:pt x="8948" y="5162"/>
                  </a:cubicBezTo>
                  <a:cubicBezTo>
                    <a:pt x="9374" y="4636"/>
                    <a:pt x="9700" y="3909"/>
                    <a:pt x="9474" y="3207"/>
                  </a:cubicBezTo>
                  <a:cubicBezTo>
                    <a:pt x="9165" y="2350"/>
                    <a:pt x="8154" y="1900"/>
                    <a:pt x="7280" y="1900"/>
                  </a:cubicBezTo>
                  <a:cubicBezTo>
                    <a:pt x="7234" y="1900"/>
                    <a:pt x="7188" y="1902"/>
                    <a:pt x="7143" y="1904"/>
                  </a:cubicBezTo>
                  <a:cubicBezTo>
                    <a:pt x="6390" y="1951"/>
                    <a:pt x="5638" y="2263"/>
                    <a:pt x="5051" y="2716"/>
                  </a:cubicBezTo>
                  <a:lnTo>
                    <a:pt x="5051" y="2716"/>
                  </a:lnTo>
                  <a:cubicBezTo>
                    <a:pt x="4640" y="1493"/>
                    <a:pt x="3653" y="1"/>
                    <a:pt x="2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54"/>
            <p:cNvSpPr/>
            <p:nvPr/>
          </p:nvSpPr>
          <p:spPr>
            <a:xfrm>
              <a:off x="1342250" y="3312450"/>
              <a:ext cx="253725" cy="191375"/>
            </a:xfrm>
            <a:custGeom>
              <a:avLst/>
              <a:gdLst/>
              <a:ahLst/>
              <a:cxnLst/>
              <a:rect l="l" t="t" r="r" b="b"/>
              <a:pathLst>
                <a:path w="10149" h="7655" extrusionOk="0">
                  <a:moveTo>
                    <a:pt x="7780" y="1"/>
                  </a:moveTo>
                  <a:cubicBezTo>
                    <a:pt x="7720" y="1"/>
                    <a:pt x="7658" y="4"/>
                    <a:pt x="7594" y="10"/>
                  </a:cubicBezTo>
                  <a:cubicBezTo>
                    <a:pt x="5314" y="236"/>
                    <a:pt x="5088" y="2993"/>
                    <a:pt x="5088" y="2993"/>
                  </a:cubicBezTo>
                  <a:cubicBezTo>
                    <a:pt x="5088" y="2993"/>
                    <a:pt x="3911" y="2393"/>
                    <a:pt x="2752" y="2393"/>
                  </a:cubicBezTo>
                  <a:cubicBezTo>
                    <a:pt x="1806" y="2393"/>
                    <a:pt x="872" y="2793"/>
                    <a:pt x="602" y="4246"/>
                  </a:cubicBezTo>
                  <a:cubicBezTo>
                    <a:pt x="0" y="7504"/>
                    <a:pt x="6817" y="7654"/>
                    <a:pt x="6817" y="7654"/>
                  </a:cubicBezTo>
                  <a:cubicBezTo>
                    <a:pt x="10068" y="4721"/>
                    <a:pt x="10149" y="1"/>
                    <a:pt x="7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54"/>
            <p:cNvSpPr/>
            <p:nvPr/>
          </p:nvSpPr>
          <p:spPr>
            <a:xfrm>
              <a:off x="1352900" y="3310225"/>
              <a:ext cx="230600" cy="196100"/>
            </a:xfrm>
            <a:custGeom>
              <a:avLst/>
              <a:gdLst/>
              <a:ahLst/>
              <a:cxnLst/>
              <a:rect l="l" t="t" r="r" b="b"/>
              <a:pathLst>
                <a:path w="9224" h="7844" extrusionOk="0">
                  <a:moveTo>
                    <a:pt x="7319" y="174"/>
                  </a:moveTo>
                  <a:cubicBezTo>
                    <a:pt x="8070" y="174"/>
                    <a:pt x="8572" y="701"/>
                    <a:pt x="8772" y="1377"/>
                  </a:cubicBezTo>
                  <a:cubicBezTo>
                    <a:pt x="9048" y="2305"/>
                    <a:pt x="8898" y="3307"/>
                    <a:pt x="8597" y="4184"/>
                  </a:cubicBezTo>
                  <a:cubicBezTo>
                    <a:pt x="8175" y="5525"/>
                    <a:pt x="7383" y="6719"/>
                    <a:pt x="6369" y="7667"/>
                  </a:cubicBezTo>
                  <a:lnTo>
                    <a:pt x="6369" y="7667"/>
                  </a:lnTo>
                  <a:cubicBezTo>
                    <a:pt x="5850" y="7642"/>
                    <a:pt x="5306" y="7592"/>
                    <a:pt x="4787" y="7518"/>
                  </a:cubicBezTo>
                  <a:cubicBezTo>
                    <a:pt x="3785" y="7367"/>
                    <a:pt x="2732" y="7167"/>
                    <a:pt x="1805" y="6716"/>
                  </a:cubicBezTo>
                  <a:cubicBezTo>
                    <a:pt x="978" y="6290"/>
                    <a:pt x="201" y="5638"/>
                    <a:pt x="251" y="4635"/>
                  </a:cubicBezTo>
                  <a:cubicBezTo>
                    <a:pt x="276" y="4034"/>
                    <a:pt x="502" y="3382"/>
                    <a:pt x="978" y="2981"/>
                  </a:cubicBezTo>
                  <a:cubicBezTo>
                    <a:pt x="1354" y="2656"/>
                    <a:pt x="1880" y="2555"/>
                    <a:pt x="2381" y="2555"/>
                  </a:cubicBezTo>
                  <a:cubicBezTo>
                    <a:pt x="3158" y="2580"/>
                    <a:pt x="3885" y="2831"/>
                    <a:pt x="4562" y="3132"/>
                  </a:cubicBezTo>
                  <a:cubicBezTo>
                    <a:pt x="4587" y="3132"/>
                    <a:pt x="4587" y="3132"/>
                    <a:pt x="4612" y="3157"/>
                  </a:cubicBezTo>
                  <a:cubicBezTo>
                    <a:pt x="4621" y="3161"/>
                    <a:pt x="4631" y="3163"/>
                    <a:pt x="4641" y="3163"/>
                  </a:cubicBezTo>
                  <a:cubicBezTo>
                    <a:pt x="4687" y="3163"/>
                    <a:pt x="4737" y="3123"/>
                    <a:pt x="4737" y="3082"/>
                  </a:cubicBezTo>
                  <a:cubicBezTo>
                    <a:pt x="4862" y="1703"/>
                    <a:pt x="5815" y="199"/>
                    <a:pt x="7319" y="174"/>
                  </a:cubicBezTo>
                  <a:close/>
                  <a:moveTo>
                    <a:pt x="7289" y="0"/>
                  </a:moveTo>
                  <a:cubicBezTo>
                    <a:pt x="6447" y="0"/>
                    <a:pt x="5658" y="536"/>
                    <a:pt x="5188" y="1252"/>
                  </a:cubicBezTo>
                  <a:cubicBezTo>
                    <a:pt x="4865" y="1737"/>
                    <a:pt x="4648" y="2328"/>
                    <a:pt x="4577" y="2928"/>
                  </a:cubicBezTo>
                  <a:lnTo>
                    <a:pt x="4577" y="2928"/>
                  </a:lnTo>
                  <a:cubicBezTo>
                    <a:pt x="4001" y="2657"/>
                    <a:pt x="3343" y="2476"/>
                    <a:pt x="2707" y="2405"/>
                  </a:cubicBezTo>
                  <a:cubicBezTo>
                    <a:pt x="2586" y="2393"/>
                    <a:pt x="2465" y="2387"/>
                    <a:pt x="2344" y="2387"/>
                  </a:cubicBezTo>
                  <a:cubicBezTo>
                    <a:pt x="1941" y="2387"/>
                    <a:pt x="1545" y="2457"/>
                    <a:pt x="1178" y="2630"/>
                  </a:cubicBezTo>
                  <a:cubicBezTo>
                    <a:pt x="652" y="2906"/>
                    <a:pt x="326" y="3432"/>
                    <a:pt x="176" y="4009"/>
                  </a:cubicBezTo>
                  <a:cubicBezTo>
                    <a:pt x="25" y="4510"/>
                    <a:pt x="0" y="5062"/>
                    <a:pt x="251" y="5538"/>
                  </a:cubicBezTo>
                  <a:cubicBezTo>
                    <a:pt x="451" y="5964"/>
                    <a:pt x="802" y="6315"/>
                    <a:pt x="1178" y="6565"/>
                  </a:cubicBezTo>
                  <a:cubicBezTo>
                    <a:pt x="2106" y="7167"/>
                    <a:pt x="3208" y="7443"/>
                    <a:pt x="4261" y="7618"/>
                  </a:cubicBezTo>
                  <a:cubicBezTo>
                    <a:pt x="4712" y="7693"/>
                    <a:pt x="5163" y="7743"/>
                    <a:pt x="5639" y="7793"/>
                  </a:cubicBezTo>
                  <a:cubicBezTo>
                    <a:pt x="5865" y="7818"/>
                    <a:pt x="6116" y="7844"/>
                    <a:pt x="6366" y="7844"/>
                  </a:cubicBezTo>
                  <a:lnTo>
                    <a:pt x="6391" y="7844"/>
                  </a:lnTo>
                  <a:cubicBezTo>
                    <a:pt x="6404" y="7844"/>
                    <a:pt x="6416" y="7842"/>
                    <a:pt x="6426" y="7838"/>
                  </a:cubicBezTo>
                  <a:lnTo>
                    <a:pt x="6426" y="7838"/>
                  </a:lnTo>
                  <a:cubicBezTo>
                    <a:pt x="6439" y="7835"/>
                    <a:pt x="6453" y="7828"/>
                    <a:pt x="6466" y="7818"/>
                  </a:cubicBezTo>
                  <a:cubicBezTo>
                    <a:pt x="7444" y="6916"/>
                    <a:pt x="8221" y="5788"/>
                    <a:pt x="8672" y="4535"/>
                  </a:cubicBezTo>
                  <a:cubicBezTo>
                    <a:pt x="9023" y="3583"/>
                    <a:pt x="9223" y="2505"/>
                    <a:pt x="8998" y="1503"/>
                  </a:cubicBezTo>
                  <a:cubicBezTo>
                    <a:pt x="8822" y="801"/>
                    <a:pt x="8371" y="124"/>
                    <a:pt x="7594" y="24"/>
                  </a:cubicBezTo>
                  <a:cubicBezTo>
                    <a:pt x="7492" y="8"/>
                    <a:pt x="7390" y="0"/>
                    <a:pt x="7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8" name="Google Shape;2328;p54"/>
          <p:cNvGrpSpPr/>
          <p:nvPr/>
        </p:nvGrpSpPr>
        <p:grpSpPr>
          <a:xfrm>
            <a:off x="721125" y="2445600"/>
            <a:ext cx="7698000" cy="950600"/>
            <a:chOff x="721125" y="2369400"/>
            <a:chExt cx="7698000" cy="950600"/>
          </a:xfrm>
        </p:grpSpPr>
        <p:cxnSp>
          <p:nvCxnSpPr>
            <p:cNvPr id="2329" name="Google Shape;2329;p54"/>
            <p:cNvCxnSpPr/>
            <p:nvPr/>
          </p:nvCxnSpPr>
          <p:spPr>
            <a:xfrm>
              <a:off x="721125" y="2862075"/>
              <a:ext cx="7698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2330" name="Google Shape;2330;p54"/>
            <p:cNvSpPr/>
            <p:nvPr/>
          </p:nvSpPr>
          <p:spPr>
            <a:xfrm>
              <a:off x="1358850" y="2736075"/>
              <a:ext cx="252000" cy="2520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54"/>
            <p:cNvSpPr/>
            <p:nvPr/>
          </p:nvSpPr>
          <p:spPr>
            <a:xfrm>
              <a:off x="2902400" y="2736075"/>
              <a:ext cx="252000" cy="2520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54"/>
            <p:cNvSpPr/>
            <p:nvPr/>
          </p:nvSpPr>
          <p:spPr>
            <a:xfrm>
              <a:off x="4445950" y="2736075"/>
              <a:ext cx="252000" cy="2520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54"/>
            <p:cNvSpPr/>
            <p:nvPr/>
          </p:nvSpPr>
          <p:spPr>
            <a:xfrm>
              <a:off x="5989500" y="2736075"/>
              <a:ext cx="252000" cy="2520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54"/>
            <p:cNvSpPr/>
            <p:nvPr/>
          </p:nvSpPr>
          <p:spPr>
            <a:xfrm>
              <a:off x="7533050" y="2736075"/>
              <a:ext cx="252000" cy="2520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35" name="Google Shape;2335;p54"/>
            <p:cNvCxnSpPr>
              <a:cxnSpLocks/>
              <a:endCxn id="2330" idx="4"/>
            </p:cNvCxnSpPr>
            <p:nvPr/>
          </p:nvCxnSpPr>
          <p:spPr>
            <a:xfrm rot="10800000">
              <a:off x="1484850" y="2988200"/>
              <a:ext cx="0" cy="331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6" name="Google Shape;2336;p54"/>
            <p:cNvCxnSpPr>
              <a:cxnSpLocks/>
              <a:stCxn id="2331" idx="0"/>
              <a:endCxn id="2230" idx="2"/>
            </p:cNvCxnSpPr>
            <p:nvPr/>
          </p:nvCxnSpPr>
          <p:spPr>
            <a:xfrm flipH="1" flipV="1">
              <a:off x="3022548" y="2369400"/>
              <a:ext cx="5852" cy="36667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7" name="Google Shape;2337;p54"/>
            <p:cNvCxnSpPr>
              <a:cxnSpLocks/>
              <a:stCxn id="2332" idx="4"/>
            </p:cNvCxnSpPr>
            <p:nvPr/>
          </p:nvCxnSpPr>
          <p:spPr>
            <a:xfrm>
              <a:off x="4571950" y="2988075"/>
              <a:ext cx="0" cy="331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8" name="Google Shape;2338;p54"/>
            <p:cNvCxnSpPr>
              <a:stCxn id="2333" idx="0"/>
              <a:endCxn id="2232" idx="2"/>
            </p:cNvCxnSpPr>
            <p:nvPr/>
          </p:nvCxnSpPr>
          <p:spPr>
            <a:xfrm rot="10800000">
              <a:off x="6115500" y="2369475"/>
              <a:ext cx="0" cy="36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9" name="Google Shape;2339;p54"/>
            <p:cNvCxnSpPr>
              <a:cxnSpLocks/>
              <a:stCxn id="2334" idx="4"/>
            </p:cNvCxnSpPr>
            <p:nvPr/>
          </p:nvCxnSpPr>
          <p:spPr>
            <a:xfrm>
              <a:off x="7659050" y="2988075"/>
              <a:ext cx="0" cy="331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0" name="Google Shape;928;p39">
            <a:extLst>
              <a:ext uri="{FF2B5EF4-FFF2-40B4-BE49-F238E27FC236}">
                <a16:creationId xmlns:a16="http://schemas.microsoft.com/office/drawing/2014/main" id="{E7154742-33D1-4CE0-A8AF-1E19B5B0A1D7}"/>
              </a:ext>
            </a:extLst>
          </p:cNvPr>
          <p:cNvGrpSpPr/>
          <p:nvPr/>
        </p:nvGrpSpPr>
        <p:grpSpPr>
          <a:xfrm rot="21310778">
            <a:off x="5588517" y="3429718"/>
            <a:ext cx="1053966" cy="802051"/>
            <a:chOff x="1452525" y="2238225"/>
            <a:chExt cx="803900" cy="606000"/>
          </a:xfrm>
        </p:grpSpPr>
        <p:sp>
          <p:nvSpPr>
            <p:cNvPr id="121" name="Google Shape;929;p39">
              <a:extLst>
                <a:ext uri="{FF2B5EF4-FFF2-40B4-BE49-F238E27FC236}">
                  <a16:creationId xmlns:a16="http://schemas.microsoft.com/office/drawing/2014/main" id="{68251F1E-7009-4581-BFA0-8C2CD796892C}"/>
                </a:ext>
              </a:extLst>
            </p:cNvPr>
            <p:cNvSpPr/>
            <p:nvPr/>
          </p:nvSpPr>
          <p:spPr>
            <a:xfrm>
              <a:off x="1455025" y="2240625"/>
              <a:ext cx="251900" cy="213425"/>
            </a:xfrm>
            <a:custGeom>
              <a:avLst/>
              <a:gdLst/>
              <a:ahLst/>
              <a:cxnLst/>
              <a:rect l="l" t="t" r="r" b="b"/>
              <a:pathLst>
                <a:path w="10076" h="8537" extrusionOk="0">
                  <a:moveTo>
                    <a:pt x="2181" y="1"/>
                  </a:moveTo>
                  <a:lnTo>
                    <a:pt x="1103" y="1379"/>
                  </a:lnTo>
                  <a:lnTo>
                    <a:pt x="0" y="2733"/>
                  </a:lnTo>
                  <a:lnTo>
                    <a:pt x="1730" y="3008"/>
                  </a:lnTo>
                  <a:lnTo>
                    <a:pt x="3183" y="3209"/>
                  </a:lnTo>
                  <a:cubicBezTo>
                    <a:pt x="2883" y="3785"/>
                    <a:pt x="3259" y="4712"/>
                    <a:pt x="4086" y="5364"/>
                  </a:cubicBezTo>
                  <a:cubicBezTo>
                    <a:pt x="4560" y="5732"/>
                    <a:pt x="5119" y="5884"/>
                    <a:pt x="5602" y="5884"/>
                  </a:cubicBezTo>
                  <a:cubicBezTo>
                    <a:pt x="5910" y="5884"/>
                    <a:pt x="6187" y="5822"/>
                    <a:pt x="6392" y="5715"/>
                  </a:cubicBezTo>
                  <a:lnTo>
                    <a:pt x="6392" y="5715"/>
                  </a:lnTo>
                  <a:cubicBezTo>
                    <a:pt x="6241" y="6266"/>
                    <a:pt x="6467" y="7269"/>
                    <a:pt x="7244" y="7895"/>
                  </a:cubicBezTo>
                  <a:cubicBezTo>
                    <a:pt x="7766" y="8314"/>
                    <a:pt x="8360" y="8536"/>
                    <a:pt x="8851" y="8536"/>
                  </a:cubicBezTo>
                  <a:cubicBezTo>
                    <a:pt x="9183" y="8536"/>
                    <a:pt x="9467" y="8434"/>
                    <a:pt x="9650" y="8221"/>
                  </a:cubicBezTo>
                  <a:cubicBezTo>
                    <a:pt x="10076" y="7670"/>
                    <a:pt x="9700" y="6667"/>
                    <a:pt x="8798" y="5941"/>
                  </a:cubicBezTo>
                  <a:cubicBezTo>
                    <a:pt x="8306" y="5547"/>
                    <a:pt x="7717" y="5357"/>
                    <a:pt x="7229" y="5357"/>
                  </a:cubicBezTo>
                  <a:cubicBezTo>
                    <a:pt x="6971" y="5357"/>
                    <a:pt x="6740" y="5410"/>
                    <a:pt x="6567" y="5514"/>
                  </a:cubicBezTo>
                  <a:cubicBezTo>
                    <a:pt x="6717" y="4938"/>
                    <a:pt x="6417" y="4036"/>
                    <a:pt x="5665" y="3409"/>
                  </a:cubicBezTo>
                  <a:cubicBezTo>
                    <a:pt x="5126" y="2998"/>
                    <a:pt x="4538" y="2776"/>
                    <a:pt x="4058" y="2776"/>
                  </a:cubicBezTo>
                  <a:cubicBezTo>
                    <a:pt x="3778" y="2776"/>
                    <a:pt x="3534" y="2851"/>
                    <a:pt x="3359" y="3008"/>
                  </a:cubicBezTo>
                  <a:lnTo>
                    <a:pt x="2833" y="1630"/>
                  </a:lnTo>
                  <a:lnTo>
                    <a:pt x="2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930;p39">
              <a:extLst>
                <a:ext uri="{FF2B5EF4-FFF2-40B4-BE49-F238E27FC236}">
                  <a16:creationId xmlns:a16="http://schemas.microsoft.com/office/drawing/2014/main" id="{E15E272F-05C5-48D4-839E-9143ED3AD831}"/>
                </a:ext>
              </a:extLst>
            </p:cNvPr>
            <p:cNvSpPr/>
            <p:nvPr/>
          </p:nvSpPr>
          <p:spPr>
            <a:xfrm>
              <a:off x="1452525" y="2238225"/>
              <a:ext cx="258800" cy="218450"/>
            </a:xfrm>
            <a:custGeom>
              <a:avLst/>
              <a:gdLst/>
              <a:ahLst/>
              <a:cxnLst/>
              <a:rect l="l" t="t" r="r" b="b"/>
              <a:pathLst>
                <a:path w="10352" h="8738" extrusionOk="0">
                  <a:moveTo>
                    <a:pt x="2265" y="277"/>
                  </a:moveTo>
                  <a:lnTo>
                    <a:pt x="3108" y="2478"/>
                  </a:lnTo>
                  <a:cubicBezTo>
                    <a:pt x="3208" y="2678"/>
                    <a:pt x="3283" y="2904"/>
                    <a:pt x="3359" y="3104"/>
                  </a:cubicBezTo>
                  <a:cubicBezTo>
                    <a:pt x="3375" y="3153"/>
                    <a:pt x="3412" y="3180"/>
                    <a:pt x="3450" y="3180"/>
                  </a:cubicBezTo>
                  <a:cubicBezTo>
                    <a:pt x="3470" y="3180"/>
                    <a:pt x="3491" y="3172"/>
                    <a:pt x="3509" y="3154"/>
                  </a:cubicBezTo>
                  <a:cubicBezTo>
                    <a:pt x="3699" y="3001"/>
                    <a:pt x="3923" y="2939"/>
                    <a:pt x="4159" y="2939"/>
                  </a:cubicBezTo>
                  <a:cubicBezTo>
                    <a:pt x="4730" y="2939"/>
                    <a:pt x="5367" y="3304"/>
                    <a:pt x="5740" y="3605"/>
                  </a:cubicBezTo>
                  <a:cubicBezTo>
                    <a:pt x="6266" y="4057"/>
                    <a:pt x="6767" y="4859"/>
                    <a:pt x="6567" y="5585"/>
                  </a:cubicBezTo>
                  <a:cubicBezTo>
                    <a:pt x="6546" y="5647"/>
                    <a:pt x="6610" y="5692"/>
                    <a:pt x="6662" y="5692"/>
                  </a:cubicBezTo>
                  <a:cubicBezTo>
                    <a:pt x="6673" y="5692"/>
                    <a:pt x="6683" y="5690"/>
                    <a:pt x="6692" y="5686"/>
                  </a:cubicBezTo>
                  <a:cubicBezTo>
                    <a:pt x="6900" y="5578"/>
                    <a:pt x="7125" y="5532"/>
                    <a:pt x="7352" y="5532"/>
                  </a:cubicBezTo>
                  <a:cubicBezTo>
                    <a:pt x="7974" y="5532"/>
                    <a:pt x="8619" y="5877"/>
                    <a:pt x="9023" y="6262"/>
                  </a:cubicBezTo>
                  <a:cubicBezTo>
                    <a:pt x="9488" y="6703"/>
                    <a:pt x="10121" y="7575"/>
                    <a:pt x="9705" y="8223"/>
                  </a:cubicBezTo>
                  <a:lnTo>
                    <a:pt x="9705" y="8223"/>
                  </a:lnTo>
                  <a:cubicBezTo>
                    <a:pt x="9694" y="8226"/>
                    <a:pt x="9684" y="8233"/>
                    <a:pt x="9674" y="8242"/>
                  </a:cubicBezTo>
                  <a:cubicBezTo>
                    <a:pt x="9484" y="8474"/>
                    <a:pt x="9229" y="8563"/>
                    <a:pt x="8952" y="8563"/>
                  </a:cubicBezTo>
                  <a:cubicBezTo>
                    <a:pt x="8389" y="8563"/>
                    <a:pt x="7738" y="8193"/>
                    <a:pt x="7369" y="7891"/>
                  </a:cubicBezTo>
                  <a:cubicBezTo>
                    <a:pt x="6817" y="7440"/>
                    <a:pt x="6391" y="6563"/>
                    <a:pt x="6592" y="5836"/>
                  </a:cubicBezTo>
                  <a:cubicBezTo>
                    <a:pt x="6592" y="5778"/>
                    <a:pt x="6547" y="5720"/>
                    <a:pt x="6491" y="5720"/>
                  </a:cubicBezTo>
                  <a:cubicBezTo>
                    <a:pt x="6475" y="5720"/>
                    <a:pt x="6458" y="5725"/>
                    <a:pt x="6441" y="5736"/>
                  </a:cubicBezTo>
                  <a:cubicBezTo>
                    <a:pt x="6214" y="5850"/>
                    <a:pt x="5959" y="5900"/>
                    <a:pt x="5700" y="5900"/>
                  </a:cubicBezTo>
                  <a:cubicBezTo>
                    <a:pt x="5161" y="5900"/>
                    <a:pt x="4600" y="5681"/>
                    <a:pt x="4211" y="5360"/>
                  </a:cubicBezTo>
                  <a:cubicBezTo>
                    <a:pt x="3684" y="4934"/>
                    <a:pt x="3008" y="4082"/>
                    <a:pt x="3359" y="3355"/>
                  </a:cubicBezTo>
                  <a:cubicBezTo>
                    <a:pt x="3384" y="3305"/>
                    <a:pt x="3359" y="3230"/>
                    <a:pt x="3309" y="3230"/>
                  </a:cubicBezTo>
                  <a:lnTo>
                    <a:pt x="752" y="2829"/>
                  </a:lnTo>
                  <a:cubicBezTo>
                    <a:pt x="576" y="2809"/>
                    <a:pt x="415" y="2789"/>
                    <a:pt x="257" y="2770"/>
                  </a:cubicBezTo>
                  <a:lnTo>
                    <a:pt x="257" y="2770"/>
                  </a:lnTo>
                  <a:cubicBezTo>
                    <a:pt x="798" y="2088"/>
                    <a:pt x="1339" y="1405"/>
                    <a:pt x="1880" y="723"/>
                  </a:cubicBezTo>
                  <a:lnTo>
                    <a:pt x="2265" y="277"/>
                  </a:lnTo>
                  <a:close/>
                  <a:moveTo>
                    <a:pt x="2279" y="1"/>
                  </a:moveTo>
                  <a:cubicBezTo>
                    <a:pt x="2262" y="1"/>
                    <a:pt x="2246" y="7"/>
                    <a:pt x="2231" y="21"/>
                  </a:cubicBezTo>
                  <a:cubicBezTo>
                    <a:pt x="1654" y="748"/>
                    <a:pt x="1078" y="1475"/>
                    <a:pt x="502" y="2202"/>
                  </a:cubicBezTo>
                  <a:cubicBezTo>
                    <a:pt x="326" y="2377"/>
                    <a:pt x="176" y="2578"/>
                    <a:pt x="25" y="2753"/>
                  </a:cubicBezTo>
                  <a:cubicBezTo>
                    <a:pt x="0" y="2803"/>
                    <a:pt x="0" y="2904"/>
                    <a:pt x="75" y="2929"/>
                  </a:cubicBezTo>
                  <a:cubicBezTo>
                    <a:pt x="903" y="3054"/>
                    <a:pt x="1730" y="3179"/>
                    <a:pt x="2557" y="3305"/>
                  </a:cubicBezTo>
                  <a:lnTo>
                    <a:pt x="3159" y="3391"/>
                  </a:lnTo>
                  <a:lnTo>
                    <a:pt x="3159" y="3391"/>
                  </a:lnTo>
                  <a:cubicBezTo>
                    <a:pt x="2871" y="4145"/>
                    <a:pt x="3512" y="5031"/>
                    <a:pt x="4085" y="5485"/>
                  </a:cubicBezTo>
                  <a:cubicBezTo>
                    <a:pt x="4517" y="5850"/>
                    <a:pt x="5112" y="6083"/>
                    <a:pt x="5691" y="6083"/>
                  </a:cubicBezTo>
                  <a:cubicBezTo>
                    <a:pt x="5927" y="6083"/>
                    <a:pt x="6161" y="6044"/>
                    <a:pt x="6379" y="5959"/>
                  </a:cubicBezTo>
                  <a:lnTo>
                    <a:pt x="6379" y="5959"/>
                  </a:lnTo>
                  <a:cubicBezTo>
                    <a:pt x="6257" y="6746"/>
                    <a:pt x="6712" y="7625"/>
                    <a:pt x="7319" y="8092"/>
                  </a:cubicBezTo>
                  <a:cubicBezTo>
                    <a:pt x="7723" y="8399"/>
                    <a:pt x="8377" y="8737"/>
                    <a:pt x="8958" y="8737"/>
                  </a:cubicBezTo>
                  <a:cubicBezTo>
                    <a:pt x="9278" y="8737"/>
                    <a:pt x="9577" y="8635"/>
                    <a:pt x="9799" y="8368"/>
                  </a:cubicBezTo>
                  <a:lnTo>
                    <a:pt x="9799" y="8368"/>
                  </a:lnTo>
                  <a:cubicBezTo>
                    <a:pt x="9808" y="8361"/>
                    <a:pt x="9817" y="8353"/>
                    <a:pt x="9825" y="8342"/>
                  </a:cubicBezTo>
                  <a:cubicBezTo>
                    <a:pt x="10351" y="7641"/>
                    <a:pt x="9700" y="6638"/>
                    <a:pt x="9173" y="6137"/>
                  </a:cubicBezTo>
                  <a:cubicBezTo>
                    <a:pt x="8696" y="5715"/>
                    <a:pt x="7991" y="5347"/>
                    <a:pt x="7323" y="5347"/>
                  </a:cubicBezTo>
                  <a:cubicBezTo>
                    <a:pt x="7137" y="5347"/>
                    <a:pt x="6955" y="5375"/>
                    <a:pt x="6780" y="5439"/>
                  </a:cubicBezTo>
                  <a:lnTo>
                    <a:pt x="6780" y="5439"/>
                  </a:lnTo>
                  <a:cubicBezTo>
                    <a:pt x="6879" y="4651"/>
                    <a:pt x="6343" y="3868"/>
                    <a:pt x="5765" y="3405"/>
                  </a:cubicBezTo>
                  <a:cubicBezTo>
                    <a:pt x="5360" y="3085"/>
                    <a:pt x="4740" y="2764"/>
                    <a:pt x="4164" y="2764"/>
                  </a:cubicBezTo>
                  <a:cubicBezTo>
                    <a:pt x="3925" y="2764"/>
                    <a:pt x="3693" y="2820"/>
                    <a:pt x="3488" y="2953"/>
                  </a:cubicBezTo>
                  <a:lnTo>
                    <a:pt x="3488" y="2953"/>
                  </a:lnTo>
                  <a:cubicBezTo>
                    <a:pt x="3200" y="2170"/>
                    <a:pt x="2892" y="1409"/>
                    <a:pt x="2607" y="648"/>
                  </a:cubicBezTo>
                  <a:lnTo>
                    <a:pt x="2381" y="72"/>
                  </a:lnTo>
                  <a:cubicBezTo>
                    <a:pt x="2363" y="36"/>
                    <a:pt x="2321" y="1"/>
                    <a:pt x="2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931;p39">
              <a:extLst>
                <a:ext uri="{FF2B5EF4-FFF2-40B4-BE49-F238E27FC236}">
                  <a16:creationId xmlns:a16="http://schemas.microsoft.com/office/drawing/2014/main" id="{E9685449-A011-41E6-8780-DB70E33E26AD}"/>
                </a:ext>
              </a:extLst>
            </p:cNvPr>
            <p:cNvSpPr/>
            <p:nvPr/>
          </p:nvSpPr>
          <p:spPr>
            <a:xfrm>
              <a:off x="2002025" y="2240625"/>
              <a:ext cx="251900" cy="213425"/>
            </a:xfrm>
            <a:custGeom>
              <a:avLst/>
              <a:gdLst/>
              <a:ahLst/>
              <a:cxnLst/>
              <a:rect l="l" t="t" r="r" b="b"/>
              <a:pathLst>
                <a:path w="10076" h="8537" extrusionOk="0">
                  <a:moveTo>
                    <a:pt x="7895" y="1"/>
                  </a:moveTo>
                  <a:lnTo>
                    <a:pt x="7269" y="1630"/>
                  </a:lnTo>
                  <a:lnTo>
                    <a:pt x="6717" y="3008"/>
                  </a:lnTo>
                  <a:cubicBezTo>
                    <a:pt x="6542" y="2851"/>
                    <a:pt x="6298" y="2776"/>
                    <a:pt x="6020" y="2776"/>
                  </a:cubicBezTo>
                  <a:cubicBezTo>
                    <a:pt x="5541" y="2776"/>
                    <a:pt x="4959" y="2998"/>
                    <a:pt x="4436" y="3409"/>
                  </a:cubicBezTo>
                  <a:cubicBezTo>
                    <a:pt x="3659" y="4036"/>
                    <a:pt x="3359" y="4938"/>
                    <a:pt x="3534" y="5514"/>
                  </a:cubicBezTo>
                  <a:cubicBezTo>
                    <a:pt x="3352" y="5410"/>
                    <a:pt x="3119" y="5357"/>
                    <a:pt x="2860" y="5357"/>
                  </a:cubicBezTo>
                  <a:cubicBezTo>
                    <a:pt x="2370" y="5357"/>
                    <a:pt x="1787" y="5547"/>
                    <a:pt x="1279" y="5941"/>
                  </a:cubicBezTo>
                  <a:cubicBezTo>
                    <a:pt x="376" y="6667"/>
                    <a:pt x="0" y="7670"/>
                    <a:pt x="451" y="8221"/>
                  </a:cubicBezTo>
                  <a:cubicBezTo>
                    <a:pt x="624" y="8434"/>
                    <a:pt x="902" y="8536"/>
                    <a:pt x="1232" y="8536"/>
                  </a:cubicBezTo>
                  <a:cubicBezTo>
                    <a:pt x="1720" y="8536"/>
                    <a:pt x="2320" y="8314"/>
                    <a:pt x="2857" y="7895"/>
                  </a:cubicBezTo>
                  <a:cubicBezTo>
                    <a:pt x="3609" y="7269"/>
                    <a:pt x="3835" y="6266"/>
                    <a:pt x="3685" y="5715"/>
                  </a:cubicBezTo>
                  <a:lnTo>
                    <a:pt x="3685" y="5715"/>
                  </a:lnTo>
                  <a:cubicBezTo>
                    <a:pt x="3889" y="5822"/>
                    <a:pt x="4170" y="5884"/>
                    <a:pt x="4481" y="5884"/>
                  </a:cubicBezTo>
                  <a:cubicBezTo>
                    <a:pt x="4969" y="5884"/>
                    <a:pt x="5531" y="5732"/>
                    <a:pt x="5990" y="5364"/>
                  </a:cubicBezTo>
                  <a:cubicBezTo>
                    <a:pt x="6817" y="4712"/>
                    <a:pt x="7193" y="3785"/>
                    <a:pt x="6893" y="3209"/>
                  </a:cubicBezTo>
                  <a:lnTo>
                    <a:pt x="8346" y="3008"/>
                  </a:lnTo>
                  <a:lnTo>
                    <a:pt x="10076" y="2733"/>
                  </a:lnTo>
                  <a:lnTo>
                    <a:pt x="8998" y="1379"/>
                  </a:lnTo>
                  <a:lnTo>
                    <a:pt x="78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932;p39">
              <a:extLst>
                <a:ext uri="{FF2B5EF4-FFF2-40B4-BE49-F238E27FC236}">
                  <a16:creationId xmlns:a16="http://schemas.microsoft.com/office/drawing/2014/main" id="{5980B888-29B5-44DB-84D1-8DB0D85A84D9}"/>
                </a:ext>
              </a:extLst>
            </p:cNvPr>
            <p:cNvSpPr/>
            <p:nvPr/>
          </p:nvSpPr>
          <p:spPr>
            <a:xfrm>
              <a:off x="1997625" y="2238225"/>
              <a:ext cx="258800" cy="218450"/>
            </a:xfrm>
            <a:custGeom>
              <a:avLst/>
              <a:gdLst/>
              <a:ahLst/>
              <a:cxnLst/>
              <a:rect l="l" t="t" r="r" b="b"/>
              <a:pathLst>
                <a:path w="10352" h="8738" extrusionOk="0">
                  <a:moveTo>
                    <a:pt x="8085" y="281"/>
                  </a:moveTo>
                  <a:lnTo>
                    <a:pt x="8085" y="281"/>
                  </a:lnTo>
                  <a:cubicBezTo>
                    <a:pt x="8632" y="949"/>
                    <a:pt x="9179" y="1638"/>
                    <a:pt x="9725" y="2327"/>
                  </a:cubicBezTo>
                  <a:cubicBezTo>
                    <a:pt x="9862" y="2464"/>
                    <a:pt x="9984" y="2617"/>
                    <a:pt x="10102" y="2772"/>
                  </a:cubicBezTo>
                  <a:lnTo>
                    <a:pt x="10102" y="2772"/>
                  </a:lnTo>
                  <a:cubicBezTo>
                    <a:pt x="9317" y="2891"/>
                    <a:pt x="8531" y="3010"/>
                    <a:pt x="7745" y="3129"/>
                  </a:cubicBezTo>
                  <a:cubicBezTo>
                    <a:pt x="7520" y="3154"/>
                    <a:pt x="7294" y="3204"/>
                    <a:pt x="7069" y="3230"/>
                  </a:cubicBezTo>
                  <a:cubicBezTo>
                    <a:pt x="6993" y="3230"/>
                    <a:pt x="6968" y="3305"/>
                    <a:pt x="6993" y="3355"/>
                  </a:cubicBezTo>
                  <a:cubicBezTo>
                    <a:pt x="7369" y="4082"/>
                    <a:pt x="6668" y="4934"/>
                    <a:pt x="6141" y="5360"/>
                  </a:cubicBezTo>
                  <a:cubicBezTo>
                    <a:pt x="5752" y="5681"/>
                    <a:pt x="5191" y="5900"/>
                    <a:pt x="4652" y="5900"/>
                  </a:cubicBezTo>
                  <a:cubicBezTo>
                    <a:pt x="4393" y="5900"/>
                    <a:pt x="4138" y="5850"/>
                    <a:pt x="3911" y="5736"/>
                  </a:cubicBezTo>
                  <a:cubicBezTo>
                    <a:pt x="3894" y="5725"/>
                    <a:pt x="3877" y="5720"/>
                    <a:pt x="3861" y="5720"/>
                  </a:cubicBezTo>
                  <a:cubicBezTo>
                    <a:pt x="3807" y="5720"/>
                    <a:pt x="3766" y="5778"/>
                    <a:pt x="3785" y="5836"/>
                  </a:cubicBezTo>
                  <a:cubicBezTo>
                    <a:pt x="3961" y="6563"/>
                    <a:pt x="3535" y="7440"/>
                    <a:pt x="2983" y="7891"/>
                  </a:cubicBezTo>
                  <a:cubicBezTo>
                    <a:pt x="2614" y="8193"/>
                    <a:pt x="1963" y="8563"/>
                    <a:pt x="1400" y="8563"/>
                  </a:cubicBezTo>
                  <a:cubicBezTo>
                    <a:pt x="1137" y="8563"/>
                    <a:pt x="893" y="8482"/>
                    <a:pt x="706" y="8276"/>
                  </a:cubicBezTo>
                  <a:lnTo>
                    <a:pt x="706" y="8276"/>
                  </a:lnTo>
                  <a:cubicBezTo>
                    <a:pt x="705" y="8273"/>
                    <a:pt x="704" y="8270"/>
                    <a:pt x="703" y="8267"/>
                  </a:cubicBezTo>
                  <a:cubicBezTo>
                    <a:pt x="201" y="7616"/>
                    <a:pt x="853" y="6713"/>
                    <a:pt x="1329" y="6262"/>
                  </a:cubicBezTo>
                  <a:cubicBezTo>
                    <a:pt x="1733" y="5877"/>
                    <a:pt x="2378" y="5532"/>
                    <a:pt x="3000" y="5532"/>
                  </a:cubicBezTo>
                  <a:cubicBezTo>
                    <a:pt x="3227" y="5532"/>
                    <a:pt x="3452" y="5578"/>
                    <a:pt x="3660" y="5686"/>
                  </a:cubicBezTo>
                  <a:cubicBezTo>
                    <a:pt x="3673" y="5690"/>
                    <a:pt x="3687" y="5692"/>
                    <a:pt x="3699" y="5692"/>
                  </a:cubicBezTo>
                  <a:cubicBezTo>
                    <a:pt x="3759" y="5692"/>
                    <a:pt x="3806" y="5647"/>
                    <a:pt x="3785" y="5585"/>
                  </a:cubicBezTo>
                  <a:cubicBezTo>
                    <a:pt x="3610" y="4859"/>
                    <a:pt x="4086" y="4057"/>
                    <a:pt x="4612" y="3605"/>
                  </a:cubicBezTo>
                  <a:cubicBezTo>
                    <a:pt x="4985" y="3304"/>
                    <a:pt x="5622" y="2939"/>
                    <a:pt x="6194" y="2939"/>
                  </a:cubicBezTo>
                  <a:cubicBezTo>
                    <a:pt x="6429" y="2939"/>
                    <a:pt x="6653" y="3001"/>
                    <a:pt x="6843" y="3154"/>
                  </a:cubicBezTo>
                  <a:cubicBezTo>
                    <a:pt x="6861" y="3172"/>
                    <a:pt x="6882" y="3180"/>
                    <a:pt x="6902" y="3180"/>
                  </a:cubicBezTo>
                  <a:cubicBezTo>
                    <a:pt x="6940" y="3180"/>
                    <a:pt x="6977" y="3153"/>
                    <a:pt x="6993" y="3104"/>
                  </a:cubicBezTo>
                  <a:lnTo>
                    <a:pt x="7921" y="698"/>
                  </a:lnTo>
                  <a:cubicBezTo>
                    <a:pt x="7975" y="552"/>
                    <a:pt x="8030" y="419"/>
                    <a:pt x="8085" y="281"/>
                  </a:cubicBezTo>
                  <a:close/>
                  <a:moveTo>
                    <a:pt x="8092" y="1"/>
                  </a:moveTo>
                  <a:cubicBezTo>
                    <a:pt x="8044" y="1"/>
                    <a:pt x="7989" y="36"/>
                    <a:pt x="7971" y="72"/>
                  </a:cubicBezTo>
                  <a:lnTo>
                    <a:pt x="7069" y="2428"/>
                  </a:lnTo>
                  <a:cubicBezTo>
                    <a:pt x="7008" y="2590"/>
                    <a:pt x="6930" y="2770"/>
                    <a:pt x="6863" y="2952"/>
                  </a:cubicBezTo>
                  <a:lnTo>
                    <a:pt x="6863" y="2952"/>
                  </a:lnTo>
                  <a:cubicBezTo>
                    <a:pt x="6658" y="2819"/>
                    <a:pt x="6427" y="2764"/>
                    <a:pt x="6188" y="2764"/>
                  </a:cubicBezTo>
                  <a:cubicBezTo>
                    <a:pt x="5612" y="2764"/>
                    <a:pt x="4992" y="3085"/>
                    <a:pt x="4587" y="3405"/>
                  </a:cubicBezTo>
                  <a:cubicBezTo>
                    <a:pt x="4009" y="3868"/>
                    <a:pt x="3473" y="4651"/>
                    <a:pt x="3572" y="5439"/>
                  </a:cubicBezTo>
                  <a:lnTo>
                    <a:pt x="3572" y="5439"/>
                  </a:lnTo>
                  <a:cubicBezTo>
                    <a:pt x="3398" y="5375"/>
                    <a:pt x="3215" y="5347"/>
                    <a:pt x="3030" y="5347"/>
                  </a:cubicBezTo>
                  <a:cubicBezTo>
                    <a:pt x="2363" y="5347"/>
                    <a:pt x="1663" y="5715"/>
                    <a:pt x="1204" y="6137"/>
                  </a:cubicBezTo>
                  <a:cubicBezTo>
                    <a:pt x="653" y="6638"/>
                    <a:pt x="1" y="7641"/>
                    <a:pt x="527" y="8342"/>
                  </a:cubicBezTo>
                  <a:cubicBezTo>
                    <a:pt x="535" y="8353"/>
                    <a:pt x="544" y="8361"/>
                    <a:pt x="553" y="8368"/>
                  </a:cubicBezTo>
                  <a:lnTo>
                    <a:pt x="553" y="8368"/>
                  </a:lnTo>
                  <a:cubicBezTo>
                    <a:pt x="775" y="8635"/>
                    <a:pt x="1074" y="8737"/>
                    <a:pt x="1394" y="8737"/>
                  </a:cubicBezTo>
                  <a:cubicBezTo>
                    <a:pt x="1975" y="8737"/>
                    <a:pt x="2629" y="8399"/>
                    <a:pt x="3033" y="8092"/>
                  </a:cubicBezTo>
                  <a:cubicBezTo>
                    <a:pt x="3638" y="7627"/>
                    <a:pt x="4092" y="6752"/>
                    <a:pt x="3994" y="5967"/>
                  </a:cubicBezTo>
                  <a:lnTo>
                    <a:pt x="3994" y="5967"/>
                  </a:lnTo>
                  <a:cubicBezTo>
                    <a:pt x="4207" y="6046"/>
                    <a:pt x="4436" y="6083"/>
                    <a:pt x="4667" y="6083"/>
                  </a:cubicBezTo>
                  <a:cubicBezTo>
                    <a:pt x="5251" y="6083"/>
                    <a:pt x="5852" y="5850"/>
                    <a:pt x="6267" y="5485"/>
                  </a:cubicBezTo>
                  <a:cubicBezTo>
                    <a:pt x="6841" y="5031"/>
                    <a:pt x="7483" y="4143"/>
                    <a:pt x="7214" y="3387"/>
                  </a:cubicBezTo>
                  <a:lnTo>
                    <a:pt x="7214" y="3387"/>
                  </a:lnTo>
                  <a:cubicBezTo>
                    <a:pt x="8026" y="3266"/>
                    <a:pt x="8839" y="3123"/>
                    <a:pt x="9675" y="3004"/>
                  </a:cubicBezTo>
                  <a:cubicBezTo>
                    <a:pt x="9876" y="2979"/>
                    <a:pt x="10076" y="2954"/>
                    <a:pt x="10277" y="2929"/>
                  </a:cubicBezTo>
                  <a:cubicBezTo>
                    <a:pt x="10352" y="2904"/>
                    <a:pt x="10352" y="2803"/>
                    <a:pt x="10327" y="2753"/>
                  </a:cubicBezTo>
                  <a:cubicBezTo>
                    <a:pt x="9750" y="2052"/>
                    <a:pt x="9174" y="1325"/>
                    <a:pt x="8597" y="598"/>
                  </a:cubicBezTo>
                  <a:cubicBezTo>
                    <a:pt x="8447" y="423"/>
                    <a:pt x="8297" y="222"/>
                    <a:pt x="8146" y="21"/>
                  </a:cubicBezTo>
                  <a:cubicBezTo>
                    <a:pt x="8132" y="7"/>
                    <a:pt x="8113" y="1"/>
                    <a:pt x="80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933;p39">
              <a:extLst>
                <a:ext uri="{FF2B5EF4-FFF2-40B4-BE49-F238E27FC236}">
                  <a16:creationId xmlns:a16="http://schemas.microsoft.com/office/drawing/2014/main" id="{4B06AD95-EE26-4DA5-91E1-8065EBEEBAB3}"/>
                </a:ext>
              </a:extLst>
            </p:cNvPr>
            <p:cNvSpPr/>
            <p:nvPr/>
          </p:nvSpPr>
          <p:spPr>
            <a:xfrm>
              <a:off x="1528325" y="2290125"/>
              <a:ext cx="652300" cy="552025"/>
            </a:xfrm>
            <a:custGeom>
              <a:avLst/>
              <a:gdLst/>
              <a:ahLst/>
              <a:cxnLst/>
              <a:rect l="l" t="t" r="r" b="b"/>
              <a:pathLst>
                <a:path w="26092" h="22081" extrusionOk="0">
                  <a:moveTo>
                    <a:pt x="13059" y="1"/>
                  </a:moveTo>
                  <a:cubicBezTo>
                    <a:pt x="5840" y="1"/>
                    <a:pt x="1" y="4938"/>
                    <a:pt x="1" y="11028"/>
                  </a:cubicBezTo>
                  <a:cubicBezTo>
                    <a:pt x="1" y="17144"/>
                    <a:pt x="5840" y="22081"/>
                    <a:pt x="13059" y="22081"/>
                  </a:cubicBezTo>
                  <a:cubicBezTo>
                    <a:pt x="20252" y="22081"/>
                    <a:pt x="26091" y="17144"/>
                    <a:pt x="26091" y="11028"/>
                  </a:cubicBezTo>
                  <a:cubicBezTo>
                    <a:pt x="26091" y="4938"/>
                    <a:pt x="20252" y="1"/>
                    <a:pt x="130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934;p39">
              <a:extLst>
                <a:ext uri="{FF2B5EF4-FFF2-40B4-BE49-F238E27FC236}">
                  <a16:creationId xmlns:a16="http://schemas.microsoft.com/office/drawing/2014/main" id="{5B5AAA54-ED6A-4E79-8DD7-47475AF5CEF2}"/>
                </a:ext>
              </a:extLst>
            </p:cNvPr>
            <p:cNvSpPr/>
            <p:nvPr/>
          </p:nvSpPr>
          <p:spPr>
            <a:xfrm>
              <a:off x="1521450" y="2288000"/>
              <a:ext cx="661675" cy="556225"/>
            </a:xfrm>
            <a:custGeom>
              <a:avLst/>
              <a:gdLst/>
              <a:ahLst/>
              <a:cxnLst/>
              <a:rect l="l" t="t" r="r" b="b"/>
              <a:pathLst>
                <a:path w="26467" h="22249" extrusionOk="0">
                  <a:moveTo>
                    <a:pt x="13305" y="189"/>
                  </a:moveTo>
                  <a:cubicBezTo>
                    <a:pt x="14187" y="189"/>
                    <a:pt x="15070" y="264"/>
                    <a:pt x="15940" y="411"/>
                  </a:cubicBezTo>
                  <a:cubicBezTo>
                    <a:pt x="18421" y="838"/>
                    <a:pt x="20802" y="1890"/>
                    <a:pt x="22682" y="3569"/>
                  </a:cubicBezTo>
                  <a:cubicBezTo>
                    <a:pt x="24411" y="5098"/>
                    <a:pt x="25715" y="7128"/>
                    <a:pt x="26116" y="9434"/>
                  </a:cubicBezTo>
                  <a:cubicBezTo>
                    <a:pt x="26241" y="9985"/>
                    <a:pt x="26291" y="10562"/>
                    <a:pt x="26291" y="11113"/>
                  </a:cubicBezTo>
                  <a:cubicBezTo>
                    <a:pt x="26266" y="13469"/>
                    <a:pt x="25389" y="15700"/>
                    <a:pt x="23885" y="17479"/>
                  </a:cubicBezTo>
                  <a:cubicBezTo>
                    <a:pt x="22281" y="19359"/>
                    <a:pt x="20101" y="20687"/>
                    <a:pt x="17770" y="21414"/>
                  </a:cubicBezTo>
                  <a:cubicBezTo>
                    <a:pt x="16341" y="21844"/>
                    <a:pt x="14850" y="22059"/>
                    <a:pt x="13358" y="22059"/>
                  </a:cubicBezTo>
                  <a:cubicBezTo>
                    <a:pt x="12154" y="22059"/>
                    <a:pt x="10949" y="21919"/>
                    <a:pt x="9775" y="21640"/>
                  </a:cubicBezTo>
                  <a:cubicBezTo>
                    <a:pt x="7369" y="21063"/>
                    <a:pt x="5088" y="19885"/>
                    <a:pt x="3334" y="18081"/>
                  </a:cubicBezTo>
                  <a:cubicBezTo>
                    <a:pt x="1704" y="16427"/>
                    <a:pt x="602" y="14271"/>
                    <a:pt x="401" y="11965"/>
                  </a:cubicBezTo>
                  <a:cubicBezTo>
                    <a:pt x="201" y="9635"/>
                    <a:pt x="877" y="7354"/>
                    <a:pt x="2231" y="5474"/>
                  </a:cubicBezTo>
                  <a:cubicBezTo>
                    <a:pt x="3659" y="3494"/>
                    <a:pt x="5714" y="2015"/>
                    <a:pt x="7995" y="1163"/>
                  </a:cubicBezTo>
                  <a:cubicBezTo>
                    <a:pt x="9681" y="506"/>
                    <a:pt x="11491" y="189"/>
                    <a:pt x="13305" y="189"/>
                  </a:cubicBezTo>
                  <a:close/>
                  <a:moveTo>
                    <a:pt x="13364" y="1"/>
                  </a:moveTo>
                  <a:cubicBezTo>
                    <a:pt x="12148" y="1"/>
                    <a:pt x="10931" y="147"/>
                    <a:pt x="9750" y="437"/>
                  </a:cubicBezTo>
                  <a:cubicBezTo>
                    <a:pt x="7293" y="1013"/>
                    <a:pt x="4963" y="2241"/>
                    <a:pt x="3183" y="4046"/>
                  </a:cubicBezTo>
                  <a:cubicBezTo>
                    <a:pt x="1554" y="5725"/>
                    <a:pt x="451" y="7905"/>
                    <a:pt x="226" y="10236"/>
                  </a:cubicBezTo>
                  <a:cubicBezTo>
                    <a:pt x="0" y="12592"/>
                    <a:pt x="702" y="14948"/>
                    <a:pt x="2080" y="16878"/>
                  </a:cubicBezTo>
                  <a:cubicBezTo>
                    <a:pt x="3509" y="18883"/>
                    <a:pt x="5589" y="20361"/>
                    <a:pt x="7870" y="21239"/>
                  </a:cubicBezTo>
                  <a:cubicBezTo>
                    <a:pt x="9594" y="21915"/>
                    <a:pt x="11431" y="22249"/>
                    <a:pt x="13275" y="22249"/>
                  </a:cubicBezTo>
                  <a:cubicBezTo>
                    <a:pt x="14166" y="22249"/>
                    <a:pt x="15058" y="22171"/>
                    <a:pt x="15940" y="22016"/>
                  </a:cubicBezTo>
                  <a:cubicBezTo>
                    <a:pt x="18446" y="21590"/>
                    <a:pt x="20877" y="20512"/>
                    <a:pt x="22807" y="18808"/>
                  </a:cubicBezTo>
                  <a:cubicBezTo>
                    <a:pt x="24587" y="17254"/>
                    <a:pt x="25890" y="15173"/>
                    <a:pt x="26316" y="12843"/>
                  </a:cubicBezTo>
                  <a:cubicBezTo>
                    <a:pt x="26416" y="12266"/>
                    <a:pt x="26466" y="11690"/>
                    <a:pt x="26466" y="11113"/>
                  </a:cubicBezTo>
                  <a:cubicBezTo>
                    <a:pt x="26466" y="8757"/>
                    <a:pt x="25564" y="6502"/>
                    <a:pt x="24060" y="4697"/>
                  </a:cubicBezTo>
                  <a:cubicBezTo>
                    <a:pt x="22456" y="2792"/>
                    <a:pt x="20226" y="1414"/>
                    <a:pt x="17845" y="687"/>
                  </a:cubicBezTo>
                  <a:cubicBezTo>
                    <a:pt x="16398" y="228"/>
                    <a:pt x="14881" y="1"/>
                    <a:pt x="13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935;p39">
              <a:extLst>
                <a:ext uri="{FF2B5EF4-FFF2-40B4-BE49-F238E27FC236}">
                  <a16:creationId xmlns:a16="http://schemas.microsoft.com/office/drawing/2014/main" id="{3A5219D2-C135-42AB-BD72-21CDFC49EE3C}"/>
                </a:ext>
              </a:extLst>
            </p:cNvPr>
            <p:cNvSpPr/>
            <p:nvPr/>
          </p:nvSpPr>
          <p:spPr>
            <a:xfrm>
              <a:off x="1578450" y="2313300"/>
              <a:ext cx="552050" cy="394775"/>
            </a:xfrm>
            <a:custGeom>
              <a:avLst/>
              <a:gdLst/>
              <a:ahLst/>
              <a:cxnLst/>
              <a:rect l="l" t="t" r="r" b="b"/>
              <a:pathLst>
                <a:path w="22082" h="15791" extrusionOk="0">
                  <a:moveTo>
                    <a:pt x="11054" y="1"/>
                  </a:moveTo>
                  <a:cubicBezTo>
                    <a:pt x="4938" y="1"/>
                    <a:pt x="1" y="3535"/>
                    <a:pt x="1" y="7896"/>
                  </a:cubicBezTo>
                  <a:cubicBezTo>
                    <a:pt x="1" y="12257"/>
                    <a:pt x="4938" y="15791"/>
                    <a:pt x="11054" y="15791"/>
                  </a:cubicBezTo>
                  <a:cubicBezTo>
                    <a:pt x="17144" y="15791"/>
                    <a:pt x="22081" y="12257"/>
                    <a:pt x="22081" y="7896"/>
                  </a:cubicBezTo>
                  <a:cubicBezTo>
                    <a:pt x="22081" y="3535"/>
                    <a:pt x="17144" y="1"/>
                    <a:pt x="11054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936;p39">
              <a:extLst>
                <a:ext uri="{FF2B5EF4-FFF2-40B4-BE49-F238E27FC236}">
                  <a16:creationId xmlns:a16="http://schemas.microsoft.com/office/drawing/2014/main" id="{3A048EC7-4530-4CE6-90EE-D9F4A2F83F1A}"/>
                </a:ext>
              </a:extLst>
            </p:cNvPr>
            <p:cNvSpPr/>
            <p:nvPr/>
          </p:nvSpPr>
          <p:spPr>
            <a:xfrm>
              <a:off x="1990125" y="2425475"/>
              <a:ext cx="147875" cy="147900"/>
            </a:xfrm>
            <a:custGeom>
              <a:avLst/>
              <a:gdLst/>
              <a:ahLst/>
              <a:cxnLst/>
              <a:rect l="l" t="t" r="r" b="b"/>
              <a:pathLst>
                <a:path w="5915" h="5916" extrusionOk="0">
                  <a:moveTo>
                    <a:pt x="2958" y="0"/>
                  </a:moveTo>
                  <a:cubicBezTo>
                    <a:pt x="1328" y="0"/>
                    <a:pt x="0" y="1329"/>
                    <a:pt x="0" y="2958"/>
                  </a:cubicBezTo>
                  <a:cubicBezTo>
                    <a:pt x="0" y="4587"/>
                    <a:pt x="1328" y="5915"/>
                    <a:pt x="2958" y="5915"/>
                  </a:cubicBezTo>
                  <a:cubicBezTo>
                    <a:pt x="4587" y="5915"/>
                    <a:pt x="5915" y="4587"/>
                    <a:pt x="5915" y="2958"/>
                  </a:cubicBezTo>
                  <a:cubicBezTo>
                    <a:pt x="5915" y="1329"/>
                    <a:pt x="4587" y="0"/>
                    <a:pt x="29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937;p39">
              <a:extLst>
                <a:ext uri="{FF2B5EF4-FFF2-40B4-BE49-F238E27FC236}">
                  <a16:creationId xmlns:a16="http://schemas.microsoft.com/office/drawing/2014/main" id="{842744EE-8C71-42DA-8DF4-95F374C005E8}"/>
                </a:ext>
              </a:extLst>
            </p:cNvPr>
            <p:cNvSpPr/>
            <p:nvPr/>
          </p:nvSpPr>
          <p:spPr>
            <a:xfrm>
              <a:off x="1988225" y="2423375"/>
              <a:ext cx="157925" cy="151825"/>
            </a:xfrm>
            <a:custGeom>
              <a:avLst/>
              <a:gdLst/>
              <a:ahLst/>
              <a:cxnLst/>
              <a:rect l="l" t="t" r="r" b="b"/>
              <a:pathLst>
                <a:path w="6317" h="6073" extrusionOk="0">
                  <a:moveTo>
                    <a:pt x="3018" y="171"/>
                  </a:moveTo>
                  <a:cubicBezTo>
                    <a:pt x="3850" y="171"/>
                    <a:pt x="4676" y="540"/>
                    <a:pt x="5239" y="1212"/>
                  </a:cubicBezTo>
                  <a:cubicBezTo>
                    <a:pt x="6016" y="2139"/>
                    <a:pt x="6116" y="3493"/>
                    <a:pt x="5490" y="4520"/>
                  </a:cubicBezTo>
                  <a:cubicBezTo>
                    <a:pt x="4960" y="5390"/>
                    <a:pt x="3999" y="5900"/>
                    <a:pt x="3002" y="5900"/>
                  </a:cubicBezTo>
                  <a:cubicBezTo>
                    <a:pt x="2821" y="5900"/>
                    <a:pt x="2638" y="5883"/>
                    <a:pt x="2457" y="5849"/>
                  </a:cubicBezTo>
                  <a:cubicBezTo>
                    <a:pt x="1154" y="5573"/>
                    <a:pt x="176" y="4370"/>
                    <a:pt x="176" y="3042"/>
                  </a:cubicBezTo>
                  <a:cubicBezTo>
                    <a:pt x="176" y="1839"/>
                    <a:pt x="928" y="736"/>
                    <a:pt x="2081" y="335"/>
                  </a:cubicBezTo>
                  <a:cubicBezTo>
                    <a:pt x="2385" y="224"/>
                    <a:pt x="2702" y="171"/>
                    <a:pt x="3018" y="171"/>
                  </a:cubicBezTo>
                  <a:close/>
                  <a:moveTo>
                    <a:pt x="3021" y="1"/>
                  </a:moveTo>
                  <a:cubicBezTo>
                    <a:pt x="2825" y="1"/>
                    <a:pt x="2628" y="20"/>
                    <a:pt x="2432" y="59"/>
                  </a:cubicBezTo>
                  <a:cubicBezTo>
                    <a:pt x="1029" y="335"/>
                    <a:pt x="1" y="1613"/>
                    <a:pt x="1" y="3042"/>
                  </a:cubicBezTo>
                  <a:cubicBezTo>
                    <a:pt x="1" y="4295"/>
                    <a:pt x="803" y="5448"/>
                    <a:pt x="2006" y="5899"/>
                  </a:cubicBezTo>
                  <a:cubicBezTo>
                    <a:pt x="2330" y="6016"/>
                    <a:pt x="2669" y="6072"/>
                    <a:pt x="3008" y="6072"/>
                  </a:cubicBezTo>
                  <a:cubicBezTo>
                    <a:pt x="3901" y="6072"/>
                    <a:pt x="4790" y="5680"/>
                    <a:pt x="5389" y="4971"/>
                  </a:cubicBezTo>
                  <a:cubicBezTo>
                    <a:pt x="6191" y="3994"/>
                    <a:pt x="6317" y="2565"/>
                    <a:pt x="5640" y="1463"/>
                  </a:cubicBezTo>
                  <a:cubicBezTo>
                    <a:pt x="5090" y="553"/>
                    <a:pt x="4077" y="1"/>
                    <a:pt x="3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938;p39">
              <a:extLst>
                <a:ext uri="{FF2B5EF4-FFF2-40B4-BE49-F238E27FC236}">
                  <a16:creationId xmlns:a16="http://schemas.microsoft.com/office/drawing/2014/main" id="{CCDF6571-21C7-41CF-A18F-1316A9557C0C}"/>
                </a:ext>
              </a:extLst>
            </p:cNvPr>
            <p:cNvSpPr/>
            <p:nvPr/>
          </p:nvSpPr>
          <p:spPr>
            <a:xfrm>
              <a:off x="2013925" y="2449900"/>
              <a:ext cx="100275" cy="100900"/>
            </a:xfrm>
            <a:custGeom>
              <a:avLst/>
              <a:gdLst/>
              <a:ahLst/>
              <a:cxnLst/>
              <a:rect l="l" t="t" r="r" b="b"/>
              <a:pathLst>
                <a:path w="4011" h="4036" extrusionOk="0">
                  <a:moveTo>
                    <a:pt x="2006" y="1"/>
                  </a:moveTo>
                  <a:cubicBezTo>
                    <a:pt x="903" y="1"/>
                    <a:pt x="1" y="903"/>
                    <a:pt x="1" y="2006"/>
                  </a:cubicBezTo>
                  <a:cubicBezTo>
                    <a:pt x="1" y="3134"/>
                    <a:pt x="903" y="4036"/>
                    <a:pt x="2006" y="4036"/>
                  </a:cubicBezTo>
                  <a:cubicBezTo>
                    <a:pt x="3133" y="4036"/>
                    <a:pt x="4011" y="3134"/>
                    <a:pt x="4011" y="2006"/>
                  </a:cubicBezTo>
                  <a:cubicBezTo>
                    <a:pt x="4011" y="903"/>
                    <a:pt x="3133" y="1"/>
                    <a:pt x="2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939;p39">
              <a:extLst>
                <a:ext uri="{FF2B5EF4-FFF2-40B4-BE49-F238E27FC236}">
                  <a16:creationId xmlns:a16="http://schemas.microsoft.com/office/drawing/2014/main" id="{F2E07B96-C12F-487E-BFBD-69D72E61CA96}"/>
                </a:ext>
              </a:extLst>
            </p:cNvPr>
            <p:cNvSpPr/>
            <p:nvPr/>
          </p:nvSpPr>
          <p:spPr>
            <a:xfrm>
              <a:off x="2018950" y="2448025"/>
              <a:ext cx="32600" cy="31975"/>
            </a:xfrm>
            <a:custGeom>
              <a:avLst/>
              <a:gdLst/>
              <a:ahLst/>
              <a:cxnLst/>
              <a:rect l="l" t="t" r="r" b="b"/>
              <a:pathLst>
                <a:path w="1304" h="1279" extrusionOk="0">
                  <a:moveTo>
                    <a:pt x="652" y="0"/>
                  </a:moveTo>
                  <a:cubicBezTo>
                    <a:pt x="301" y="0"/>
                    <a:pt x="0" y="276"/>
                    <a:pt x="0" y="627"/>
                  </a:cubicBezTo>
                  <a:cubicBezTo>
                    <a:pt x="0" y="978"/>
                    <a:pt x="301" y="1279"/>
                    <a:pt x="652" y="1279"/>
                  </a:cubicBezTo>
                  <a:cubicBezTo>
                    <a:pt x="1003" y="1279"/>
                    <a:pt x="1303" y="978"/>
                    <a:pt x="1303" y="627"/>
                  </a:cubicBezTo>
                  <a:cubicBezTo>
                    <a:pt x="1303" y="276"/>
                    <a:pt x="1003" y="0"/>
                    <a:pt x="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940;p39">
              <a:extLst>
                <a:ext uri="{FF2B5EF4-FFF2-40B4-BE49-F238E27FC236}">
                  <a16:creationId xmlns:a16="http://schemas.microsoft.com/office/drawing/2014/main" id="{7E1B9308-0B9A-4A96-9BBA-C6E20E6768B8}"/>
                </a:ext>
              </a:extLst>
            </p:cNvPr>
            <p:cNvSpPr/>
            <p:nvPr/>
          </p:nvSpPr>
          <p:spPr>
            <a:xfrm>
              <a:off x="1570950" y="2424225"/>
              <a:ext cx="147875" cy="147875"/>
            </a:xfrm>
            <a:custGeom>
              <a:avLst/>
              <a:gdLst/>
              <a:ahLst/>
              <a:cxnLst/>
              <a:rect l="l" t="t" r="r" b="b"/>
              <a:pathLst>
                <a:path w="5915" h="5915" extrusionOk="0">
                  <a:moveTo>
                    <a:pt x="2958" y="0"/>
                  </a:moveTo>
                  <a:cubicBezTo>
                    <a:pt x="1328" y="0"/>
                    <a:pt x="0" y="1328"/>
                    <a:pt x="0" y="2957"/>
                  </a:cubicBezTo>
                  <a:cubicBezTo>
                    <a:pt x="0" y="4587"/>
                    <a:pt x="1328" y="5915"/>
                    <a:pt x="2958" y="5915"/>
                  </a:cubicBezTo>
                  <a:cubicBezTo>
                    <a:pt x="4587" y="5915"/>
                    <a:pt x="5915" y="4587"/>
                    <a:pt x="5915" y="2957"/>
                  </a:cubicBezTo>
                  <a:cubicBezTo>
                    <a:pt x="5915" y="1328"/>
                    <a:pt x="4587" y="0"/>
                    <a:pt x="29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941;p39">
              <a:extLst>
                <a:ext uri="{FF2B5EF4-FFF2-40B4-BE49-F238E27FC236}">
                  <a16:creationId xmlns:a16="http://schemas.microsoft.com/office/drawing/2014/main" id="{9D343F47-1F01-4E49-8D51-3025C7957300}"/>
                </a:ext>
              </a:extLst>
            </p:cNvPr>
            <p:cNvSpPr/>
            <p:nvPr/>
          </p:nvSpPr>
          <p:spPr>
            <a:xfrm>
              <a:off x="1568975" y="2422125"/>
              <a:ext cx="157375" cy="152225"/>
            </a:xfrm>
            <a:custGeom>
              <a:avLst/>
              <a:gdLst/>
              <a:ahLst/>
              <a:cxnLst/>
              <a:rect l="l" t="t" r="r" b="b"/>
              <a:pathLst>
                <a:path w="6295" h="6089" extrusionOk="0">
                  <a:moveTo>
                    <a:pt x="3017" y="195"/>
                  </a:moveTo>
                  <a:cubicBezTo>
                    <a:pt x="3856" y="195"/>
                    <a:pt x="4680" y="559"/>
                    <a:pt x="5242" y="1212"/>
                  </a:cubicBezTo>
                  <a:cubicBezTo>
                    <a:pt x="6019" y="2139"/>
                    <a:pt x="6119" y="3493"/>
                    <a:pt x="5493" y="4520"/>
                  </a:cubicBezTo>
                  <a:cubicBezTo>
                    <a:pt x="4967" y="5382"/>
                    <a:pt x="4019" y="5909"/>
                    <a:pt x="3032" y="5909"/>
                  </a:cubicBezTo>
                  <a:cubicBezTo>
                    <a:pt x="2842" y="5909"/>
                    <a:pt x="2650" y="5889"/>
                    <a:pt x="2460" y="5849"/>
                  </a:cubicBezTo>
                  <a:cubicBezTo>
                    <a:pt x="1132" y="5573"/>
                    <a:pt x="179" y="4395"/>
                    <a:pt x="179" y="3041"/>
                  </a:cubicBezTo>
                  <a:cubicBezTo>
                    <a:pt x="179" y="1838"/>
                    <a:pt x="931" y="761"/>
                    <a:pt x="2059" y="360"/>
                  </a:cubicBezTo>
                  <a:cubicBezTo>
                    <a:pt x="2371" y="249"/>
                    <a:pt x="2695" y="195"/>
                    <a:pt x="3017" y="195"/>
                  </a:cubicBezTo>
                  <a:close/>
                  <a:moveTo>
                    <a:pt x="3024" y="1"/>
                  </a:moveTo>
                  <a:cubicBezTo>
                    <a:pt x="2828" y="1"/>
                    <a:pt x="2631" y="20"/>
                    <a:pt x="2435" y="59"/>
                  </a:cubicBezTo>
                  <a:cubicBezTo>
                    <a:pt x="1045" y="332"/>
                    <a:pt x="24" y="1589"/>
                    <a:pt x="4" y="3001"/>
                  </a:cubicBezTo>
                  <a:lnTo>
                    <a:pt x="4" y="3001"/>
                  </a:lnTo>
                  <a:cubicBezTo>
                    <a:pt x="1" y="3012"/>
                    <a:pt x="1" y="3026"/>
                    <a:pt x="4" y="3041"/>
                  </a:cubicBezTo>
                  <a:cubicBezTo>
                    <a:pt x="4" y="3041"/>
                    <a:pt x="4" y="3041"/>
                    <a:pt x="4" y="3041"/>
                  </a:cubicBezTo>
                  <a:lnTo>
                    <a:pt x="4" y="3041"/>
                  </a:lnTo>
                  <a:cubicBezTo>
                    <a:pt x="1" y="3057"/>
                    <a:pt x="1" y="3071"/>
                    <a:pt x="4" y="3082"/>
                  </a:cubicBezTo>
                  <a:lnTo>
                    <a:pt x="4" y="3082"/>
                  </a:lnTo>
                  <a:cubicBezTo>
                    <a:pt x="21" y="4344"/>
                    <a:pt x="819" y="5477"/>
                    <a:pt x="1984" y="5899"/>
                  </a:cubicBezTo>
                  <a:cubicBezTo>
                    <a:pt x="2325" y="6027"/>
                    <a:pt x="2681" y="6088"/>
                    <a:pt x="3033" y="6088"/>
                  </a:cubicBezTo>
                  <a:cubicBezTo>
                    <a:pt x="3923" y="6088"/>
                    <a:pt x="4793" y="5697"/>
                    <a:pt x="5367" y="4996"/>
                  </a:cubicBezTo>
                  <a:cubicBezTo>
                    <a:pt x="6194" y="3994"/>
                    <a:pt x="6295" y="2565"/>
                    <a:pt x="5643" y="1463"/>
                  </a:cubicBezTo>
                  <a:cubicBezTo>
                    <a:pt x="5093" y="553"/>
                    <a:pt x="4080" y="1"/>
                    <a:pt x="3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942;p39">
              <a:extLst>
                <a:ext uri="{FF2B5EF4-FFF2-40B4-BE49-F238E27FC236}">
                  <a16:creationId xmlns:a16="http://schemas.microsoft.com/office/drawing/2014/main" id="{7C9DCF0F-425E-4B88-A8DA-67B4BAA98C3E}"/>
                </a:ext>
              </a:extLst>
            </p:cNvPr>
            <p:cNvSpPr/>
            <p:nvPr/>
          </p:nvSpPr>
          <p:spPr>
            <a:xfrm>
              <a:off x="1594750" y="2448650"/>
              <a:ext cx="100275" cy="100900"/>
            </a:xfrm>
            <a:custGeom>
              <a:avLst/>
              <a:gdLst/>
              <a:ahLst/>
              <a:cxnLst/>
              <a:rect l="l" t="t" r="r" b="b"/>
              <a:pathLst>
                <a:path w="4011" h="4036" extrusionOk="0">
                  <a:moveTo>
                    <a:pt x="2006" y="1"/>
                  </a:moveTo>
                  <a:cubicBezTo>
                    <a:pt x="903" y="1"/>
                    <a:pt x="1" y="903"/>
                    <a:pt x="1" y="2031"/>
                  </a:cubicBezTo>
                  <a:cubicBezTo>
                    <a:pt x="1" y="3133"/>
                    <a:pt x="903" y="4036"/>
                    <a:pt x="2006" y="4036"/>
                  </a:cubicBezTo>
                  <a:cubicBezTo>
                    <a:pt x="3108" y="4036"/>
                    <a:pt x="4011" y="3133"/>
                    <a:pt x="4011" y="2031"/>
                  </a:cubicBezTo>
                  <a:cubicBezTo>
                    <a:pt x="4011" y="903"/>
                    <a:pt x="3108" y="1"/>
                    <a:pt x="2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943;p39">
              <a:extLst>
                <a:ext uri="{FF2B5EF4-FFF2-40B4-BE49-F238E27FC236}">
                  <a16:creationId xmlns:a16="http://schemas.microsoft.com/office/drawing/2014/main" id="{0C9D0A79-2882-40F2-AFF4-9A329E0E2B37}"/>
                </a:ext>
              </a:extLst>
            </p:cNvPr>
            <p:cNvSpPr/>
            <p:nvPr/>
          </p:nvSpPr>
          <p:spPr>
            <a:xfrm>
              <a:off x="1599775" y="2446775"/>
              <a:ext cx="31975" cy="31975"/>
            </a:xfrm>
            <a:custGeom>
              <a:avLst/>
              <a:gdLst/>
              <a:ahLst/>
              <a:cxnLst/>
              <a:rect l="l" t="t" r="r" b="b"/>
              <a:pathLst>
                <a:path w="1279" h="1279" extrusionOk="0">
                  <a:moveTo>
                    <a:pt x="652" y="0"/>
                  </a:moveTo>
                  <a:cubicBezTo>
                    <a:pt x="301" y="0"/>
                    <a:pt x="0" y="301"/>
                    <a:pt x="0" y="652"/>
                  </a:cubicBezTo>
                  <a:cubicBezTo>
                    <a:pt x="0" y="1003"/>
                    <a:pt x="301" y="1279"/>
                    <a:pt x="652" y="1279"/>
                  </a:cubicBezTo>
                  <a:cubicBezTo>
                    <a:pt x="1003" y="1279"/>
                    <a:pt x="1278" y="1003"/>
                    <a:pt x="1278" y="652"/>
                  </a:cubicBezTo>
                  <a:cubicBezTo>
                    <a:pt x="1278" y="301"/>
                    <a:pt x="1003" y="0"/>
                    <a:pt x="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944;p39">
              <a:extLst>
                <a:ext uri="{FF2B5EF4-FFF2-40B4-BE49-F238E27FC236}">
                  <a16:creationId xmlns:a16="http://schemas.microsoft.com/office/drawing/2014/main" id="{37109D0F-2EC3-4715-8116-98D111B0C226}"/>
                </a:ext>
              </a:extLst>
            </p:cNvPr>
            <p:cNvSpPr/>
            <p:nvPr/>
          </p:nvSpPr>
          <p:spPr>
            <a:xfrm>
              <a:off x="1772700" y="2576475"/>
              <a:ext cx="164175" cy="92125"/>
            </a:xfrm>
            <a:custGeom>
              <a:avLst/>
              <a:gdLst/>
              <a:ahLst/>
              <a:cxnLst/>
              <a:rect l="l" t="t" r="r" b="b"/>
              <a:pathLst>
                <a:path w="6567" h="3685" extrusionOk="0">
                  <a:moveTo>
                    <a:pt x="0" y="0"/>
                  </a:moveTo>
                  <a:cubicBezTo>
                    <a:pt x="0" y="2030"/>
                    <a:pt x="1454" y="3685"/>
                    <a:pt x="3284" y="3685"/>
                  </a:cubicBezTo>
                  <a:cubicBezTo>
                    <a:pt x="5088" y="3685"/>
                    <a:pt x="6567" y="2030"/>
                    <a:pt x="6567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945;p39">
              <a:extLst>
                <a:ext uri="{FF2B5EF4-FFF2-40B4-BE49-F238E27FC236}">
                  <a16:creationId xmlns:a16="http://schemas.microsoft.com/office/drawing/2014/main" id="{72E8CC30-F1A9-495F-9B8E-037B13E4A2AB}"/>
                </a:ext>
              </a:extLst>
            </p:cNvPr>
            <p:cNvSpPr/>
            <p:nvPr/>
          </p:nvSpPr>
          <p:spPr>
            <a:xfrm>
              <a:off x="1770200" y="2574600"/>
              <a:ext cx="168550" cy="95875"/>
            </a:xfrm>
            <a:custGeom>
              <a:avLst/>
              <a:gdLst/>
              <a:ahLst/>
              <a:cxnLst/>
              <a:rect l="l" t="t" r="r" b="b"/>
              <a:pathLst>
                <a:path w="6742" h="3835" extrusionOk="0">
                  <a:moveTo>
                    <a:pt x="6565" y="176"/>
                  </a:moveTo>
                  <a:cubicBezTo>
                    <a:pt x="6518" y="1944"/>
                    <a:pt x="5228" y="3635"/>
                    <a:pt x="3384" y="3659"/>
                  </a:cubicBezTo>
                  <a:cubicBezTo>
                    <a:pt x="1514" y="3635"/>
                    <a:pt x="248" y="1944"/>
                    <a:pt x="178" y="176"/>
                  </a:cubicBezTo>
                  <a:close/>
                  <a:moveTo>
                    <a:pt x="100" y="0"/>
                  </a:moveTo>
                  <a:cubicBezTo>
                    <a:pt x="50" y="0"/>
                    <a:pt x="0" y="50"/>
                    <a:pt x="0" y="75"/>
                  </a:cubicBezTo>
                  <a:cubicBezTo>
                    <a:pt x="0" y="1053"/>
                    <a:pt x="326" y="2005"/>
                    <a:pt x="978" y="2732"/>
                  </a:cubicBezTo>
                  <a:cubicBezTo>
                    <a:pt x="1604" y="3434"/>
                    <a:pt x="2456" y="3835"/>
                    <a:pt x="3384" y="3835"/>
                  </a:cubicBezTo>
                  <a:cubicBezTo>
                    <a:pt x="4286" y="3835"/>
                    <a:pt x="5138" y="3434"/>
                    <a:pt x="5765" y="2732"/>
                  </a:cubicBezTo>
                  <a:cubicBezTo>
                    <a:pt x="6416" y="2005"/>
                    <a:pt x="6742" y="1053"/>
                    <a:pt x="6742" y="75"/>
                  </a:cubicBezTo>
                  <a:cubicBezTo>
                    <a:pt x="6742" y="50"/>
                    <a:pt x="6717" y="0"/>
                    <a:pt x="6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946;p39">
              <a:extLst>
                <a:ext uri="{FF2B5EF4-FFF2-40B4-BE49-F238E27FC236}">
                  <a16:creationId xmlns:a16="http://schemas.microsoft.com/office/drawing/2014/main" id="{2B84A976-5AF6-4001-9F8C-54CFC76692EE}"/>
                </a:ext>
              </a:extLst>
            </p:cNvPr>
            <p:cNvSpPr/>
            <p:nvPr/>
          </p:nvSpPr>
          <p:spPr>
            <a:xfrm>
              <a:off x="1797750" y="2613450"/>
              <a:ext cx="113450" cy="55150"/>
            </a:xfrm>
            <a:custGeom>
              <a:avLst/>
              <a:gdLst/>
              <a:ahLst/>
              <a:cxnLst/>
              <a:rect l="l" t="t" r="r" b="b"/>
              <a:pathLst>
                <a:path w="4538" h="2206" extrusionOk="0">
                  <a:moveTo>
                    <a:pt x="2282" y="0"/>
                  </a:moveTo>
                  <a:cubicBezTo>
                    <a:pt x="1329" y="0"/>
                    <a:pt x="502" y="476"/>
                    <a:pt x="1" y="1178"/>
                  </a:cubicBezTo>
                  <a:cubicBezTo>
                    <a:pt x="577" y="1805"/>
                    <a:pt x="1379" y="2206"/>
                    <a:pt x="2282" y="2206"/>
                  </a:cubicBezTo>
                  <a:cubicBezTo>
                    <a:pt x="3159" y="2206"/>
                    <a:pt x="3961" y="1805"/>
                    <a:pt x="4537" y="1178"/>
                  </a:cubicBezTo>
                  <a:cubicBezTo>
                    <a:pt x="4036" y="476"/>
                    <a:pt x="3209" y="0"/>
                    <a:pt x="22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947;p39">
              <a:extLst>
                <a:ext uri="{FF2B5EF4-FFF2-40B4-BE49-F238E27FC236}">
                  <a16:creationId xmlns:a16="http://schemas.microsoft.com/office/drawing/2014/main" id="{0B74BD3D-6434-4C82-8B66-70FE5B66B356}"/>
                </a:ext>
              </a:extLst>
            </p:cNvPr>
            <p:cNvSpPr/>
            <p:nvPr/>
          </p:nvSpPr>
          <p:spPr>
            <a:xfrm>
              <a:off x="1795250" y="2610925"/>
              <a:ext cx="118450" cy="59550"/>
            </a:xfrm>
            <a:custGeom>
              <a:avLst/>
              <a:gdLst/>
              <a:ahLst/>
              <a:cxnLst/>
              <a:rect l="l" t="t" r="r" b="b"/>
              <a:pathLst>
                <a:path w="4738" h="2382" extrusionOk="0">
                  <a:moveTo>
                    <a:pt x="2382" y="176"/>
                  </a:moveTo>
                  <a:cubicBezTo>
                    <a:pt x="3210" y="176"/>
                    <a:pt x="4015" y="603"/>
                    <a:pt x="4520" y="1272"/>
                  </a:cubicBezTo>
                  <a:lnTo>
                    <a:pt x="4520" y="1272"/>
                  </a:lnTo>
                  <a:cubicBezTo>
                    <a:pt x="3930" y="1858"/>
                    <a:pt x="3202" y="2206"/>
                    <a:pt x="2382" y="2206"/>
                  </a:cubicBezTo>
                  <a:cubicBezTo>
                    <a:pt x="1561" y="2206"/>
                    <a:pt x="810" y="1858"/>
                    <a:pt x="218" y="1272"/>
                  </a:cubicBezTo>
                  <a:lnTo>
                    <a:pt x="218" y="1272"/>
                  </a:lnTo>
                  <a:cubicBezTo>
                    <a:pt x="723" y="604"/>
                    <a:pt x="1528" y="201"/>
                    <a:pt x="2382" y="176"/>
                  </a:cubicBezTo>
                  <a:close/>
                  <a:moveTo>
                    <a:pt x="2382" y="1"/>
                  </a:moveTo>
                  <a:cubicBezTo>
                    <a:pt x="1429" y="1"/>
                    <a:pt x="577" y="477"/>
                    <a:pt x="26" y="1229"/>
                  </a:cubicBezTo>
                  <a:cubicBezTo>
                    <a:pt x="1" y="1254"/>
                    <a:pt x="1" y="1304"/>
                    <a:pt x="26" y="1354"/>
                  </a:cubicBezTo>
                  <a:cubicBezTo>
                    <a:pt x="652" y="1981"/>
                    <a:pt x="1479" y="2382"/>
                    <a:pt x="2382" y="2382"/>
                  </a:cubicBezTo>
                  <a:cubicBezTo>
                    <a:pt x="3259" y="2382"/>
                    <a:pt x="4086" y="1981"/>
                    <a:pt x="4712" y="1354"/>
                  </a:cubicBezTo>
                  <a:cubicBezTo>
                    <a:pt x="4737" y="1304"/>
                    <a:pt x="4737" y="1254"/>
                    <a:pt x="4712" y="1229"/>
                  </a:cubicBezTo>
                  <a:cubicBezTo>
                    <a:pt x="4186" y="477"/>
                    <a:pt x="3309" y="1"/>
                    <a:pt x="2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8;p39">
              <a:extLst>
                <a:ext uri="{FF2B5EF4-FFF2-40B4-BE49-F238E27FC236}">
                  <a16:creationId xmlns:a16="http://schemas.microsoft.com/office/drawing/2014/main" id="{E9C8EFFB-79CA-4E82-B5BE-30BA987B7831}"/>
                </a:ext>
              </a:extLst>
            </p:cNvPr>
            <p:cNvSpPr/>
            <p:nvPr/>
          </p:nvSpPr>
          <p:spPr>
            <a:xfrm>
              <a:off x="1617925" y="2290125"/>
              <a:ext cx="473100" cy="106550"/>
            </a:xfrm>
            <a:custGeom>
              <a:avLst/>
              <a:gdLst/>
              <a:ahLst/>
              <a:cxnLst/>
              <a:rect l="l" t="t" r="r" b="b"/>
              <a:pathLst>
                <a:path w="18924" h="4262" extrusionOk="0">
                  <a:moveTo>
                    <a:pt x="9475" y="1"/>
                  </a:moveTo>
                  <a:cubicBezTo>
                    <a:pt x="5740" y="1"/>
                    <a:pt x="2382" y="1329"/>
                    <a:pt x="1" y="3434"/>
                  </a:cubicBezTo>
                  <a:cubicBezTo>
                    <a:pt x="1028" y="3961"/>
                    <a:pt x="2282" y="4261"/>
                    <a:pt x="3635" y="4261"/>
                  </a:cubicBezTo>
                  <a:cubicBezTo>
                    <a:pt x="6292" y="4261"/>
                    <a:pt x="8547" y="3108"/>
                    <a:pt x="9475" y="1479"/>
                  </a:cubicBezTo>
                  <a:cubicBezTo>
                    <a:pt x="10377" y="3108"/>
                    <a:pt x="12632" y="4261"/>
                    <a:pt x="15289" y="4261"/>
                  </a:cubicBezTo>
                  <a:cubicBezTo>
                    <a:pt x="16643" y="4261"/>
                    <a:pt x="17896" y="3961"/>
                    <a:pt x="18923" y="3434"/>
                  </a:cubicBezTo>
                  <a:cubicBezTo>
                    <a:pt x="16542" y="1329"/>
                    <a:pt x="13184" y="1"/>
                    <a:pt x="94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9;p39">
              <a:extLst>
                <a:ext uri="{FF2B5EF4-FFF2-40B4-BE49-F238E27FC236}">
                  <a16:creationId xmlns:a16="http://schemas.microsoft.com/office/drawing/2014/main" id="{F727D95A-2645-4D8F-9618-4E2EBE31A8D4}"/>
                </a:ext>
              </a:extLst>
            </p:cNvPr>
            <p:cNvSpPr/>
            <p:nvPr/>
          </p:nvSpPr>
          <p:spPr>
            <a:xfrm>
              <a:off x="1615425" y="2288250"/>
              <a:ext cx="478100" cy="110725"/>
            </a:xfrm>
            <a:custGeom>
              <a:avLst/>
              <a:gdLst/>
              <a:ahLst/>
              <a:cxnLst/>
              <a:rect l="l" t="t" r="r" b="b"/>
              <a:pathLst>
                <a:path w="19124" h="4429" extrusionOk="0">
                  <a:moveTo>
                    <a:pt x="9575" y="176"/>
                  </a:moveTo>
                  <a:cubicBezTo>
                    <a:pt x="12256" y="176"/>
                    <a:pt x="14963" y="878"/>
                    <a:pt x="17269" y="2306"/>
                  </a:cubicBezTo>
                  <a:cubicBezTo>
                    <a:pt x="17830" y="2657"/>
                    <a:pt x="18347" y="3051"/>
                    <a:pt x="18861" y="3489"/>
                  </a:cubicBezTo>
                  <a:lnTo>
                    <a:pt x="18861" y="3489"/>
                  </a:lnTo>
                  <a:cubicBezTo>
                    <a:pt x="17772" y="4009"/>
                    <a:pt x="16560" y="4244"/>
                    <a:pt x="15365" y="4244"/>
                  </a:cubicBezTo>
                  <a:cubicBezTo>
                    <a:pt x="15105" y="4244"/>
                    <a:pt x="14845" y="4233"/>
                    <a:pt x="14587" y="4211"/>
                  </a:cubicBezTo>
                  <a:cubicBezTo>
                    <a:pt x="13284" y="4086"/>
                    <a:pt x="11981" y="3685"/>
                    <a:pt x="10928" y="2908"/>
                  </a:cubicBezTo>
                  <a:cubicBezTo>
                    <a:pt x="10402" y="2532"/>
                    <a:pt x="9951" y="2056"/>
                    <a:pt x="9650" y="1504"/>
                  </a:cubicBezTo>
                  <a:cubicBezTo>
                    <a:pt x="9625" y="1479"/>
                    <a:pt x="9593" y="1467"/>
                    <a:pt x="9562" y="1467"/>
                  </a:cubicBezTo>
                  <a:cubicBezTo>
                    <a:pt x="9531" y="1467"/>
                    <a:pt x="9499" y="1479"/>
                    <a:pt x="9474" y="1504"/>
                  </a:cubicBezTo>
                  <a:cubicBezTo>
                    <a:pt x="8898" y="2532"/>
                    <a:pt x="7870" y="3259"/>
                    <a:pt x="6793" y="3685"/>
                  </a:cubicBezTo>
                  <a:cubicBezTo>
                    <a:pt x="5840" y="4062"/>
                    <a:pt x="4810" y="4246"/>
                    <a:pt x="3777" y="4246"/>
                  </a:cubicBezTo>
                  <a:cubicBezTo>
                    <a:pt x="3369" y="4246"/>
                    <a:pt x="2961" y="4218"/>
                    <a:pt x="2557" y="4161"/>
                  </a:cubicBezTo>
                  <a:cubicBezTo>
                    <a:pt x="1776" y="4066"/>
                    <a:pt x="995" y="3837"/>
                    <a:pt x="277" y="3496"/>
                  </a:cubicBezTo>
                  <a:lnTo>
                    <a:pt x="277" y="3496"/>
                  </a:lnTo>
                  <a:cubicBezTo>
                    <a:pt x="2215" y="1818"/>
                    <a:pt x="4631" y="770"/>
                    <a:pt x="7169" y="351"/>
                  </a:cubicBezTo>
                  <a:cubicBezTo>
                    <a:pt x="7971" y="226"/>
                    <a:pt x="8773" y="176"/>
                    <a:pt x="9575" y="176"/>
                  </a:cubicBezTo>
                  <a:close/>
                  <a:moveTo>
                    <a:pt x="9575" y="0"/>
                  </a:moveTo>
                  <a:cubicBezTo>
                    <a:pt x="6818" y="0"/>
                    <a:pt x="4086" y="702"/>
                    <a:pt x="1755" y="2181"/>
                  </a:cubicBezTo>
                  <a:cubicBezTo>
                    <a:pt x="1153" y="2557"/>
                    <a:pt x="577" y="2983"/>
                    <a:pt x="26" y="3459"/>
                  </a:cubicBezTo>
                  <a:cubicBezTo>
                    <a:pt x="1" y="3484"/>
                    <a:pt x="1" y="3584"/>
                    <a:pt x="51" y="3609"/>
                  </a:cubicBezTo>
                  <a:cubicBezTo>
                    <a:pt x="1193" y="4160"/>
                    <a:pt x="2451" y="4429"/>
                    <a:pt x="3717" y="4429"/>
                  </a:cubicBezTo>
                  <a:cubicBezTo>
                    <a:pt x="4007" y="4429"/>
                    <a:pt x="4297" y="4414"/>
                    <a:pt x="4587" y="4386"/>
                  </a:cubicBezTo>
                  <a:cubicBezTo>
                    <a:pt x="5915" y="4261"/>
                    <a:pt x="7269" y="3835"/>
                    <a:pt x="8346" y="3033"/>
                  </a:cubicBezTo>
                  <a:cubicBezTo>
                    <a:pt x="8826" y="2667"/>
                    <a:pt x="9244" y="2239"/>
                    <a:pt x="9561" y="1749"/>
                  </a:cubicBezTo>
                  <a:lnTo>
                    <a:pt x="9561" y="1749"/>
                  </a:lnTo>
                  <a:cubicBezTo>
                    <a:pt x="10173" y="2724"/>
                    <a:pt x="11178" y="3405"/>
                    <a:pt x="12206" y="3835"/>
                  </a:cubicBezTo>
                  <a:cubicBezTo>
                    <a:pt x="13198" y="4232"/>
                    <a:pt x="14282" y="4421"/>
                    <a:pt x="15362" y="4421"/>
                  </a:cubicBezTo>
                  <a:cubicBezTo>
                    <a:pt x="15783" y="4421"/>
                    <a:pt x="16203" y="4392"/>
                    <a:pt x="16617" y="4336"/>
                  </a:cubicBezTo>
                  <a:cubicBezTo>
                    <a:pt x="17469" y="4236"/>
                    <a:pt x="18296" y="3985"/>
                    <a:pt x="19073" y="3609"/>
                  </a:cubicBezTo>
                  <a:cubicBezTo>
                    <a:pt x="19123" y="3584"/>
                    <a:pt x="19123" y="3484"/>
                    <a:pt x="19098" y="3459"/>
                  </a:cubicBezTo>
                  <a:cubicBezTo>
                    <a:pt x="17093" y="1705"/>
                    <a:pt x="14587" y="602"/>
                    <a:pt x="11981" y="176"/>
                  </a:cubicBezTo>
                  <a:cubicBezTo>
                    <a:pt x="11179" y="51"/>
                    <a:pt x="10377" y="0"/>
                    <a:pt x="9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965;p39">
            <a:extLst>
              <a:ext uri="{FF2B5EF4-FFF2-40B4-BE49-F238E27FC236}">
                <a16:creationId xmlns:a16="http://schemas.microsoft.com/office/drawing/2014/main" id="{9D34712C-EDDE-44BD-9CDB-C121A0C4C868}"/>
              </a:ext>
            </a:extLst>
          </p:cNvPr>
          <p:cNvGrpSpPr/>
          <p:nvPr/>
        </p:nvGrpSpPr>
        <p:grpSpPr>
          <a:xfrm rot="786819">
            <a:off x="7086943" y="1715142"/>
            <a:ext cx="1254203" cy="673360"/>
            <a:chOff x="2462550" y="1780100"/>
            <a:chExt cx="842125" cy="528675"/>
          </a:xfrm>
        </p:grpSpPr>
        <p:sp>
          <p:nvSpPr>
            <p:cNvPr id="143" name="Google Shape;966;p39">
              <a:extLst>
                <a:ext uri="{FF2B5EF4-FFF2-40B4-BE49-F238E27FC236}">
                  <a16:creationId xmlns:a16="http://schemas.microsoft.com/office/drawing/2014/main" id="{486CE0AE-5A06-4D18-A798-DFDD9DF1AA0D}"/>
                </a:ext>
              </a:extLst>
            </p:cNvPr>
            <p:cNvSpPr/>
            <p:nvPr/>
          </p:nvSpPr>
          <p:spPr>
            <a:xfrm>
              <a:off x="2572200" y="1781975"/>
              <a:ext cx="620325" cy="524475"/>
            </a:xfrm>
            <a:custGeom>
              <a:avLst/>
              <a:gdLst/>
              <a:ahLst/>
              <a:cxnLst/>
              <a:rect l="l" t="t" r="r" b="b"/>
              <a:pathLst>
                <a:path w="24813" h="20979" extrusionOk="0">
                  <a:moveTo>
                    <a:pt x="12407" y="1"/>
                  </a:moveTo>
                  <a:cubicBezTo>
                    <a:pt x="5564" y="1"/>
                    <a:pt x="0" y="4713"/>
                    <a:pt x="0" y="10502"/>
                  </a:cubicBezTo>
                  <a:cubicBezTo>
                    <a:pt x="0" y="16292"/>
                    <a:pt x="5564" y="20978"/>
                    <a:pt x="12407" y="20978"/>
                  </a:cubicBezTo>
                  <a:cubicBezTo>
                    <a:pt x="19274" y="20978"/>
                    <a:pt x="24813" y="16292"/>
                    <a:pt x="24813" y="10502"/>
                  </a:cubicBezTo>
                  <a:cubicBezTo>
                    <a:pt x="24813" y="4713"/>
                    <a:pt x="19274" y="1"/>
                    <a:pt x="12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67;p39">
              <a:extLst>
                <a:ext uri="{FF2B5EF4-FFF2-40B4-BE49-F238E27FC236}">
                  <a16:creationId xmlns:a16="http://schemas.microsoft.com/office/drawing/2014/main" id="{06BE1CD7-B723-4C89-87FC-A2948B8412F3}"/>
                </a:ext>
              </a:extLst>
            </p:cNvPr>
            <p:cNvSpPr/>
            <p:nvPr/>
          </p:nvSpPr>
          <p:spPr>
            <a:xfrm>
              <a:off x="2565925" y="1780150"/>
              <a:ext cx="629100" cy="528625"/>
            </a:xfrm>
            <a:custGeom>
              <a:avLst/>
              <a:gdLst/>
              <a:ahLst/>
              <a:cxnLst/>
              <a:rect l="l" t="t" r="r" b="b"/>
              <a:pathLst>
                <a:path w="25164" h="21145" extrusionOk="0">
                  <a:moveTo>
                    <a:pt x="12663" y="166"/>
                  </a:moveTo>
                  <a:cubicBezTo>
                    <a:pt x="13494" y="166"/>
                    <a:pt x="14324" y="236"/>
                    <a:pt x="15139" y="374"/>
                  </a:cubicBezTo>
                  <a:cubicBezTo>
                    <a:pt x="17495" y="775"/>
                    <a:pt x="19775" y="1778"/>
                    <a:pt x="21555" y="3382"/>
                  </a:cubicBezTo>
                  <a:cubicBezTo>
                    <a:pt x="23209" y="4836"/>
                    <a:pt x="24437" y="6765"/>
                    <a:pt x="24838" y="8946"/>
                  </a:cubicBezTo>
                  <a:cubicBezTo>
                    <a:pt x="24938" y="9497"/>
                    <a:pt x="24988" y="10024"/>
                    <a:pt x="24988" y="10575"/>
                  </a:cubicBezTo>
                  <a:cubicBezTo>
                    <a:pt x="24988" y="12781"/>
                    <a:pt x="24136" y="14911"/>
                    <a:pt x="22708" y="16615"/>
                  </a:cubicBezTo>
                  <a:cubicBezTo>
                    <a:pt x="21179" y="18395"/>
                    <a:pt x="19124" y="19648"/>
                    <a:pt x="16893" y="20350"/>
                  </a:cubicBezTo>
                  <a:cubicBezTo>
                    <a:pt x="15529" y="20767"/>
                    <a:pt x="14102" y="20976"/>
                    <a:pt x="12678" y="20976"/>
                  </a:cubicBezTo>
                  <a:cubicBezTo>
                    <a:pt x="11539" y="20976"/>
                    <a:pt x="10402" y="20842"/>
                    <a:pt x="9299" y="20575"/>
                  </a:cubicBezTo>
                  <a:cubicBezTo>
                    <a:pt x="6993" y="20024"/>
                    <a:pt x="4813" y="18896"/>
                    <a:pt x="3159" y="17192"/>
                  </a:cubicBezTo>
                  <a:cubicBezTo>
                    <a:pt x="1630" y="15613"/>
                    <a:pt x="577" y="13558"/>
                    <a:pt x="377" y="11352"/>
                  </a:cubicBezTo>
                  <a:cubicBezTo>
                    <a:pt x="176" y="9172"/>
                    <a:pt x="828" y="6966"/>
                    <a:pt x="2106" y="5187"/>
                  </a:cubicBezTo>
                  <a:cubicBezTo>
                    <a:pt x="3459" y="3307"/>
                    <a:pt x="5439" y="1903"/>
                    <a:pt x="7595" y="1076"/>
                  </a:cubicBezTo>
                  <a:cubicBezTo>
                    <a:pt x="9202" y="467"/>
                    <a:pt x="10935" y="166"/>
                    <a:pt x="12663" y="166"/>
                  </a:cubicBezTo>
                  <a:close/>
                  <a:moveTo>
                    <a:pt x="12665" y="1"/>
                  </a:moveTo>
                  <a:cubicBezTo>
                    <a:pt x="11515" y="1"/>
                    <a:pt x="10365" y="134"/>
                    <a:pt x="9249" y="400"/>
                  </a:cubicBezTo>
                  <a:cubicBezTo>
                    <a:pt x="6918" y="951"/>
                    <a:pt x="4713" y="2104"/>
                    <a:pt x="3033" y="3833"/>
                  </a:cubicBezTo>
                  <a:cubicBezTo>
                    <a:pt x="1480" y="5437"/>
                    <a:pt x="427" y="7492"/>
                    <a:pt x="201" y="9723"/>
                  </a:cubicBezTo>
                  <a:cubicBezTo>
                    <a:pt x="1" y="11979"/>
                    <a:pt x="652" y="14209"/>
                    <a:pt x="1956" y="16039"/>
                  </a:cubicBezTo>
                  <a:cubicBezTo>
                    <a:pt x="3334" y="17943"/>
                    <a:pt x="5314" y="19347"/>
                    <a:pt x="7495" y="20199"/>
                  </a:cubicBezTo>
                  <a:cubicBezTo>
                    <a:pt x="9123" y="20827"/>
                    <a:pt x="10877" y="21144"/>
                    <a:pt x="12634" y="21144"/>
                  </a:cubicBezTo>
                  <a:cubicBezTo>
                    <a:pt x="13473" y="21144"/>
                    <a:pt x="14312" y="21072"/>
                    <a:pt x="15139" y="20926"/>
                  </a:cubicBezTo>
                  <a:cubicBezTo>
                    <a:pt x="17545" y="20525"/>
                    <a:pt x="19851" y="19497"/>
                    <a:pt x="21680" y="17893"/>
                  </a:cubicBezTo>
                  <a:cubicBezTo>
                    <a:pt x="23359" y="16415"/>
                    <a:pt x="24612" y="14410"/>
                    <a:pt x="25013" y="12204"/>
                  </a:cubicBezTo>
                  <a:cubicBezTo>
                    <a:pt x="25114" y="11653"/>
                    <a:pt x="25164" y="11126"/>
                    <a:pt x="25164" y="10575"/>
                  </a:cubicBezTo>
                  <a:cubicBezTo>
                    <a:pt x="25164" y="8319"/>
                    <a:pt x="24287" y="6164"/>
                    <a:pt x="22858" y="4460"/>
                  </a:cubicBezTo>
                  <a:cubicBezTo>
                    <a:pt x="21329" y="2630"/>
                    <a:pt x="19224" y="1352"/>
                    <a:pt x="16968" y="650"/>
                  </a:cubicBezTo>
                  <a:cubicBezTo>
                    <a:pt x="15581" y="216"/>
                    <a:pt x="14123" y="1"/>
                    <a:pt x="12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68;p39">
              <a:extLst>
                <a:ext uri="{FF2B5EF4-FFF2-40B4-BE49-F238E27FC236}">
                  <a16:creationId xmlns:a16="http://schemas.microsoft.com/office/drawing/2014/main" id="{075F3878-05F4-4612-B78C-CE20A75902C4}"/>
                </a:ext>
              </a:extLst>
            </p:cNvPr>
            <p:cNvSpPr/>
            <p:nvPr/>
          </p:nvSpPr>
          <p:spPr>
            <a:xfrm>
              <a:off x="2619825" y="1803900"/>
              <a:ext cx="525075" cy="375975"/>
            </a:xfrm>
            <a:custGeom>
              <a:avLst/>
              <a:gdLst/>
              <a:ahLst/>
              <a:cxnLst/>
              <a:rect l="l" t="t" r="r" b="b"/>
              <a:pathLst>
                <a:path w="21003" h="15039" extrusionOk="0">
                  <a:moveTo>
                    <a:pt x="10502" y="1"/>
                  </a:moveTo>
                  <a:cubicBezTo>
                    <a:pt x="4712" y="1"/>
                    <a:pt x="0" y="3359"/>
                    <a:pt x="0" y="7520"/>
                  </a:cubicBezTo>
                  <a:cubicBezTo>
                    <a:pt x="0" y="11655"/>
                    <a:pt x="4712" y="15039"/>
                    <a:pt x="10502" y="15039"/>
                  </a:cubicBezTo>
                  <a:cubicBezTo>
                    <a:pt x="16316" y="15039"/>
                    <a:pt x="21003" y="11655"/>
                    <a:pt x="21003" y="7520"/>
                  </a:cubicBezTo>
                  <a:cubicBezTo>
                    <a:pt x="21003" y="3359"/>
                    <a:pt x="16316" y="1"/>
                    <a:pt x="10502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69;p39">
              <a:extLst>
                <a:ext uri="{FF2B5EF4-FFF2-40B4-BE49-F238E27FC236}">
                  <a16:creationId xmlns:a16="http://schemas.microsoft.com/office/drawing/2014/main" id="{AF9EDFED-9414-43C3-9589-82B8BE651B7D}"/>
                </a:ext>
              </a:extLst>
            </p:cNvPr>
            <p:cNvSpPr/>
            <p:nvPr/>
          </p:nvSpPr>
          <p:spPr>
            <a:xfrm>
              <a:off x="3102900" y="1805975"/>
              <a:ext cx="201775" cy="115750"/>
            </a:xfrm>
            <a:custGeom>
              <a:avLst/>
              <a:gdLst/>
              <a:ahLst/>
              <a:cxnLst/>
              <a:rect l="l" t="t" r="r" b="b"/>
              <a:pathLst>
                <a:path w="8071" h="4630" extrusionOk="0">
                  <a:moveTo>
                    <a:pt x="3687" y="1"/>
                  </a:moveTo>
                  <a:cubicBezTo>
                    <a:pt x="1330" y="1"/>
                    <a:pt x="1" y="2123"/>
                    <a:pt x="1" y="2123"/>
                  </a:cubicBezTo>
                  <a:lnTo>
                    <a:pt x="1" y="2374"/>
                  </a:lnTo>
                  <a:cubicBezTo>
                    <a:pt x="204" y="2321"/>
                    <a:pt x="399" y="2297"/>
                    <a:pt x="585" y="2297"/>
                  </a:cubicBezTo>
                  <a:cubicBezTo>
                    <a:pt x="2409" y="2297"/>
                    <a:pt x="3359" y="4630"/>
                    <a:pt x="3359" y="4630"/>
                  </a:cubicBezTo>
                  <a:lnTo>
                    <a:pt x="7369" y="4404"/>
                  </a:lnTo>
                  <a:cubicBezTo>
                    <a:pt x="7369" y="4404"/>
                    <a:pt x="8071" y="1121"/>
                    <a:pt x="4938" y="194"/>
                  </a:cubicBezTo>
                  <a:cubicBezTo>
                    <a:pt x="4494" y="59"/>
                    <a:pt x="4076" y="1"/>
                    <a:pt x="3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70;p39">
              <a:extLst>
                <a:ext uri="{FF2B5EF4-FFF2-40B4-BE49-F238E27FC236}">
                  <a16:creationId xmlns:a16="http://schemas.microsoft.com/office/drawing/2014/main" id="{E93DCB18-4D88-4B88-8628-3F7E3EA0CC4F}"/>
                </a:ext>
              </a:extLst>
            </p:cNvPr>
            <p:cNvSpPr/>
            <p:nvPr/>
          </p:nvSpPr>
          <p:spPr>
            <a:xfrm>
              <a:off x="3100600" y="1803900"/>
              <a:ext cx="190300" cy="119700"/>
            </a:xfrm>
            <a:custGeom>
              <a:avLst/>
              <a:gdLst/>
              <a:ahLst/>
              <a:cxnLst/>
              <a:rect l="l" t="t" r="r" b="b"/>
              <a:pathLst>
                <a:path w="7612" h="4788" extrusionOk="0">
                  <a:moveTo>
                    <a:pt x="3809" y="150"/>
                  </a:moveTo>
                  <a:cubicBezTo>
                    <a:pt x="4757" y="150"/>
                    <a:pt x="5744" y="479"/>
                    <a:pt x="6434" y="1104"/>
                  </a:cubicBezTo>
                  <a:cubicBezTo>
                    <a:pt x="7010" y="1655"/>
                    <a:pt x="7336" y="2382"/>
                    <a:pt x="7436" y="3184"/>
                  </a:cubicBezTo>
                  <a:cubicBezTo>
                    <a:pt x="7484" y="3569"/>
                    <a:pt x="7486" y="4024"/>
                    <a:pt x="7420" y="4414"/>
                  </a:cubicBezTo>
                  <a:lnTo>
                    <a:pt x="7420" y="4414"/>
                  </a:lnTo>
                  <a:lnTo>
                    <a:pt x="3927" y="4612"/>
                  </a:lnTo>
                  <a:cubicBezTo>
                    <a:pt x="3787" y="4612"/>
                    <a:pt x="3625" y="4634"/>
                    <a:pt x="3481" y="4637"/>
                  </a:cubicBezTo>
                  <a:lnTo>
                    <a:pt x="3481" y="4637"/>
                  </a:lnTo>
                  <a:cubicBezTo>
                    <a:pt x="3355" y="4328"/>
                    <a:pt x="3165" y="4021"/>
                    <a:pt x="2975" y="3735"/>
                  </a:cubicBezTo>
                  <a:cubicBezTo>
                    <a:pt x="2574" y="3159"/>
                    <a:pt x="2048" y="2658"/>
                    <a:pt x="1396" y="2432"/>
                  </a:cubicBezTo>
                  <a:cubicBezTo>
                    <a:pt x="1154" y="2347"/>
                    <a:pt x="904" y="2302"/>
                    <a:pt x="651" y="2302"/>
                  </a:cubicBezTo>
                  <a:cubicBezTo>
                    <a:pt x="491" y="2302"/>
                    <a:pt x="329" y="2320"/>
                    <a:pt x="168" y="2357"/>
                  </a:cubicBezTo>
                  <a:lnTo>
                    <a:pt x="168" y="2357"/>
                  </a:lnTo>
                  <a:lnTo>
                    <a:pt x="168" y="2206"/>
                  </a:lnTo>
                  <a:cubicBezTo>
                    <a:pt x="168" y="2203"/>
                    <a:pt x="168" y="2200"/>
                    <a:pt x="167" y="2196"/>
                  </a:cubicBezTo>
                  <a:lnTo>
                    <a:pt x="167" y="2196"/>
                  </a:lnTo>
                  <a:cubicBezTo>
                    <a:pt x="390" y="1882"/>
                    <a:pt x="680" y="1570"/>
                    <a:pt x="970" y="1304"/>
                  </a:cubicBezTo>
                  <a:cubicBezTo>
                    <a:pt x="1621" y="703"/>
                    <a:pt x="2449" y="277"/>
                    <a:pt x="3351" y="176"/>
                  </a:cubicBezTo>
                  <a:cubicBezTo>
                    <a:pt x="3502" y="159"/>
                    <a:pt x="3655" y="150"/>
                    <a:pt x="3809" y="150"/>
                  </a:cubicBezTo>
                  <a:close/>
                  <a:moveTo>
                    <a:pt x="3777" y="1"/>
                  </a:moveTo>
                  <a:cubicBezTo>
                    <a:pt x="2799" y="1"/>
                    <a:pt x="1897" y="377"/>
                    <a:pt x="1145" y="978"/>
                  </a:cubicBezTo>
                  <a:cubicBezTo>
                    <a:pt x="719" y="1304"/>
                    <a:pt x="318" y="1705"/>
                    <a:pt x="17" y="2181"/>
                  </a:cubicBezTo>
                  <a:cubicBezTo>
                    <a:pt x="0" y="2207"/>
                    <a:pt x="4" y="2233"/>
                    <a:pt x="17" y="2251"/>
                  </a:cubicBezTo>
                  <a:lnTo>
                    <a:pt x="17" y="2251"/>
                  </a:lnTo>
                  <a:lnTo>
                    <a:pt x="17" y="2457"/>
                  </a:lnTo>
                  <a:cubicBezTo>
                    <a:pt x="17" y="2477"/>
                    <a:pt x="50" y="2514"/>
                    <a:pt x="76" y="2514"/>
                  </a:cubicBezTo>
                  <a:cubicBezTo>
                    <a:pt x="82" y="2514"/>
                    <a:pt x="88" y="2512"/>
                    <a:pt x="93" y="2507"/>
                  </a:cubicBezTo>
                  <a:cubicBezTo>
                    <a:pt x="264" y="2467"/>
                    <a:pt x="436" y="2448"/>
                    <a:pt x="606" y="2448"/>
                  </a:cubicBezTo>
                  <a:cubicBezTo>
                    <a:pt x="1179" y="2448"/>
                    <a:pt x="1728" y="2666"/>
                    <a:pt x="2173" y="3034"/>
                  </a:cubicBezTo>
                  <a:cubicBezTo>
                    <a:pt x="2599" y="3409"/>
                    <a:pt x="2950" y="3886"/>
                    <a:pt x="3225" y="4412"/>
                  </a:cubicBezTo>
                  <a:cubicBezTo>
                    <a:pt x="3251" y="4487"/>
                    <a:pt x="3301" y="4562"/>
                    <a:pt x="3326" y="4638"/>
                  </a:cubicBezTo>
                  <a:cubicBezTo>
                    <a:pt x="3351" y="4688"/>
                    <a:pt x="3376" y="4713"/>
                    <a:pt x="3376" y="4738"/>
                  </a:cubicBezTo>
                  <a:cubicBezTo>
                    <a:pt x="3376" y="4763"/>
                    <a:pt x="3401" y="4788"/>
                    <a:pt x="3451" y="4788"/>
                  </a:cubicBezTo>
                  <a:cubicBezTo>
                    <a:pt x="4629" y="4713"/>
                    <a:pt x="5807" y="4663"/>
                    <a:pt x="6960" y="4587"/>
                  </a:cubicBezTo>
                  <a:cubicBezTo>
                    <a:pt x="7135" y="4587"/>
                    <a:pt x="7311" y="4562"/>
                    <a:pt x="7461" y="4562"/>
                  </a:cubicBezTo>
                  <a:cubicBezTo>
                    <a:pt x="7486" y="4562"/>
                    <a:pt x="7536" y="4537"/>
                    <a:pt x="7536" y="4512"/>
                  </a:cubicBezTo>
                  <a:cubicBezTo>
                    <a:pt x="7611" y="4136"/>
                    <a:pt x="7611" y="3735"/>
                    <a:pt x="7586" y="3334"/>
                  </a:cubicBezTo>
                  <a:cubicBezTo>
                    <a:pt x="7536" y="2557"/>
                    <a:pt x="7261" y="1805"/>
                    <a:pt x="6734" y="1229"/>
                  </a:cubicBezTo>
                  <a:cubicBezTo>
                    <a:pt x="6007" y="402"/>
                    <a:pt x="4855" y="1"/>
                    <a:pt x="3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71;p39">
              <a:extLst>
                <a:ext uri="{FF2B5EF4-FFF2-40B4-BE49-F238E27FC236}">
                  <a16:creationId xmlns:a16="http://schemas.microsoft.com/office/drawing/2014/main" id="{3AA11B50-799F-4A9E-8D74-5E4B6E9D04A6}"/>
                </a:ext>
              </a:extLst>
            </p:cNvPr>
            <p:cNvSpPr/>
            <p:nvPr/>
          </p:nvSpPr>
          <p:spPr>
            <a:xfrm>
              <a:off x="2462550" y="1805975"/>
              <a:ext cx="202400" cy="115750"/>
            </a:xfrm>
            <a:custGeom>
              <a:avLst/>
              <a:gdLst/>
              <a:ahLst/>
              <a:cxnLst/>
              <a:rect l="l" t="t" r="r" b="b"/>
              <a:pathLst>
                <a:path w="8096" h="4630" extrusionOk="0">
                  <a:moveTo>
                    <a:pt x="4410" y="1"/>
                  </a:moveTo>
                  <a:cubicBezTo>
                    <a:pt x="4020" y="1"/>
                    <a:pt x="3603" y="59"/>
                    <a:pt x="3158" y="194"/>
                  </a:cubicBezTo>
                  <a:cubicBezTo>
                    <a:pt x="0" y="1121"/>
                    <a:pt x="702" y="4404"/>
                    <a:pt x="702" y="4404"/>
                  </a:cubicBezTo>
                  <a:lnTo>
                    <a:pt x="4737" y="4630"/>
                  </a:lnTo>
                  <a:cubicBezTo>
                    <a:pt x="4737" y="4630"/>
                    <a:pt x="5666" y="2297"/>
                    <a:pt x="7506" y="2297"/>
                  </a:cubicBezTo>
                  <a:cubicBezTo>
                    <a:pt x="7693" y="2297"/>
                    <a:pt x="7890" y="2321"/>
                    <a:pt x="8096" y="2374"/>
                  </a:cubicBezTo>
                  <a:lnTo>
                    <a:pt x="8096" y="2123"/>
                  </a:lnTo>
                  <a:cubicBezTo>
                    <a:pt x="8096" y="2123"/>
                    <a:pt x="6767" y="1"/>
                    <a:pt x="44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72;p39">
              <a:extLst>
                <a:ext uri="{FF2B5EF4-FFF2-40B4-BE49-F238E27FC236}">
                  <a16:creationId xmlns:a16="http://schemas.microsoft.com/office/drawing/2014/main" id="{EA6BCE67-565C-4544-A606-BECF9FB3BB43}"/>
                </a:ext>
              </a:extLst>
            </p:cNvPr>
            <p:cNvSpPr/>
            <p:nvPr/>
          </p:nvSpPr>
          <p:spPr>
            <a:xfrm>
              <a:off x="2476325" y="1803900"/>
              <a:ext cx="190500" cy="119700"/>
            </a:xfrm>
            <a:custGeom>
              <a:avLst/>
              <a:gdLst/>
              <a:ahLst/>
              <a:cxnLst/>
              <a:rect l="l" t="t" r="r" b="b"/>
              <a:pathLst>
                <a:path w="7620" h="4788" extrusionOk="0">
                  <a:moveTo>
                    <a:pt x="3828" y="150"/>
                  </a:moveTo>
                  <a:cubicBezTo>
                    <a:pt x="3982" y="150"/>
                    <a:pt x="4136" y="159"/>
                    <a:pt x="4287" y="176"/>
                  </a:cubicBezTo>
                  <a:cubicBezTo>
                    <a:pt x="5164" y="277"/>
                    <a:pt x="5991" y="703"/>
                    <a:pt x="6668" y="1304"/>
                  </a:cubicBezTo>
                  <a:cubicBezTo>
                    <a:pt x="6958" y="1570"/>
                    <a:pt x="7248" y="1882"/>
                    <a:pt x="7470" y="2196"/>
                  </a:cubicBezTo>
                  <a:lnTo>
                    <a:pt x="7470" y="2196"/>
                  </a:lnTo>
                  <a:cubicBezTo>
                    <a:pt x="7470" y="2200"/>
                    <a:pt x="7470" y="2203"/>
                    <a:pt x="7470" y="2206"/>
                  </a:cubicBezTo>
                  <a:lnTo>
                    <a:pt x="7470" y="2357"/>
                  </a:lnTo>
                  <a:lnTo>
                    <a:pt x="7470" y="2357"/>
                  </a:lnTo>
                  <a:cubicBezTo>
                    <a:pt x="7308" y="2320"/>
                    <a:pt x="7147" y="2302"/>
                    <a:pt x="6987" y="2302"/>
                  </a:cubicBezTo>
                  <a:cubicBezTo>
                    <a:pt x="6733" y="2302"/>
                    <a:pt x="6483" y="2347"/>
                    <a:pt x="6241" y="2432"/>
                  </a:cubicBezTo>
                  <a:cubicBezTo>
                    <a:pt x="5565" y="2658"/>
                    <a:pt x="5064" y="3159"/>
                    <a:pt x="4663" y="3735"/>
                  </a:cubicBezTo>
                  <a:cubicBezTo>
                    <a:pt x="4472" y="4020"/>
                    <a:pt x="4282" y="4328"/>
                    <a:pt x="4135" y="4637"/>
                  </a:cubicBezTo>
                  <a:lnTo>
                    <a:pt x="4135" y="4637"/>
                  </a:lnTo>
                  <a:cubicBezTo>
                    <a:pt x="3981" y="4633"/>
                    <a:pt x="3843" y="4612"/>
                    <a:pt x="3685" y="4612"/>
                  </a:cubicBezTo>
                  <a:lnTo>
                    <a:pt x="218" y="4416"/>
                  </a:lnTo>
                  <a:lnTo>
                    <a:pt x="218" y="4416"/>
                  </a:lnTo>
                  <a:cubicBezTo>
                    <a:pt x="151" y="4025"/>
                    <a:pt x="153" y="3570"/>
                    <a:pt x="201" y="3184"/>
                  </a:cubicBezTo>
                  <a:cubicBezTo>
                    <a:pt x="302" y="2382"/>
                    <a:pt x="602" y="1655"/>
                    <a:pt x="1204" y="1104"/>
                  </a:cubicBezTo>
                  <a:cubicBezTo>
                    <a:pt x="1894" y="479"/>
                    <a:pt x="2880" y="150"/>
                    <a:pt x="3828" y="150"/>
                  </a:cubicBezTo>
                  <a:close/>
                  <a:moveTo>
                    <a:pt x="3861" y="1"/>
                  </a:moveTo>
                  <a:cubicBezTo>
                    <a:pt x="2783" y="1"/>
                    <a:pt x="1605" y="402"/>
                    <a:pt x="878" y="1229"/>
                  </a:cubicBezTo>
                  <a:cubicBezTo>
                    <a:pt x="352" y="1805"/>
                    <a:pt x="101" y="2557"/>
                    <a:pt x="26" y="3334"/>
                  </a:cubicBezTo>
                  <a:cubicBezTo>
                    <a:pt x="1" y="3735"/>
                    <a:pt x="1" y="4136"/>
                    <a:pt x="101" y="4512"/>
                  </a:cubicBezTo>
                  <a:cubicBezTo>
                    <a:pt x="101" y="4537"/>
                    <a:pt x="126" y="4562"/>
                    <a:pt x="151" y="4562"/>
                  </a:cubicBezTo>
                  <a:cubicBezTo>
                    <a:pt x="327" y="4562"/>
                    <a:pt x="502" y="4587"/>
                    <a:pt x="652" y="4587"/>
                  </a:cubicBezTo>
                  <a:cubicBezTo>
                    <a:pt x="1830" y="4663"/>
                    <a:pt x="3008" y="4713"/>
                    <a:pt x="4186" y="4788"/>
                  </a:cubicBezTo>
                  <a:cubicBezTo>
                    <a:pt x="4211" y="4788"/>
                    <a:pt x="4236" y="4763"/>
                    <a:pt x="4262" y="4738"/>
                  </a:cubicBezTo>
                  <a:cubicBezTo>
                    <a:pt x="4262" y="4713"/>
                    <a:pt x="4287" y="4688"/>
                    <a:pt x="4287" y="4638"/>
                  </a:cubicBezTo>
                  <a:cubicBezTo>
                    <a:pt x="4337" y="4562"/>
                    <a:pt x="4362" y="4487"/>
                    <a:pt x="4412" y="4412"/>
                  </a:cubicBezTo>
                  <a:cubicBezTo>
                    <a:pt x="4688" y="3886"/>
                    <a:pt x="5013" y="3409"/>
                    <a:pt x="5465" y="3034"/>
                  </a:cubicBezTo>
                  <a:cubicBezTo>
                    <a:pt x="5909" y="2666"/>
                    <a:pt x="6443" y="2448"/>
                    <a:pt x="7010" y="2448"/>
                  </a:cubicBezTo>
                  <a:cubicBezTo>
                    <a:pt x="7177" y="2448"/>
                    <a:pt x="7348" y="2467"/>
                    <a:pt x="7520" y="2507"/>
                  </a:cubicBezTo>
                  <a:cubicBezTo>
                    <a:pt x="7529" y="2512"/>
                    <a:pt x="7539" y="2514"/>
                    <a:pt x="7548" y="2514"/>
                  </a:cubicBezTo>
                  <a:cubicBezTo>
                    <a:pt x="7587" y="2514"/>
                    <a:pt x="7620" y="2477"/>
                    <a:pt x="7620" y="2457"/>
                  </a:cubicBezTo>
                  <a:lnTo>
                    <a:pt x="7620" y="2206"/>
                  </a:lnTo>
                  <a:cubicBezTo>
                    <a:pt x="7620" y="2166"/>
                    <a:pt x="7596" y="2142"/>
                    <a:pt x="7567" y="2134"/>
                  </a:cubicBezTo>
                  <a:lnTo>
                    <a:pt x="7567" y="2134"/>
                  </a:lnTo>
                  <a:cubicBezTo>
                    <a:pt x="7293" y="1679"/>
                    <a:pt x="6904" y="1293"/>
                    <a:pt x="6492" y="978"/>
                  </a:cubicBezTo>
                  <a:cubicBezTo>
                    <a:pt x="5740" y="377"/>
                    <a:pt x="4813" y="1"/>
                    <a:pt x="3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73;p39">
              <a:extLst>
                <a:ext uri="{FF2B5EF4-FFF2-40B4-BE49-F238E27FC236}">
                  <a16:creationId xmlns:a16="http://schemas.microsoft.com/office/drawing/2014/main" id="{4554A462-E8E2-42D0-89C4-F23AE0E501B4}"/>
                </a:ext>
              </a:extLst>
            </p:cNvPr>
            <p:cNvSpPr/>
            <p:nvPr/>
          </p:nvSpPr>
          <p:spPr>
            <a:xfrm>
              <a:off x="2657400" y="1781975"/>
              <a:ext cx="449925" cy="100900"/>
            </a:xfrm>
            <a:custGeom>
              <a:avLst/>
              <a:gdLst/>
              <a:ahLst/>
              <a:cxnLst/>
              <a:rect l="l" t="t" r="r" b="b"/>
              <a:pathLst>
                <a:path w="17997" h="4036" extrusionOk="0">
                  <a:moveTo>
                    <a:pt x="8999" y="1"/>
                  </a:moveTo>
                  <a:cubicBezTo>
                    <a:pt x="5465" y="1"/>
                    <a:pt x="2257" y="1254"/>
                    <a:pt x="1" y="3284"/>
                  </a:cubicBezTo>
                  <a:cubicBezTo>
                    <a:pt x="978" y="3760"/>
                    <a:pt x="2181" y="4036"/>
                    <a:pt x="3460" y="4036"/>
                  </a:cubicBezTo>
                  <a:cubicBezTo>
                    <a:pt x="5991" y="4036"/>
                    <a:pt x="8121" y="2958"/>
                    <a:pt x="8999" y="1404"/>
                  </a:cubicBezTo>
                  <a:cubicBezTo>
                    <a:pt x="9876" y="2958"/>
                    <a:pt x="12031" y="4036"/>
                    <a:pt x="14537" y="4036"/>
                  </a:cubicBezTo>
                  <a:cubicBezTo>
                    <a:pt x="15841" y="4036"/>
                    <a:pt x="17019" y="3760"/>
                    <a:pt x="17996" y="3284"/>
                  </a:cubicBezTo>
                  <a:cubicBezTo>
                    <a:pt x="15740" y="1254"/>
                    <a:pt x="12557" y="1"/>
                    <a:pt x="8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74;p39">
              <a:extLst>
                <a:ext uri="{FF2B5EF4-FFF2-40B4-BE49-F238E27FC236}">
                  <a16:creationId xmlns:a16="http://schemas.microsoft.com/office/drawing/2014/main" id="{E675C5CA-44C2-4CE8-A865-7A8A690C22C7}"/>
                </a:ext>
              </a:extLst>
            </p:cNvPr>
            <p:cNvSpPr/>
            <p:nvPr/>
          </p:nvSpPr>
          <p:spPr>
            <a:xfrm>
              <a:off x="2654900" y="1780100"/>
              <a:ext cx="454925" cy="105250"/>
            </a:xfrm>
            <a:custGeom>
              <a:avLst/>
              <a:gdLst/>
              <a:ahLst/>
              <a:cxnLst/>
              <a:rect l="l" t="t" r="r" b="b"/>
              <a:pathLst>
                <a:path w="18197" h="4210" extrusionOk="0">
                  <a:moveTo>
                    <a:pt x="9099" y="176"/>
                  </a:moveTo>
                  <a:cubicBezTo>
                    <a:pt x="11680" y="176"/>
                    <a:pt x="14236" y="828"/>
                    <a:pt x="16417" y="2206"/>
                  </a:cubicBezTo>
                  <a:cubicBezTo>
                    <a:pt x="16962" y="2538"/>
                    <a:pt x="17484" y="2914"/>
                    <a:pt x="17962" y="3335"/>
                  </a:cubicBezTo>
                  <a:lnTo>
                    <a:pt x="17962" y="3335"/>
                  </a:lnTo>
                  <a:cubicBezTo>
                    <a:pt x="16918" y="3816"/>
                    <a:pt x="15765" y="4044"/>
                    <a:pt x="14620" y="4044"/>
                  </a:cubicBezTo>
                  <a:cubicBezTo>
                    <a:pt x="14366" y="4044"/>
                    <a:pt x="14112" y="4033"/>
                    <a:pt x="13860" y="4011"/>
                  </a:cubicBezTo>
                  <a:cubicBezTo>
                    <a:pt x="12632" y="3885"/>
                    <a:pt x="11404" y="3509"/>
                    <a:pt x="10402" y="2757"/>
                  </a:cubicBezTo>
                  <a:cubicBezTo>
                    <a:pt x="9901" y="2407"/>
                    <a:pt x="9474" y="1955"/>
                    <a:pt x="9174" y="1429"/>
                  </a:cubicBezTo>
                  <a:cubicBezTo>
                    <a:pt x="9161" y="1404"/>
                    <a:pt x="9136" y="1392"/>
                    <a:pt x="9108" y="1392"/>
                  </a:cubicBezTo>
                  <a:cubicBezTo>
                    <a:pt x="9080" y="1392"/>
                    <a:pt x="9048" y="1404"/>
                    <a:pt x="9023" y="1429"/>
                  </a:cubicBezTo>
                  <a:cubicBezTo>
                    <a:pt x="8472" y="2407"/>
                    <a:pt x="7495" y="3083"/>
                    <a:pt x="6467" y="3509"/>
                  </a:cubicBezTo>
                  <a:cubicBezTo>
                    <a:pt x="5549" y="3869"/>
                    <a:pt x="4566" y="4035"/>
                    <a:pt x="3584" y="4035"/>
                  </a:cubicBezTo>
                  <a:cubicBezTo>
                    <a:pt x="3198" y="4035"/>
                    <a:pt x="2813" y="4010"/>
                    <a:pt x="2432" y="3960"/>
                  </a:cubicBezTo>
                  <a:cubicBezTo>
                    <a:pt x="1694" y="3865"/>
                    <a:pt x="955" y="3657"/>
                    <a:pt x="260" y="3335"/>
                  </a:cubicBezTo>
                  <a:lnTo>
                    <a:pt x="260" y="3335"/>
                  </a:lnTo>
                  <a:cubicBezTo>
                    <a:pt x="2101" y="1724"/>
                    <a:pt x="4423" y="722"/>
                    <a:pt x="6818" y="351"/>
                  </a:cubicBezTo>
                  <a:cubicBezTo>
                    <a:pt x="7570" y="226"/>
                    <a:pt x="8347" y="176"/>
                    <a:pt x="9099" y="176"/>
                  </a:cubicBezTo>
                  <a:close/>
                  <a:moveTo>
                    <a:pt x="9099" y="1"/>
                  </a:moveTo>
                  <a:cubicBezTo>
                    <a:pt x="6492" y="1"/>
                    <a:pt x="3885" y="677"/>
                    <a:pt x="1680" y="2056"/>
                  </a:cubicBezTo>
                  <a:cubicBezTo>
                    <a:pt x="1104" y="2432"/>
                    <a:pt x="552" y="2833"/>
                    <a:pt x="51" y="3284"/>
                  </a:cubicBezTo>
                  <a:cubicBezTo>
                    <a:pt x="1" y="3334"/>
                    <a:pt x="26" y="3409"/>
                    <a:pt x="51" y="3434"/>
                  </a:cubicBezTo>
                  <a:cubicBezTo>
                    <a:pt x="1117" y="3957"/>
                    <a:pt x="2312" y="4206"/>
                    <a:pt x="3494" y="4206"/>
                  </a:cubicBezTo>
                  <a:cubicBezTo>
                    <a:pt x="3785" y="4206"/>
                    <a:pt x="4075" y="4191"/>
                    <a:pt x="4362" y="4161"/>
                  </a:cubicBezTo>
                  <a:cubicBezTo>
                    <a:pt x="5640" y="4061"/>
                    <a:pt x="6918" y="3635"/>
                    <a:pt x="7946" y="2883"/>
                  </a:cubicBezTo>
                  <a:cubicBezTo>
                    <a:pt x="8407" y="2537"/>
                    <a:pt x="8804" y="2128"/>
                    <a:pt x="9099" y="1655"/>
                  </a:cubicBezTo>
                  <a:lnTo>
                    <a:pt x="9099" y="1655"/>
                  </a:lnTo>
                  <a:cubicBezTo>
                    <a:pt x="9683" y="2589"/>
                    <a:pt x="10622" y="3227"/>
                    <a:pt x="11630" y="3635"/>
                  </a:cubicBezTo>
                  <a:cubicBezTo>
                    <a:pt x="12574" y="4034"/>
                    <a:pt x="13609" y="4210"/>
                    <a:pt x="14633" y="4210"/>
                  </a:cubicBezTo>
                  <a:cubicBezTo>
                    <a:pt x="15022" y="4210"/>
                    <a:pt x="15410" y="4184"/>
                    <a:pt x="15790" y="4136"/>
                  </a:cubicBezTo>
                  <a:cubicBezTo>
                    <a:pt x="16617" y="4011"/>
                    <a:pt x="17419" y="3785"/>
                    <a:pt x="18146" y="3434"/>
                  </a:cubicBezTo>
                  <a:cubicBezTo>
                    <a:pt x="18196" y="3409"/>
                    <a:pt x="18196" y="3334"/>
                    <a:pt x="18171" y="3284"/>
                  </a:cubicBezTo>
                  <a:cubicBezTo>
                    <a:pt x="16266" y="1605"/>
                    <a:pt x="13886" y="552"/>
                    <a:pt x="11404" y="176"/>
                  </a:cubicBezTo>
                  <a:cubicBezTo>
                    <a:pt x="10652" y="51"/>
                    <a:pt x="9875" y="1"/>
                    <a:pt x="9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75;p39">
              <a:extLst>
                <a:ext uri="{FF2B5EF4-FFF2-40B4-BE49-F238E27FC236}">
                  <a16:creationId xmlns:a16="http://schemas.microsoft.com/office/drawing/2014/main" id="{F0E65248-7F37-4549-990F-26070ED0A803}"/>
                </a:ext>
              </a:extLst>
            </p:cNvPr>
            <p:cNvSpPr/>
            <p:nvPr/>
          </p:nvSpPr>
          <p:spPr>
            <a:xfrm>
              <a:off x="2734475" y="1995025"/>
              <a:ext cx="295775" cy="164800"/>
            </a:xfrm>
            <a:custGeom>
              <a:avLst/>
              <a:gdLst/>
              <a:ahLst/>
              <a:cxnLst/>
              <a:rect l="l" t="t" r="r" b="b"/>
              <a:pathLst>
                <a:path w="11831" h="6592" extrusionOk="0">
                  <a:moveTo>
                    <a:pt x="1" y="0"/>
                  </a:moveTo>
                  <a:cubicBezTo>
                    <a:pt x="1" y="3659"/>
                    <a:pt x="2657" y="6592"/>
                    <a:pt x="5916" y="6592"/>
                  </a:cubicBezTo>
                  <a:cubicBezTo>
                    <a:pt x="9174" y="6592"/>
                    <a:pt x="11830" y="3659"/>
                    <a:pt x="1183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76;p39">
              <a:extLst>
                <a:ext uri="{FF2B5EF4-FFF2-40B4-BE49-F238E27FC236}">
                  <a16:creationId xmlns:a16="http://schemas.microsoft.com/office/drawing/2014/main" id="{B4CD78F2-89E6-4C0D-8FB3-C420CCC5EBFB}"/>
                </a:ext>
              </a:extLst>
            </p:cNvPr>
            <p:cNvSpPr/>
            <p:nvPr/>
          </p:nvSpPr>
          <p:spPr>
            <a:xfrm>
              <a:off x="2732600" y="1992850"/>
              <a:ext cx="299525" cy="169475"/>
            </a:xfrm>
            <a:custGeom>
              <a:avLst/>
              <a:gdLst/>
              <a:ahLst/>
              <a:cxnLst/>
              <a:rect l="l" t="t" r="r" b="b"/>
              <a:pathLst>
                <a:path w="11981" h="6779" extrusionOk="0">
                  <a:moveTo>
                    <a:pt x="11828" y="187"/>
                  </a:moveTo>
                  <a:cubicBezTo>
                    <a:pt x="11769" y="2686"/>
                    <a:pt x="10395" y="5213"/>
                    <a:pt x="8021" y="6202"/>
                  </a:cubicBezTo>
                  <a:cubicBezTo>
                    <a:pt x="7369" y="6453"/>
                    <a:pt x="6692" y="6603"/>
                    <a:pt x="5991" y="6603"/>
                  </a:cubicBezTo>
                  <a:cubicBezTo>
                    <a:pt x="3434" y="6578"/>
                    <a:pt x="1329" y="4724"/>
                    <a:pt x="527" y="2343"/>
                  </a:cubicBezTo>
                  <a:cubicBezTo>
                    <a:pt x="311" y="1647"/>
                    <a:pt x="187" y="929"/>
                    <a:pt x="177" y="187"/>
                  </a:cubicBezTo>
                  <a:close/>
                  <a:moveTo>
                    <a:pt x="258" y="1"/>
                  </a:moveTo>
                  <a:cubicBezTo>
                    <a:pt x="204" y="1"/>
                    <a:pt x="151" y="4"/>
                    <a:pt x="101" y="12"/>
                  </a:cubicBezTo>
                  <a:lnTo>
                    <a:pt x="76" y="12"/>
                  </a:lnTo>
                  <a:cubicBezTo>
                    <a:pt x="51" y="12"/>
                    <a:pt x="1" y="37"/>
                    <a:pt x="1" y="87"/>
                  </a:cubicBezTo>
                  <a:cubicBezTo>
                    <a:pt x="1" y="2719"/>
                    <a:pt x="1429" y="5350"/>
                    <a:pt x="3935" y="6353"/>
                  </a:cubicBezTo>
                  <a:cubicBezTo>
                    <a:pt x="4587" y="6628"/>
                    <a:pt x="5289" y="6779"/>
                    <a:pt x="5991" y="6779"/>
                  </a:cubicBezTo>
                  <a:cubicBezTo>
                    <a:pt x="5991" y="6779"/>
                    <a:pt x="5992" y="6779"/>
                    <a:pt x="5993" y="6779"/>
                  </a:cubicBezTo>
                  <a:lnTo>
                    <a:pt x="5993" y="6779"/>
                  </a:lnTo>
                  <a:cubicBezTo>
                    <a:pt x="8649" y="6753"/>
                    <a:pt x="10828" y="4848"/>
                    <a:pt x="11630" y="2393"/>
                  </a:cubicBezTo>
                  <a:cubicBezTo>
                    <a:pt x="11880" y="1666"/>
                    <a:pt x="11981" y="864"/>
                    <a:pt x="11981" y="87"/>
                  </a:cubicBezTo>
                  <a:cubicBezTo>
                    <a:pt x="11981" y="37"/>
                    <a:pt x="11955" y="12"/>
                    <a:pt x="11905" y="12"/>
                  </a:cubicBezTo>
                  <a:lnTo>
                    <a:pt x="577" y="12"/>
                  </a:lnTo>
                  <a:cubicBezTo>
                    <a:pt x="477" y="12"/>
                    <a:pt x="365" y="1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77;p39">
              <a:extLst>
                <a:ext uri="{FF2B5EF4-FFF2-40B4-BE49-F238E27FC236}">
                  <a16:creationId xmlns:a16="http://schemas.microsoft.com/office/drawing/2014/main" id="{B8B277CA-3948-4BE0-8AED-BBE91B471254}"/>
                </a:ext>
              </a:extLst>
            </p:cNvPr>
            <p:cNvSpPr/>
            <p:nvPr/>
          </p:nvSpPr>
          <p:spPr>
            <a:xfrm>
              <a:off x="2780225" y="2060800"/>
              <a:ext cx="204275" cy="99025"/>
            </a:xfrm>
            <a:custGeom>
              <a:avLst/>
              <a:gdLst/>
              <a:ahLst/>
              <a:cxnLst/>
              <a:rect l="l" t="t" r="r" b="b"/>
              <a:pathLst>
                <a:path w="8171" h="3961" extrusionOk="0">
                  <a:moveTo>
                    <a:pt x="4086" y="1"/>
                  </a:moveTo>
                  <a:cubicBezTo>
                    <a:pt x="2406" y="1"/>
                    <a:pt x="903" y="853"/>
                    <a:pt x="0" y="2131"/>
                  </a:cubicBezTo>
                  <a:cubicBezTo>
                    <a:pt x="1053" y="3259"/>
                    <a:pt x="2507" y="3961"/>
                    <a:pt x="4086" y="3961"/>
                  </a:cubicBezTo>
                  <a:cubicBezTo>
                    <a:pt x="5690" y="3961"/>
                    <a:pt x="7118" y="3259"/>
                    <a:pt x="8171" y="2131"/>
                  </a:cubicBezTo>
                  <a:cubicBezTo>
                    <a:pt x="7269" y="853"/>
                    <a:pt x="5790" y="1"/>
                    <a:pt x="40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78;p39">
              <a:extLst>
                <a:ext uri="{FF2B5EF4-FFF2-40B4-BE49-F238E27FC236}">
                  <a16:creationId xmlns:a16="http://schemas.microsoft.com/office/drawing/2014/main" id="{E23308D9-5171-4C77-9C10-E55C51B84880}"/>
                </a:ext>
              </a:extLst>
            </p:cNvPr>
            <p:cNvSpPr/>
            <p:nvPr/>
          </p:nvSpPr>
          <p:spPr>
            <a:xfrm>
              <a:off x="2777725" y="2058825"/>
              <a:ext cx="209300" cy="103500"/>
            </a:xfrm>
            <a:custGeom>
              <a:avLst/>
              <a:gdLst/>
              <a:ahLst/>
              <a:cxnLst/>
              <a:rect l="l" t="t" r="r" b="b"/>
              <a:pathLst>
                <a:path w="8372" h="4140" extrusionOk="0">
                  <a:moveTo>
                    <a:pt x="150" y="2160"/>
                  </a:moveTo>
                  <a:cubicBezTo>
                    <a:pt x="152" y="2161"/>
                    <a:pt x="153" y="2162"/>
                    <a:pt x="154" y="2163"/>
                  </a:cubicBezTo>
                  <a:lnTo>
                    <a:pt x="154" y="2163"/>
                  </a:lnTo>
                  <a:cubicBezTo>
                    <a:pt x="153" y="2162"/>
                    <a:pt x="152" y="2161"/>
                    <a:pt x="150" y="2160"/>
                  </a:cubicBezTo>
                  <a:close/>
                  <a:moveTo>
                    <a:pt x="4179" y="165"/>
                  </a:moveTo>
                  <a:cubicBezTo>
                    <a:pt x="5075" y="165"/>
                    <a:pt x="5967" y="413"/>
                    <a:pt x="6742" y="882"/>
                  </a:cubicBezTo>
                  <a:cubicBezTo>
                    <a:pt x="7298" y="1220"/>
                    <a:pt x="7785" y="1676"/>
                    <a:pt x="8179" y="2203"/>
                  </a:cubicBezTo>
                  <a:lnTo>
                    <a:pt x="8179" y="2203"/>
                  </a:lnTo>
                  <a:cubicBezTo>
                    <a:pt x="7130" y="3281"/>
                    <a:pt x="5719" y="3964"/>
                    <a:pt x="4186" y="3964"/>
                  </a:cubicBezTo>
                  <a:cubicBezTo>
                    <a:pt x="2683" y="3964"/>
                    <a:pt x="1254" y="3287"/>
                    <a:pt x="206" y="2217"/>
                  </a:cubicBezTo>
                  <a:lnTo>
                    <a:pt x="206" y="2217"/>
                  </a:lnTo>
                  <a:cubicBezTo>
                    <a:pt x="907" y="1238"/>
                    <a:pt x="1947" y="552"/>
                    <a:pt x="3133" y="280"/>
                  </a:cubicBezTo>
                  <a:cubicBezTo>
                    <a:pt x="3478" y="203"/>
                    <a:pt x="3829" y="165"/>
                    <a:pt x="4179" y="165"/>
                  </a:cubicBezTo>
                  <a:close/>
                  <a:moveTo>
                    <a:pt x="4216" y="1"/>
                  </a:moveTo>
                  <a:cubicBezTo>
                    <a:pt x="3293" y="1"/>
                    <a:pt x="2371" y="241"/>
                    <a:pt x="1554" y="731"/>
                  </a:cubicBezTo>
                  <a:cubicBezTo>
                    <a:pt x="952" y="1107"/>
                    <a:pt x="426" y="1583"/>
                    <a:pt x="25" y="2160"/>
                  </a:cubicBezTo>
                  <a:cubicBezTo>
                    <a:pt x="0" y="2185"/>
                    <a:pt x="25" y="2235"/>
                    <a:pt x="50" y="2260"/>
                  </a:cubicBezTo>
                  <a:cubicBezTo>
                    <a:pt x="1127" y="3412"/>
                    <a:pt x="2605" y="4114"/>
                    <a:pt x="4183" y="4140"/>
                  </a:cubicBezTo>
                  <a:lnTo>
                    <a:pt x="4183" y="4140"/>
                  </a:lnTo>
                  <a:cubicBezTo>
                    <a:pt x="4184" y="4140"/>
                    <a:pt x="4185" y="4140"/>
                    <a:pt x="4186" y="4140"/>
                  </a:cubicBezTo>
                  <a:cubicBezTo>
                    <a:pt x="4187" y="4140"/>
                    <a:pt x="4188" y="4140"/>
                    <a:pt x="4190" y="4140"/>
                  </a:cubicBezTo>
                  <a:lnTo>
                    <a:pt x="4190" y="4140"/>
                  </a:lnTo>
                  <a:cubicBezTo>
                    <a:pt x="5792" y="4114"/>
                    <a:pt x="7269" y="3412"/>
                    <a:pt x="8346" y="2260"/>
                  </a:cubicBezTo>
                  <a:cubicBezTo>
                    <a:pt x="8371" y="2235"/>
                    <a:pt x="8371" y="2185"/>
                    <a:pt x="8346" y="2160"/>
                  </a:cubicBezTo>
                  <a:cubicBezTo>
                    <a:pt x="7619" y="1132"/>
                    <a:pt x="6516" y="380"/>
                    <a:pt x="5263" y="105"/>
                  </a:cubicBezTo>
                  <a:cubicBezTo>
                    <a:pt x="4918" y="36"/>
                    <a:pt x="4567" y="1"/>
                    <a:pt x="4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79;p39">
              <a:extLst>
                <a:ext uri="{FF2B5EF4-FFF2-40B4-BE49-F238E27FC236}">
                  <a16:creationId xmlns:a16="http://schemas.microsoft.com/office/drawing/2014/main" id="{74A45092-FE95-4AE1-80DB-3769676B9855}"/>
                </a:ext>
              </a:extLst>
            </p:cNvPr>
            <p:cNvSpPr/>
            <p:nvPr/>
          </p:nvSpPr>
          <p:spPr>
            <a:xfrm>
              <a:off x="3049650" y="1941850"/>
              <a:ext cx="99650" cy="56175"/>
            </a:xfrm>
            <a:custGeom>
              <a:avLst/>
              <a:gdLst/>
              <a:ahLst/>
              <a:cxnLst/>
              <a:rect l="l" t="t" r="r" b="b"/>
              <a:pathLst>
                <a:path w="3986" h="2247" extrusionOk="0">
                  <a:moveTo>
                    <a:pt x="2026" y="1"/>
                  </a:moveTo>
                  <a:cubicBezTo>
                    <a:pt x="1439" y="1"/>
                    <a:pt x="859" y="275"/>
                    <a:pt x="476" y="749"/>
                  </a:cubicBezTo>
                  <a:cubicBezTo>
                    <a:pt x="176" y="1125"/>
                    <a:pt x="25" y="1601"/>
                    <a:pt x="0" y="2077"/>
                  </a:cubicBezTo>
                  <a:cubicBezTo>
                    <a:pt x="0" y="2190"/>
                    <a:pt x="88" y="2246"/>
                    <a:pt x="176" y="2246"/>
                  </a:cubicBezTo>
                  <a:cubicBezTo>
                    <a:pt x="263" y="2246"/>
                    <a:pt x="351" y="2190"/>
                    <a:pt x="351" y="2077"/>
                  </a:cubicBezTo>
                  <a:cubicBezTo>
                    <a:pt x="376" y="1175"/>
                    <a:pt x="1053" y="348"/>
                    <a:pt x="2005" y="348"/>
                  </a:cubicBezTo>
                  <a:cubicBezTo>
                    <a:pt x="2933" y="348"/>
                    <a:pt x="3634" y="1175"/>
                    <a:pt x="3659" y="2077"/>
                  </a:cubicBezTo>
                  <a:cubicBezTo>
                    <a:pt x="3659" y="2190"/>
                    <a:pt x="3741" y="2246"/>
                    <a:pt x="3822" y="2246"/>
                  </a:cubicBezTo>
                  <a:cubicBezTo>
                    <a:pt x="3904" y="2246"/>
                    <a:pt x="3985" y="2190"/>
                    <a:pt x="3985" y="2077"/>
                  </a:cubicBezTo>
                  <a:cubicBezTo>
                    <a:pt x="3985" y="1225"/>
                    <a:pt x="3484" y="448"/>
                    <a:pt x="2682" y="122"/>
                  </a:cubicBezTo>
                  <a:cubicBezTo>
                    <a:pt x="2469" y="40"/>
                    <a:pt x="2247" y="1"/>
                    <a:pt x="2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80;p39">
              <a:extLst>
                <a:ext uri="{FF2B5EF4-FFF2-40B4-BE49-F238E27FC236}">
                  <a16:creationId xmlns:a16="http://schemas.microsoft.com/office/drawing/2014/main" id="{EEFF9DFB-2547-4620-B624-4B8DA29ED34E}"/>
                </a:ext>
              </a:extLst>
            </p:cNvPr>
            <p:cNvSpPr/>
            <p:nvPr/>
          </p:nvSpPr>
          <p:spPr>
            <a:xfrm>
              <a:off x="2615425" y="1941850"/>
              <a:ext cx="99650" cy="56175"/>
            </a:xfrm>
            <a:custGeom>
              <a:avLst/>
              <a:gdLst/>
              <a:ahLst/>
              <a:cxnLst/>
              <a:rect l="l" t="t" r="r" b="b"/>
              <a:pathLst>
                <a:path w="3986" h="2247" extrusionOk="0">
                  <a:moveTo>
                    <a:pt x="2026" y="1"/>
                  </a:moveTo>
                  <a:cubicBezTo>
                    <a:pt x="1439" y="1"/>
                    <a:pt x="859" y="275"/>
                    <a:pt x="477" y="749"/>
                  </a:cubicBezTo>
                  <a:cubicBezTo>
                    <a:pt x="176" y="1125"/>
                    <a:pt x="1" y="1601"/>
                    <a:pt x="1" y="2077"/>
                  </a:cubicBezTo>
                  <a:cubicBezTo>
                    <a:pt x="1" y="2190"/>
                    <a:pt x="89" y="2246"/>
                    <a:pt x="176" y="2246"/>
                  </a:cubicBezTo>
                  <a:cubicBezTo>
                    <a:pt x="264" y="2246"/>
                    <a:pt x="352" y="2190"/>
                    <a:pt x="352" y="2077"/>
                  </a:cubicBezTo>
                  <a:cubicBezTo>
                    <a:pt x="352" y="1175"/>
                    <a:pt x="1053" y="348"/>
                    <a:pt x="2006" y="348"/>
                  </a:cubicBezTo>
                  <a:cubicBezTo>
                    <a:pt x="2933" y="348"/>
                    <a:pt x="3635" y="1175"/>
                    <a:pt x="3635" y="2077"/>
                  </a:cubicBezTo>
                  <a:cubicBezTo>
                    <a:pt x="3635" y="2190"/>
                    <a:pt x="3723" y="2246"/>
                    <a:pt x="3810" y="2246"/>
                  </a:cubicBezTo>
                  <a:cubicBezTo>
                    <a:pt x="3898" y="2246"/>
                    <a:pt x="3986" y="2190"/>
                    <a:pt x="3986" y="2077"/>
                  </a:cubicBezTo>
                  <a:cubicBezTo>
                    <a:pt x="3986" y="1225"/>
                    <a:pt x="3485" y="448"/>
                    <a:pt x="2683" y="122"/>
                  </a:cubicBezTo>
                  <a:cubicBezTo>
                    <a:pt x="2470" y="40"/>
                    <a:pt x="2247" y="1"/>
                    <a:pt x="2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981;p39">
            <a:extLst>
              <a:ext uri="{FF2B5EF4-FFF2-40B4-BE49-F238E27FC236}">
                <a16:creationId xmlns:a16="http://schemas.microsoft.com/office/drawing/2014/main" id="{C2B00EB0-DFE8-444C-A831-2C8947867206}"/>
              </a:ext>
            </a:extLst>
          </p:cNvPr>
          <p:cNvGrpSpPr/>
          <p:nvPr/>
        </p:nvGrpSpPr>
        <p:grpSpPr>
          <a:xfrm>
            <a:off x="4193571" y="1633161"/>
            <a:ext cx="874957" cy="843006"/>
            <a:chOff x="1358525" y="1188550"/>
            <a:chExt cx="679225" cy="582850"/>
          </a:xfrm>
        </p:grpSpPr>
        <p:sp>
          <p:nvSpPr>
            <p:cNvPr id="159" name="Google Shape;982;p39">
              <a:extLst>
                <a:ext uri="{FF2B5EF4-FFF2-40B4-BE49-F238E27FC236}">
                  <a16:creationId xmlns:a16="http://schemas.microsoft.com/office/drawing/2014/main" id="{A7F64229-5412-43D2-BDD5-0206B06C0CEE}"/>
                </a:ext>
              </a:extLst>
            </p:cNvPr>
            <p:cNvSpPr/>
            <p:nvPr/>
          </p:nvSpPr>
          <p:spPr>
            <a:xfrm>
              <a:off x="1365425" y="1203025"/>
              <a:ext cx="669825" cy="565825"/>
            </a:xfrm>
            <a:custGeom>
              <a:avLst/>
              <a:gdLst/>
              <a:ahLst/>
              <a:cxnLst/>
              <a:rect l="l" t="t" r="r" b="b"/>
              <a:pathLst>
                <a:path w="26793" h="22633" extrusionOk="0">
                  <a:moveTo>
                    <a:pt x="13409" y="1"/>
                  </a:moveTo>
                  <a:cubicBezTo>
                    <a:pt x="5991" y="1"/>
                    <a:pt x="1" y="5063"/>
                    <a:pt x="1" y="11304"/>
                  </a:cubicBezTo>
                  <a:cubicBezTo>
                    <a:pt x="1" y="17570"/>
                    <a:pt x="5991" y="22632"/>
                    <a:pt x="13409" y="22632"/>
                  </a:cubicBezTo>
                  <a:cubicBezTo>
                    <a:pt x="20803" y="22632"/>
                    <a:pt x="26793" y="17570"/>
                    <a:pt x="26793" y="11304"/>
                  </a:cubicBezTo>
                  <a:cubicBezTo>
                    <a:pt x="26793" y="5063"/>
                    <a:pt x="20803" y="1"/>
                    <a:pt x="134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83;p39">
              <a:extLst>
                <a:ext uri="{FF2B5EF4-FFF2-40B4-BE49-F238E27FC236}">
                  <a16:creationId xmlns:a16="http://schemas.microsoft.com/office/drawing/2014/main" id="{66163971-8BB7-4B4F-B5F8-054580E278C1}"/>
                </a:ext>
              </a:extLst>
            </p:cNvPr>
            <p:cNvSpPr/>
            <p:nvPr/>
          </p:nvSpPr>
          <p:spPr>
            <a:xfrm>
              <a:off x="1358525" y="1200325"/>
              <a:ext cx="679225" cy="571075"/>
            </a:xfrm>
            <a:custGeom>
              <a:avLst/>
              <a:gdLst/>
              <a:ahLst/>
              <a:cxnLst/>
              <a:rect l="l" t="t" r="r" b="b"/>
              <a:pathLst>
                <a:path w="27169" h="22843" extrusionOk="0">
                  <a:moveTo>
                    <a:pt x="13722" y="193"/>
                  </a:moveTo>
                  <a:cubicBezTo>
                    <a:pt x="14608" y="193"/>
                    <a:pt x="15494" y="265"/>
                    <a:pt x="16367" y="409"/>
                  </a:cubicBezTo>
                  <a:cubicBezTo>
                    <a:pt x="18898" y="861"/>
                    <a:pt x="21354" y="1938"/>
                    <a:pt x="23284" y="3668"/>
                  </a:cubicBezTo>
                  <a:cubicBezTo>
                    <a:pt x="25064" y="5222"/>
                    <a:pt x="26392" y="7327"/>
                    <a:pt x="26818" y="9683"/>
                  </a:cubicBezTo>
                  <a:cubicBezTo>
                    <a:pt x="26943" y="10259"/>
                    <a:pt x="26993" y="10836"/>
                    <a:pt x="26993" y="11412"/>
                  </a:cubicBezTo>
                  <a:cubicBezTo>
                    <a:pt x="26968" y="13818"/>
                    <a:pt x="26066" y="16124"/>
                    <a:pt x="24512" y="17928"/>
                  </a:cubicBezTo>
                  <a:cubicBezTo>
                    <a:pt x="22883" y="19883"/>
                    <a:pt x="20653" y="21237"/>
                    <a:pt x="18221" y="21989"/>
                  </a:cubicBezTo>
                  <a:cubicBezTo>
                    <a:pt x="16755" y="22435"/>
                    <a:pt x="15219" y="22657"/>
                    <a:pt x="13683" y="22657"/>
                  </a:cubicBezTo>
                  <a:cubicBezTo>
                    <a:pt x="12461" y="22657"/>
                    <a:pt x="11239" y="22517"/>
                    <a:pt x="10051" y="22239"/>
                  </a:cubicBezTo>
                  <a:cubicBezTo>
                    <a:pt x="7570" y="21638"/>
                    <a:pt x="5214" y="20410"/>
                    <a:pt x="3409" y="18580"/>
                  </a:cubicBezTo>
                  <a:cubicBezTo>
                    <a:pt x="1755" y="16876"/>
                    <a:pt x="627" y="14670"/>
                    <a:pt x="402" y="12289"/>
                  </a:cubicBezTo>
                  <a:cubicBezTo>
                    <a:pt x="201" y="9908"/>
                    <a:pt x="903" y="7552"/>
                    <a:pt x="2282" y="5623"/>
                  </a:cubicBezTo>
                  <a:cubicBezTo>
                    <a:pt x="3760" y="3567"/>
                    <a:pt x="5866" y="2064"/>
                    <a:pt x="8196" y="1186"/>
                  </a:cubicBezTo>
                  <a:cubicBezTo>
                    <a:pt x="9953" y="521"/>
                    <a:pt x="11837" y="193"/>
                    <a:pt x="13722" y="193"/>
                  </a:cubicBezTo>
                  <a:close/>
                  <a:moveTo>
                    <a:pt x="13688" y="1"/>
                  </a:moveTo>
                  <a:cubicBezTo>
                    <a:pt x="12448" y="1"/>
                    <a:pt x="11207" y="147"/>
                    <a:pt x="10001" y="435"/>
                  </a:cubicBezTo>
                  <a:cubicBezTo>
                    <a:pt x="7470" y="1036"/>
                    <a:pt x="5089" y="2289"/>
                    <a:pt x="3284" y="4144"/>
                  </a:cubicBezTo>
                  <a:cubicBezTo>
                    <a:pt x="1580" y="5873"/>
                    <a:pt x="452" y="8104"/>
                    <a:pt x="226" y="10510"/>
                  </a:cubicBezTo>
                  <a:cubicBezTo>
                    <a:pt x="1" y="12941"/>
                    <a:pt x="728" y="15347"/>
                    <a:pt x="2131" y="17327"/>
                  </a:cubicBezTo>
                  <a:cubicBezTo>
                    <a:pt x="3610" y="19382"/>
                    <a:pt x="5740" y="20911"/>
                    <a:pt x="8096" y="21813"/>
                  </a:cubicBezTo>
                  <a:cubicBezTo>
                    <a:pt x="9873" y="22496"/>
                    <a:pt x="11778" y="22842"/>
                    <a:pt x="13692" y="22842"/>
                  </a:cubicBezTo>
                  <a:cubicBezTo>
                    <a:pt x="14585" y="22842"/>
                    <a:pt x="15481" y="22767"/>
                    <a:pt x="16367" y="22615"/>
                  </a:cubicBezTo>
                  <a:cubicBezTo>
                    <a:pt x="18948" y="22164"/>
                    <a:pt x="21455" y="21061"/>
                    <a:pt x="23409" y="19332"/>
                  </a:cubicBezTo>
                  <a:cubicBezTo>
                    <a:pt x="25239" y="17728"/>
                    <a:pt x="26567" y="15572"/>
                    <a:pt x="27019" y="13191"/>
                  </a:cubicBezTo>
                  <a:cubicBezTo>
                    <a:pt x="27119" y="12615"/>
                    <a:pt x="27169" y="12014"/>
                    <a:pt x="27169" y="11412"/>
                  </a:cubicBezTo>
                  <a:cubicBezTo>
                    <a:pt x="27169" y="9006"/>
                    <a:pt x="26242" y="6675"/>
                    <a:pt x="24688" y="4821"/>
                  </a:cubicBezTo>
                  <a:cubicBezTo>
                    <a:pt x="23034" y="2866"/>
                    <a:pt x="20778" y="1462"/>
                    <a:pt x="18322" y="710"/>
                  </a:cubicBezTo>
                  <a:cubicBezTo>
                    <a:pt x="16824" y="234"/>
                    <a:pt x="15256" y="1"/>
                    <a:pt x="13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84;p39">
              <a:extLst>
                <a:ext uri="{FF2B5EF4-FFF2-40B4-BE49-F238E27FC236}">
                  <a16:creationId xmlns:a16="http://schemas.microsoft.com/office/drawing/2014/main" id="{B778120C-F13A-4116-B159-4A4A0BA96387}"/>
                </a:ext>
              </a:extLst>
            </p:cNvPr>
            <p:cNvSpPr/>
            <p:nvPr/>
          </p:nvSpPr>
          <p:spPr>
            <a:xfrm>
              <a:off x="1416800" y="1226225"/>
              <a:ext cx="567075" cy="405400"/>
            </a:xfrm>
            <a:custGeom>
              <a:avLst/>
              <a:gdLst/>
              <a:ahLst/>
              <a:cxnLst/>
              <a:rect l="l" t="t" r="r" b="b"/>
              <a:pathLst>
                <a:path w="22683" h="16216" extrusionOk="0">
                  <a:moveTo>
                    <a:pt x="11354" y="0"/>
                  </a:moveTo>
                  <a:cubicBezTo>
                    <a:pt x="5088" y="0"/>
                    <a:pt x="1" y="3634"/>
                    <a:pt x="1" y="8120"/>
                  </a:cubicBezTo>
                  <a:cubicBezTo>
                    <a:pt x="1" y="12582"/>
                    <a:pt x="5088" y="16216"/>
                    <a:pt x="11354" y="16216"/>
                  </a:cubicBezTo>
                  <a:cubicBezTo>
                    <a:pt x="17620" y="16216"/>
                    <a:pt x="22682" y="12582"/>
                    <a:pt x="22682" y="8120"/>
                  </a:cubicBezTo>
                  <a:cubicBezTo>
                    <a:pt x="22682" y="3634"/>
                    <a:pt x="17620" y="0"/>
                    <a:pt x="11354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85;p39">
              <a:extLst>
                <a:ext uri="{FF2B5EF4-FFF2-40B4-BE49-F238E27FC236}">
                  <a16:creationId xmlns:a16="http://schemas.microsoft.com/office/drawing/2014/main" id="{777B0FF6-A8EF-46B7-A5E2-F1255061295E}"/>
                </a:ext>
              </a:extLst>
            </p:cNvPr>
            <p:cNvSpPr/>
            <p:nvPr/>
          </p:nvSpPr>
          <p:spPr>
            <a:xfrm>
              <a:off x="1538975" y="1402275"/>
              <a:ext cx="314575" cy="175475"/>
            </a:xfrm>
            <a:custGeom>
              <a:avLst/>
              <a:gdLst/>
              <a:ahLst/>
              <a:cxnLst/>
              <a:rect l="l" t="t" r="r" b="b"/>
              <a:pathLst>
                <a:path w="12583" h="7019" extrusionOk="0">
                  <a:moveTo>
                    <a:pt x="1" y="1"/>
                  </a:moveTo>
                  <a:cubicBezTo>
                    <a:pt x="1" y="3885"/>
                    <a:pt x="2833" y="7018"/>
                    <a:pt x="6292" y="7018"/>
                  </a:cubicBezTo>
                  <a:cubicBezTo>
                    <a:pt x="9775" y="7018"/>
                    <a:pt x="12582" y="3885"/>
                    <a:pt x="12582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86;p39">
              <a:extLst>
                <a:ext uri="{FF2B5EF4-FFF2-40B4-BE49-F238E27FC236}">
                  <a16:creationId xmlns:a16="http://schemas.microsoft.com/office/drawing/2014/main" id="{CDD10062-94DF-4EA5-917F-12796F95F0E0}"/>
                </a:ext>
              </a:extLst>
            </p:cNvPr>
            <p:cNvSpPr/>
            <p:nvPr/>
          </p:nvSpPr>
          <p:spPr>
            <a:xfrm>
              <a:off x="1537100" y="1399775"/>
              <a:ext cx="318950" cy="180475"/>
            </a:xfrm>
            <a:custGeom>
              <a:avLst/>
              <a:gdLst/>
              <a:ahLst/>
              <a:cxnLst/>
              <a:rect l="l" t="t" r="r" b="b"/>
              <a:pathLst>
                <a:path w="12758" h="7219" extrusionOk="0">
                  <a:moveTo>
                    <a:pt x="12581" y="201"/>
                  </a:moveTo>
                  <a:cubicBezTo>
                    <a:pt x="12521" y="2875"/>
                    <a:pt x="11047" y="5577"/>
                    <a:pt x="8497" y="6617"/>
                  </a:cubicBezTo>
                  <a:cubicBezTo>
                    <a:pt x="7820" y="6893"/>
                    <a:pt x="7093" y="7018"/>
                    <a:pt x="6367" y="7043"/>
                  </a:cubicBezTo>
                  <a:cubicBezTo>
                    <a:pt x="3635" y="7018"/>
                    <a:pt x="1379" y="5013"/>
                    <a:pt x="552" y="2482"/>
                  </a:cubicBezTo>
                  <a:cubicBezTo>
                    <a:pt x="312" y="1737"/>
                    <a:pt x="187" y="969"/>
                    <a:pt x="177" y="201"/>
                  </a:cubicBezTo>
                  <a:close/>
                  <a:moveTo>
                    <a:pt x="76" y="0"/>
                  </a:moveTo>
                  <a:cubicBezTo>
                    <a:pt x="26" y="0"/>
                    <a:pt x="1" y="51"/>
                    <a:pt x="1" y="101"/>
                  </a:cubicBezTo>
                  <a:cubicBezTo>
                    <a:pt x="1" y="2883"/>
                    <a:pt x="1504" y="5690"/>
                    <a:pt x="4161" y="6767"/>
                  </a:cubicBezTo>
                  <a:cubicBezTo>
                    <a:pt x="4863" y="7068"/>
                    <a:pt x="5615" y="7219"/>
                    <a:pt x="6367" y="7219"/>
                  </a:cubicBezTo>
                  <a:cubicBezTo>
                    <a:pt x="6367" y="7219"/>
                    <a:pt x="6368" y="7218"/>
                    <a:pt x="6369" y="7218"/>
                  </a:cubicBezTo>
                  <a:lnTo>
                    <a:pt x="6369" y="7218"/>
                  </a:lnTo>
                  <a:cubicBezTo>
                    <a:pt x="9175" y="7192"/>
                    <a:pt x="11505" y="5163"/>
                    <a:pt x="12357" y="2582"/>
                  </a:cubicBezTo>
                  <a:cubicBezTo>
                    <a:pt x="12632" y="1780"/>
                    <a:pt x="12758" y="953"/>
                    <a:pt x="12758" y="101"/>
                  </a:cubicBezTo>
                  <a:cubicBezTo>
                    <a:pt x="12758" y="51"/>
                    <a:pt x="12708" y="0"/>
                    <a:pt x="12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87;p39">
              <a:extLst>
                <a:ext uri="{FF2B5EF4-FFF2-40B4-BE49-F238E27FC236}">
                  <a16:creationId xmlns:a16="http://schemas.microsoft.com/office/drawing/2014/main" id="{79A0BB3F-E5BF-4307-9C4D-362C16E56179}"/>
                </a:ext>
              </a:extLst>
            </p:cNvPr>
            <p:cNvSpPr/>
            <p:nvPr/>
          </p:nvSpPr>
          <p:spPr>
            <a:xfrm>
              <a:off x="1629200" y="1510050"/>
              <a:ext cx="134750" cy="176725"/>
            </a:xfrm>
            <a:custGeom>
              <a:avLst/>
              <a:gdLst/>
              <a:ahLst/>
              <a:cxnLst/>
              <a:rect l="l" t="t" r="r" b="b"/>
              <a:pathLst>
                <a:path w="5390" h="7069" extrusionOk="0">
                  <a:moveTo>
                    <a:pt x="2683" y="0"/>
                  </a:moveTo>
                  <a:cubicBezTo>
                    <a:pt x="1204" y="0"/>
                    <a:pt x="1" y="1203"/>
                    <a:pt x="1" y="2707"/>
                  </a:cubicBezTo>
                  <a:lnTo>
                    <a:pt x="1" y="4361"/>
                  </a:lnTo>
                  <a:cubicBezTo>
                    <a:pt x="1" y="5840"/>
                    <a:pt x="1204" y="7068"/>
                    <a:pt x="2683" y="7068"/>
                  </a:cubicBezTo>
                  <a:cubicBezTo>
                    <a:pt x="4186" y="7068"/>
                    <a:pt x="5389" y="5840"/>
                    <a:pt x="5389" y="4361"/>
                  </a:cubicBezTo>
                  <a:lnTo>
                    <a:pt x="5389" y="2707"/>
                  </a:lnTo>
                  <a:cubicBezTo>
                    <a:pt x="5389" y="1203"/>
                    <a:pt x="4186" y="0"/>
                    <a:pt x="26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88;p39">
              <a:extLst>
                <a:ext uri="{FF2B5EF4-FFF2-40B4-BE49-F238E27FC236}">
                  <a16:creationId xmlns:a16="http://schemas.microsoft.com/office/drawing/2014/main" id="{FF6D7285-03E7-436A-81FF-5120D1F86452}"/>
                </a:ext>
              </a:extLst>
            </p:cNvPr>
            <p:cNvSpPr/>
            <p:nvPr/>
          </p:nvSpPr>
          <p:spPr>
            <a:xfrm>
              <a:off x="1626700" y="1508175"/>
              <a:ext cx="139750" cy="180475"/>
            </a:xfrm>
            <a:custGeom>
              <a:avLst/>
              <a:gdLst/>
              <a:ahLst/>
              <a:cxnLst/>
              <a:rect l="l" t="t" r="r" b="b"/>
              <a:pathLst>
                <a:path w="5590" h="7219" extrusionOk="0">
                  <a:moveTo>
                    <a:pt x="2802" y="182"/>
                  </a:moveTo>
                  <a:cubicBezTo>
                    <a:pt x="3443" y="182"/>
                    <a:pt x="4086" y="409"/>
                    <a:pt x="4587" y="877"/>
                  </a:cubicBezTo>
                  <a:cubicBezTo>
                    <a:pt x="5114" y="1379"/>
                    <a:pt x="5389" y="2080"/>
                    <a:pt x="5389" y="2782"/>
                  </a:cubicBezTo>
                  <a:cubicBezTo>
                    <a:pt x="5389" y="3208"/>
                    <a:pt x="5389" y="3659"/>
                    <a:pt x="5389" y="4086"/>
                  </a:cubicBezTo>
                  <a:cubicBezTo>
                    <a:pt x="5389" y="4286"/>
                    <a:pt x="5414" y="4487"/>
                    <a:pt x="5389" y="4662"/>
                  </a:cubicBezTo>
                  <a:cubicBezTo>
                    <a:pt x="5339" y="5088"/>
                    <a:pt x="5214" y="5514"/>
                    <a:pt x="4963" y="5865"/>
                  </a:cubicBezTo>
                  <a:cubicBezTo>
                    <a:pt x="4487" y="6592"/>
                    <a:pt x="3660" y="7043"/>
                    <a:pt x="2783" y="7043"/>
                  </a:cubicBezTo>
                  <a:cubicBezTo>
                    <a:pt x="2056" y="7043"/>
                    <a:pt x="1329" y="6717"/>
                    <a:pt x="828" y="6166"/>
                  </a:cubicBezTo>
                  <a:cubicBezTo>
                    <a:pt x="402" y="5664"/>
                    <a:pt x="176" y="5013"/>
                    <a:pt x="176" y="4361"/>
                  </a:cubicBezTo>
                  <a:cubicBezTo>
                    <a:pt x="176" y="3910"/>
                    <a:pt x="176" y="3434"/>
                    <a:pt x="176" y="2983"/>
                  </a:cubicBezTo>
                  <a:cubicBezTo>
                    <a:pt x="176" y="2381"/>
                    <a:pt x="301" y="1805"/>
                    <a:pt x="627" y="1304"/>
                  </a:cubicBezTo>
                  <a:cubicBezTo>
                    <a:pt x="1137" y="567"/>
                    <a:pt x="1968" y="182"/>
                    <a:pt x="2802" y="182"/>
                  </a:cubicBezTo>
                  <a:close/>
                  <a:moveTo>
                    <a:pt x="2783" y="1"/>
                  </a:moveTo>
                  <a:cubicBezTo>
                    <a:pt x="2111" y="1"/>
                    <a:pt x="1436" y="239"/>
                    <a:pt x="903" y="727"/>
                  </a:cubicBezTo>
                  <a:cubicBezTo>
                    <a:pt x="327" y="1253"/>
                    <a:pt x="1" y="2005"/>
                    <a:pt x="1" y="2782"/>
                  </a:cubicBezTo>
                  <a:cubicBezTo>
                    <a:pt x="1" y="3233"/>
                    <a:pt x="1" y="3685"/>
                    <a:pt x="1" y="4136"/>
                  </a:cubicBezTo>
                  <a:cubicBezTo>
                    <a:pt x="1" y="4411"/>
                    <a:pt x="1" y="4662"/>
                    <a:pt x="51" y="4913"/>
                  </a:cubicBezTo>
                  <a:cubicBezTo>
                    <a:pt x="126" y="5364"/>
                    <a:pt x="301" y="5765"/>
                    <a:pt x="552" y="6116"/>
                  </a:cubicBezTo>
                  <a:cubicBezTo>
                    <a:pt x="1078" y="6817"/>
                    <a:pt x="1931" y="7218"/>
                    <a:pt x="2783" y="7218"/>
                  </a:cubicBezTo>
                  <a:cubicBezTo>
                    <a:pt x="4362" y="7218"/>
                    <a:pt x="5590" y="5940"/>
                    <a:pt x="5590" y="4386"/>
                  </a:cubicBezTo>
                  <a:cubicBezTo>
                    <a:pt x="5590" y="3885"/>
                    <a:pt x="5590" y="3384"/>
                    <a:pt x="5590" y="2908"/>
                  </a:cubicBezTo>
                  <a:cubicBezTo>
                    <a:pt x="5590" y="2256"/>
                    <a:pt x="5414" y="1629"/>
                    <a:pt x="5013" y="1103"/>
                  </a:cubicBezTo>
                  <a:cubicBezTo>
                    <a:pt x="4469" y="377"/>
                    <a:pt x="3629" y="1"/>
                    <a:pt x="27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89;p39">
              <a:extLst>
                <a:ext uri="{FF2B5EF4-FFF2-40B4-BE49-F238E27FC236}">
                  <a16:creationId xmlns:a16="http://schemas.microsoft.com/office/drawing/2014/main" id="{62725EE4-5E51-4CF7-91CE-C7DCF873D8F2}"/>
                </a:ext>
              </a:extLst>
            </p:cNvPr>
            <p:cNvSpPr/>
            <p:nvPr/>
          </p:nvSpPr>
          <p:spPr>
            <a:xfrm>
              <a:off x="1692125" y="1510125"/>
              <a:ext cx="7925" cy="58075"/>
            </a:xfrm>
            <a:custGeom>
              <a:avLst/>
              <a:gdLst/>
              <a:ahLst/>
              <a:cxnLst/>
              <a:rect l="l" t="t" r="r" b="b"/>
              <a:pathLst>
                <a:path w="317" h="2323" extrusionOk="0">
                  <a:moveTo>
                    <a:pt x="110" y="0"/>
                  </a:moveTo>
                  <a:cubicBezTo>
                    <a:pt x="57" y="0"/>
                    <a:pt x="0" y="48"/>
                    <a:pt x="15" y="123"/>
                  </a:cubicBezTo>
                  <a:cubicBezTo>
                    <a:pt x="116" y="825"/>
                    <a:pt x="116" y="1526"/>
                    <a:pt x="116" y="2228"/>
                  </a:cubicBezTo>
                  <a:cubicBezTo>
                    <a:pt x="103" y="2291"/>
                    <a:pt x="147" y="2322"/>
                    <a:pt x="194" y="2322"/>
                  </a:cubicBezTo>
                  <a:cubicBezTo>
                    <a:pt x="241" y="2322"/>
                    <a:pt x="291" y="2291"/>
                    <a:pt x="291" y="2228"/>
                  </a:cubicBezTo>
                  <a:cubicBezTo>
                    <a:pt x="316" y="1501"/>
                    <a:pt x="291" y="774"/>
                    <a:pt x="191" y="73"/>
                  </a:cubicBezTo>
                  <a:cubicBezTo>
                    <a:pt x="181" y="22"/>
                    <a:pt x="14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90;p39">
              <a:extLst>
                <a:ext uri="{FF2B5EF4-FFF2-40B4-BE49-F238E27FC236}">
                  <a16:creationId xmlns:a16="http://schemas.microsoft.com/office/drawing/2014/main" id="{9BBDC210-F924-4601-B555-276CA476668C}"/>
                </a:ext>
              </a:extLst>
            </p:cNvPr>
            <p:cNvSpPr/>
            <p:nvPr/>
          </p:nvSpPr>
          <p:spPr>
            <a:xfrm>
              <a:off x="1437875" y="1354750"/>
              <a:ext cx="87975" cy="58200"/>
            </a:xfrm>
            <a:custGeom>
              <a:avLst/>
              <a:gdLst/>
              <a:ahLst/>
              <a:cxnLst/>
              <a:rect l="l" t="t" r="r" b="b"/>
              <a:pathLst>
                <a:path w="3519" h="2328" extrusionOk="0">
                  <a:moveTo>
                    <a:pt x="1311" y="0"/>
                  </a:moveTo>
                  <a:cubicBezTo>
                    <a:pt x="1169" y="0"/>
                    <a:pt x="1067" y="216"/>
                    <a:pt x="1238" y="323"/>
                  </a:cubicBezTo>
                  <a:cubicBezTo>
                    <a:pt x="1514" y="473"/>
                    <a:pt x="1789" y="674"/>
                    <a:pt x="2040" y="874"/>
                  </a:cubicBezTo>
                  <a:cubicBezTo>
                    <a:pt x="2396" y="1168"/>
                    <a:pt x="2788" y="1513"/>
                    <a:pt x="3023" y="1941"/>
                  </a:cubicBezTo>
                  <a:lnTo>
                    <a:pt x="3023" y="1941"/>
                  </a:lnTo>
                  <a:cubicBezTo>
                    <a:pt x="2768" y="1899"/>
                    <a:pt x="2504" y="1869"/>
                    <a:pt x="2240" y="1852"/>
                  </a:cubicBezTo>
                  <a:cubicBezTo>
                    <a:pt x="1945" y="1819"/>
                    <a:pt x="1645" y="1800"/>
                    <a:pt x="1346" y="1800"/>
                  </a:cubicBezTo>
                  <a:cubicBezTo>
                    <a:pt x="961" y="1800"/>
                    <a:pt x="578" y="1831"/>
                    <a:pt x="210" y="1902"/>
                  </a:cubicBezTo>
                  <a:cubicBezTo>
                    <a:pt x="1" y="1948"/>
                    <a:pt x="72" y="2233"/>
                    <a:pt x="244" y="2233"/>
                  </a:cubicBezTo>
                  <a:cubicBezTo>
                    <a:pt x="258" y="2233"/>
                    <a:pt x="271" y="2231"/>
                    <a:pt x="285" y="2227"/>
                  </a:cubicBezTo>
                  <a:cubicBezTo>
                    <a:pt x="622" y="2160"/>
                    <a:pt x="972" y="2136"/>
                    <a:pt x="1326" y="2136"/>
                  </a:cubicBezTo>
                  <a:cubicBezTo>
                    <a:pt x="1631" y="2136"/>
                    <a:pt x="1938" y="2154"/>
                    <a:pt x="2240" y="2177"/>
                  </a:cubicBezTo>
                  <a:cubicBezTo>
                    <a:pt x="2566" y="2202"/>
                    <a:pt x="2917" y="2253"/>
                    <a:pt x="3268" y="2328"/>
                  </a:cubicBezTo>
                  <a:cubicBezTo>
                    <a:pt x="3368" y="2328"/>
                    <a:pt x="3519" y="2227"/>
                    <a:pt x="3468" y="2102"/>
                  </a:cubicBezTo>
                  <a:cubicBezTo>
                    <a:pt x="3243" y="1526"/>
                    <a:pt x="2792" y="1050"/>
                    <a:pt x="2316" y="674"/>
                  </a:cubicBezTo>
                  <a:cubicBezTo>
                    <a:pt x="2015" y="423"/>
                    <a:pt x="1714" y="222"/>
                    <a:pt x="1388" y="22"/>
                  </a:cubicBezTo>
                  <a:cubicBezTo>
                    <a:pt x="1362" y="7"/>
                    <a:pt x="1336" y="0"/>
                    <a:pt x="1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91;p39">
              <a:extLst>
                <a:ext uri="{FF2B5EF4-FFF2-40B4-BE49-F238E27FC236}">
                  <a16:creationId xmlns:a16="http://schemas.microsoft.com/office/drawing/2014/main" id="{DD4BE2B3-6B53-4068-8003-2D5B4A968528}"/>
                </a:ext>
              </a:extLst>
            </p:cNvPr>
            <p:cNvSpPr/>
            <p:nvPr/>
          </p:nvSpPr>
          <p:spPr>
            <a:xfrm>
              <a:off x="1875450" y="1354750"/>
              <a:ext cx="87400" cy="58200"/>
            </a:xfrm>
            <a:custGeom>
              <a:avLst/>
              <a:gdLst/>
              <a:ahLst/>
              <a:cxnLst/>
              <a:rect l="l" t="t" r="r" b="b"/>
              <a:pathLst>
                <a:path w="3496" h="2328" extrusionOk="0">
                  <a:moveTo>
                    <a:pt x="2183" y="0"/>
                  </a:moveTo>
                  <a:cubicBezTo>
                    <a:pt x="2158" y="0"/>
                    <a:pt x="2132" y="7"/>
                    <a:pt x="2106" y="22"/>
                  </a:cubicBezTo>
                  <a:cubicBezTo>
                    <a:pt x="1780" y="222"/>
                    <a:pt x="1479" y="448"/>
                    <a:pt x="1204" y="674"/>
                  </a:cubicBezTo>
                  <a:cubicBezTo>
                    <a:pt x="727" y="1050"/>
                    <a:pt x="251" y="1526"/>
                    <a:pt x="26" y="2102"/>
                  </a:cubicBezTo>
                  <a:cubicBezTo>
                    <a:pt x="1" y="2227"/>
                    <a:pt x="126" y="2328"/>
                    <a:pt x="251" y="2328"/>
                  </a:cubicBezTo>
                  <a:cubicBezTo>
                    <a:pt x="577" y="2253"/>
                    <a:pt x="928" y="2202"/>
                    <a:pt x="1279" y="2177"/>
                  </a:cubicBezTo>
                  <a:cubicBezTo>
                    <a:pt x="1569" y="2154"/>
                    <a:pt x="1870" y="2136"/>
                    <a:pt x="2172" y="2136"/>
                  </a:cubicBezTo>
                  <a:cubicBezTo>
                    <a:pt x="2522" y="2136"/>
                    <a:pt x="2872" y="2160"/>
                    <a:pt x="3209" y="2227"/>
                  </a:cubicBezTo>
                  <a:cubicBezTo>
                    <a:pt x="3225" y="2231"/>
                    <a:pt x="3240" y="2233"/>
                    <a:pt x="3254" y="2233"/>
                  </a:cubicBezTo>
                  <a:cubicBezTo>
                    <a:pt x="3444" y="2233"/>
                    <a:pt x="3495" y="1948"/>
                    <a:pt x="3309" y="1902"/>
                  </a:cubicBezTo>
                  <a:cubicBezTo>
                    <a:pt x="2928" y="1831"/>
                    <a:pt x="2546" y="1800"/>
                    <a:pt x="2165" y="1800"/>
                  </a:cubicBezTo>
                  <a:cubicBezTo>
                    <a:pt x="1870" y="1800"/>
                    <a:pt x="1574" y="1819"/>
                    <a:pt x="1279" y="1852"/>
                  </a:cubicBezTo>
                  <a:cubicBezTo>
                    <a:pt x="1009" y="1870"/>
                    <a:pt x="739" y="1900"/>
                    <a:pt x="469" y="1944"/>
                  </a:cubicBezTo>
                  <a:lnTo>
                    <a:pt x="469" y="1944"/>
                  </a:lnTo>
                  <a:cubicBezTo>
                    <a:pt x="705" y="1515"/>
                    <a:pt x="1097" y="1168"/>
                    <a:pt x="1454" y="874"/>
                  </a:cubicBezTo>
                  <a:cubicBezTo>
                    <a:pt x="1730" y="674"/>
                    <a:pt x="1981" y="473"/>
                    <a:pt x="2281" y="323"/>
                  </a:cubicBezTo>
                  <a:cubicBezTo>
                    <a:pt x="2431" y="216"/>
                    <a:pt x="2326" y="0"/>
                    <a:pt x="2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92;p39">
              <a:extLst>
                <a:ext uri="{FF2B5EF4-FFF2-40B4-BE49-F238E27FC236}">
                  <a16:creationId xmlns:a16="http://schemas.microsoft.com/office/drawing/2014/main" id="{6C5AC2AC-F6F6-461A-BB46-2D91F9DC109F}"/>
                </a:ext>
              </a:extLst>
            </p:cNvPr>
            <p:cNvSpPr/>
            <p:nvPr/>
          </p:nvSpPr>
          <p:spPr>
            <a:xfrm>
              <a:off x="1395525" y="1191100"/>
              <a:ext cx="491100" cy="160300"/>
            </a:xfrm>
            <a:custGeom>
              <a:avLst/>
              <a:gdLst/>
              <a:ahLst/>
              <a:cxnLst/>
              <a:rect l="l" t="t" r="r" b="b"/>
              <a:pathLst>
                <a:path w="19644" h="6412" extrusionOk="0">
                  <a:moveTo>
                    <a:pt x="10286" y="1"/>
                  </a:moveTo>
                  <a:cubicBezTo>
                    <a:pt x="7157" y="1"/>
                    <a:pt x="413" y="281"/>
                    <a:pt x="125" y="2683"/>
                  </a:cubicBezTo>
                  <a:cubicBezTo>
                    <a:pt x="1" y="3725"/>
                    <a:pt x="1134" y="4074"/>
                    <a:pt x="2708" y="4074"/>
                  </a:cubicBezTo>
                  <a:cubicBezTo>
                    <a:pt x="5907" y="4074"/>
                    <a:pt x="10926" y="2633"/>
                    <a:pt x="10927" y="2633"/>
                  </a:cubicBezTo>
                  <a:lnTo>
                    <a:pt x="10927" y="2633"/>
                  </a:lnTo>
                  <a:cubicBezTo>
                    <a:pt x="10927" y="2633"/>
                    <a:pt x="6867" y="4137"/>
                    <a:pt x="6992" y="5290"/>
                  </a:cubicBezTo>
                  <a:cubicBezTo>
                    <a:pt x="7029" y="5626"/>
                    <a:pt x="7418" y="5787"/>
                    <a:pt x="7996" y="5787"/>
                  </a:cubicBezTo>
                  <a:cubicBezTo>
                    <a:pt x="9310" y="5787"/>
                    <a:pt x="11596" y="4953"/>
                    <a:pt x="12919" y="3438"/>
                  </a:cubicBezTo>
                  <a:lnTo>
                    <a:pt x="12919" y="3438"/>
                  </a:lnTo>
                  <a:cubicBezTo>
                    <a:pt x="12394" y="4148"/>
                    <a:pt x="11416" y="5803"/>
                    <a:pt x="13208" y="6367"/>
                  </a:cubicBezTo>
                  <a:cubicBezTo>
                    <a:pt x="13296" y="6398"/>
                    <a:pt x="13397" y="6412"/>
                    <a:pt x="13506" y="6412"/>
                  </a:cubicBezTo>
                  <a:cubicBezTo>
                    <a:pt x="15308" y="6412"/>
                    <a:pt x="19644" y="2531"/>
                    <a:pt x="18320" y="1681"/>
                  </a:cubicBezTo>
                  <a:cubicBezTo>
                    <a:pt x="16917" y="753"/>
                    <a:pt x="15463" y="377"/>
                    <a:pt x="11854" y="27"/>
                  </a:cubicBezTo>
                  <a:cubicBezTo>
                    <a:pt x="11854" y="27"/>
                    <a:pt x="11237" y="1"/>
                    <a:pt x="102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93;p39">
              <a:extLst>
                <a:ext uri="{FF2B5EF4-FFF2-40B4-BE49-F238E27FC236}">
                  <a16:creationId xmlns:a16="http://schemas.microsoft.com/office/drawing/2014/main" id="{AC993924-3687-4DD7-98B1-ED2CE621ACF4}"/>
                </a:ext>
              </a:extLst>
            </p:cNvPr>
            <p:cNvSpPr/>
            <p:nvPr/>
          </p:nvSpPr>
          <p:spPr>
            <a:xfrm>
              <a:off x="1393000" y="1188550"/>
              <a:ext cx="470575" cy="165125"/>
            </a:xfrm>
            <a:custGeom>
              <a:avLst/>
              <a:gdLst/>
              <a:ahLst/>
              <a:cxnLst/>
              <a:rect l="l" t="t" r="r" b="b"/>
              <a:pathLst>
                <a:path w="18823" h="6605" extrusionOk="0">
                  <a:moveTo>
                    <a:pt x="10408" y="190"/>
                  </a:moveTo>
                  <a:cubicBezTo>
                    <a:pt x="10897" y="190"/>
                    <a:pt x="11387" y="195"/>
                    <a:pt x="11880" y="204"/>
                  </a:cubicBezTo>
                  <a:lnTo>
                    <a:pt x="11955" y="204"/>
                  </a:lnTo>
                  <a:cubicBezTo>
                    <a:pt x="11955" y="204"/>
                    <a:pt x="11955" y="204"/>
                    <a:pt x="11955" y="204"/>
                  </a:cubicBezTo>
                  <a:lnTo>
                    <a:pt x="11955" y="204"/>
                  </a:lnTo>
                  <a:cubicBezTo>
                    <a:pt x="11963" y="205"/>
                    <a:pt x="11970" y="206"/>
                    <a:pt x="11976" y="206"/>
                  </a:cubicBezTo>
                  <a:cubicBezTo>
                    <a:pt x="11976" y="206"/>
                    <a:pt x="11976" y="206"/>
                    <a:pt x="11976" y="206"/>
                  </a:cubicBezTo>
                  <a:lnTo>
                    <a:pt x="11976" y="206"/>
                  </a:lnTo>
                  <a:cubicBezTo>
                    <a:pt x="13674" y="381"/>
                    <a:pt x="15446" y="557"/>
                    <a:pt x="17043" y="1156"/>
                  </a:cubicBezTo>
                  <a:cubicBezTo>
                    <a:pt x="17319" y="1281"/>
                    <a:pt x="17594" y="1407"/>
                    <a:pt x="17845" y="1532"/>
                  </a:cubicBezTo>
                  <a:cubicBezTo>
                    <a:pt x="18045" y="1657"/>
                    <a:pt x="18321" y="1758"/>
                    <a:pt x="18472" y="1933"/>
                  </a:cubicBezTo>
                  <a:cubicBezTo>
                    <a:pt x="18697" y="2209"/>
                    <a:pt x="18522" y="2635"/>
                    <a:pt x="18371" y="2885"/>
                  </a:cubicBezTo>
                  <a:cubicBezTo>
                    <a:pt x="18096" y="3387"/>
                    <a:pt x="17695" y="3813"/>
                    <a:pt x="17294" y="4214"/>
                  </a:cubicBezTo>
                  <a:cubicBezTo>
                    <a:pt x="16842" y="4690"/>
                    <a:pt x="16316" y="5116"/>
                    <a:pt x="15765" y="5492"/>
                  </a:cubicBezTo>
                  <a:cubicBezTo>
                    <a:pt x="15289" y="5818"/>
                    <a:pt x="14762" y="6119"/>
                    <a:pt x="14211" y="6319"/>
                  </a:cubicBezTo>
                  <a:cubicBezTo>
                    <a:pt x="14013" y="6379"/>
                    <a:pt x="13818" y="6415"/>
                    <a:pt x="13628" y="6415"/>
                  </a:cubicBezTo>
                  <a:cubicBezTo>
                    <a:pt x="13337" y="6415"/>
                    <a:pt x="13055" y="6331"/>
                    <a:pt x="12782" y="6119"/>
                  </a:cubicBezTo>
                  <a:cubicBezTo>
                    <a:pt x="11965" y="5495"/>
                    <a:pt x="12514" y="4390"/>
                    <a:pt x="13035" y="3662"/>
                  </a:cubicBezTo>
                  <a:lnTo>
                    <a:pt x="13035" y="3662"/>
                  </a:lnTo>
                  <a:cubicBezTo>
                    <a:pt x="13135" y="3549"/>
                    <a:pt x="13231" y="3432"/>
                    <a:pt x="13322" y="3311"/>
                  </a:cubicBezTo>
                  <a:lnTo>
                    <a:pt x="13322" y="3311"/>
                  </a:lnTo>
                  <a:cubicBezTo>
                    <a:pt x="13334" y="3305"/>
                    <a:pt x="13346" y="3299"/>
                    <a:pt x="13359" y="3286"/>
                  </a:cubicBezTo>
                  <a:cubicBezTo>
                    <a:pt x="13355" y="3283"/>
                    <a:pt x="13352" y="3279"/>
                    <a:pt x="13348" y="3276"/>
                  </a:cubicBezTo>
                  <a:lnTo>
                    <a:pt x="13348" y="3276"/>
                  </a:lnTo>
                  <a:cubicBezTo>
                    <a:pt x="13352" y="3271"/>
                    <a:pt x="13355" y="3266"/>
                    <a:pt x="13359" y="3261"/>
                  </a:cubicBezTo>
                  <a:cubicBezTo>
                    <a:pt x="13418" y="3203"/>
                    <a:pt x="13338" y="3113"/>
                    <a:pt x="13265" y="3113"/>
                  </a:cubicBezTo>
                  <a:cubicBezTo>
                    <a:pt x="13245" y="3113"/>
                    <a:pt x="13225" y="3120"/>
                    <a:pt x="13208" y="3136"/>
                  </a:cubicBezTo>
                  <a:cubicBezTo>
                    <a:pt x="13100" y="3266"/>
                    <a:pt x="12996" y="3402"/>
                    <a:pt x="12899" y="3539"/>
                  </a:cubicBezTo>
                  <a:lnTo>
                    <a:pt x="12899" y="3539"/>
                  </a:lnTo>
                  <a:cubicBezTo>
                    <a:pt x="12279" y="4229"/>
                    <a:pt x="11483" y="4757"/>
                    <a:pt x="10652" y="5141"/>
                  </a:cubicBezTo>
                  <a:cubicBezTo>
                    <a:pt x="9881" y="5502"/>
                    <a:pt x="8995" y="5794"/>
                    <a:pt x="8126" y="5794"/>
                  </a:cubicBezTo>
                  <a:cubicBezTo>
                    <a:pt x="8091" y="5794"/>
                    <a:pt x="8056" y="5794"/>
                    <a:pt x="8020" y="5793"/>
                  </a:cubicBezTo>
                  <a:cubicBezTo>
                    <a:pt x="7770" y="5793"/>
                    <a:pt x="7469" y="5768"/>
                    <a:pt x="7268" y="5567"/>
                  </a:cubicBezTo>
                  <a:cubicBezTo>
                    <a:pt x="7118" y="5392"/>
                    <a:pt x="7193" y="5141"/>
                    <a:pt x="7319" y="4966"/>
                  </a:cubicBezTo>
                  <a:cubicBezTo>
                    <a:pt x="7519" y="4665"/>
                    <a:pt x="7845" y="4439"/>
                    <a:pt x="8146" y="4239"/>
                  </a:cubicBezTo>
                  <a:cubicBezTo>
                    <a:pt x="8522" y="3988"/>
                    <a:pt x="8923" y="3763"/>
                    <a:pt x="9299" y="3562"/>
                  </a:cubicBezTo>
                  <a:cubicBezTo>
                    <a:pt x="9875" y="3286"/>
                    <a:pt x="10451" y="3036"/>
                    <a:pt x="11053" y="2810"/>
                  </a:cubicBezTo>
                  <a:cubicBezTo>
                    <a:pt x="11147" y="2787"/>
                    <a:pt x="11109" y="2632"/>
                    <a:pt x="11022" y="2632"/>
                  </a:cubicBezTo>
                  <a:cubicBezTo>
                    <a:pt x="11016" y="2632"/>
                    <a:pt x="11010" y="2633"/>
                    <a:pt x="11003" y="2635"/>
                  </a:cubicBezTo>
                  <a:cubicBezTo>
                    <a:pt x="9775" y="2986"/>
                    <a:pt x="8522" y="3286"/>
                    <a:pt x="7268" y="3537"/>
                  </a:cubicBezTo>
                  <a:cubicBezTo>
                    <a:pt x="6241" y="3738"/>
                    <a:pt x="5188" y="3913"/>
                    <a:pt x="4111" y="4013"/>
                  </a:cubicBezTo>
                  <a:cubicBezTo>
                    <a:pt x="3652" y="4053"/>
                    <a:pt x="3181" y="4092"/>
                    <a:pt x="2710" y="4092"/>
                  </a:cubicBezTo>
                  <a:cubicBezTo>
                    <a:pt x="2278" y="4092"/>
                    <a:pt x="1848" y="4059"/>
                    <a:pt x="1429" y="3963"/>
                  </a:cubicBezTo>
                  <a:cubicBezTo>
                    <a:pt x="903" y="3838"/>
                    <a:pt x="301" y="3562"/>
                    <a:pt x="301" y="2936"/>
                  </a:cubicBezTo>
                  <a:cubicBezTo>
                    <a:pt x="326" y="2234"/>
                    <a:pt x="903" y="1758"/>
                    <a:pt x="1454" y="1482"/>
                  </a:cubicBezTo>
                  <a:cubicBezTo>
                    <a:pt x="2306" y="1031"/>
                    <a:pt x="3258" y="805"/>
                    <a:pt x="4186" y="655"/>
                  </a:cubicBezTo>
                  <a:cubicBezTo>
                    <a:pt x="5263" y="454"/>
                    <a:pt x="6366" y="329"/>
                    <a:pt x="7469" y="279"/>
                  </a:cubicBezTo>
                  <a:cubicBezTo>
                    <a:pt x="8455" y="212"/>
                    <a:pt x="9429" y="190"/>
                    <a:pt x="10408" y="190"/>
                  </a:cubicBezTo>
                  <a:close/>
                  <a:moveTo>
                    <a:pt x="10462" y="1"/>
                  </a:moveTo>
                  <a:cubicBezTo>
                    <a:pt x="9656" y="1"/>
                    <a:pt x="8851" y="22"/>
                    <a:pt x="8045" y="53"/>
                  </a:cubicBezTo>
                  <a:cubicBezTo>
                    <a:pt x="6943" y="104"/>
                    <a:pt x="5815" y="204"/>
                    <a:pt x="4687" y="379"/>
                  </a:cubicBezTo>
                  <a:cubicBezTo>
                    <a:pt x="3710" y="530"/>
                    <a:pt x="2682" y="730"/>
                    <a:pt x="1755" y="1131"/>
                  </a:cubicBezTo>
                  <a:cubicBezTo>
                    <a:pt x="1128" y="1407"/>
                    <a:pt x="426" y="1808"/>
                    <a:pt x="201" y="2510"/>
                  </a:cubicBezTo>
                  <a:cubicBezTo>
                    <a:pt x="0" y="3111"/>
                    <a:pt x="251" y="3662"/>
                    <a:pt x="802" y="3938"/>
                  </a:cubicBezTo>
                  <a:cubicBezTo>
                    <a:pt x="1356" y="4215"/>
                    <a:pt x="2035" y="4273"/>
                    <a:pt x="2678" y="4273"/>
                  </a:cubicBezTo>
                  <a:cubicBezTo>
                    <a:pt x="2850" y="4273"/>
                    <a:pt x="3019" y="4269"/>
                    <a:pt x="3183" y="4264"/>
                  </a:cubicBezTo>
                  <a:cubicBezTo>
                    <a:pt x="4261" y="4214"/>
                    <a:pt x="5314" y="4063"/>
                    <a:pt x="6366" y="3888"/>
                  </a:cubicBezTo>
                  <a:cubicBezTo>
                    <a:pt x="7502" y="3686"/>
                    <a:pt x="8625" y="3445"/>
                    <a:pt x="9744" y="3163"/>
                  </a:cubicBezTo>
                  <a:lnTo>
                    <a:pt x="9744" y="3163"/>
                  </a:lnTo>
                  <a:cubicBezTo>
                    <a:pt x="9619" y="3220"/>
                    <a:pt x="9496" y="3278"/>
                    <a:pt x="9374" y="3337"/>
                  </a:cubicBezTo>
                  <a:cubicBezTo>
                    <a:pt x="8948" y="3537"/>
                    <a:pt x="8522" y="3763"/>
                    <a:pt x="8121" y="4038"/>
                  </a:cubicBezTo>
                  <a:cubicBezTo>
                    <a:pt x="7795" y="4239"/>
                    <a:pt x="7444" y="4489"/>
                    <a:pt x="7193" y="4815"/>
                  </a:cubicBezTo>
                  <a:cubicBezTo>
                    <a:pt x="7043" y="5016"/>
                    <a:pt x="6918" y="5317"/>
                    <a:pt x="7043" y="5567"/>
                  </a:cubicBezTo>
                  <a:cubicBezTo>
                    <a:pt x="7168" y="5793"/>
                    <a:pt x="7419" y="5893"/>
                    <a:pt x="7669" y="5943"/>
                  </a:cubicBezTo>
                  <a:cubicBezTo>
                    <a:pt x="7834" y="5972"/>
                    <a:pt x="8003" y="5985"/>
                    <a:pt x="8174" y="5985"/>
                  </a:cubicBezTo>
                  <a:cubicBezTo>
                    <a:pt x="8891" y="5985"/>
                    <a:pt x="9649" y="5755"/>
                    <a:pt x="10276" y="5492"/>
                  </a:cubicBezTo>
                  <a:cubicBezTo>
                    <a:pt x="11085" y="5189"/>
                    <a:pt x="11859" y="4750"/>
                    <a:pt x="12509" y="4182"/>
                  </a:cubicBezTo>
                  <a:lnTo>
                    <a:pt x="12509" y="4182"/>
                  </a:lnTo>
                  <a:cubicBezTo>
                    <a:pt x="12253" y="4691"/>
                    <a:pt x="12045" y="5299"/>
                    <a:pt x="12281" y="5818"/>
                  </a:cubicBezTo>
                  <a:cubicBezTo>
                    <a:pt x="12509" y="6274"/>
                    <a:pt x="13068" y="6605"/>
                    <a:pt x="13582" y="6605"/>
                  </a:cubicBezTo>
                  <a:cubicBezTo>
                    <a:pt x="13634" y="6605"/>
                    <a:pt x="13685" y="6602"/>
                    <a:pt x="13735" y="6595"/>
                  </a:cubicBezTo>
                  <a:cubicBezTo>
                    <a:pt x="14286" y="6545"/>
                    <a:pt x="14812" y="6294"/>
                    <a:pt x="15289" y="6018"/>
                  </a:cubicBezTo>
                  <a:cubicBezTo>
                    <a:pt x="15890" y="5667"/>
                    <a:pt x="16467" y="5241"/>
                    <a:pt x="16993" y="4765"/>
                  </a:cubicBezTo>
                  <a:cubicBezTo>
                    <a:pt x="17469" y="4339"/>
                    <a:pt x="17945" y="3863"/>
                    <a:pt x="18296" y="3337"/>
                  </a:cubicBezTo>
                  <a:cubicBezTo>
                    <a:pt x="18547" y="3011"/>
                    <a:pt x="18822" y="2535"/>
                    <a:pt x="18747" y="2109"/>
                  </a:cubicBezTo>
                  <a:cubicBezTo>
                    <a:pt x="18722" y="1933"/>
                    <a:pt x="18622" y="1808"/>
                    <a:pt x="18497" y="1708"/>
                  </a:cubicBezTo>
                  <a:cubicBezTo>
                    <a:pt x="18246" y="1532"/>
                    <a:pt x="17970" y="1382"/>
                    <a:pt x="17720" y="1256"/>
                  </a:cubicBezTo>
                  <a:cubicBezTo>
                    <a:pt x="16241" y="530"/>
                    <a:pt x="14537" y="329"/>
                    <a:pt x="12908" y="129"/>
                  </a:cubicBezTo>
                  <a:cubicBezTo>
                    <a:pt x="12612" y="104"/>
                    <a:pt x="12293" y="55"/>
                    <a:pt x="11972" y="30"/>
                  </a:cubicBezTo>
                  <a:lnTo>
                    <a:pt x="11972" y="30"/>
                  </a:lnTo>
                  <a:cubicBezTo>
                    <a:pt x="11967" y="29"/>
                    <a:pt x="11961" y="28"/>
                    <a:pt x="11955" y="28"/>
                  </a:cubicBezTo>
                  <a:cubicBezTo>
                    <a:pt x="11948" y="27"/>
                    <a:pt x="11941" y="26"/>
                    <a:pt x="11935" y="26"/>
                  </a:cubicBezTo>
                  <a:cubicBezTo>
                    <a:pt x="11930" y="26"/>
                    <a:pt x="11926" y="26"/>
                    <a:pt x="11922" y="27"/>
                  </a:cubicBezTo>
                  <a:lnTo>
                    <a:pt x="11922" y="27"/>
                  </a:lnTo>
                  <a:cubicBezTo>
                    <a:pt x="11436" y="9"/>
                    <a:pt x="10949" y="1"/>
                    <a:pt x="10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" name="Google Shape;1037;p39">
            <a:extLst>
              <a:ext uri="{FF2B5EF4-FFF2-40B4-BE49-F238E27FC236}">
                <a16:creationId xmlns:a16="http://schemas.microsoft.com/office/drawing/2014/main" id="{3377D309-66C5-43C8-86A0-358FBB0E4609}"/>
              </a:ext>
            </a:extLst>
          </p:cNvPr>
          <p:cNvGrpSpPr/>
          <p:nvPr/>
        </p:nvGrpSpPr>
        <p:grpSpPr>
          <a:xfrm>
            <a:off x="859835" y="1611893"/>
            <a:ext cx="1170909" cy="868314"/>
            <a:chOff x="4535875" y="1954275"/>
            <a:chExt cx="1185500" cy="778200"/>
          </a:xfrm>
        </p:grpSpPr>
        <p:sp>
          <p:nvSpPr>
            <p:cNvPr id="185" name="Google Shape;1038;p39">
              <a:extLst>
                <a:ext uri="{FF2B5EF4-FFF2-40B4-BE49-F238E27FC236}">
                  <a16:creationId xmlns:a16="http://schemas.microsoft.com/office/drawing/2014/main" id="{DDFE9DCF-6239-49F9-9013-34A15F6F4272}"/>
                </a:ext>
              </a:extLst>
            </p:cNvPr>
            <p:cNvSpPr/>
            <p:nvPr/>
          </p:nvSpPr>
          <p:spPr>
            <a:xfrm>
              <a:off x="4535875" y="2072075"/>
              <a:ext cx="1185500" cy="431750"/>
            </a:xfrm>
            <a:custGeom>
              <a:avLst/>
              <a:gdLst/>
              <a:ahLst/>
              <a:cxnLst/>
              <a:rect l="l" t="t" r="r" b="b"/>
              <a:pathLst>
                <a:path w="47420" h="17270" extrusionOk="0">
                  <a:moveTo>
                    <a:pt x="10978" y="1"/>
                  </a:moveTo>
                  <a:lnTo>
                    <a:pt x="1479" y="12507"/>
                  </a:lnTo>
                  <a:cubicBezTo>
                    <a:pt x="0" y="14462"/>
                    <a:pt x="1404" y="17269"/>
                    <a:pt x="3835" y="17269"/>
                  </a:cubicBezTo>
                  <a:lnTo>
                    <a:pt x="43584" y="17269"/>
                  </a:lnTo>
                  <a:cubicBezTo>
                    <a:pt x="46016" y="17269"/>
                    <a:pt x="47419" y="14462"/>
                    <a:pt x="45940" y="12507"/>
                  </a:cubicBezTo>
                  <a:lnTo>
                    <a:pt x="364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039;p39">
              <a:extLst>
                <a:ext uri="{FF2B5EF4-FFF2-40B4-BE49-F238E27FC236}">
                  <a16:creationId xmlns:a16="http://schemas.microsoft.com/office/drawing/2014/main" id="{DEE2E8B3-7B3D-493E-BAB9-C24597D6AF5C}"/>
                </a:ext>
              </a:extLst>
            </p:cNvPr>
            <p:cNvSpPr/>
            <p:nvPr/>
          </p:nvSpPr>
          <p:spPr>
            <a:xfrm>
              <a:off x="4550275" y="2068400"/>
              <a:ext cx="1158550" cy="438550"/>
            </a:xfrm>
            <a:custGeom>
              <a:avLst/>
              <a:gdLst/>
              <a:ahLst/>
              <a:cxnLst/>
              <a:rect l="l" t="t" r="r" b="b"/>
              <a:pathLst>
                <a:path w="46342" h="17542" extrusionOk="0">
                  <a:moveTo>
                    <a:pt x="35490" y="273"/>
                  </a:moveTo>
                  <a:cubicBezTo>
                    <a:pt x="35556" y="273"/>
                    <a:pt x="35646" y="284"/>
                    <a:pt x="35727" y="284"/>
                  </a:cubicBezTo>
                  <a:cubicBezTo>
                    <a:pt x="35762" y="284"/>
                    <a:pt x="35795" y="282"/>
                    <a:pt x="35825" y="277"/>
                  </a:cubicBezTo>
                  <a:lnTo>
                    <a:pt x="35825" y="277"/>
                  </a:lnTo>
                  <a:cubicBezTo>
                    <a:pt x="36883" y="1678"/>
                    <a:pt x="37940" y="3056"/>
                    <a:pt x="38998" y="4459"/>
                  </a:cubicBezTo>
                  <a:cubicBezTo>
                    <a:pt x="40678" y="6689"/>
                    <a:pt x="42382" y="8945"/>
                    <a:pt x="44086" y="11175"/>
                  </a:cubicBezTo>
                  <a:cubicBezTo>
                    <a:pt x="44462" y="11702"/>
                    <a:pt x="44863" y="12203"/>
                    <a:pt x="45264" y="12729"/>
                  </a:cubicBezTo>
                  <a:cubicBezTo>
                    <a:pt x="45264" y="12729"/>
                    <a:pt x="45264" y="12729"/>
                    <a:pt x="45264" y="12729"/>
                  </a:cubicBezTo>
                  <a:lnTo>
                    <a:pt x="45264" y="12729"/>
                  </a:lnTo>
                  <a:cubicBezTo>
                    <a:pt x="45268" y="12736"/>
                    <a:pt x="45272" y="12741"/>
                    <a:pt x="45276" y="12746"/>
                  </a:cubicBezTo>
                  <a:lnTo>
                    <a:pt x="45276" y="12746"/>
                  </a:lnTo>
                  <a:cubicBezTo>
                    <a:pt x="45818" y="13496"/>
                    <a:pt x="45989" y="14465"/>
                    <a:pt x="45690" y="15361"/>
                  </a:cubicBezTo>
                  <a:cubicBezTo>
                    <a:pt x="45389" y="16213"/>
                    <a:pt x="44688" y="16915"/>
                    <a:pt x="43810" y="17165"/>
                  </a:cubicBezTo>
                  <a:cubicBezTo>
                    <a:pt x="43384" y="17291"/>
                    <a:pt x="42933" y="17291"/>
                    <a:pt x="42507" y="17291"/>
                  </a:cubicBezTo>
                  <a:lnTo>
                    <a:pt x="3284" y="17291"/>
                  </a:lnTo>
                  <a:cubicBezTo>
                    <a:pt x="1730" y="17266"/>
                    <a:pt x="427" y="16013"/>
                    <a:pt x="427" y="14434"/>
                  </a:cubicBezTo>
                  <a:cubicBezTo>
                    <a:pt x="427" y="13782"/>
                    <a:pt x="652" y="13180"/>
                    <a:pt x="1053" y="12679"/>
                  </a:cubicBezTo>
                  <a:cubicBezTo>
                    <a:pt x="1179" y="12504"/>
                    <a:pt x="1329" y="12303"/>
                    <a:pt x="1454" y="12128"/>
                  </a:cubicBezTo>
                  <a:cubicBezTo>
                    <a:pt x="2983" y="10123"/>
                    <a:pt x="4512" y="8118"/>
                    <a:pt x="6016" y="6113"/>
                  </a:cubicBezTo>
                  <a:cubicBezTo>
                    <a:pt x="7444" y="4258"/>
                    <a:pt x="8848" y="2378"/>
                    <a:pt x="10251" y="524"/>
                  </a:cubicBezTo>
                  <a:cubicBezTo>
                    <a:pt x="10328" y="447"/>
                    <a:pt x="10390" y="356"/>
                    <a:pt x="10448" y="273"/>
                  </a:cubicBezTo>
                  <a:close/>
                  <a:moveTo>
                    <a:pt x="10708" y="0"/>
                  </a:moveTo>
                  <a:cubicBezTo>
                    <a:pt x="10605" y="0"/>
                    <a:pt x="10502" y="6"/>
                    <a:pt x="10402" y="22"/>
                  </a:cubicBezTo>
                  <a:cubicBezTo>
                    <a:pt x="10302" y="22"/>
                    <a:pt x="10276" y="98"/>
                    <a:pt x="10201" y="173"/>
                  </a:cubicBezTo>
                  <a:cubicBezTo>
                    <a:pt x="10076" y="348"/>
                    <a:pt x="9951" y="499"/>
                    <a:pt x="9825" y="674"/>
                  </a:cubicBezTo>
                  <a:cubicBezTo>
                    <a:pt x="9324" y="1351"/>
                    <a:pt x="8798" y="2028"/>
                    <a:pt x="8296" y="2704"/>
                  </a:cubicBezTo>
                  <a:cubicBezTo>
                    <a:pt x="6818" y="4659"/>
                    <a:pt x="5339" y="6614"/>
                    <a:pt x="3835" y="8569"/>
                  </a:cubicBezTo>
                  <a:cubicBezTo>
                    <a:pt x="2858" y="9872"/>
                    <a:pt x="1855" y="11200"/>
                    <a:pt x="878" y="12504"/>
                  </a:cubicBezTo>
                  <a:cubicBezTo>
                    <a:pt x="226" y="13356"/>
                    <a:pt x="1" y="14409"/>
                    <a:pt x="352" y="15436"/>
                  </a:cubicBezTo>
                  <a:cubicBezTo>
                    <a:pt x="778" y="16689"/>
                    <a:pt x="1956" y="17516"/>
                    <a:pt x="3284" y="17541"/>
                  </a:cubicBezTo>
                  <a:lnTo>
                    <a:pt x="42933" y="17541"/>
                  </a:lnTo>
                  <a:cubicBezTo>
                    <a:pt x="43861" y="17541"/>
                    <a:pt x="44738" y="17165"/>
                    <a:pt x="45364" y="16439"/>
                  </a:cubicBezTo>
                  <a:cubicBezTo>
                    <a:pt x="46290" y="15338"/>
                    <a:pt x="46342" y="13762"/>
                    <a:pt x="45469" y="12610"/>
                  </a:cubicBezTo>
                  <a:lnTo>
                    <a:pt x="45469" y="12610"/>
                  </a:lnTo>
                  <a:cubicBezTo>
                    <a:pt x="45468" y="12608"/>
                    <a:pt x="45466" y="12606"/>
                    <a:pt x="45465" y="12604"/>
                  </a:cubicBezTo>
                  <a:lnTo>
                    <a:pt x="45465" y="12604"/>
                  </a:lnTo>
                  <a:cubicBezTo>
                    <a:pt x="45465" y="12604"/>
                    <a:pt x="45465" y="12604"/>
                    <a:pt x="45465" y="12604"/>
                  </a:cubicBezTo>
                  <a:cubicBezTo>
                    <a:pt x="45461" y="12599"/>
                    <a:pt x="45457" y="12593"/>
                    <a:pt x="45453" y="12589"/>
                  </a:cubicBezTo>
                  <a:lnTo>
                    <a:pt x="45453" y="12589"/>
                  </a:lnTo>
                  <a:cubicBezTo>
                    <a:pt x="44680" y="11541"/>
                    <a:pt x="43882" y="10494"/>
                    <a:pt x="43084" y="9446"/>
                  </a:cubicBezTo>
                  <a:cubicBezTo>
                    <a:pt x="41605" y="7491"/>
                    <a:pt x="40126" y="5511"/>
                    <a:pt x="38622" y="3556"/>
                  </a:cubicBezTo>
                  <a:cubicBezTo>
                    <a:pt x="38021" y="2779"/>
                    <a:pt x="37419" y="1977"/>
                    <a:pt x="36843" y="1200"/>
                  </a:cubicBezTo>
                  <a:cubicBezTo>
                    <a:pt x="36567" y="824"/>
                    <a:pt x="36317" y="423"/>
                    <a:pt x="35991" y="98"/>
                  </a:cubicBezTo>
                  <a:cubicBezTo>
                    <a:pt x="35928" y="22"/>
                    <a:pt x="35822" y="4"/>
                    <a:pt x="35709" y="4"/>
                  </a:cubicBezTo>
                  <a:cubicBezTo>
                    <a:pt x="35596" y="4"/>
                    <a:pt x="35477" y="22"/>
                    <a:pt x="35389" y="22"/>
                  </a:cubicBezTo>
                  <a:lnTo>
                    <a:pt x="11304" y="22"/>
                  </a:lnTo>
                  <a:cubicBezTo>
                    <a:pt x="11120" y="22"/>
                    <a:pt x="10914" y="0"/>
                    <a:pt x="107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040;p39">
              <a:extLst>
                <a:ext uri="{FF2B5EF4-FFF2-40B4-BE49-F238E27FC236}">
                  <a16:creationId xmlns:a16="http://schemas.microsoft.com/office/drawing/2014/main" id="{863222FD-E481-4D22-B416-F122E760FC32}"/>
                </a:ext>
              </a:extLst>
            </p:cNvPr>
            <p:cNvSpPr/>
            <p:nvPr/>
          </p:nvSpPr>
          <p:spPr>
            <a:xfrm>
              <a:off x="4672450" y="1957425"/>
              <a:ext cx="912950" cy="771950"/>
            </a:xfrm>
            <a:custGeom>
              <a:avLst/>
              <a:gdLst/>
              <a:ahLst/>
              <a:cxnLst/>
              <a:rect l="l" t="t" r="r" b="b"/>
              <a:pathLst>
                <a:path w="36518" h="30878" extrusionOk="0">
                  <a:moveTo>
                    <a:pt x="18247" y="0"/>
                  </a:moveTo>
                  <a:cubicBezTo>
                    <a:pt x="8171" y="0"/>
                    <a:pt x="1" y="6918"/>
                    <a:pt x="1" y="15439"/>
                  </a:cubicBezTo>
                  <a:cubicBezTo>
                    <a:pt x="1" y="23960"/>
                    <a:pt x="8171" y="30878"/>
                    <a:pt x="18247" y="30878"/>
                  </a:cubicBezTo>
                  <a:cubicBezTo>
                    <a:pt x="28322" y="30878"/>
                    <a:pt x="36517" y="23960"/>
                    <a:pt x="36517" y="15439"/>
                  </a:cubicBezTo>
                  <a:cubicBezTo>
                    <a:pt x="36517" y="6918"/>
                    <a:pt x="28322" y="0"/>
                    <a:pt x="182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041;p39">
              <a:extLst>
                <a:ext uri="{FF2B5EF4-FFF2-40B4-BE49-F238E27FC236}">
                  <a16:creationId xmlns:a16="http://schemas.microsoft.com/office/drawing/2014/main" id="{25ECBC5E-7258-4778-9E0D-3AEC976BA1C8}"/>
                </a:ext>
              </a:extLst>
            </p:cNvPr>
            <p:cNvSpPr/>
            <p:nvPr/>
          </p:nvSpPr>
          <p:spPr>
            <a:xfrm>
              <a:off x="4663050" y="1954425"/>
              <a:ext cx="925475" cy="778050"/>
            </a:xfrm>
            <a:custGeom>
              <a:avLst/>
              <a:gdLst/>
              <a:ahLst/>
              <a:cxnLst/>
              <a:rect l="l" t="t" r="r" b="b"/>
              <a:pathLst>
                <a:path w="37019" h="31122" extrusionOk="0">
                  <a:moveTo>
                    <a:pt x="18614" y="253"/>
                  </a:moveTo>
                  <a:cubicBezTo>
                    <a:pt x="19842" y="253"/>
                    <a:pt x="21071" y="359"/>
                    <a:pt x="22282" y="571"/>
                  </a:cubicBezTo>
                  <a:cubicBezTo>
                    <a:pt x="25740" y="1173"/>
                    <a:pt x="29074" y="2652"/>
                    <a:pt x="31730" y="4982"/>
                  </a:cubicBezTo>
                  <a:cubicBezTo>
                    <a:pt x="34162" y="7113"/>
                    <a:pt x="35941" y="9995"/>
                    <a:pt x="36543" y="13203"/>
                  </a:cubicBezTo>
                  <a:cubicBezTo>
                    <a:pt x="36693" y="13980"/>
                    <a:pt x="36743" y="14782"/>
                    <a:pt x="36768" y="15559"/>
                  </a:cubicBezTo>
                  <a:cubicBezTo>
                    <a:pt x="36743" y="18842"/>
                    <a:pt x="35490" y="21975"/>
                    <a:pt x="33385" y="24456"/>
                  </a:cubicBezTo>
                  <a:cubicBezTo>
                    <a:pt x="31154" y="27088"/>
                    <a:pt x="28121" y="28943"/>
                    <a:pt x="24838" y="29945"/>
                  </a:cubicBezTo>
                  <a:cubicBezTo>
                    <a:pt x="22817" y="30563"/>
                    <a:pt x="20701" y="30874"/>
                    <a:pt x="18592" y="30874"/>
                  </a:cubicBezTo>
                  <a:cubicBezTo>
                    <a:pt x="16936" y="30874"/>
                    <a:pt x="15284" y="30682"/>
                    <a:pt x="13685" y="30296"/>
                  </a:cubicBezTo>
                  <a:cubicBezTo>
                    <a:pt x="10302" y="29494"/>
                    <a:pt x="7094" y="27815"/>
                    <a:pt x="4638" y="25308"/>
                  </a:cubicBezTo>
                  <a:cubicBezTo>
                    <a:pt x="2382" y="23003"/>
                    <a:pt x="828" y="19970"/>
                    <a:pt x="552" y="16737"/>
                  </a:cubicBezTo>
                  <a:cubicBezTo>
                    <a:pt x="252" y="13504"/>
                    <a:pt x="1229" y="10271"/>
                    <a:pt x="3109" y="7639"/>
                  </a:cubicBezTo>
                  <a:cubicBezTo>
                    <a:pt x="5089" y="4882"/>
                    <a:pt x="7996" y="2827"/>
                    <a:pt x="11179" y="1599"/>
                  </a:cubicBezTo>
                  <a:cubicBezTo>
                    <a:pt x="13543" y="704"/>
                    <a:pt x="16077" y="253"/>
                    <a:pt x="18614" y="253"/>
                  </a:cubicBezTo>
                  <a:close/>
                  <a:moveTo>
                    <a:pt x="18631" y="0"/>
                  </a:moveTo>
                  <a:cubicBezTo>
                    <a:pt x="16938" y="0"/>
                    <a:pt x="15247" y="198"/>
                    <a:pt x="13610" y="596"/>
                  </a:cubicBezTo>
                  <a:cubicBezTo>
                    <a:pt x="10176" y="1424"/>
                    <a:pt x="6918" y="3128"/>
                    <a:pt x="4437" y="5659"/>
                  </a:cubicBezTo>
                  <a:cubicBezTo>
                    <a:pt x="2156" y="8015"/>
                    <a:pt x="603" y="11048"/>
                    <a:pt x="302" y="14331"/>
                  </a:cubicBezTo>
                  <a:cubicBezTo>
                    <a:pt x="1" y="17639"/>
                    <a:pt x="953" y="20922"/>
                    <a:pt x="2883" y="23604"/>
                  </a:cubicBezTo>
                  <a:cubicBezTo>
                    <a:pt x="4888" y="26411"/>
                    <a:pt x="7796" y="28491"/>
                    <a:pt x="11004" y="29719"/>
                  </a:cubicBezTo>
                  <a:cubicBezTo>
                    <a:pt x="13431" y="30660"/>
                    <a:pt x="16045" y="31122"/>
                    <a:pt x="18655" y="31122"/>
                  </a:cubicBezTo>
                  <a:cubicBezTo>
                    <a:pt x="19871" y="31122"/>
                    <a:pt x="21087" y="31021"/>
                    <a:pt x="22282" y="30822"/>
                  </a:cubicBezTo>
                  <a:cubicBezTo>
                    <a:pt x="25816" y="30221"/>
                    <a:pt x="29199" y="28717"/>
                    <a:pt x="31906" y="26336"/>
                  </a:cubicBezTo>
                  <a:cubicBezTo>
                    <a:pt x="34362" y="24156"/>
                    <a:pt x="36192" y="21223"/>
                    <a:pt x="36793" y="17965"/>
                  </a:cubicBezTo>
                  <a:cubicBezTo>
                    <a:pt x="36944" y="17188"/>
                    <a:pt x="37019" y="16361"/>
                    <a:pt x="37019" y="15559"/>
                  </a:cubicBezTo>
                  <a:cubicBezTo>
                    <a:pt x="37019" y="15558"/>
                    <a:pt x="37019" y="15558"/>
                    <a:pt x="37019" y="15557"/>
                  </a:cubicBezTo>
                  <a:lnTo>
                    <a:pt x="37019" y="15557"/>
                  </a:lnTo>
                  <a:cubicBezTo>
                    <a:pt x="36993" y="12249"/>
                    <a:pt x="35740" y="9092"/>
                    <a:pt x="33635" y="6587"/>
                  </a:cubicBezTo>
                  <a:cubicBezTo>
                    <a:pt x="31380" y="3905"/>
                    <a:pt x="28297" y="2000"/>
                    <a:pt x="24964" y="947"/>
                  </a:cubicBezTo>
                  <a:cubicBezTo>
                    <a:pt x="22920" y="317"/>
                    <a:pt x="20774" y="0"/>
                    <a:pt x="18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042;p39">
              <a:extLst>
                <a:ext uri="{FF2B5EF4-FFF2-40B4-BE49-F238E27FC236}">
                  <a16:creationId xmlns:a16="http://schemas.microsoft.com/office/drawing/2014/main" id="{C375473F-4334-4DB5-9C6C-477E689E77E9}"/>
                </a:ext>
              </a:extLst>
            </p:cNvPr>
            <p:cNvSpPr/>
            <p:nvPr/>
          </p:nvSpPr>
          <p:spPr>
            <a:xfrm>
              <a:off x="4742000" y="1989375"/>
              <a:ext cx="773225" cy="553275"/>
            </a:xfrm>
            <a:custGeom>
              <a:avLst/>
              <a:gdLst/>
              <a:ahLst/>
              <a:cxnLst/>
              <a:rect l="l" t="t" r="r" b="b"/>
              <a:pathLst>
                <a:path w="30929" h="22131" extrusionOk="0">
                  <a:moveTo>
                    <a:pt x="15465" y="1"/>
                  </a:moveTo>
                  <a:cubicBezTo>
                    <a:pt x="6943" y="1"/>
                    <a:pt x="1" y="4963"/>
                    <a:pt x="1" y="11078"/>
                  </a:cubicBezTo>
                  <a:cubicBezTo>
                    <a:pt x="1" y="17169"/>
                    <a:pt x="6943" y="22131"/>
                    <a:pt x="15465" y="22131"/>
                  </a:cubicBezTo>
                  <a:cubicBezTo>
                    <a:pt x="24011" y="22131"/>
                    <a:pt x="30928" y="17169"/>
                    <a:pt x="30928" y="11078"/>
                  </a:cubicBezTo>
                  <a:cubicBezTo>
                    <a:pt x="30928" y="4963"/>
                    <a:pt x="24011" y="1"/>
                    <a:pt x="15465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043;p39">
              <a:extLst>
                <a:ext uri="{FF2B5EF4-FFF2-40B4-BE49-F238E27FC236}">
                  <a16:creationId xmlns:a16="http://schemas.microsoft.com/office/drawing/2014/main" id="{7B722F9A-E7C6-4D1C-B672-920B06347C42}"/>
                </a:ext>
              </a:extLst>
            </p:cNvPr>
            <p:cNvSpPr/>
            <p:nvPr/>
          </p:nvSpPr>
          <p:spPr>
            <a:xfrm>
              <a:off x="5374850" y="2143900"/>
              <a:ext cx="146650" cy="82175"/>
            </a:xfrm>
            <a:custGeom>
              <a:avLst/>
              <a:gdLst/>
              <a:ahLst/>
              <a:cxnLst/>
              <a:rect l="l" t="t" r="r" b="b"/>
              <a:pathLst>
                <a:path w="5866" h="3287" extrusionOk="0">
                  <a:moveTo>
                    <a:pt x="2968" y="0"/>
                  </a:moveTo>
                  <a:cubicBezTo>
                    <a:pt x="2100" y="0"/>
                    <a:pt x="1245" y="400"/>
                    <a:pt x="702" y="1088"/>
                  </a:cubicBezTo>
                  <a:cubicBezTo>
                    <a:pt x="251" y="1639"/>
                    <a:pt x="25" y="2341"/>
                    <a:pt x="0" y="3043"/>
                  </a:cubicBezTo>
                  <a:cubicBezTo>
                    <a:pt x="0" y="3206"/>
                    <a:pt x="126" y="3287"/>
                    <a:pt x="254" y="3287"/>
                  </a:cubicBezTo>
                  <a:cubicBezTo>
                    <a:pt x="383" y="3287"/>
                    <a:pt x="514" y="3206"/>
                    <a:pt x="527" y="3043"/>
                  </a:cubicBezTo>
                  <a:cubicBezTo>
                    <a:pt x="527" y="1714"/>
                    <a:pt x="1554" y="511"/>
                    <a:pt x="2933" y="511"/>
                  </a:cubicBezTo>
                  <a:cubicBezTo>
                    <a:pt x="4311" y="511"/>
                    <a:pt x="5339" y="1714"/>
                    <a:pt x="5364" y="3043"/>
                  </a:cubicBezTo>
                  <a:cubicBezTo>
                    <a:pt x="5364" y="3206"/>
                    <a:pt x="5489" y="3287"/>
                    <a:pt x="5614" y="3287"/>
                  </a:cubicBezTo>
                  <a:cubicBezTo>
                    <a:pt x="5740" y="3287"/>
                    <a:pt x="5865" y="3206"/>
                    <a:pt x="5865" y="3043"/>
                  </a:cubicBezTo>
                  <a:cubicBezTo>
                    <a:pt x="5840" y="1815"/>
                    <a:pt x="5138" y="637"/>
                    <a:pt x="3960" y="185"/>
                  </a:cubicBezTo>
                  <a:cubicBezTo>
                    <a:pt x="3639" y="60"/>
                    <a:pt x="3303" y="0"/>
                    <a:pt x="2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044;p39">
              <a:extLst>
                <a:ext uri="{FF2B5EF4-FFF2-40B4-BE49-F238E27FC236}">
                  <a16:creationId xmlns:a16="http://schemas.microsoft.com/office/drawing/2014/main" id="{07003A99-347E-4132-91C8-98304712967F}"/>
                </a:ext>
              </a:extLst>
            </p:cNvPr>
            <p:cNvSpPr/>
            <p:nvPr/>
          </p:nvSpPr>
          <p:spPr>
            <a:xfrm>
              <a:off x="4735750" y="2143900"/>
              <a:ext cx="146625" cy="82175"/>
            </a:xfrm>
            <a:custGeom>
              <a:avLst/>
              <a:gdLst/>
              <a:ahLst/>
              <a:cxnLst/>
              <a:rect l="l" t="t" r="r" b="b"/>
              <a:pathLst>
                <a:path w="5865" h="3287" extrusionOk="0">
                  <a:moveTo>
                    <a:pt x="2957" y="0"/>
                  </a:moveTo>
                  <a:cubicBezTo>
                    <a:pt x="2085" y="0"/>
                    <a:pt x="1238" y="400"/>
                    <a:pt x="677" y="1088"/>
                  </a:cubicBezTo>
                  <a:cubicBezTo>
                    <a:pt x="251" y="1639"/>
                    <a:pt x="0" y="2341"/>
                    <a:pt x="0" y="3043"/>
                  </a:cubicBezTo>
                  <a:cubicBezTo>
                    <a:pt x="0" y="3206"/>
                    <a:pt x="126" y="3287"/>
                    <a:pt x="251" y="3287"/>
                  </a:cubicBezTo>
                  <a:cubicBezTo>
                    <a:pt x="376" y="3287"/>
                    <a:pt x="502" y="3206"/>
                    <a:pt x="502" y="3043"/>
                  </a:cubicBezTo>
                  <a:cubicBezTo>
                    <a:pt x="527" y="1714"/>
                    <a:pt x="1554" y="511"/>
                    <a:pt x="2933" y="511"/>
                  </a:cubicBezTo>
                  <a:cubicBezTo>
                    <a:pt x="4311" y="511"/>
                    <a:pt x="5339" y="1714"/>
                    <a:pt x="5364" y="3043"/>
                  </a:cubicBezTo>
                  <a:cubicBezTo>
                    <a:pt x="5364" y="3206"/>
                    <a:pt x="5489" y="3287"/>
                    <a:pt x="5614" y="3287"/>
                  </a:cubicBezTo>
                  <a:cubicBezTo>
                    <a:pt x="5740" y="3287"/>
                    <a:pt x="5865" y="3206"/>
                    <a:pt x="5865" y="3043"/>
                  </a:cubicBezTo>
                  <a:cubicBezTo>
                    <a:pt x="5840" y="1815"/>
                    <a:pt x="5113" y="637"/>
                    <a:pt x="3960" y="185"/>
                  </a:cubicBezTo>
                  <a:cubicBezTo>
                    <a:pt x="3632" y="60"/>
                    <a:pt x="3293" y="0"/>
                    <a:pt x="2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045;p39">
              <a:extLst>
                <a:ext uri="{FF2B5EF4-FFF2-40B4-BE49-F238E27FC236}">
                  <a16:creationId xmlns:a16="http://schemas.microsoft.com/office/drawing/2014/main" id="{E9780ECD-F382-41D4-935B-2943AD1D1E9C}"/>
                </a:ext>
              </a:extLst>
            </p:cNvPr>
            <p:cNvSpPr/>
            <p:nvPr/>
          </p:nvSpPr>
          <p:spPr>
            <a:xfrm>
              <a:off x="5103675" y="2260450"/>
              <a:ext cx="120200" cy="127625"/>
            </a:xfrm>
            <a:custGeom>
              <a:avLst/>
              <a:gdLst/>
              <a:ahLst/>
              <a:cxnLst/>
              <a:rect l="l" t="t" r="r" b="b"/>
              <a:pathLst>
                <a:path w="4808" h="5105" extrusionOk="0">
                  <a:moveTo>
                    <a:pt x="3214" y="1"/>
                  </a:moveTo>
                  <a:cubicBezTo>
                    <a:pt x="2471" y="1"/>
                    <a:pt x="1507" y="780"/>
                    <a:pt x="1073" y="1163"/>
                  </a:cubicBezTo>
                  <a:cubicBezTo>
                    <a:pt x="722" y="1463"/>
                    <a:pt x="396" y="1764"/>
                    <a:pt x="95" y="2115"/>
                  </a:cubicBezTo>
                  <a:cubicBezTo>
                    <a:pt x="0" y="2210"/>
                    <a:pt x="92" y="2334"/>
                    <a:pt x="186" y="2334"/>
                  </a:cubicBezTo>
                  <a:cubicBezTo>
                    <a:pt x="216" y="2334"/>
                    <a:pt x="247" y="2321"/>
                    <a:pt x="271" y="2290"/>
                  </a:cubicBezTo>
                  <a:cubicBezTo>
                    <a:pt x="872" y="1639"/>
                    <a:pt x="1549" y="987"/>
                    <a:pt x="2326" y="536"/>
                  </a:cubicBezTo>
                  <a:cubicBezTo>
                    <a:pt x="2566" y="408"/>
                    <a:pt x="2888" y="249"/>
                    <a:pt x="3181" y="249"/>
                  </a:cubicBezTo>
                  <a:cubicBezTo>
                    <a:pt x="3346" y="249"/>
                    <a:pt x="3502" y="300"/>
                    <a:pt x="3629" y="436"/>
                  </a:cubicBezTo>
                  <a:cubicBezTo>
                    <a:pt x="4080" y="937"/>
                    <a:pt x="3679" y="1639"/>
                    <a:pt x="3328" y="2065"/>
                  </a:cubicBezTo>
                  <a:cubicBezTo>
                    <a:pt x="3053" y="2416"/>
                    <a:pt x="2702" y="2742"/>
                    <a:pt x="2326" y="3017"/>
                  </a:cubicBezTo>
                  <a:cubicBezTo>
                    <a:pt x="2226" y="3092"/>
                    <a:pt x="2251" y="3243"/>
                    <a:pt x="2376" y="3243"/>
                  </a:cubicBezTo>
                  <a:cubicBezTo>
                    <a:pt x="2702" y="3268"/>
                    <a:pt x="3028" y="3318"/>
                    <a:pt x="3328" y="3368"/>
                  </a:cubicBezTo>
                  <a:cubicBezTo>
                    <a:pt x="3704" y="3443"/>
                    <a:pt x="4331" y="3569"/>
                    <a:pt x="4506" y="3995"/>
                  </a:cubicBezTo>
                  <a:cubicBezTo>
                    <a:pt x="4707" y="4471"/>
                    <a:pt x="4131" y="4797"/>
                    <a:pt x="3729" y="4822"/>
                  </a:cubicBezTo>
                  <a:cubicBezTo>
                    <a:pt x="3621" y="4837"/>
                    <a:pt x="3512" y="4844"/>
                    <a:pt x="3402" y="4844"/>
                  </a:cubicBezTo>
                  <a:cubicBezTo>
                    <a:pt x="2978" y="4844"/>
                    <a:pt x="2548" y="4741"/>
                    <a:pt x="2151" y="4621"/>
                  </a:cubicBezTo>
                  <a:cubicBezTo>
                    <a:pt x="1800" y="4521"/>
                    <a:pt x="1424" y="4396"/>
                    <a:pt x="1123" y="4245"/>
                  </a:cubicBezTo>
                  <a:cubicBezTo>
                    <a:pt x="1107" y="4240"/>
                    <a:pt x="1091" y="4237"/>
                    <a:pt x="1075" y="4237"/>
                  </a:cubicBezTo>
                  <a:cubicBezTo>
                    <a:pt x="949" y="4237"/>
                    <a:pt x="864" y="4404"/>
                    <a:pt x="998" y="4471"/>
                  </a:cubicBezTo>
                  <a:cubicBezTo>
                    <a:pt x="1323" y="4621"/>
                    <a:pt x="1649" y="4721"/>
                    <a:pt x="2000" y="4847"/>
                  </a:cubicBezTo>
                  <a:cubicBezTo>
                    <a:pt x="2449" y="4983"/>
                    <a:pt x="2927" y="5105"/>
                    <a:pt x="3401" y="5105"/>
                  </a:cubicBezTo>
                  <a:cubicBezTo>
                    <a:pt x="3536" y="5105"/>
                    <a:pt x="3671" y="5095"/>
                    <a:pt x="3805" y="5072"/>
                  </a:cubicBezTo>
                  <a:cubicBezTo>
                    <a:pt x="4306" y="5022"/>
                    <a:pt x="4807" y="4671"/>
                    <a:pt x="4782" y="4120"/>
                  </a:cubicBezTo>
                  <a:cubicBezTo>
                    <a:pt x="4757" y="3594"/>
                    <a:pt x="4156" y="3343"/>
                    <a:pt x="3729" y="3218"/>
                  </a:cubicBezTo>
                  <a:cubicBezTo>
                    <a:pt x="3414" y="3125"/>
                    <a:pt x="3071" y="3060"/>
                    <a:pt x="2731" y="3022"/>
                  </a:cubicBezTo>
                  <a:lnTo>
                    <a:pt x="2731" y="3022"/>
                  </a:lnTo>
                  <a:cubicBezTo>
                    <a:pt x="2993" y="2800"/>
                    <a:pt x="3230" y="2558"/>
                    <a:pt x="3454" y="2315"/>
                  </a:cubicBezTo>
                  <a:cubicBezTo>
                    <a:pt x="3855" y="1839"/>
                    <a:pt x="4281" y="1188"/>
                    <a:pt x="4005" y="561"/>
                  </a:cubicBezTo>
                  <a:cubicBezTo>
                    <a:pt x="3828" y="154"/>
                    <a:pt x="3543" y="1"/>
                    <a:pt x="3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046;p39">
              <a:extLst>
                <a:ext uri="{FF2B5EF4-FFF2-40B4-BE49-F238E27FC236}">
                  <a16:creationId xmlns:a16="http://schemas.microsoft.com/office/drawing/2014/main" id="{B1740403-D8A6-4F03-BEA0-FE3F7CA81C5C}"/>
                </a:ext>
              </a:extLst>
            </p:cNvPr>
            <p:cNvSpPr/>
            <p:nvPr/>
          </p:nvSpPr>
          <p:spPr>
            <a:xfrm>
              <a:off x="5423100" y="2266325"/>
              <a:ext cx="116550" cy="115925"/>
            </a:xfrm>
            <a:custGeom>
              <a:avLst/>
              <a:gdLst/>
              <a:ahLst/>
              <a:cxnLst/>
              <a:rect l="l" t="t" r="r" b="b"/>
              <a:pathLst>
                <a:path w="4662" h="4637" extrusionOk="0">
                  <a:moveTo>
                    <a:pt x="2331" y="0"/>
                  </a:moveTo>
                  <a:cubicBezTo>
                    <a:pt x="1053" y="0"/>
                    <a:pt x="0" y="1028"/>
                    <a:pt x="0" y="2306"/>
                  </a:cubicBezTo>
                  <a:cubicBezTo>
                    <a:pt x="0" y="3609"/>
                    <a:pt x="1053" y="4637"/>
                    <a:pt x="2331" y="4637"/>
                  </a:cubicBezTo>
                  <a:cubicBezTo>
                    <a:pt x="3609" y="4637"/>
                    <a:pt x="4662" y="3609"/>
                    <a:pt x="4662" y="2306"/>
                  </a:cubicBezTo>
                  <a:cubicBezTo>
                    <a:pt x="4662" y="1028"/>
                    <a:pt x="3609" y="0"/>
                    <a:pt x="2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047;p39">
              <a:extLst>
                <a:ext uri="{FF2B5EF4-FFF2-40B4-BE49-F238E27FC236}">
                  <a16:creationId xmlns:a16="http://schemas.microsoft.com/office/drawing/2014/main" id="{F42C2901-8490-43CB-8872-5635570E00AE}"/>
                </a:ext>
              </a:extLst>
            </p:cNvPr>
            <p:cNvSpPr/>
            <p:nvPr/>
          </p:nvSpPr>
          <p:spPr>
            <a:xfrm>
              <a:off x="4717575" y="2266325"/>
              <a:ext cx="116575" cy="115925"/>
            </a:xfrm>
            <a:custGeom>
              <a:avLst/>
              <a:gdLst/>
              <a:ahLst/>
              <a:cxnLst/>
              <a:rect l="l" t="t" r="r" b="b"/>
              <a:pathLst>
                <a:path w="4663" h="4637" extrusionOk="0">
                  <a:moveTo>
                    <a:pt x="2331" y="0"/>
                  </a:moveTo>
                  <a:cubicBezTo>
                    <a:pt x="1053" y="0"/>
                    <a:pt x="0" y="1028"/>
                    <a:pt x="0" y="2306"/>
                  </a:cubicBezTo>
                  <a:cubicBezTo>
                    <a:pt x="0" y="3609"/>
                    <a:pt x="1053" y="4637"/>
                    <a:pt x="2331" y="4637"/>
                  </a:cubicBezTo>
                  <a:cubicBezTo>
                    <a:pt x="3610" y="4637"/>
                    <a:pt x="4662" y="3609"/>
                    <a:pt x="4662" y="2306"/>
                  </a:cubicBezTo>
                  <a:cubicBezTo>
                    <a:pt x="4662" y="1028"/>
                    <a:pt x="3610" y="0"/>
                    <a:pt x="2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048;p39">
              <a:extLst>
                <a:ext uri="{FF2B5EF4-FFF2-40B4-BE49-F238E27FC236}">
                  <a16:creationId xmlns:a16="http://schemas.microsoft.com/office/drawing/2014/main" id="{E75C2F6C-424F-46D7-B720-137D8BD3E041}"/>
                </a:ext>
              </a:extLst>
            </p:cNvPr>
            <p:cNvSpPr/>
            <p:nvPr/>
          </p:nvSpPr>
          <p:spPr>
            <a:xfrm>
              <a:off x="4837250" y="1957425"/>
              <a:ext cx="582725" cy="127225"/>
            </a:xfrm>
            <a:custGeom>
              <a:avLst/>
              <a:gdLst/>
              <a:ahLst/>
              <a:cxnLst/>
              <a:rect l="l" t="t" r="r" b="b"/>
              <a:pathLst>
                <a:path w="23309" h="5089" extrusionOk="0">
                  <a:moveTo>
                    <a:pt x="11655" y="0"/>
                  </a:moveTo>
                  <a:cubicBezTo>
                    <a:pt x="7219" y="0"/>
                    <a:pt x="3158" y="1354"/>
                    <a:pt x="0" y="3559"/>
                  </a:cubicBezTo>
                  <a:cubicBezTo>
                    <a:pt x="1404" y="4512"/>
                    <a:pt x="3334" y="5088"/>
                    <a:pt x="5489" y="5088"/>
                  </a:cubicBezTo>
                  <a:cubicBezTo>
                    <a:pt x="7995" y="5088"/>
                    <a:pt x="10226" y="4286"/>
                    <a:pt x="11655" y="3058"/>
                  </a:cubicBezTo>
                  <a:cubicBezTo>
                    <a:pt x="13083" y="4286"/>
                    <a:pt x="15314" y="5088"/>
                    <a:pt x="17820" y="5088"/>
                  </a:cubicBezTo>
                  <a:cubicBezTo>
                    <a:pt x="19975" y="5088"/>
                    <a:pt x="21905" y="4512"/>
                    <a:pt x="23309" y="3559"/>
                  </a:cubicBezTo>
                  <a:cubicBezTo>
                    <a:pt x="20151" y="1354"/>
                    <a:pt x="16091" y="0"/>
                    <a:pt x="11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049;p39">
              <a:extLst>
                <a:ext uri="{FF2B5EF4-FFF2-40B4-BE49-F238E27FC236}">
                  <a16:creationId xmlns:a16="http://schemas.microsoft.com/office/drawing/2014/main" id="{54B29FAF-BE08-4B40-92BB-460916BF875D}"/>
                </a:ext>
              </a:extLst>
            </p:cNvPr>
            <p:cNvSpPr/>
            <p:nvPr/>
          </p:nvSpPr>
          <p:spPr>
            <a:xfrm>
              <a:off x="4833500" y="1954275"/>
              <a:ext cx="590250" cy="133650"/>
            </a:xfrm>
            <a:custGeom>
              <a:avLst/>
              <a:gdLst/>
              <a:ahLst/>
              <a:cxnLst/>
              <a:rect l="l" t="t" r="r" b="b"/>
              <a:pathLst>
                <a:path w="23610" h="5346" extrusionOk="0">
                  <a:moveTo>
                    <a:pt x="11805" y="277"/>
                  </a:moveTo>
                  <a:cubicBezTo>
                    <a:pt x="15063" y="277"/>
                    <a:pt x="18321" y="1004"/>
                    <a:pt x="21203" y="2482"/>
                  </a:cubicBezTo>
                  <a:cubicBezTo>
                    <a:pt x="21918" y="2851"/>
                    <a:pt x="22591" y="3242"/>
                    <a:pt x="23240" y="3692"/>
                  </a:cubicBezTo>
                  <a:lnTo>
                    <a:pt x="23240" y="3692"/>
                  </a:lnTo>
                  <a:cubicBezTo>
                    <a:pt x="21710" y="4641"/>
                    <a:pt x="19859" y="5093"/>
                    <a:pt x="18013" y="5093"/>
                  </a:cubicBezTo>
                  <a:cubicBezTo>
                    <a:pt x="16640" y="5093"/>
                    <a:pt x="15270" y="4843"/>
                    <a:pt x="14035" y="4362"/>
                  </a:cubicBezTo>
                  <a:cubicBezTo>
                    <a:pt x="13258" y="4036"/>
                    <a:pt x="12531" y="3635"/>
                    <a:pt x="11905" y="3084"/>
                  </a:cubicBezTo>
                  <a:cubicBezTo>
                    <a:pt x="11867" y="3059"/>
                    <a:pt x="11836" y="3046"/>
                    <a:pt x="11808" y="3046"/>
                  </a:cubicBezTo>
                  <a:cubicBezTo>
                    <a:pt x="11780" y="3046"/>
                    <a:pt x="11755" y="3059"/>
                    <a:pt x="11729" y="3084"/>
                  </a:cubicBezTo>
                  <a:cubicBezTo>
                    <a:pt x="10101" y="4477"/>
                    <a:pt x="7878" y="5094"/>
                    <a:pt x="5698" y="5094"/>
                  </a:cubicBezTo>
                  <a:cubicBezTo>
                    <a:pt x="4623" y="5094"/>
                    <a:pt x="3558" y="4944"/>
                    <a:pt x="2582" y="4663"/>
                  </a:cubicBezTo>
                  <a:cubicBezTo>
                    <a:pt x="1795" y="4431"/>
                    <a:pt x="1051" y="4115"/>
                    <a:pt x="370" y="3693"/>
                  </a:cubicBezTo>
                  <a:lnTo>
                    <a:pt x="370" y="3693"/>
                  </a:lnTo>
                  <a:cubicBezTo>
                    <a:pt x="2938" y="1933"/>
                    <a:pt x="5907" y="844"/>
                    <a:pt x="8973" y="452"/>
                  </a:cubicBezTo>
                  <a:cubicBezTo>
                    <a:pt x="9900" y="327"/>
                    <a:pt x="10852" y="277"/>
                    <a:pt x="11805" y="277"/>
                  </a:cubicBezTo>
                  <a:close/>
                  <a:moveTo>
                    <a:pt x="11805" y="1"/>
                  </a:moveTo>
                  <a:cubicBezTo>
                    <a:pt x="11804" y="1"/>
                    <a:pt x="11803" y="1"/>
                    <a:pt x="11803" y="1"/>
                  </a:cubicBezTo>
                  <a:lnTo>
                    <a:pt x="11803" y="1"/>
                  </a:lnTo>
                  <a:cubicBezTo>
                    <a:pt x="8520" y="26"/>
                    <a:pt x="5263" y="753"/>
                    <a:pt x="2331" y="2232"/>
                  </a:cubicBezTo>
                  <a:cubicBezTo>
                    <a:pt x="1554" y="2633"/>
                    <a:pt x="802" y="3084"/>
                    <a:pt x="75" y="3585"/>
                  </a:cubicBezTo>
                  <a:cubicBezTo>
                    <a:pt x="0" y="3635"/>
                    <a:pt x="0" y="3760"/>
                    <a:pt x="75" y="3811"/>
                  </a:cubicBezTo>
                  <a:cubicBezTo>
                    <a:pt x="1672" y="4847"/>
                    <a:pt x="3633" y="5346"/>
                    <a:pt x="5592" y="5346"/>
                  </a:cubicBezTo>
                  <a:cubicBezTo>
                    <a:pt x="7045" y="5346"/>
                    <a:pt x="8497" y="5071"/>
                    <a:pt x="9800" y="4537"/>
                  </a:cubicBezTo>
                  <a:cubicBezTo>
                    <a:pt x="10517" y="4226"/>
                    <a:pt x="11212" y="3847"/>
                    <a:pt x="11818" y="3334"/>
                  </a:cubicBezTo>
                  <a:lnTo>
                    <a:pt x="11818" y="3334"/>
                  </a:lnTo>
                  <a:cubicBezTo>
                    <a:pt x="13476" y="4712"/>
                    <a:pt x="15711" y="5340"/>
                    <a:pt x="17913" y="5340"/>
                  </a:cubicBezTo>
                  <a:cubicBezTo>
                    <a:pt x="19010" y="5340"/>
                    <a:pt x="20098" y="5185"/>
                    <a:pt x="21103" y="4888"/>
                  </a:cubicBezTo>
                  <a:cubicBezTo>
                    <a:pt x="21955" y="4663"/>
                    <a:pt x="22782" y="4287"/>
                    <a:pt x="23534" y="3811"/>
                  </a:cubicBezTo>
                  <a:cubicBezTo>
                    <a:pt x="23609" y="3760"/>
                    <a:pt x="23609" y="3635"/>
                    <a:pt x="23534" y="3585"/>
                  </a:cubicBezTo>
                  <a:cubicBezTo>
                    <a:pt x="20928" y="1755"/>
                    <a:pt x="17870" y="628"/>
                    <a:pt x="14737" y="201"/>
                  </a:cubicBezTo>
                  <a:cubicBezTo>
                    <a:pt x="13762" y="77"/>
                    <a:pt x="12788" y="26"/>
                    <a:pt x="11813" y="1"/>
                  </a:cubicBezTo>
                  <a:lnTo>
                    <a:pt x="11813" y="1"/>
                  </a:lnTo>
                  <a:cubicBezTo>
                    <a:pt x="11810" y="1"/>
                    <a:pt x="11808" y="1"/>
                    <a:pt x="11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39"/>
          <p:cNvSpPr txBox="1">
            <a:spLocks noGrp="1"/>
          </p:cNvSpPr>
          <p:nvPr>
            <p:ph type="title"/>
          </p:nvPr>
        </p:nvSpPr>
        <p:spPr>
          <a:xfrm>
            <a:off x="2133415" y="1951371"/>
            <a:ext cx="4872900" cy="111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THANKS!</a:t>
            </a:r>
            <a:endParaRPr dirty="0">
              <a:solidFill>
                <a:srgbClr val="FF0000"/>
              </a:solidFill>
            </a:endParaRPr>
          </a:p>
        </p:txBody>
      </p:sp>
      <p:grpSp>
        <p:nvGrpSpPr>
          <p:cNvPr id="904" name="Google Shape;904;p39"/>
          <p:cNvGrpSpPr/>
          <p:nvPr/>
        </p:nvGrpSpPr>
        <p:grpSpPr>
          <a:xfrm rot="-1332758">
            <a:off x="1672191" y="4387225"/>
            <a:ext cx="1381406" cy="689012"/>
            <a:chOff x="4982625" y="3018200"/>
            <a:chExt cx="1256275" cy="626600"/>
          </a:xfrm>
        </p:grpSpPr>
        <p:sp>
          <p:nvSpPr>
            <p:cNvPr id="905" name="Google Shape;905;p39"/>
            <p:cNvSpPr/>
            <p:nvPr/>
          </p:nvSpPr>
          <p:spPr>
            <a:xfrm>
              <a:off x="4988875" y="3106075"/>
              <a:ext cx="377225" cy="235450"/>
            </a:xfrm>
            <a:custGeom>
              <a:avLst/>
              <a:gdLst/>
              <a:ahLst/>
              <a:cxnLst/>
              <a:rect l="l" t="t" r="r" b="b"/>
              <a:pathLst>
                <a:path w="15089" h="9418" extrusionOk="0">
                  <a:moveTo>
                    <a:pt x="12994" y="0"/>
                  </a:moveTo>
                  <a:cubicBezTo>
                    <a:pt x="12355" y="0"/>
                    <a:pt x="11609" y="172"/>
                    <a:pt x="10878" y="521"/>
                  </a:cubicBezTo>
                  <a:cubicBezTo>
                    <a:pt x="9349" y="1248"/>
                    <a:pt x="8397" y="2476"/>
                    <a:pt x="8597" y="3403"/>
                  </a:cubicBezTo>
                  <a:cubicBezTo>
                    <a:pt x="8294" y="3062"/>
                    <a:pt x="7761" y="2886"/>
                    <a:pt x="7117" y="2886"/>
                  </a:cubicBezTo>
                  <a:cubicBezTo>
                    <a:pt x="6485" y="2886"/>
                    <a:pt x="5746" y="3055"/>
                    <a:pt x="5013" y="3403"/>
                  </a:cubicBezTo>
                  <a:cubicBezTo>
                    <a:pt x="3885" y="3929"/>
                    <a:pt x="3058" y="4756"/>
                    <a:pt x="2808" y="5533"/>
                  </a:cubicBezTo>
                  <a:lnTo>
                    <a:pt x="1" y="4982"/>
                  </a:lnTo>
                  <a:lnTo>
                    <a:pt x="2006" y="9418"/>
                  </a:lnTo>
                  <a:lnTo>
                    <a:pt x="3384" y="7037"/>
                  </a:lnTo>
                  <a:cubicBezTo>
                    <a:pt x="3680" y="7190"/>
                    <a:pt x="4064" y="7269"/>
                    <a:pt x="4499" y="7269"/>
                  </a:cubicBezTo>
                  <a:cubicBezTo>
                    <a:pt x="5132" y="7269"/>
                    <a:pt x="5875" y="7103"/>
                    <a:pt x="6617" y="6761"/>
                  </a:cubicBezTo>
                  <a:cubicBezTo>
                    <a:pt x="8146" y="6035"/>
                    <a:pt x="9098" y="4781"/>
                    <a:pt x="8873" y="3879"/>
                  </a:cubicBezTo>
                  <a:lnTo>
                    <a:pt x="8873" y="3879"/>
                  </a:lnTo>
                  <a:cubicBezTo>
                    <a:pt x="9174" y="4217"/>
                    <a:pt x="9700" y="4387"/>
                    <a:pt x="10336" y="4387"/>
                  </a:cubicBezTo>
                  <a:cubicBezTo>
                    <a:pt x="10972" y="4387"/>
                    <a:pt x="11718" y="4217"/>
                    <a:pt x="12457" y="3879"/>
                  </a:cubicBezTo>
                  <a:cubicBezTo>
                    <a:pt x="14111" y="3102"/>
                    <a:pt x="15088" y="1699"/>
                    <a:pt x="14637" y="771"/>
                  </a:cubicBezTo>
                  <a:cubicBezTo>
                    <a:pt x="14402" y="260"/>
                    <a:pt x="13779" y="0"/>
                    <a:pt x="129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9"/>
            <p:cNvSpPr/>
            <p:nvPr/>
          </p:nvSpPr>
          <p:spPr>
            <a:xfrm>
              <a:off x="4982625" y="3102000"/>
              <a:ext cx="381600" cy="247675"/>
            </a:xfrm>
            <a:custGeom>
              <a:avLst/>
              <a:gdLst/>
              <a:ahLst/>
              <a:cxnLst/>
              <a:rect l="l" t="t" r="r" b="b"/>
              <a:pathLst>
                <a:path w="15264" h="9907" extrusionOk="0">
                  <a:moveTo>
                    <a:pt x="13226" y="303"/>
                  </a:moveTo>
                  <a:cubicBezTo>
                    <a:pt x="13964" y="303"/>
                    <a:pt x="14543" y="544"/>
                    <a:pt x="14762" y="1010"/>
                  </a:cubicBezTo>
                  <a:cubicBezTo>
                    <a:pt x="14937" y="1411"/>
                    <a:pt x="14837" y="1912"/>
                    <a:pt x="14461" y="2463"/>
                  </a:cubicBezTo>
                  <a:cubicBezTo>
                    <a:pt x="14060" y="3015"/>
                    <a:pt x="13409" y="3541"/>
                    <a:pt x="12632" y="3892"/>
                  </a:cubicBezTo>
                  <a:cubicBezTo>
                    <a:pt x="11935" y="4227"/>
                    <a:pt x="11205" y="4397"/>
                    <a:pt x="10582" y="4397"/>
                  </a:cubicBezTo>
                  <a:cubicBezTo>
                    <a:pt x="9995" y="4397"/>
                    <a:pt x="9503" y="4246"/>
                    <a:pt x="9223" y="3942"/>
                  </a:cubicBezTo>
                  <a:lnTo>
                    <a:pt x="9048" y="3766"/>
                  </a:lnTo>
                  <a:lnTo>
                    <a:pt x="8998" y="3516"/>
                  </a:lnTo>
                  <a:cubicBezTo>
                    <a:pt x="8797" y="2689"/>
                    <a:pt x="9749" y="1486"/>
                    <a:pt x="11178" y="809"/>
                  </a:cubicBezTo>
                  <a:cubicBezTo>
                    <a:pt x="11894" y="468"/>
                    <a:pt x="12615" y="303"/>
                    <a:pt x="13226" y="303"/>
                  </a:cubicBezTo>
                  <a:close/>
                  <a:moveTo>
                    <a:pt x="7352" y="3199"/>
                  </a:moveTo>
                  <a:cubicBezTo>
                    <a:pt x="7955" y="3199"/>
                    <a:pt x="8462" y="3356"/>
                    <a:pt x="8747" y="3666"/>
                  </a:cubicBezTo>
                  <a:lnTo>
                    <a:pt x="8922" y="3842"/>
                  </a:lnTo>
                  <a:lnTo>
                    <a:pt x="8973" y="4067"/>
                  </a:lnTo>
                  <a:cubicBezTo>
                    <a:pt x="9173" y="4919"/>
                    <a:pt x="8221" y="6122"/>
                    <a:pt x="6792" y="6799"/>
                  </a:cubicBezTo>
                  <a:cubicBezTo>
                    <a:pt x="6089" y="7120"/>
                    <a:pt x="5358" y="7292"/>
                    <a:pt x="4730" y="7292"/>
                  </a:cubicBezTo>
                  <a:cubicBezTo>
                    <a:pt x="4328" y="7292"/>
                    <a:pt x="3968" y="7221"/>
                    <a:pt x="3684" y="7075"/>
                  </a:cubicBezTo>
                  <a:lnTo>
                    <a:pt x="3559" y="7000"/>
                  </a:lnTo>
                  <a:lnTo>
                    <a:pt x="2256" y="9280"/>
                  </a:lnTo>
                  <a:lnTo>
                    <a:pt x="501" y="5345"/>
                  </a:lnTo>
                  <a:lnTo>
                    <a:pt x="501" y="5345"/>
                  </a:lnTo>
                  <a:lnTo>
                    <a:pt x="3158" y="5872"/>
                  </a:lnTo>
                  <a:lnTo>
                    <a:pt x="3208" y="5746"/>
                  </a:lnTo>
                  <a:cubicBezTo>
                    <a:pt x="3459" y="4995"/>
                    <a:pt x="4261" y="4193"/>
                    <a:pt x="5338" y="3691"/>
                  </a:cubicBezTo>
                  <a:cubicBezTo>
                    <a:pt x="6022" y="3362"/>
                    <a:pt x="6737" y="3199"/>
                    <a:pt x="7352" y="3199"/>
                  </a:cubicBezTo>
                  <a:close/>
                  <a:moveTo>
                    <a:pt x="13218" y="1"/>
                  </a:moveTo>
                  <a:cubicBezTo>
                    <a:pt x="12566" y="1"/>
                    <a:pt x="11812" y="175"/>
                    <a:pt x="11053" y="533"/>
                  </a:cubicBezTo>
                  <a:cubicBezTo>
                    <a:pt x="9674" y="1210"/>
                    <a:pt x="8722" y="2288"/>
                    <a:pt x="8672" y="3215"/>
                  </a:cubicBezTo>
                  <a:cubicBezTo>
                    <a:pt x="8347" y="3009"/>
                    <a:pt x="7901" y="2907"/>
                    <a:pt x="7394" y="2907"/>
                  </a:cubicBezTo>
                  <a:cubicBezTo>
                    <a:pt x="6726" y="2907"/>
                    <a:pt x="5954" y="3085"/>
                    <a:pt x="5213" y="3441"/>
                  </a:cubicBezTo>
                  <a:cubicBezTo>
                    <a:pt x="4135" y="3942"/>
                    <a:pt x="3283" y="4744"/>
                    <a:pt x="2957" y="5521"/>
                  </a:cubicBezTo>
                  <a:lnTo>
                    <a:pt x="0" y="4944"/>
                  </a:lnTo>
                  <a:lnTo>
                    <a:pt x="2231" y="9907"/>
                  </a:lnTo>
                  <a:lnTo>
                    <a:pt x="3684" y="7401"/>
                  </a:lnTo>
                  <a:cubicBezTo>
                    <a:pt x="3977" y="7519"/>
                    <a:pt x="4329" y="7578"/>
                    <a:pt x="4717" y="7578"/>
                  </a:cubicBezTo>
                  <a:cubicBezTo>
                    <a:pt x="5391" y="7578"/>
                    <a:pt x="6169" y="7400"/>
                    <a:pt x="6917" y="7050"/>
                  </a:cubicBezTo>
                  <a:cubicBezTo>
                    <a:pt x="8296" y="6398"/>
                    <a:pt x="9248" y="5295"/>
                    <a:pt x="9298" y="4368"/>
                  </a:cubicBezTo>
                  <a:cubicBezTo>
                    <a:pt x="9639" y="4588"/>
                    <a:pt x="10096" y="4697"/>
                    <a:pt x="10612" y="4697"/>
                  </a:cubicBezTo>
                  <a:cubicBezTo>
                    <a:pt x="11271" y="4697"/>
                    <a:pt x="12026" y="4519"/>
                    <a:pt x="12757" y="4167"/>
                  </a:cubicBezTo>
                  <a:cubicBezTo>
                    <a:pt x="13584" y="3792"/>
                    <a:pt x="14286" y="3240"/>
                    <a:pt x="14712" y="2639"/>
                  </a:cubicBezTo>
                  <a:cubicBezTo>
                    <a:pt x="15138" y="2012"/>
                    <a:pt x="15263" y="1385"/>
                    <a:pt x="15038" y="884"/>
                  </a:cubicBezTo>
                  <a:cubicBezTo>
                    <a:pt x="14753" y="301"/>
                    <a:pt x="14074" y="1"/>
                    <a:pt x="13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9"/>
            <p:cNvSpPr/>
            <p:nvPr/>
          </p:nvSpPr>
          <p:spPr>
            <a:xfrm>
              <a:off x="5213250" y="3130075"/>
              <a:ext cx="78275" cy="62150"/>
            </a:xfrm>
            <a:custGeom>
              <a:avLst/>
              <a:gdLst/>
              <a:ahLst/>
              <a:cxnLst/>
              <a:rect l="l" t="t" r="r" b="b"/>
              <a:pathLst>
                <a:path w="3131" h="2486" extrusionOk="0">
                  <a:moveTo>
                    <a:pt x="2499" y="1"/>
                  </a:moveTo>
                  <a:cubicBezTo>
                    <a:pt x="2084" y="1"/>
                    <a:pt x="1631" y="340"/>
                    <a:pt x="1326" y="563"/>
                  </a:cubicBezTo>
                  <a:cubicBezTo>
                    <a:pt x="900" y="889"/>
                    <a:pt x="524" y="1290"/>
                    <a:pt x="249" y="1741"/>
                  </a:cubicBezTo>
                  <a:cubicBezTo>
                    <a:pt x="1" y="2113"/>
                    <a:pt x="329" y="2486"/>
                    <a:pt x="676" y="2486"/>
                  </a:cubicBezTo>
                  <a:cubicBezTo>
                    <a:pt x="819" y="2486"/>
                    <a:pt x="966" y="2422"/>
                    <a:pt x="1076" y="2268"/>
                  </a:cubicBezTo>
                  <a:cubicBezTo>
                    <a:pt x="1326" y="1917"/>
                    <a:pt x="1652" y="1616"/>
                    <a:pt x="2003" y="1365"/>
                  </a:cubicBezTo>
                  <a:cubicBezTo>
                    <a:pt x="2379" y="1115"/>
                    <a:pt x="2830" y="1014"/>
                    <a:pt x="3031" y="588"/>
                  </a:cubicBezTo>
                  <a:cubicBezTo>
                    <a:pt x="3131" y="363"/>
                    <a:pt x="2956" y="162"/>
                    <a:pt x="2780" y="62"/>
                  </a:cubicBezTo>
                  <a:cubicBezTo>
                    <a:pt x="2690" y="19"/>
                    <a:pt x="2595" y="1"/>
                    <a:pt x="2499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9"/>
            <p:cNvSpPr/>
            <p:nvPr/>
          </p:nvSpPr>
          <p:spPr>
            <a:xfrm>
              <a:off x="5079100" y="3216275"/>
              <a:ext cx="39500" cy="36050"/>
            </a:xfrm>
            <a:custGeom>
              <a:avLst/>
              <a:gdLst/>
              <a:ahLst/>
              <a:cxnLst/>
              <a:rect l="l" t="t" r="r" b="b"/>
              <a:pathLst>
                <a:path w="1580" h="1442" extrusionOk="0">
                  <a:moveTo>
                    <a:pt x="1135" y="1"/>
                  </a:moveTo>
                  <a:cubicBezTo>
                    <a:pt x="909" y="1"/>
                    <a:pt x="680" y="131"/>
                    <a:pt x="502" y="273"/>
                  </a:cubicBezTo>
                  <a:cubicBezTo>
                    <a:pt x="276" y="449"/>
                    <a:pt x="101" y="724"/>
                    <a:pt x="26" y="1000"/>
                  </a:cubicBezTo>
                  <a:cubicBezTo>
                    <a:pt x="1" y="1175"/>
                    <a:pt x="51" y="1376"/>
                    <a:pt x="251" y="1426"/>
                  </a:cubicBezTo>
                  <a:cubicBezTo>
                    <a:pt x="286" y="1436"/>
                    <a:pt x="322" y="1441"/>
                    <a:pt x="358" y="1441"/>
                  </a:cubicBezTo>
                  <a:cubicBezTo>
                    <a:pt x="501" y="1441"/>
                    <a:pt x="637" y="1361"/>
                    <a:pt x="677" y="1200"/>
                  </a:cubicBezTo>
                  <a:cubicBezTo>
                    <a:pt x="728" y="1050"/>
                    <a:pt x="828" y="925"/>
                    <a:pt x="953" y="825"/>
                  </a:cubicBezTo>
                  <a:cubicBezTo>
                    <a:pt x="1103" y="724"/>
                    <a:pt x="1304" y="724"/>
                    <a:pt x="1454" y="599"/>
                  </a:cubicBezTo>
                  <a:cubicBezTo>
                    <a:pt x="1580" y="449"/>
                    <a:pt x="1580" y="198"/>
                    <a:pt x="1404" y="73"/>
                  </a:cubicBezTo>
                  <a:cubicBezTo>
                    <a:pt x="1317" y="22"/>
                    <a:pt x="1226" y="1"/>
                    <a:pt x="1135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9"/>
            <p:cNvSpPr/>
            <p:nvPr/>
          </p:nvSpPr>
          <p:spPr>
            <a:xfrm>
              <a:off x="5017075" y="3254425"/>
              <a:ext cx="25075" cy="23200"/>
            </a:xfrm>
            <a:custGeom>
              <a:avLst/>
              <a:gdLst/>
              <a:ahLst/>
              <a:cxnLst/>
              <a:rect l="l" t="t" r="r" b="b"/>
              <a:pathLst>
                <a:path w="1003" h="928" extrusionOk="0">
                  <a:moveTo>
                    <a:pt x="602" y="0"/>
                  </a:moveTo>
                  <a:cubicBezTo>
                    <a:pt x="477" y="0"/>
                    <a:pt x="376" y="0"/>
                    <a:pt x="276" y="50"/>
                  </a:cubicBezTo>
                  <a:cubicBezTo>
                    <a:pt x="176" y="126"/>
                    <a:pt x="76" y="226"/>
                    <a:pt x="51" y="351"/>
                  </a:cubicBezTo>
                  <a:cubicBezTo>
                    <a:pt x="0" y="527"/>
                    <a:pt x="26" y="702"/>
                    <a:pt x="176" y="802"/>
                  </a:cubicBezTo>
                  <a:cubicBezTo>
                    <a:pt x="226" y="877"/>
                    <a:pt x="326" y="903"/>
                    <a:pt x="427" y="903"/>
                  </a:cubicBezTo>
                  <a:cubicBezTo>
                    <a:pt x="427" y="903"/>
                    <a:pt x="401" y="903"/>
                    <a:pt x="401" y="928"/>
                  </a:cubicBezTo>
                  <a:cubicBezTo>
                    <a:pt x="477" y="928"/>
                    <a:pt x="502" y="928"/>
                    <a:pt x="577" y="903"/>
                  </a:cubicBezTo>
                  <a:cubicBezTo>
                    <a:pt x="627" y="903"/>
                    <a:pt x="677" y="877"/>
                    <a:pt x="727" y="852"/>
                  </a:cubicBezTo>
                  <a:cubicBezTo>
                    <a:pt x="752" y="852"/>
                    <a:pt x="777" y="827"/>
                    <a:pt x="828" y="802"/>
                  </a:cubicBezTo>
                  <a:cubicBezTo>
                    <a:pt x="878" y="777"/>
                    <a:pt x="903" y="727"/>
                    <a:pt x="928" y="677"/>
                  </a:cubicBezTo>
                  <a:cubicBezTo>
                    <a:pt x="953" y="677"/>
                    <a:pt x="953" y="652"/>
                    <a:pt x="953" y="652"/>
                  </a:cubicBezTo>
                  <a:cubicBezTo>
                    <a:pt x="978" y="602"/>
                    <a:pt x="1003" y="552"/>
                    <a:pt x="1003" y="476"/>
                  </a:cubicBezTo>
                  <a:cubicBezTo>
                    <a:pt x="1003" y="476"/>
                    <a:pt x="1003" y="451"/>
                    <a:pt x="1003" y="426"/>
                  </a:cubicBezTo>
                  <a:cubicBezTo>
                    <a:pt x="1003" y="426"/>
                    <a:pt x="1003" y="426"/>
                    <a:pt x="1003" y="401"/>
                  </a:cubicBezTo>
                  <a:cubicBezTo>
                    <a:pt x="978" y="201"/>
                    <a:pt x="802" y="0"/>
                    <a:pt x="602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9"/>
            <p:cNvSpPr/>
            <p:nvPr/>
          </p:nvSpPr>
          <p:spPr>
            <a:xfrm>
              <a:off x="5860425" y="3109825"/>
              <a:ext cx="371600" cy="250500"/>
            </a:xfrm>
            <a:custGeom>
              <a:avLst/>
              <a:gdLst/>
              <a:ahLst/>
              <a:cxnLst/>
              <a:rect l="l" t="t" r="r" b="b"/>
              <a:pathLst>
                <a:path w="14864" h="10020" extrusionOk="0">
                  <a:moveTo>
                    <a:pt x="2024" y="1"/>
                  </a:moveTo>
                  <a:cubicBezTo>
                    <a:pt x="1311" y="1"/>
                    <a:pt x="735" y="233"/>
                    <a:pt x="477" y="697"/>
                  </a:cubicBezTo>
                  <a:cubicBezTo>
                    <a:pt x="1" y="1574"/>
                    <a:pt x="903" y="3027"/>
                    <a:pt x="2507" y="3905"/>
                  </a:cubicBezTo>
                  <a:cubicBezTo>
                    <a:pt x="3293" y="4318"/>
                    <a:pt x="4094" y="4527"/>
                    <a:pt x="4768" y="4527"/>
                  </a:cubicBezTo>
                  <a:cubicBezTo>
                    <a:pt x="5320" y="4527"/>
                    <a:pt x="5787" y="4387"/>
                    <a:pt x="6091" y="4105"/>
                  </a:cubicBezTo>
                  <a:lnTo>
                    <a:pt x="6091" y="4105"/>
                  </a:lnTo>
                  <a:cubicBezTo>
                    <a:pt x="5816" y="5007"/>
                    <a:pt x="6693" y="6286"/>
                    <a:pt x="8171" y="7113"/>
                  </a:cubicBezTo>
                  <a:cubicBezTo>
                    <a:pt x="8953" y="7536"/>
                    <a:pt x="9757" y="7748"/>
                    <a:pt x="10429" y="7748"/>
                  </a:cubicBezTo>
                  <a:cubicBezTo>
                    <a:pt x="10792" y="7748"/>
                    <a:pt x="11116" y="7687"/>
                    <a:pt x="11380" y="7564"/>
                  </a:cubicBezTo>
                  <a:lnTo>
                    <a:pt x="12633" y="10020"/>
                  </a:lnTo>
                  <a:lnTo>
                    <a:pt x="14863" y="5709"/>
                  </a:lnTo>
                  <a:lnTo>
                    <a:pt x="14863" y="5709"/>
                  </a:lnTo>
                  <a:lnTo>
                    <a:pt x="12031" y="6085"/>
                  </a:lnTo>
                  <a:cubicBezTo>
                    <a:pt x="11831" y="5308"/>
                    <a:pt x="11054" y="4431"/>
                    <a:pt x="9951" y="3829"/>
                  </a:cubicBezTo>
                  <a:cubicBezTo>
                    <a:pt x="9165" y="3416"/>
                    <a:pt x="8357" y="3207"/>
                    <a:pt x="7680" y="3207"/>
                  </a:cubicBezTo>
                  <a:cubicBezTo>
                    <a:pt x="7126" y="3207"/>
                    <a:pt x="6660" y="3347"/>
                    <a:pt x="6367" y="3629"/>
                  </a:cubicBezTo>
                  <a:cubicBezTo>
                    <a:pt x="6643" y="2727"/>
                    <a:pt x="5765" y="1448"/>
                    <a:pt x="4262" y="621"/>
                  </a:cubicBezTo>
                  <a:cubicBezTo>
                    <a:pt x="3495" y="207"/>
                    <a:pt x="2698" y="1"/>
                    <a:pt x="20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9"/>
            <p:cNvSpPr/>
            <p:nvPr/>
          </p:nvSpPr>
          <p:spPr>
            <a:xfrm>
              <a:off x="5856050" y="3105925"/>
              <a:ext cx="382850" cy="262550"/>
            </a:xfrm>
            <a:custGeom>
              <a:avLst/>
              <a:gdLst/>
              <a:ahLst/>
              <a:cxnLst/>
              <a:rect l="l" t="t" r="r" b="b"/>
              <a:pathLst>
                <a:path w="15314" h="10502" extrusionOk="0">
                  <a:moveTo>
                    <a:pt x="2181" y="301"/>
                  </a:moveTo>
                  <a:cubicBezTo>
                    <a:pt x="2858" y="301"/>
                    <a:pt x="3635" y="527"/>
                    <a:pt x="4387" y="928"/>
                  </a:cubicBezTo>
                  <a:cubicBezTo>
                    <a:pt x="5765" y="1680"/>
                    <a:pt x="6642" y="2908"/>
                    <a:pt x="6392" y="3760"/>
                  </a:cubicBezTo>
                  <a:lnTo>
                    <a:pt x="6341" y="3985"/>
                  </a:lnTo>
                  <a:lnTo>
                    <a:pt x="6166" y="4136"/>
                  </a:lnTo>
                  <a:cubicBezTo>
                    <a:pt x="5891" y="4400"/>
                    <a:pt x="5457" y="4529"/>
                    <a:pt x="4941" y="4529"/>
                  </a:cubicBezTo>
                  <a:cubicBezTo>
                    <a:pt x="4283" y="4529"/>
                    <a:pt x="3492" y="4318"/>
                    <a:pt x="2732" y="3910"/>
                  </a:cubicBezTo>
                  <a:cubicBezTo>
                    <a:pt x="1229" y="3083"/>
                    <a:pt x="351" y="1730"/>
                    <a:pt x="778" y="903"/>
                  </a:cubicBezTo>
                  <a:cubicBezTo>
                    <a:pt x="1003" y="527"/>
                    <a:pt x="1479" y="301"/>
                    <a:pt x="2131" y="301"/>
                  </a:cubicBezTo>
                  <a:close/>
                  <a:moveTo>
                    <a:pt x="7865" y="3517"/>
                  </a:moveTo>
                  <a:cubicBezTo>
                    <a:pt x="8521" y="3517"/>
                    <a:pt x="9305" y="3728"/>
                    <a:pt x="10051" y="4136"/>
                  </a:cubicBezTo>
                  <a:cubicBezTo>
                    <a:pt x="11078" y="4687"/>
                    <a:pt x="11855" y="5514"/>
                    <a:pt x="12081" y="6291"/>
                  </a:cubicBezTo>
                  <a:lnTo>
                    <a:pt x="12106" y="6416"/>
                  </a:lnTo>
                  <a:lnTo>
                    <a:pt x="14788" y="6041"/>
                  </a:lnTo>
                  <a:lnTo>
                    <a:pt x="12808" y="9875"/>
                  </a:lnTo>
                  <a:lnTo>
                    <a:pt x="11630" y="7519"/>
                  </a:lnTo>
                  <a:lnTo>
                    <a:pt x="11504" y="7594"/>
                  </a:lnTo>
                  <a:cubicBezTo>
                    <a:pt x="11256" y="7702"/>
                    <a:pt x="10958" y="7755"/>
                    <a:pt x="10630" y="7755"/>
                  </a:cubicBezTo>
                  <a:cubicBezTo>
                    <a:pt x="9966" y="7755"/>
                    <a:pt x="9177" y="7538"/>
                    <a:pt x="8422" y="7118"/>
                  </a:cubicBezTo>
                  <a:cubicBezTo>
                    <a:pt x="7043" y="6366"/>
                    <a:pt x="6141" y="5138"/>
                    <a:pt x="6392" y="4286"/>
                  </a:cubicBezTo>
                  <a:lnTo>
                    <a:pt x="6467" y="4061"/>
                  </a:lnTo>
                  <a:lnTo>
                    <a:pt x="6642" y="3910"/>
                  </a:lnTo>
                  <a:cubicBezTo>
                    <a:pt x="6917" y="3646"/>
                    <a:pt x="7351" y="3517"/>
                    <a:pt x="7865" y="3517"/>
                  </a:cubicBezTo>
                  <a:close/>
                  <a:moveTo>
                    <a:pt x="2131" y="0"/>
                  </a:moveTo>
                  <a:cubicBezTo>
                    <a:pt x="1354" y="25"/>
                    <a:pt x="803" y="276"/>
                    <a:pt x="527" y="777"/>
                  </a:cubicBezTo>
                  <a:cubicBezTo>
                    <a:pt x="1" y="1755"/>
                    <a:pt x="903" y="3259"/>
                    <a:pt x="2607" y="4186"/>
                  </a:cubicBezTo>
                  <a:cubicBezTo>
                    <a:pt x="3396" y="4619"/>
                    <a:pt x="4222" y="4832"/>
                    <a:pt x="4928" y="4832"/>
                  </a:cubicBezTo>
                  <a:cubicBezTo>
                    <a:pt x="5367" y="4832"/>
                    <a:pt x="5759" y="4750"/>
                    <a:pt x="6066" y="4587"/>
                  </a:cubicBezTo>
                  <a:lnTo>
                    <a:pt x="6066" y="4587"/>
                  </a:lnTo>
                  <a:cubicBezTo>
                    <a:pt x="6041" y="5514"/>
                    <a:pt x="6943" y="6667"/>
                    <a:pt x="8271" y="7394"/>
                  </a:cubicBezTo>
                  <a:cubicBezTo>
                    <a:pt x="9057" y="7821"/>
                    <a:pt x="9878" y="8038"/>
                    <a:pt x="10583" y="8038"/>
                  </a:cubicBezTo>
                  <a:cubicBezTo>
                    <a:pt x="10912" y="8038"/>
                    <a:pt x="11216" y="7991"/>
                    <a:pt x="11479" y="7895"/>
                  </a:cubicBezTo>
                  <a:lnTo>
                    <a:pt x="12808" y="10502"/>
                  </a:lnTo>
                  <a:lnTo>
                    <a:pt x="15314" y="5665"/>
                  </a:lnTo>
                  <a:lnTo>
                    <a:pt x="12306" y="6091"/>
                  </a:lnTo>
                  <a:cubicBezTo>
                    <a:pt x="12056" y="5289"/>
                    <a:pt x="11254" y="4437"/>
                    <a:pt x="10201" y="3860"/>
                  </a:cubicBezTo>
                  <a:cubicBezTo>
                    <a:pt x="9397" y="3427"/>
                    <a:pt x="8574" y="3214"/>
                    <a:pt x="7873" y="3214"/>
                  </a:cubicBezTo>
                  <a:cubicBezTo>
                    <a:pt x="7438" y="3214"/>
                    <a:pt x="7050" y="3296"/>
                    <a:pt x="6742" y="3459"/>
                  </a:cubicBezTo>
                  <a:cubicBezTo>
                    <a:pt x="6742" y="2532"/>
                    <a:pt x="5865" y="1379"/>
                    <a:pt x="4512" y="652"/>
                  </a:cubicBezTo>
                  <a:cubicBezTo>
                    <a:pt x="3735" y="226"/>
                    <a:pt x="2908" y="0"/>
                    <a:pt x="2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9"/>
            <p:cNvSpPr/>
            <p:nvPr/>
          </p:nvSpPr>
          <p:spPr>
            <a:xfrm>
              <a:off x="5232625" y="3023225"/>
              <a:ext cx="748150" cy="617825"/>
            </a:xfrm>
            <a:custGeom>
              <a:avLst/>
              <a:gdLst/>
              <a:ahLst/>
              <a:cxnLst/>
              <a:rect l="l" t="t" r="r" b="b"/>
              <a:pathLst>
                <a:path w="29926" h="24713" extrusionOk="0">
                  <a:moveTo>
                    <a:pt x="14963" y="0"/>
                  </a:moveTo>
                  <a:cubicBezTo>
                    <a:pt x="6692" y="0"/>
                    <a:pt x="0" y="5539"/>
                    <a:pt x="0" y="12356"/>
                  </a:cubicBezTo>
                  <a:cubicBezTo>
                    <a:pt x="0" y="19198"/>
                    <a:pt x="6692" y="24712"/>
                    <a:pt x="14963" y="24712"/>
                  </a:cubicBezTo>
                  <a:cubicBezTo>
                    <a:pt x="23208" y="24712"/>
                    <a:pt x="29925" y="19198"/>
                    <a:pt x="29925" y="12356"/>
                  </a:cubicBezTo>
                  <a:cubicBezTo>
                    <a:pt x="29925" y="5539"/>
                    <a:pt x="23208" y="0"/>
                    <a:pt x="149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9"/>
            <p:cNvSpPr/>
            <p:nvPr/>
          </p:nvSpPr>
          <p:spPr>
            <a:xfrm>
              <a:off x="5228850" y="3019450"/>
              <a:ext cx="755675" cy="625350"/>
            </a:xfrm>
            <a:custGeom>
              <a:avLst/>
              <a:gdLst/>
              <a:ahLst/>
              <a:cxnLst/>
              <a:rect l="l" t="t" r="r" b="b"/>
              <a:pathLst>
                <a:path w="30227" h="25014" extrusionOk="0">
                  <a:moveTo>
                    <a:pt x="15114" y="301"/>
                  </a:moveTo>
                  <a:cubicBezTo>
                    <a:pt x="23284" y="301"/>
                    <a:pt x="29926" y="5790"/>
                    <a:pt x="29926" y="12507"/>
                  </a:cubicBezTo>
                  <a:cubicBezTo>
                    <a:pt x="29926" y="19249"/>
                    <a:pt x="23284" y="24738"/>
                    <a:pt x="15114" y="24738"/>
                  </a:cubicBezTo>
                  <a:cubicBezTo>
                    <a:pt x="6943" y="24738"/>
                    <a:pt x="276" y="19249"/>
                    <a:pt x="276" y="12507"/>
                  </a:cubicBezTo>
                  <a:cubicBezTo>
                    <a:pt x="276" y="5790"/>
                    <a:pt x="6943" y="301"/>
                    <a:pt x="15114" y="301"/>
                  </a:cubicBezTo>
                  <a:close/>
                  <a:moveTo>
                    <a:pt x="15114" y="1"/>
                  </a:moveTo>
                  <a:cubicBezTo>
                    <a:pt x="6768" y="1"/>
                    <a:pt x="1" y="5615"/>
                    <a:pt x="1" y="12507"/>
                  </a:cubicBezTo>
                  <a:cubicBezTo>
                    <a:pt x="1" y="19399"/>
                    <a:pt x="6768" y="25013"/>
                    <a:pt x="15114" y="25013"/>
                  </a:cubicBezTo>
                  <a:cubicBezTo>
                    <a:pt x="23434" y="25013"/>
                    <a:pt x="30226" y="19399"/>
                    <a:pt x="30226" y="12507"/>
                  </a:cubicBezTo>
                  <a:cubicBezTo>
                    <a:pt x="30226" y="5615"/>
                    <a:pt x="23434" y="1"/>
                    <a:pt x="15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9"/>
            <p:cNvSpPr/>
            <p:nvPr/>
          </p:nvSpPr>
          <p:spPr>
            <a:xfrm>
              <a:off x="5240975" y="3221125"/>
              <a:ext cx="364975" cy="376725"/>
            </a:xfrm>
            <a:custGeom>
              <a:avLst/>
              <a:gdLst/>
              <a:ahLst/>
              <a:cxnLst/>
              <a:rect l="l" t="t" r="r" b="b"/>
              <a:pathLst>
                <a:path w="14599" h="15069" extrusionOk="0">
                  <a:moveTo>
                    <a:pt x="3446" y="0"/>
                  </a:moveTo>
                  <a:cubicBezTo>
                    <a:pt x="1628" y="0"/>
                    <a:pt x="1" y="5296"/>
                    <a:pt x="1997" y="9553"/>
                  </a:cubicBezTo>
                  <a:cubicBezTo>
                    <a:pt x="4077" y="13964"/>
                    <a:pt x="8764" y="14966"/>
                    <a:pt x="11095" y="15067"/>
                  </a:cubicBezTo>
                  <a:cubicBezTo>
                    <a:pt x="11131" y="15068"/>
                    <a:pt x="11167" y="15069"/>
                    <a:pt x="11202" y="15069"/>
                  </a:cubicBezTo>
                  <a:cubicBezTo>
                    <a:pt x="13462" y="15069"/>
                    <a:pt x="14599" y="11968"/>
                    <a:pt x="11095" y="10981"/>
                  </a:cubicBezTo>
                  <a:cubicBezTo>
                    <a:pt x="11095" y="10981"/>
                    <a:pt x="7135" y="9703"/>
                    <a:pt x="6057" y="5994"/>
                  </a:cubicBezTo>
                  <a:cubicBezTo>
                    <a:pt x="5004" y="2285"/>
                    <a:pt x="5556" y="505"/>
                    <a:pt x="3676" y="29"/>
                  </a:cubicBezTo>
                  <a:cubicBezTo>
                    <a:pt x="3599" y="10"/>
                    <a:pt x="3522" y="0"/>
                    <a:pt x="3446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9"/>
            <p:cNvSpPr/>
            <p:nvPr/>
          </p:nvSpPr>
          <p:spPr>
            <a:xfrm>
              <a:off x="5296475" y="3147150"/>
              <a:ext cx="107225" cy="64650"/>
            </a:xfrm>
            <a:custGeom>
              <a:avLst/>
              <a:gdLst/>
              <a:ahLst/>
              <a:cxnLst/>
              <a:rect l="l" t="t" r="r" b="b"/>
              <a:pathLst>
                <a:path w="4289" h="2586" extrusionOk="0">
                  <a:moveTo>
                    <a:pt x="2315" y="0"/>
                  </a:moveTo>
                  <a:cubicBezTo>
                    <a:pt x="1290" y="0"/>
                    <a:pt x="1" y="678"/>
                    <a:pt x="779" y="2136"/>
                  </a:cubicBezTo>
                  <a:cubicBezTo>
                    <a:pt x="779" y="2136"/>
                    <a:pt x="1211" y="2586"/>
                    <a:pt x="2228" y="2586"/>
                  </a:cubicBezTo>
                  <a:cubicBezTo>
                    <a:pt x="2411" y="2586"/>
                    <a:pt x="2613" y="2571"/>
                    <a:pt x="2835" y="2537"/>
                  </a:cubicBezTo>
                  <a:cubicBezTo>
                    <a:pt x="4288" y="2311"/>
                    <a:pt x="3937" y="532"/>
                    <a:pt x="3010" y="131"/>
                  </a:cubicBezTo>
                  <a:cubicBezTo>
                    <a:pt x="2822" y="44"/>
                    <a:pt x="2577" y="0"/>
                    <a:pt x="2315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9"/>
            <p:cNvSpPr/>
            <p:nvPr/>
          </p:nvSpPr>
          <p:spPr>
            <a:xfrm>
              <a:off x="5327850" y="3023225"/>
              <a:ext cx="580225" cy="126775"/>
            </a:xfrm>
            <a:custGeom>
              <a:avLst/>
              <a:gdLst/>
              <a:ahLst/>
              <a:cxnLst/>
              <a:rect l="l" t="t" r="r" b="b"/>
              <a:pathLst>
                <a:path w="23209" h="5071" extrusionOk="0">
                  <a:moveTo>
                    <a:pt x="11154" y="0"/>
                  </a:moveTo>
                  <a:cubicBezTo>
                    <a:pt x="6717" y="0"/>
                    <a:pt x="2732" y="1579"/>
                    <a:pt x="1" y="4110"/>
                  </a:cubicBezTo>
                  <a:cubicBezTo>
                    <a:pt x="1670" y="4533"/>
                    <a:pt x="3103" y="4709"/>
                    <a:pt x="4331" y="4709"/>
                  </a:cubicBezTo>
                  <a:cubicBezTo>
                    <a:pt x="10461" y="4709"/>
                    <a:pt x="11504" y="326"/>
                    <a:pt x="11504" y="326"/>
                  </a:cubicBezTo>
                  <a:cubicBezTo>
                    <a:pt x="12915" y="4441"/>
                    <a:pt x="18981" y="5070"/>
                    <a:pt x="22540" y="5070"/>
                  </a:cubicBezTo>
                  <a:cubicBezTo>
                    <a:pt x="22774" y="5070"/>
                    <a:pt x="22998" y="5067"/>
                    <a:pt x="23209" y="5063"/>
                  </a:cubicBezTo>
                  <a:cubicBezTo>
                    <a:pt x="20502" y="2005"/>
                    <a:pt x="16091" y="0"/>
                    <a:pt x="11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9"/>
            <p:cNvSpPr/>
            <p:nvPr/>
          </p:nvSpPr>
          <p:spPr>
            <a:xfrm>
              <a:off x="5320325" y="3018200"/>
              <a:ext cx="595900" cy="135375"/>
            </a:xfrm>
            <a:custGeom>
              <a:avLst/>
              <a:gdLst/>
              <a:ahLst/>
              <a:cxnLst/>
              <a:rect l="l" t="t" r="r" b="b"/>
              <a:pathLst>
                <a:path w="23836" h="5415" extrusionOk="0">
                  <a:moveTo>
                    <a:pt x="11705" y="351"/>
                  </a:moveTo>
                  <a:lnTo>
                    <a:pt x="11680" y="502"/>
                  </a:lnTo>
                  <a:cubicBezTo>
                    <a:pt x="11655" y="502"/>
                    <a:pt x="11204" y="2407"/>
                    <a:pt x="9124" y="3660"/>
                  </a:cubicBezTo>
                  <a:cubicBezTo>
                    <a:pt x="7909" y="4400"/>
                    <a:pt x="6414" y="4773"/>
                    <a:pt x="4649" y="4773"/>
                  </a:cubicBezTo>
                  <a:cubicBezTo>
                    <a:pt x="3428" y="4773"/>
                    <a:pt x="2078" y="4595"/>
                    <a:pt x="602" y="4236"/>
                  </a:cubicBezTo>
                  <a:cubicBezTo>
                    <a:pt x="3409" y="1755"/>
                    <a:pt x="7344" y="351"/>
                    <a:pt x="11455" y="351"/>
                  </a:cubicBezTo>
                  <a:close/>
                  <a:moveTo>
                    <a:pt x="11906" y="351"/>
                  </a:moveTo>
                  <a:cubicBezTo>
                    <a:pt x="16317" y="477"/>
                    <a:pt x="20477" y="2231"/>
                    <a:pt x="23184" y="5113"/>
                  </a:cubicBezTo>
                  <a:cubicBezTo>
                    <a:pt x="23042" y="5116"/>
                    <a:pt x="22892" y="5117"/>
                    <a:pt x="22737" y="5117"/>
                  </a:cubicBezTo>
                  <a:cubicBezTo>
                    <a:pt x="19459" y="5117"/>
                    <a:pt x="13344" y="4544"/>
                    <a:pt x="11956" y="477"/>
                  </a:cubicBezTo>
                  <a:lnTo>
                    <a:pt x="11906" y="351"/>
                  </a:lnTo>
                  <a:close/>
                  <a:moveTo>
                    <a:pt x="11780" y="1"/>
                  </a:moveTo>
                  <a:lnTo>
                    <a:pt x="11780" y="51"/>
                  </a:lnTo>
                  <a:cubicBezTo>
                    <a:pt x="11677" y="49"/>
                    <a:pt x="11573" y="48"/>
                    <a:pt x="11470" y="48"/>
                  </a:cubicBezTo>
                  <a:cubicBezTo>
                    <a:pt x="7171" y="48"/>
                    <a:pt x="3065" y="1568"/>
                    <a:pt x="201" y="4211"/>
                  </a:cubicBezTo>
                  <a:lnTo>
                    <a:pt x="1" y="4387"/>
                  </a:lnTo>
                  <a:lnTo>
                    <a:pt x="277" y="4462"/>
                  </a:lnTo>
                  <a:cubicBezTo>
                    <a:pt x="1867" y="4862"/>
                    <a:pt x="3325" y="5063"/>
                    <a:pt x="4642" y="5063"/>
                  </a:cubicBezTo>
                  <a:cubicBezTo>
                    <a:pt x="6459" y="5063"/>
                    <a:pt x="8010" y="4680"/>
                    <a:pt x="9274" y="3910"/>
                  </a:cubicBezTo>
                  <a:cubicBezTo>
                    <a:pt x="10878" y="2933"/>
                    <a:pt x="11580" y="1630"/>
                    <a:pt x="11831" y="953"/>
                  </a:cubicBezTo>
                  <a:cubicBezTo>
                    <a:pt x="13510" y="4863"/>
                    <a:pt x="19550" y="5414"/>
                    <a:pt x="22783" y="5414"/>
                  </a:cubicBezTo>
                  <a:lnTo>
                    <a:pt x="23510" y="5414"/>
                  </a:lnTo>
                  <a:lnTo>
                    <a:pt x="23836" y="5389"/>
                  </a:lnTo>
                  <a:lnTo>
                    <a:pt x="23635" y="5164"/>
                  </a:lnTo>
                  <a:cubicBezTo>
                    <a:pt x="20853" y="2056"/>
                    <a:pt x="16467" y="151"/>
                    <a:pt x="11805" y="51"/>
                  </a:cubicBezTo>
                  <a:lnTo>
                    <a:pt x="117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9"/>
            <p:cNvSpPr/>
            <p:nvPr/>
          </p:nvSpPr>
          <p:spPr>
            <a:xfrm>
              <a:off x="5379225" y="3048500"/>
              <a:ext cx="183625" cy="85200"/>
            </a:xfrm>
            <a:custGeom>
              <a:avLst/>
              <a:gdLst/>
              <a:ahLst/>
              <a:cxnLst/>
              <a:rect l="l" t="t" r="r" b="b"/>
              <a:pathLst>
                <a:path w="7345" h="3408" extrusionOk="0">
                  <a:moveTo>
                    <a:pt x="5893" y="0"/>
                  </a:moveTo>
                  <a:cubicBezTo>
                    <a:pt x="5311" y="0"/>
                    <a:pt x="4704" y="208"/>
                    <a:pt x="4186" y="343"/>
                  </a:cubicBezTo>
                  <a:cubicBezTo>
                    <a:pt x="3510" y="518"/>
                    <a:pt x="2833" y="744"/>
                    <a:pt x="2181" y="994"/>
                  </a:cubicBezTo>
                  <a:cubicBezTo>
                    <a:pt x="1830" y="1119"/>
                    <a:pt x="1479" y="1270"/>
                    <a:pt x="1129" y="1420"/>
                  </a:cubicBezTo>
                  <a:cubicBezTo>
                    <a:pt x="778" y="1571"/>
                    <a:pt x="377" y="1721"/>
                    <a:pt x="176" y="2097"/>
                  </a:cubicBezTo>
                  <a:cubicBezTo>
                    <a:pt x="101" y="2222"/>
                    <a:pt x="76" y="2373"/>
                    <a:pt x="76" y="2498"/>
                  </a:cubicBezTo>
                  <a:cubicBezTo>
                    <a:pt x="26" y="2598"/>
                    <a:pt x="1" y="2698"/>
                    <a:pt x="1" y="2824"/>
                  </a:cubicBezTo>
                  <a:cubicBezTo>
                    <a:pt x="51" y="3049"/>
                    <a:pt x="226" y="3175"/>
                    <a:pt x="452" y="3200"/>
                  </a:cubicBezTo>
                  <a:cubicBezTo>
                    <a:pt x="627" y="3225"/>
                    <a:pt x="778" y="3275"/>
                    <a:pt x="953" y="3300"/>
                  </a:cubicBezTo>
                  <a:cubicBezTo>
                    <a:pt x="1129" y="3325"/>
                    <a:pt x="1304" y="3325"/>
                    <a:pt x="1479" y="3350"/>
                  </a:cubicBezTo>
                  <a:cubicBezTo>
                    <a:pt x="1830" y="3375"/>
                    <a:pt x="2206" y="3400"/>
                    <a:pt x="2582" y="3400"/>
                  </a:cubicBezTo>
                  <a:cubicBezTo>
                    <a:pt x="2714" y="3405"/>
                    <a:pt x="2849" y="3408"/>
                    <a:pt x="2985" y="3408"/>
                  </a:cubicBezTo>
                  <a:cubicBezTo>
                    <a:pt x="3574" y="3408"/>
                    <a:pt x="4193" y="3353"/>
                    <a:pt x="4763" y="3150"/>
                  </a:cubicBezTo>
                  <a:cubicBezTo>
                    <a:pt x="5414" y="2924"/>
                    <a:pt x="6041" y="2573"/>
                    <a:pt x="6617" y="2172"/>
                  </a:cubicBezTo>
                  <a:cubicBezTo>
                    <a:pt x="6993" y="1921"/>
                    <a:pt x="7344" y="1621"/>
                    <a:pt x="7344" y="1145"/>
                  </a:cubicBezTo>
                  <a:cubicBezTo>
                    <a:pt x="7344" y="568"/>
                    <a:pt x="6893" y="217"/>
                    <a:pt x="6417" y="67"/>
                  </a:cubicBezTo>
                  <a:cubicBezTo>
                    <a:pt x="6247" y="20"/>
                    <a:pt x="6071" y="0"/>
                    <a:pt x="5893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9"/>
            <p:cNvSpPr/>
            <p:nvPr/>
          </p:nvSpPr>
          <p:spPr>
            <a:xfrm>
              <a:off x="5297775" y="3163575"/>
              <a:ext cx="220575" cy="220575"/>
            </a:xfrm>
            <a:custGeom>
              <a:avLst/>
              <a:gdLst/>
              <a:ahLst/>
              <a:cxnLst/>
              <a:rect l="l" t="t" r="r" b="b"/>
              <a:pathLst>
                <a:path w="8823" h="8823" extrusionOk="0">
                  <a:moveTo>
                    <a:pt x="4412" y="0"/>
                  </a:moveTo>
                  <a:cubicBezTo>
                    <a:pt x="1956" y="0"/>
                    <a:pt x="1" y="1980"/>
                    <a:pt x="1" y="4411"/>
                  </a:cubicBezTo>
                  <a:cubicBezTo>
                    <a:pt x="1" y="6842"/>
                    <a:pt x="1956" y="8822"/>
                    <a:pt x="4412" y="8822"/>
                  </a:cubicBezTo>
                  <a:cubicBezTo>
                    <a:pt x="6843" y="8822"/>
                    <a:pt x="8823" y="6842"/>
                    <a:pt x="8823" y="4411"/>
                  </a:cubicBezTo>
                  <a:cubicBezTo>
                    <a:pt x="8823" y="1980"/>
                    <a:pt x="6843" y="0"/>
                    <a:pt x="4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9"/>
            <p:cNvSpPr/>
            <p:nvPr/>
          </p:nvSpPr>
          <p:spPr>
            <a:xfrm>
              <a:off x="5294025" y="3159800"/>
              <a:ext cx="228100" cy="228100"/>
            </a:xfrm>
            <a:custGeom>
              <a:avLst/>
              <a:gdLst/>
              <a:ahLst/>
              <a:cxnLst/>
              <a:rect l="l" t="t" r="r" b="b"/>
              <a:pathLst>
                <a:path w="9124" h="9124" extrusionOk="0">
                  <a:moveTo>
                    <a:pt x="4562" y="302"/>
                  </a:moveTo>
                  <a:cubicBezTo>
                    <a:pt x="6918" y="302"/>
                    <a:pt x="8822" y="2206"/>
                    <a:pt x="8822" y="4562"/>
                  </a:cubicBezTo>
                  <a:cubicBezTo>
                    <a:pt x="8822" y="6918"/>
                    <a:pt x="6918" y="8823"/>
                    <a:pt x="4562" y="8823"/>
                  </a:cubicBezTo>
                  <a:cubicBezTo>
                    <a:pt x="2206" y="8823"/>
                    <a:pt x="276" y="6918"/>
                    <a:pt x="276" y="4562"/>
                  </a:cubicBezTo>
                  <a:cubicBezTo>
                    <a:pt x="276" y="2206"/>
                    <a:pt x="2206" y="302"/>
                    <a:pt x="4562" y="302"/>
                  </a:cubicBezTo>
                  <a:close/>
                  <a:moveTo>
                    <a:pt x="4562" y="1"/>
                  </a:moveTo>
                  <a:cubicBezTo>
                    <a:pt x="2030" y="1"/>
                    <a:pt x="0" y="2056"/>
                    <a:pt x="0" y="4562"/>
                  </a:cubicBezTo>
                  <a:cubicBezTo>
                    <a:pt x="0" y="7069"/>
                    <a:pt x="2030" y="9124"/>
                    <a:pt x="4562" y="9124"/>
                  </a:cubicBezTo>
                  <a:cubicBezTo>
                    <a:pt x="7068" y="9124"/>
                    <a:pt x="9123" y="7069"/>
                    <a:pt x="9123" y="4562"/>
                  </a:cubicBezTo>
                  <a:cubicBezTo>
                    <a:pt x="9123" y="2056"/>
                    <a:pt x="7068" y="1"/>
                    <a:pt x="4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9"/>
            <p:cNvSpPr/>
            <p:nvPr/>
          </p:nvSpPr>
          <p:spPr>
            <a:xfrm>
              <a:off x="5332875" y="3200525"/>
              <a:ext cx="150400" cy="150400"/>
            </a:xfrm>
            <a:custGeom>
              <a:avLst/>
              <a:gdLst/>
              <a:ahLst/>
              <a:cxnLst/>
              <a:rect l="l" t="t" r="r" b="b"/>
              <a:pathLst>
                <a:path w="6016" h="6016" extrusionOk="0">
                  <a:moveTo>
                    <a:pt x="3008" y="1"/>
                  </a:moveTo>
                  <a:cubicBezTo>
                    <a:pt x="1328" y="1"/>
                    <a:pt x="0" y="1329"/>
                    <a:pt x="0" y="3008"/>
                  </a:cubicBezTo>
                  <a:cubicBezTo>
                    <a:pt x="0" y="4663"/>
                    <a:pt x="1328" y="6016"/>
                    <a:pt x="3008" y="6016"/>
                  </a:cubicBezTo>
                  <a:cubicBezTo>
                    <a:pt x="4662" y="6016"/>
                    <a:pt x="6015" y="4663"/>
                    <a:pt x="6015" y="3008"/>
                  </a:cubicBezTo>
                  <a:cubicBezTo>
                    <a:pt x="6015" y="1329"/>
                    <a:pt x="4662" y="1"/>
                    <a:pt x="3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9"/>
            <p:cNvSpPr/>
            <p:nvPr/>
          </p:nvSpPr>
          <p:spPr>
            <a:xfrm>
              <a:off x="5340375" y="3197400"/>
              <a:ext cx="48275" cy="47650"/>
            </a:xfrm>
            <a:custGeom>
              <a:avLst/>
              <a:gdLst/>
              <a:ahLst/>
              <a:cxnLst/>
              <a:rect l="l" t="t" r="r" b="b"/>
              <a:pathLst>
                <a:path w="1931" h="1906" extrusionOk="0">
                  <a:moveTo>
                    <a:pt x="978" y="1"/>
                  </a:moveTo>
                  <a:cubicBezTo>
                    <a:pt x="452" y="1"/>
                    <a:pt x="1" y="427"/>
                    <a:pt x="1" y="953"/>
                  </a:cubicBezTo>
                  <a:cubicBezTo>
                    <a:pt x="1" y="1479"/>
                    <a:pt x="452" y="1905"/>
                    <a:pt x="978" y="1905"/>
                  </a:cubicBezTo>
                  <a:cubicBezTo>
                    <a:pt x="1505" y="1905"/>
                    <a:pt x="1931" y="1479"/>
                    <a:pt x="1931" y="953"/>
                  </a:cubicBezTo>
                  <a:cubicBezTo>
                    <a:pt x="1931" y="427"/>
                    <a:pt x="1505" y="1"/>
                    <a:pt x="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9"/>
            <p:cNvSpPr/>
            <p:nvPr/>
          </p:nvSpPr>
          <p:spPr>
            <a:xfrm>
              <a:off x="5677475" y="3163575"/>
              <a:ext cx="220575" cy="220575"/>
            </a:xfrm>
            <a:custGeom>
              <a:avLst/>
              <a:gdLst/>
              <a:ahLst/>
              <a:cxnLst/>
              <a:rect l="l" t="t" r="r" b="b"/>
              <a:pathLst>
                <a:path w="8823" h="8823" extrusionOk="0">
                  <a:moveTo>
                    <a:pt x="4412" y="0"/>
                  </a:moveTo>
                  <a:cubicBezTo>
                    <a:pt x="1981" y="0"/>
                    <a:pt x="1" y="1980"/>
                    <a:pt x="1" y="4411"/>
                  </a:cubicBezTo>
                  <a:cubicBezTo>
                    <a:pt x="1" y="6842"/>
                    <a:pt x="1981" y="8822"/>
                    <a:pt x="4412" y="8822"/>
                  </a:cubicBezTo>
                  <a:cubicBezTo>
                    <a:pt x="6843" y="8822"/>
                    <a:pt x="8823" y="6842"/>
                    <a:pt x="8823" y="4411"/>
                  </a:cubicBezTo>
                  <a:cubicBezTo>
                    <a:pt x="8823" y="1980"/>
                    <a:pt x="6843" y="0"/>
                    <a:pt x="4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9"/>
            <p:cNvSpPr/>
            <p:nvPr/>
          </p:nvSpPr>
          <p:spPr>
            <a:xfrm>
              <a:off x="5673725" y="3159800"/>
              <a:ext cx="228100" cy="228100"/>
            </a:xfrm>
            <a:custGeom>
              <a:avLst/>
              <a:gdLst/>
              <a:ahLst/>
              <a:cxnLst/>
              <a:rect l="l" t="t" r="r" b="b"/>
              <a:pathLst>
                <a:path w="9124" h="9124" extrusionOk="0">
                  <a:moveTo>
                    <a:pt x="4562" y="302"/>
                  </a:moveTo>
                  <a:cubicBezTo>
                    <a:pt x="6918" y="302"/>
                    <a:pt x="8822" y="2206"/>
                    <a:pt x="8822" y="4562"/>
                  </a:cubicBezTo>
                  <a:cubicBezTo>
                    <a:pt x="8822" y="6918"/>
                    <a:pt x="6918" y="8823"/>
                    <a:pt x="4562" y="8823"/>
                  </a:cubicBezTo>
                  <a:cubicBezTo>
                    <a:pt x="2206" y="8823"/>
                    <a:pt x="301" y="6918"/>
                    <a:pt x="301" y="4562"/>
                  </a:cubicBezTo>
                  <a:cubicBezTo>
                    <a:pt x="301" y="2206"/>
                    <a:pt x="2206" y="302"/>
                    <a:pt x="4562" y="302"/>
                  </a:cubicBezTo>
                  <a:close/>
                  <a:moveTo>
                    <a:pt x="4562" y="1"/>
                  </a:moveTo>
                  <a:cubicBezTo>
                    <a:pt x="2055" y="1"/>
                    <a:pt x="0" y="2056"/>
                    <a:pt x="0" y="4562"/>
                  </a:cubicBezTo>
                  <a:cubicBezTo>
                    <a:pt x="0" y="7069"/>
                    <a:pt x="2055" y="9124"/>
                    <a:pt x="4562" y="9124"/>
                  </a:cubicBezTo>
                  <a:cubicBezTo>
                    <a:pt x="7068" y="9124"/>
                    <a:pt x="9123" y="7069"/>
                    <a:pt x="9123" y="4562"/>
                  </a:cubicBezTo>
                  <a:cubicBezTo>
                    <a:pt x="9123" y="2056"/>
                    <a:pt x="7068" y="1"/>
                    <a:pt x="4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9"/>
            <p:cNvSpPr/>
            <p:nvPr/>
          </p:nvSpPr>
          <p:spPr>
            <a:xfrm>
              <a:off x="5712575" y="3200525"/>
              <a:ext cx="150400" cy="150400"/>
            </a:xfrm>
            <a:custGeom>
              <a:avLst/>
              <a:gdLst/>
              <a:ahLst/>
              <a:cxnLst/>
              <a:rect l="l" t="t" r="r" b="b"/>
              <a:pathLst>
                <a:path w="6016" h="6016" extrusionOk="0">
                  <a:moveTo>
                    <a:pt x="3008" y="1"/>
                  </a:moveTo>
                  <a:cubicBezTo>
                    <a:pt x="1354" y="1"/>
                    <a:pt x="0" y="1329"/>
                    <a:pt x="0" y="3008"/>
                  </a:cubicBezTo>
                  <a:cubicBezTo>
                    <a:pt x="0" y="4663"/>
                    <a:pt x="1354" y="6016"/>
                    <a:pt x="3008" y="6016"/>
                  </a:cubicBezTo>
                  <a:cubicBezTo>
                    <a:pt x="4662" y="6016"/>
                    <a:pt x="6015" y="4663"/>
                    <a:pt x="6015" y="3008"/>
                  </a:cubicBezTo>
                  <a:cubicBezTo>
                    <a:pt x="6015" y="1329"/>
                    <a:pt x="4662" y="1"/>
                    <a:pt x="3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9"/>
            <p:cNvSpPr/>
            <p:nvPr/>
          </p:nvSpPr>
          <p:spPr>
            <a:xfrm>
              <a:off x="5720700" y="3197400"/>
              <a:ext cx="47650" cy="47650"/>
            </a:xfrm>
            <a:custGeom>
              <a:avLst/>
              <a:gdLst/>
              <a:ahLst/>
              <a:cxnLst/>
              <a:rect l="l" t="t" r="r" b="b"/>
              <a:pathLst>
                <a:path w="1906" h="1906" extrusionOk="0">
                  <a:moveTo>
                    <a:pt x="953" y="1"/>
                  </a:moveTo>
                  <a:cubicBezTo>
                    <a:pt x="427" y="1"/>
                    <a:pt x="1" y="427"/>
                    <a:pt x="1" y="953"/>
                  </a:cubicBezTo>
                  <a:cubicBezTo>
                    <a:pt x="1" y="1479"/>
                    <a:pt x="427" y="1905"/>
                    <a:pt x="953" y="1905"/>
                  </a:cubicBezTo>
                  <a:cubicBezTo>
                    <a:pt x="1480" y="1905"/>
                    <a:pt x="1906" y="1479"/>
                    <a:pt x="1906" y="953"/>
                  </a:cubicBezTo>
                  <a:cubicBezTo>
                    <a:pt x="1906" y="427"/>
                    <a:pt x="1480" y="1"/>
                    <a:pt x="9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9"/>
            <p:cNvSpPr/>
            <p:nvPr/>
          </p:nvSpPr>
          <p:spPr>
            <a:xfrm>
              <a:off x="5541500" y="3370050"/>
              <a:ext cx="124500" cy="82950"/>
            </a:xfrm>
            <a:custGeom>
              <a:avLst/>
              <a:gdLst/>
              <a:ahLst/>
              <a:cxnLst/>
              <a:rect l="l" t="t" r="r" b="b"/>
              <a:pathLst>
                <a:path w="4980" h="3318" extrusionOk="0">
                  <a:moveTo>
                    <a:pt x="4438" y="0"/>
                  </a:moveTo>
                  <a:cubicBezTo>
                    <a:pt x="4223" y="0"/>
                    <a:pt x="4051" y="103"/>
                    <a:pt x="3861" y="187"/>
                  </a:cubicBezTo>
                  <a:cubicBezTo>
                    <a:pt x="3660" y="313"/>
                    <a:pt x="3460" y="413"/>
                    <a:pt x="3259" y="538"/>
                  </a:cubicBezTo>
                  <a:cubicBezTo>
                    <a:pt x="2984" y="689"/>
                    <a:pt x="2708" y="864"/>
                    <a:pt x="2432" y="1065"/>
                  </a:cubicBezTo>
                  <a:cubicBezTo>
                    <a:pt x="1831" y="664"/>
                    <a:pt x="1179" y="237"/>
                    <a:pt x="402" y="37"/>
                  </a:cubicBezTo>
                  <a:cubicBezTo>
                    <a:pt x="372" y="29"/>
                    <a:pt x="343" y="25"/>
                    <a:pt x="317" y="25"/>
                  </a:cubicBezTo>
                  <a:cubicBezTo>
                    <a:pt x="98" y="25"/>
                    <a:pt x="1" y="273"/>
                    <a:pt x="202" y="363"/>
                  </a:cubicBezTo>
                  <a:cubicBezTo>
                    <a:pt x="853" y="664"/>
                    <a:pt x="1405" y="1039"/>
                    <a:pt x="1981" y="1415"/>
                  </a:cubicBezTo>
                  <a:cubicBezTo>
                    <a:pt x="1329" y="1917"/>
                    <a:pt x="778" y="2468"/>
                    <a:pt x="277" y="3070"/>
                  </a:cubicBezTo>
                  <a:cubicBezTo>
                    <a:pt x="170" y="3194"/>
                    <a:pt x="340" y="3318"/>
                    <a:pt x="501" y="3318"/>
                  </a:cubicBezTo>
                  <a:cubicBezTo>
                    <a:pt x="568" y="3318"/>
                    <a:pt x="634" y="3296"/>
                    <a:pt x="678" y="3245"/>
                  </a:cubicBezTo>
                  <a:cubicBezTo>
                    <a:pt x="1204" y="2694"/>
                    <a:pt x="1780" y="2167"/>
                    <a:pt x="2407" y="1716"/>
                  </a:cubicBezTo>
                  <a:cubicBezTo>
                    <a:pt x="2758" y="1942"/>
                    <a:pt x="3059" y="2167"/>
                    <a:pt x="3385" y="2393"/>
                  </a:cubicBezTo>
                  <a:cubicBezTo>
                    <a:pt x="3535" y="2518"/>
                    <a:pt x="3710" y="2669"/>
                    <a:pt x="3886" y="2794"/>
                  </a:cubicBezTo>
                  <a:cubicBezTo>
                    <a:pt x="4061" y="2919"/>
                    <a:pt x="4237" y="3045"/>
                    <a:pt x="4487" y="3120"/>
                  </a:cubicBezTo>
                  <a:cubicBezTo>
                    <a:pt x="4517" y="3126"/>
                    <a:pt x="4546" y="3128"/>
                    <a:pt x="4576" y="3128"/>
                  </a:cubicBezTo>
                  <a:cubicBezTo>
                    <a:pt x="4793" y="3128"/>
                    <a:pt x="4980" y="2974"/>
                    <a:pt x="4913" y="2819"/>
                  </a:cubicBezTo>
                  <a:cubicBezTo>
                    <a:pt x="4813" y="2618"/>
                    <a:pt x="4638" y="2493"/>
                    <a:pt x="4462" y="2368"/>
                  </a:cubicBezTo>
                  <a:cubicBezTo>
                    <a:pt x="4262" y="2217"/>
                    <a:pt x="4086" y="2092"/>
                    <a:pt x="3886" y="1967"/>
                  </a:cubicBezTo>
                  <a:cubicBezTo>
                    <a:pt x="3560" y="1766"/>
                    <a:pt x="3234" y="1566"/>
                    <a:pt x="2908" y="1365"/>
                  </a:cubicBezTo>
                  <a:cubicBezTo>
                    <a:pt x="3159" y="1215"/>
                    <a:pt x="3385" y="1065"/>
                    <a:pt x="3635" y="914"/>
                  </a:cubicBezTo>
                  <a:cubicBezTo>
                    <a:pt x="3811" y="814"/>
                    <a:pt x="4011" y="714"/>
                    <a:pt x="4187" y="613"/>
                  </a:cubicBezTo>
                  <a:cubicBezTo>
                    <a:pt x="4412" y="488"/>
                    <a:pt x="4638" y="413"/>
                    <a:pt x="4713" y="187"/>
                  </a:cubicBezTo>
                  <a:cubicBezTo>
                    <a:pt x="4738" y="112"/>
                    <a:pt x="4663" y="37"/>
                    <a:pt x="4562" y="12"/>
                  </a:cubicBezTo>
                  <a:cubicBezTo>
                    <a:pt x="4519" y="4"/>
                    <a:pt x="4478" y="0"/>
                    <a:pt x="4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8" name="Google Shape;928;p39"/>
          <p:cNvGrpSpPr/>
          <p:nvPr/>
        </p:nvGrpSpPr>
        <p:grpSpPr>
          <a:xfrm rot="-1175530">
            <a:off x="544180" y="316517"/>
            <a:ext cx="1236095" cy="931800"/>
            <a:chOff x="1452525" y="2238225"/>
            <a:chExt cx="803900" cy="606000"/>
          </a:xfrm>
        </p:grpSpPr>
        <p:sp>
          <p:nvSpPr>
            <p:cNvPr id="929" name="Google Shape;929;p39"/>
            <p:cNvSpPr/>
            <p:nvPr/>
          </p:nvSpPr>
          <p:spPr>
            <a:xfrm>
              <a:off x="1455025" y="2240625"/>
              <a:ext cx="251900" cy="213425"/>
            </a:xfrm>
            <a:custGeom>
              <a:avLst/>
              <a:gdLst/>
              <a:ahLst/>
              <a:cxnLst/>
              <a:rect l="l" t="t" r="r" b="b"/>
              <a:pathLst>
                <a:path w="10076" h="8537" extrusionOk="0">
                  <a:moveTo>
                    <a:pt x="2181" y="1"/>
                  </a:moveTo>
                  <a:lnTo>
                    <a:pt x="1103" y="1379"/>
                  </a:lnTo>
                  <a:lnTo>
                    <a:pt x="0" y="2733"/>
                  </a:lnTo>
                  <a:lnTo>
                    <a:pt x="1730" y="3008"/>
                  </a:lnTo>
                  <a:lnTo>
                    <a:pt x="3183" y="3209"/>
                  </a:lnTo>
                  <a:cubicBezTo>
                    <a:pt x="2883" y="3785"/>
                    <a:pt x="3259" y="4712"/>
                    <a:pt x="4086" y="5364"/>
                  </a:cubicBezTo>
                  <a:cubicBezTo>
                    <a:pt x="4560" y="5732"/>
                    <a:pt x="5119" y="5884"/>
                    <a:pt x="5602" y="5884"/>
                  </a:cubicBezTo>
                  <a:cubicBezTo>
                    <a:pt x="5910" y="5884"/>
                    <a:pt x="6187" y="5822"/>
                    <a:pt x="6392" y="5715"/>
                  </a:cubicBezTo>
                  <a:lnTo>
                    <a:pt x="6392" y="5715"/>
                  </a:lnTo>
                  <a:cubicBezTo>
                    <a:pt x="6241" y="6266"/>
                    <a:pt x="6467" y="7269"/>
                    <a:pt x="7244" y="7895"/>
                  </a:cubicBezTo>
                  <a:cubicBezTo>
                    <a:pt x="7766" y="8314"/>
                    <a:pt x="8360" y="8536"/>
                    <a:pt x="8851" y="8536"/>
                  </a:cubicBezTo>
                  <a:cubicBezTo>
                    <a:pt x="9183" y="8536"/>
                    <a:pt x="9467" y="8434"/>
                    <a:pt x="9650" y="8221"/>
                  </a:cubicBezTo>
                  <a:cubicBezTo>
                    <a:pt x="10076" y="7670"/>
                    <a:pt x="9700" y="6667"/>
                    <a:pt x="8798" y="5941"/>
                  </a:cubicBezTo>
                  <a:cubicBezTo>
                    <a:pt x="8306" y="5547"/>
                    <a:pt x="7717" y="5357"/>
                    <a:pt x="7229" y="5357"/>
                  </a:cubicBezTo>
                  <a:cubicBezTo>
                    <a:pt x="6971" y="5357"/>
                    <a:pt x="6740" y="5410"/>
                    <a:pt x="6567" y="5514"/>
                  </a:cubicBezTo>
                  <a:cubicBezTo>
                    <a:pt x="6717" y="4938"/>
                    <a:pt x="6417" y="4036"/>
                    <a:pt x="5665" y="3409"/>
                  </a:cubicBezTo>
                  <a:cubicBezTo>
                    <a:pt x="5126" y="2998"/>
                    <a:pt x="4538" y="2776"/>
                    <a:pt x="4058" y="2776"/>
                  </a:cubicBezTo>
                  <a:cubicBezTo>
                    <a:pt x="3778" y="2776"/>
                    <a:pt x="3534" y="2851"/>
                    <a:pt x="3359" y="3008"/>
                  </a:cubicBezTo>
                  <a:lnTo>
                    <a:pt x="2833" y="1630"/>
                  </a:lnTo>
                  <a:lnTo>
                    <a:pt x="2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9"/>
            <p:cNvSpPr/>
            <p:nvPr/>
          </p:nvSpPr>
          <p:spPr>
            <a:xfrm>
              <a:off x="1452525" y="2238225"/>
              <a:ext cx="258800" cy="218450"/>
            </a:xfrm>
            <a:custGeom>
              <a:avLst/>
              <a:gdLst/>
              <a:ahLst/>
              <a:cxnLst/>
              <a:rect l="l" t="t" r="r" b="b"/>
              <a:pathLst>
                <a:path w="10352" h="8738" extrusionOk="0">
                  <a:moveTo>
                    <a:pt x="2265" y="277"/>
                  </a:moveTo>
                  <a:lnTo>
                    <a:pt x="3108" y="2478"/>
                  </a:lnTo>
                  <a:cubicBezTo>
                    <a:pt x="3208" y="2678"/>
                    <a:pt x="3283" y="2904"/>
                    <a:pt x="3359" y="3104"/>
                  </a:cubicBezTo>
                  <a:cubicBezTo>
                    <a:pt x="3375" y="3153"/>
                    <a:pt x="3412" y="3180"/>
                    <a:pt x="3450" y="3180"/>
                  </a:cubicBezTo>
                  <a:cubicBezTo>
                    <a:pt x="3470" y="3180"/>
                    <a:pt x="3491" y="3172"/>
                    <a:pt x="3509" y="3154"/>
                  </a:cubicBezTo>
                  <a:cubicBezTo>
                    <a:pt x="3699" y="3001"/>
                    <a:pt x="3923" y="2939"/>
                    <a:pt x="4159" y="2939"/>
                  </a:cubicBezTo>
                  <a:cubicBezTo>
                    <a:pt x="4730" y="2939"/>
                    <a:pt x="5367" y="3304"/>
                    <a:pt x="5740" y="3605"/>
                  </a:cubicBezTo>
                  <a:cubicBezTo>
                    <a:pt x="6266" y="4057"/>
                    <a:pt x="6767" y="4859"/>
                    <a:pt x="6567" y="5585"/>
                  </a:cubicBezTo>
                  <a:cubicBezTo>
                    <a:pt x="6546" y="5647"/>
                    <a:pt x="6610" y="5692"/>
                    <a:pt x="6662" y="5692"/>
                  </a:cubicBezTo>
                  <a:cubicBezTo>
                    <a:pt x="6673" y="5692"/>
                    <a:pt x="6683" y="5690"/>
                    <a:pt x="6692" y="5686"/>
                  </a:cubicBezTo>
                  <a:cubicBezTo>
                    <a:pt x="6900" y="5578"/>
                    <a:pt x="7125" y="5532"/>
                    <a:pt x="7352" y="5532"/>
                  </a:cubicBezTo>
                  <a:cubicBezTo>
                    <a:pt x="7974" y="5532"/>
                    <a:pt x="8619" y="5877"/>
                    <a:pt x="9023" y="6262"/>
                  </a:cubicBezTo>
                  <a:cubicBezTo>
                    <a:pt x="9488" y="6703"/>
                    <a:pt x="10121" y="7575"/>
                    <a:pt x="9705" y="8223"/>
                  </a:cubicBezTo>
                  <a:lnTo>
                    <a:pt x="9705" y="8223"/>
                  </a:lnTo>
                  <a:cubicBezTo>
                    <a:pt x="9694" y="8226"/>
                    <a:pt x="9684" y="8233"/>
                    <a:pt x="9674" y="8242"/>
                  </a:cubicBezTo>
                  <a:cubicBezTo>
                    <a:pt x="9484" y="8474"/>
                    <a:pt x="9229" y="8563"/>
                    <a:pt x="8952" y="8563"/>
                  </a:cubicBezTo>
                  <a:cubicBezTo>
                    <a:pt x="8389" y="8563"/>
                    <a:pt x="7738" y="8193"/>
                    <a:pt x="7369" y="7891"/>
                  </a:cubicBezTo>
                  <a:cubicBezTo>
                    <a:pt x="6817" y="7440"/>
                    <a:pt x="6391" y="6563"/>
                    <a:pt x="6592" y="5836"/>
                  </a:cubicBezTo>
                  <a:cubicBezTo>
                    <a:pt x="6592" y="5778"/>
                    <a:pt x="6547" y="5720"/>
                    <a:pt x="6491" y="5720"/>
                  </a:cubicBezTo>
                  <a:cubicBezTo>
                    <a:pt x="6475" y="5720"/>
                    <a:pt x="6458" y="5725"/>
                    <a:pt x="6441" y="5736"/>
                  </a:cubicBezTo>
                  <a:cubicBezTo>
                    <a:pt x="6214" y="5850"/>
                    <a:pt x="5959" y="5900"/>
                    <a:pt x="5700" y="5900"/>
                  </a:cubicBezTo>
                  <a:cubicBezTo>
                    <a:pt x="5161" y="5900"/>
                    <a:pt x="4600" y="5681"/>
                    <a:pt x="4211" y="5360"/>
                  </a:cubicBezTo>
                  <a:cubicBezTo>
                    <a:pt x="3684" y="4934"/>
                    <a:pt x="3008" y="4082"/>
                    <a:pt x="3359" y="3355"/>
                  </a:cubicBezTo>
                  <a:cubicBezTo>
                    <a:pt x="3384" y="3305"/>
                    <a:pt x="3359" y="3230"/>
                    <a:pt x="3309" y="3230"/>
                  </a:cubicBezTo>
                  <a:lnTo>
                    <a:pt x="752" y="2829"/>
                  </a:lnTo>
                  <a:cubicBezTo>
                    <a:pt x="576" y="2809"/>
                    <a:pt x="415" y="2789"/>
                    <a:pt x="257" y="2770"/>
                  </a:cubicBezTo>
                  <a:lnTo>
                    <a:pt x="257" y="2770"/>
                  </a:lnTo>
                  <a:cubicBezTo>
                    <a:pt x="798" y="2088"/>
                    <a:pt x="1339" y="1405"/>
                    <a:pt x="1880" y="723"/>
                  </a:cubicBezTo>
                  <a:lnTo>
                    <a:pt x="2265" y="277"/>
                  </a:lnTo>
                  <a:close/>
                  <a:moveTo>
                    <a:pt x="2279" y="1"/>
                  </a:moveTo>
                  <a:cubicBezTo>
                    <a:pt x="2262" y="1"/>
                    <a:pt x="2246" y="7"/>
                    <a:pt x="2231" y="21"/>
                  </a:cubicBezTo>
                  <a:cubicBezTo>
                    <a:pt x="1654" y="748"/>
                    <a:pt x="1078" y="1475"/>
                    <a:pt x="502" y="2202"/>
                  </a:cubicBezTo>
                  <a:cubicBezTo>
                    <a:pt x="326" y="2377"/>
                    <a:pt x="176" y="2578"/>
                    <a:pt x="25" y="2753"/>
                  </a:cubicBezTo>
                  <a:cubicBezTo>
                    <a:pt x="0" y="2803"/>
                    <a:pt x="0" y="2904"/>
                    <a:pt x="75" y="2929"/>
                  </a:cubicBezTo>
                  <a:cubicBezTo>
                    <a:pt x="903" y="3054"/>
                    <a:pt x="1730" y="3179"/>
                    <a:pt x="2557" y="3305"/>
                  </a:cubicBezTo>
                  <a:lnTo>
                    <a:pt x="3159" y="3391"/>
                  </a:lnTo>
                  <a:lnTo>
                    <a:pt x="3159" y="3391"/>
                  </a:lnTo>
                  <a:cubicBezTo>
                    <a:pt x="2871" y="4145"/>
                    <a:pt x="3512" y="5031"/>
                    <a:pt x="4085" y="5485"/>
                  </a:cubicBezTo>
                  <a:cubicBezTo>
                    <a:pt x="4517" y="5850"/>
                    <a:pt x="5112" y="6083"/>
                    <a:pt x="5691" y="6083"/>
                  </a:cubicBezTo>
                  <a:cubicBezTo>
                    <a:pt x="5927" y="6083"/>
                    <a:pt x="6161" y="6044"/>
                    <a:pt x="6379" y="5959"/>
                  </a:cubicBezTo>
                  <a:lnTo>
                    <a:pt x="6379" y="5959"/>
                  </a:lnTo>
                  <a:cubicBezTo>
                    <a:pt x="6257" y="6746"/>
                    <a:pt x="6712" y="7625"/>
                    <a:pt x="7319" y="8092"/>
                  </a:cubicBezTo>
                  <a:cubicBezTo>
                    <a:pt x="7723" y="8399"/>
                    <a:pt x="8377" y="8737"/>
                    <a:pt x="8958" y="8737"/>
                  </a:cubicBezTo>
                  <a:cubicBezTo>
                    <a:pt x="9278" y="8737"/>
                    <a:pt x="9577" y="8635"/>
                    <a:pt x="9799" y="8368"/>
                  </a:cubicBezTo>
                  <a:lnTo>
                    <a:pt x="9799" y="8368"/>
                  </a:lnTo>
                  <a:cubicBezTo>
                    <a:pt x="9808" y="8361"/>
                    <a:pt x="9817" y="8353"/>
                    <a:pt x="9825" y="8342"/>
                  </a:cubicBezTo>
                  <a:cubicBezTo>
                    <a:pt x="10351" y="7641"/>
                    <a:pt x="9700" y="6638"/>
                    <a:pt x="9173" y="6137"/>
                  </a:cubicBezTo>
                  <a:cubicBezTo>
                    <a:pt x="8696" y="5715"/>
                    <a:pt x="7991" y="5347"/>
                    <a:pt x="7323" y="5347"/>
                  </a:cubicBezTo>
                  <a:cubicBezTo>
                    <a:pt x="7137" y="5347"/>
                    <a:pt x="6955" y="5375"/>
                    <a:pt x="6780" y="5439"/>
                  </a:cubicBezTo>
                  <a:lnTo>
                    <a:pt x="6780" y="5439"/>
                  </a:lnTo>
                  <a:cubicBezTo>
                    <a:pt x="6879" y="4651"/>
                    <a:pt x="6343" y="3868"/>
                    <a:pt x="5765" y="3405"/>
                  </a:cubicBezTo>
                  <a:cubicBezTo>
                    <a:pt x="5360" y="3085"/>
                    <a:pt x="4740" y="2764"/>
                    <a:pt x="4164" y="2764"/>
                  </a:cubicBezTo>
                  <a:cubicBezTo>
                    <a:pt x="3925" y="2764"/>
                    <a:pt x="3693" y="2820"/>
                    <a:pt x="3488" y="2953"/>
                  </a:cubicBezTo>
                  <a:lnTo>
                    <a:pt x="3488" y="2953"/>
                  </a:lnTo>
                  <a:cubicBezTo>
                    <a:pt x="3200" y="2170"/>
                    <a:pt x="2892" y="1409"/>
                    <a:pt x="2607" y="648"/>
                  </a:cubicBezTo>
                  <a:lnTo>
                    <a:pt x="2381" y="72"/>
                  </a:lnTo>
                  <a:cubicBezTo>
                    <a:pt x="2363" y="36"/>
                    <a:pt x="2321" y="1"/>
                    <a:pt x="2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9"/>
            <p:cNvSpPr/>
            <p:nvPr/>
          </p:nvSpPr>
          <p:spPr>
            <a:xfrm>
              <a:off x="2002025" y="2240625"/>
              <a:ext cx="251900" cy="213425"/>
            </a:xfrm>
            <a:custGeom>
              <a:avLst/>
              <a:gdLst/>
              <a:ahLst/>
              <a:cxnLst/>
              <a:rect l="l" t="t" r="r" b="b"/>
              <a:pathLst>
                <a:path w="10076" h="8537" extrusionOk="0">
                  <a:moveTo>
                    <a:pt x="7895" y="1"/>
                  </a:moveTo>
                  <a:lnTo>
                    <a:pt x="7269" y="1630"/>
                  </a:lnTo>
                  <a:lnTo>
                    <a:pt x="6717" y="3008"/>
                  </a:lnTo>
                  <a:cubicBezTo>
                    <a:pt x="6542" y="2851"/>
                    <a:pt x="6298" y="2776"/>
                    <a:pt x="6020" y="2776"/>
                  </a:cubicBezTo>
                  <a:cubicBezTo>
                    <a:pt x="5541" y="2776"/>
                    <a:pt x="4959" y="2998"/>
                    <a:pt x="4436" y="3409"/>
                  </a:cubicBezTo>
                  <a:cubicBezTo>
                    <a:pt x="3659" y="4036"/>
                    <a:pt x="3359" y="4938"/>
                    <a:pt x="3534" y="5514"/>
                  </a:cubicBezTo>
                  <a:cubicBezTo>
                    <a:pt x="3352" y="5410"/>
                    <a:pt x="3119" y="5357"/>
                    <a:pt x="2860" y="5357"/>
                  </a:cubicBezTo>
                  <a:cubicBezTo>
                    <a:pt x="2370" y="5357"/>
                    <a:pt x="1787" y="5547"/>
                    <a:pt x="1279" y="5941"/>
                  </a:cubicBezTo>
                  <a:cubicBezTo>
                    <a:pt x="376" y="6667"/>
                    <a:pt x="0" y="7670"/>
                    <a:pt x="451" y="8221"/>
                  </a:cubicBezTo>
                  <a:cubicBezTo>
                    <a:pt x="624" y="8434"/>
                    <a:pt x="902" y="8536"/>
                    <a:pt x="1232" y="8536"/>
                  </a:cubicBezTo>
                  <a:cubicBezTo>
                    <a:pt x="1720" y="8536"/>
                    <a:pt x="2320" y="8314"/>
                    <a:pt x="2857" y="7895"/>
                  </a:cubicBezTo>
                  <a:cubicBezTo>
                    <a:pt x="3609" y="7269"/>
                    <a:pt x="3835" y="6266"/>
                    <a:pt x="3685" y="5715"/>
                  </a:cubicBezTo>
                  <a:lnTo>
                    <a:pt x="3685" y="5715"/>
                  </a:lnTo>
                  <a:cubicBezTo>
                    <a:pt x="3889" y="5822"/>
                    <a:pt x="4170" y="5884"/>
                    <a:pt x="4481" y="5884"/>
                  </a:cubicBezTo>
                  <a:cubicBezTo>
                    <a:pt x="4969" y="5884"/>
                    <a:pt x="5531" y="5732"/>
                    <a:pt x="5990" y="5364"/>
                  </a:cubicBezTo>
                  <a:cubicBezTo>
                    <a:pt x="6817" y="4712"/>
                    <a:pt x="7193" y="3785"/>
                    <a:pt x="6893" y="3209"/>
                  </a:cubicBezTo>
                  <a:lnTo>
                    <a:pt x="8346" y="3008"/>
                  </a:lnTo>
                  <a:lnTo>
                    <a:pt x="10076" y="2733"/>
                  </a:lnTo>
                  <a:lnTo>
                    <a:pt x="8998" y="1379"/>
                  </a:lnTo>
                  <a:lnTo>
                    <a:pt x="78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9"/>
            <p:cNvSpPr/>
            <p:nvPr/>
          </p:nvSpPr>
          <p:spPr>
            <a:xfrm>
              <a:off x="1997625" y="2238225"/>
              <a:ext cx="258800" cy="218450"/>
            </a:xfrm>
            <a:custGeom>
              <a:avLst/>
              <a:gdLst/>
              <a:ahLst/>
              <a:cxnLst/>
              <a:rect l="l" t="t" r="r" b="b"/>
              <a:pathLst>
                <a:path w="10352" h="8738" extrusionOk="0">
                  <a:moveTo>
                    <a:pt x="8085" y="281"/>
                  </a:moveTo>
                  <a:lnTo>
                    <a:pt x="8085" y="281"/>
                  </a:lnTo>
                  <a:cubicBezTo>
                    <a:pt x="8632" y="949"/>
                    <a:pt x="9179" y="1638"/>
                    <a:pt x="9725" y="2327"/>
                  </a:cubicBezTo>
                  <a:cubicBezTo>
                    <a:pt x="9862" y="2464"/>
                    <a:pt x="9984" y="2617"/>
                    <a:pt x="10102" y="2772"/>
                  </a:cubicBezTo>
                  <a:lnTo>
                    <a:pt x="10102" y="2772"/>
                  </a:lnTo>
                  <a:cubicBezTo>
                    <a:pt x="9317" y="2891"/>
                    <a:pt x="8531" y="3010"/>
                    <a:pt x="7745" y="3129"/>
                  </a:cubicBezTo>
                  <a:cubicBezTo>
                    <a:pt x="7520" y="3154"/>
                    <a:pt x="7294" y="3204"/>
                    <a:pt x="7069" y="3230"/>
                  </a:cubicBezTo>
                  <a:cubicBezTo>
                    <a:pt x="6993" y="3230"/>
                    <a:pt x="6968" y="3305"/>
                    <a:pt x="6993" y="3355"/>
                  </a:cubicBezTo>
                  <a:cubicBezTo>
                    <a:pt x="7369" y="4082"/>
                    <a:pt x="6668" y="4934"/>
                    <a:pt x="6141" y="5360"/>
                  </a:cubicBezTo>
                  <a:cubicBezTo>
                    <a:pt x="5752" y="5681"/>
                    <a:pt x="5191" y="5900"/>
                    <a:pt x="4652" y="5900"/>
                  </a:cubicBezTo>
                  <a:cubicBezTo>
                    <a:pt x="4393" y="5900"/>
                    <a:pt x="4138" y="5850"/>
                    <a:pt x="3911" y="5736"/>
                  </a:cubicBezTo>
                  <a:cubicBezTo>
                    <a:pt x="3894" y="5725"/>
                    <a:pt x="3877" y="5720"/>
                    <a:pt x="3861" y="5720"/>
                  </a:cubicBezTo>
                  <a:cubicBezTo>
                    <a:pt x="3807" y="5720"/>
                    <a:pt x="3766" y="5778"/>
                    <a:pt x="3785" y="5836"/>
                  </a:cubicBezTo>
                  <a:cubicBezTo>
                    <a:pt x="3961" y="6563"/>
                    <a:pt x="3535" y="7440"/>
                    <a:pt x="2983" y="7891"/>
                  </a:cubicBezTo>
                  <a:cubicBezTo>
                    <a:pt x="2614" y="8193"/>
                    <a:pt x="1963" y="8563"/>
                    <a:pt x="1400" y="8563"/>
                  </a:cubicBezTo>
                  <a:cubicBezTo>
                    <a:pt x="1137" y="8563"/>
                    <a:pt x="893" y="8482"/>
                    <a:pt x="706" y="8276"/>
                  </a:cubicBezTo>
                  <a:lnTo>
                    <a:pt x="706" y="8276"/>
                  </a:lnTo>
                  <a:cubicBezTo>
                    <a:pt x="705" y="8273"/>
                    <a:pt x="704" y="8270"/>
                    <a:pt x="703" y="8267"/>
                  </a:cubicBezTo>
                  <a:cubicBezTo>
                    <a:pt x="201" y="7616"/>
                    <a:pt x="853" y="6713"/>
                    <a:pt x="1329" y="6262"/>
                  </a:cubicBezTo>
                  <a:cubicBezTo>
                    <a:pt x="1733" y="5877"/>
                    <a:pt x="2378" y="5532"/>
                    <a:pt x="3000" y="5532"/>
                  </a:cubicBezTo>
                  <a:cubicBezTo>
                    <a:pt x="3227" y="5532"/>
                    <a:pt x="3452" y="5578"/>
                    <a:pt x="3660" y="5686"/>
                  </a:cubicBezTo>
                  <a:cubicBezTo>
                    <a:pt x="3673" y="5690"/>
                    <a:pt x="3687" y="5692"/>
                    <a:pt x="3699" y="5692"/>
                  </a:cubicBezTo>
                  <a:cubicBezTo>
                    <a:pt x="3759" y="5692"/>
                    <a:pt x="3806" y="5647"/>
                    <a:pt x="3785" y="5585"/>
                  </a:cubicBezTo>
                  <a:cubicBezTo>
                    <a:pt x="3610" y="4859"/>
                    <a:pt x="4086" y="4057"/>
                    <a:pt x="4612" y="3605"/>
                  </a:cubicBezTo>
                  <a:cubicBezTo>
                    <a:pt x="4985" y="3304"/>
                    <a:pt x="5622" y="2939"/>
                    <a:pt x="6194" y="2939"/>
                  </a:cubicBezTo>
                  <a:cubicBezTo>
                    <a:pt x="6429" y="2939"/>
                    <a:pt x="6653" y="3001"/>
                    <a:pt x="6843" y="3154"/>
                  </a:cubicBezTo>
                  <a:cubicBezTo>
                    <a:pt x="6861" y="3172"/>
                    <a:pt x="6882" y="3180"/>
                    <a:pt x="6902" y="3180"/>
                  </a:cubicBezTo>
                  <a:cubicBezTo>
                    <a:pt x="6940" y="3180"/>
                    <a:pt x="6977" y="3153"/>
                    <a:pt x="6993" y="3104"/>
                  </a:cubicBezTo>
                  <a:lnTo>
                    <a:pt x="7921" y="698"/>
                  </a:lnTo>
                  <a:cubicBezTo>
                    <a:pt x="7975" y="552"/>
                    <a:pt x="8030" y="419"/>
                    <a:pt x="8085" y="281"/>
                  </a:cubicBezTo>
                  <a:close/>
                  <a:moveTo>
                    <a:pt x="8092" y="1"/>
                  </a:moveTo>
                  <a:cubicBezTo>
                    <a:pt x="8044" y="1"/>
                    <a:pt x="7989" y="36"/>
                    <a:pt x="7971" y="72"/>
                  </a:cubicBezTo>
                  <a:lnTo>
                    <a:pt x="7069" y="2428"/>
                  </a:lnTo>
                  <a:cubicBezTo>
                    <a:pt x="7008" y="2590"/>
                    <a:pt x="6930" y="2770"/>
                    <a:pt x="6863" y="2952"/>
                  </a:cubicBezTo>
                  <a:lnTo>
                    <a:pt x="6863" y="2952"/>
                  </a:lnTo>
                  <a:cubicBezTo>
                    <a:pt x="6658" y="2819"/>
                    <a:pt x="6427" y="2764"/>
                    <a:pt x="6188" y="2764"/>
                  </a:cubicBezTo>
                  <a:cubicBezTo>
                    <a:pt x="5612" y="2764"/>
                    <a:pt x="4992" y="3085"/>
                    <a:pt x="4587" y="3405"/>
                  </a:cubicBezTo>
                  <a:cubicBezTo>
                    <a:pt x="4009" y="3868"/>
                    <a:pt x="3473" y="4651"/>
                    <a:pt x="3572" y="5439"/>
                  </a:cubicBezTo>
                  <a:lnTo>
                    <a:pt x="3572" y="5439"/>
                  </a:lnTo>
                  <a:cubicBezTo>
                    <a:pt x="3398" y="5375"/>
                    <a:pt x="3215" y="5347"/>
                    <a:pt x="3030" y="5347"/>
                  </a:cubicBezTo>
                  <a:cubicBezTo>
                    <a:pt x="2363" y="5347"/>
                    <a:pt x="1663" y="5715"/>
                    <a:pt x="1204" y="6137"/>
                  </a:cubicBezTo>
                  <a:cubicBezTo>
                    <a:pt x="653" y="6638"/>
                    <a:pt x="1" y="7641"/>
                    <a:pt x="527" y="8342"/>
                  </a:cubicBezTo>
                  <a:cubicBezTo>
                    <a:pt x="535" y="8353"/>
                    <a:pt x="544" y="8361"/>
                    <a:pt x="553" y="8368"/>
                  </a:cubicBezTo>
                  <a:lnTo>
                    <a:pt x="553" y="8368"/>
                  </a:lnTo>
                  <a:cubicBezTo>
                    <a:pt x="775" y="8635"/>
                    <a:pt x="1074" y="8737"/>
                    <a:pt x="1394" y="8737"/>
                  </a:cubicBezTo>
                  <a:cubicBezTo>
                    <a:pt x="1975" y="8737"/>
                    <a:pt x="2629" y="8399"/>
                    <a:pt x="3033" y="8092"/>
                  </a:cubicBezTo>
                  <a:cubicBezTo>
                    <a:pt x="3638" y="7627"/>
                    <a:pt x="4092" y="6752"/>
                    <a:pt x="3994" y="5967"/>
                  </a:cubicBezTo>
                  <a:lnTo>
                    <a:pt x="3994" y="5967"/>
                  </a:lnTo>
                  <a:cubicBezTo>
                    <a:pt x="4207" y="6046"/>
                    <a:pt x="4436" y="6083"/>
                    <a:pt x="4667" y="6083"/>
                  </a:cubicBezTo>
                  <a:cubicBezTo>
                    <a:pt x="5251" y="6083"/>
                    <a:pt x="5852" y="5850"/>
                    <a:pt x="6267" y="5485"/>
                  </a:cubicBezTo>
                  <a:cubicBezTo>
                    <a:pt x="6841" y="5031"/>
                    <a:pt x="7483" y="4143"/>
                    <a:pt x="7214" y="3387"/>
                  </a:cubicBezTo>
                  <a:lnTo>
                    <a:pt x="7214" y="3387"/>
                  </a:lnTo>
                  <a:cubicBezTo>
                    <a:pt x="8026" y="3266"/>
                    <a:pt x="8839" y="3123"/>
                    <a:pt x="9675" y="3004"/>
                  </a:cubicBezTo>
                  <a:cubicBezTo>
                    <a:pt x="9876" y="2979"/>
                    <a:pt x="10076" y="2954"/>
                    <a:pt x="10277" y="2929"/>
                  </a:cubicBezTo>
                  <a:cubicBezTo>
                    <a:pt x="10352" y="2904"/>
                    <a:pt x="10352" y="2803"/>
                    <a:pt x="10327" y="2753"/>
                  </a:cubicBezTo>
                  <a:cubicBezTo>
                    <a:pt x="9750" y="2052"/>
                    <a:pt x="9174" y="1325"/>
                    <a:pt x="8597" y="598"/>
                  </a:cubicBezTo>
                  <a:cubicBezTo>
                    <a:pt x="8447" y="423"/>
                    <a:pt x="8297" y="222"/>
                    <a:pt x="8146" y="21"/>
                  </a:cubicBezTo>
                  <a:cubicBezTo>
                    <a:pt x="8132" y="7"/>
                    <a:pt x="8113" y="1"/>
                    <a:pt x="80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9"/>
            <p:cNvSpPr/>
            <p:nvPr/>
          </p:nvSpPr>
          <p:spPr>
            <a:xfrm>
              <a:off x="1528325" y="2290125"/>
              <a:ext cx="652300" cy="552025"/>
            </a:xfrm>
            <a:custGeom>
              <a:avLst/>
              <a:gdLst/>
              <a:ahLst/>
              <a:cxnLst/>
              <a:rect l="l" t="t" r="r" b="b"/>
              <a:pathLst>
                <a:path w="26092" h="22081" extrusionOk="0">
                  <a:moveTo>
                    <a:pt x="13059" y="1"/>
                  </a:moveTo>
                  <a:cubicBezTo>
                    <a:pt x="5840" y="1"/>
                    <a:pt x="1" y="4938"/>
                    <a:pt x="1" y="11028"/>
                  </a:cubicBezTo>
                  <a:cubicBezTo>
                    <a:pt x="1" y="17144"/>
                    <a:pt x="5840" y="22081"/>
                    <a:pt x="13059" y="22081"/>
                  </a:cubicBezTo>
                  <a:cubicBezTo>
                    <a:pt x="20252" y="22081"/>
                    <a:pt x="26091" y="17144"/>
                    <a:pt x="26091" y="11028"/>
                  </a:cubicBezTo>
                  <a:cubicBezTo>
                    <a:pt x="26091" y="4938"/>
                    <a:pt x="20252" y="1"/>
                    <a:pt x="130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9"/>
            <p:cNvSpPr/>
            <p:nvPr/>
          </p:nvSpPr>
          <p:spPr>
            <a:xfrm>
              <a:off x="1521450" y="2288000"/>
              <a:ext cx="661675" cy="556225"/>
            </a:xfrm>
            <a:custGeom>
              <a:avLst/>
              <a:gdLst/>
              <a:ahLst/>
              <a:cxnLst/>
              <a:rect l="l" t="t" r="r" b="b"/>
              <a:pathLst>
                <a:path w="26467" h="22249" extrusionOk="0">
                  <a:moveTo>
                    <a:pt x="13305" y="189"/>
                  </a:moveTo>
                  <a:cubicBezTo>
                    <a:pt x="14187" y="189"/>
                    <a:pt x="15070" y="264"/>
                    <a:pt x="15940" y="411"/>
                  </a:cubicBezTo>
                  <a:cubicBezTo>
                    <a:pt x="18421" y="838"/>
                    <a:pt x="20802" y="1890"/>
                    <a:pt x="22682" y="3569"/>
                  </a:cubicBezTo>
                  <a:cubicBezTo>
                    <a:pt x="24411" y="5098"/>
                    <a:pt x="25715" y="7128"/>
                    <a:pt x="26116" y="9434"/>
                  </a:cubicBezTo>
                  <a:cubicBezTo>
                    <a:pt x="26241" y="9985"/>
                    <a:pt x="26291" y="10562"/>
                    <a:pt x="26291" y="11113"/>
                  </a:cubicBezTo>
                  <a:cubicBezTo>
                    <a:pt x="26266" y="13469"/>
                    <a:pt x="25389" y="15700"/>
                    <a:pt x="23885" y="17479"/>
                  </a:cubicBezTo>
                  <a:cubicBezTo>
                    <a:pt x="22281" y="19359"/>
                    <a:pt x="20101" y="20687"/>
                    <a:pt x="17770" y="21414"/>
                  </a:cubicBezTo>
                  <a:cubicBezTo>
                    <a:pt x="16341" y="21844"/>
                    <a:pt x="14850" y="22059"/>
                    <a:pt x="13358" y="22059"/>
                  </a:cubicBezTo>
                  <a:cubicBezTo>
                    <a:pt x="12154" y="22059"/>
                    <a:pt x="10949" y="21919"/>
                    <a:pt x="9775" y="21640"/>
                  </a:cubicBezTo>
                  <a:cubicBezTo>
                    <a:pt x="7369" y="21063"/>
                    <a:pt x="5088" y="19885"/>
                    <a:pt x="3334" y="18081"/>
                  </a:cubicBezTo>
                  <a:cubicBezTo>
                    <a:pt x="1704" y="16427"/>
                    <a:pt x="602" y="14271"/>
                    <a:pt x="401" y="11965"/>
                  </a:cubicBezTo>
                  <a:cubicBezTo>
                    <a:pt x="201" y="9635"/>
                    <a:pt x="877" y="7354"/>
                    <a:pt x="2231" y="5474"/>
                  </a:cubicBezTo>
                  <a:cubicBezTo>
                    <a:pt x="3659" y="3494"/>
                    <a:pt x="5714" y="2015"/>
                    <a:pt x="7995" y="1163"/>
                  </a:cubicBezTo>
                  <a:cubicBezTo>
                    <a:pt x="9681" y="506"/>
                    <a:pt x="11491" y="189"/>
                    <a:pt x="13305" y="189"/>
                  </a:cubicBezTo>
                  <a:close/>
                  <a:moveTo>
                    <a:pt x="13364" y="1"/>
                  </a:moveTo>
                  <a:cubicBezTo>
                    <a:pt x="12148" y="1"/>
                    <a:pt x="10931" y="147"/>
                    <a:pt x="9750" y="437"/>
                  </a:cubicBezTo>
                  <a:cubicBezTo>
                    <a:pt x="7293" y="1013"/>
                    <a:pt x="4963" y="2241"/>
                    <a:pt x="3183" y="4046"/>
                  </a:cubicBezTo>
                  <a:cubicBezTo>
                    <a:pt x="1554" y="5725"/>
                    <a:pt x="451" y="7905"/>
                    <a:pt x="226" y="10236"/>
                  </a:cubicBezTo>
                  <a:cubicBezTo>
                    <a:pt x="0" y="12592"/>
                    <a:pt x="702" y="14948"/>
                    <a:pt x="2080" y="16878"/>
                  </a:cubicBezTo>
                  <a:cubicBezTo>
                    <a:pt x="3509" y="18883"/>
                    <a:pt x="5589" y="20361"/>
                    <a:pt x="7870" y="21239"/>
                  </a:cubicBezTo>
                  <a:cubicBezTo>
                    <a:pt x="9594" y="21915"/>
                    <a:pt x="11431" y="22249"/>
                    <a:pt x="13275" y="22249"/>
                  </a:cubicBezTo>
                  <a:cubicBezTo>
                    <a:pt x="14166" y="22249"/>
                    <a:pt x="15058" y="22171"/>
                    <a:pt x="15940" y="22016"/>
                  </a:cubicBezTo>
                  <a:cubicBezTo>
                    <a:pt x="18446" y="21590"/>
                    <a:pt x="20877" y="20512"/>
                    <a:pt x="22807" y="18808"/>
                  </a:cubicBezTo>
                  <a:cubicBezTo>
                    <a:pt x="24587" y="17254"/>
                    <a:pt x="25890" y="15173"/>
                    <a:pt x="26316" y="12843"/>
                  </a:cubicBezTo>
                  <a:cubicBezTo>
                    <a:pt x="26416" y="12266"/>
                    <a:pt x="26466" y="11690"/>
                    <a:pt x="26466" y="11113"/>
                  </a:cubicBezTo>
                  <a:cubicBezTo>
                    <a:pt x="26466" y="8757"/>
                    <a:pt x="25564" y="6502"/>
                    <a:pt x="24060" y="4697"/>
                  </a:cubicBezTo>
                  <a:cubicBezTo>
                    <a:pt x="22456" y="2792"/>
                    <a:pt x="20226" y="1414"/>
                    <a:pt x="17845" y="687"/>
                  </a:cubicBezTo>
                  <a:cubicBezTo>
                    <a:pt x="16398" y="228"/>
                    <a:pt x="14881" y="1"/>
                    <a:pt x="13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9"/>
            <p:cNvSpPr/>
            <p:nvPr/>
          </p:nvSpPr>
          <p:spPr>
            <a:xfrm>
              <a:off x="1578450" y="2313300"/>
              <a:ext cx="552050" cy="394775"/>
            </a:xfrm>
            <a:custGeom>
              <a:avLst/>
              <a:gdLst/>
              <a:ahLst/>
              <a:cxnLst/>
              <a:rect l="l" t="t" r="r" b="b"/>
              <a:pathLst>
                <a:path w="22082" h="15791" extrusionOk="0">
                  <a:moveTo>
                    <a:pt x="11054" y="1"/>
                  </a:moveTo>
                  <a:cubicBezTo>
                    <a:pt x="4938" y="1"/>
                    <a:pt x="1" y="3535"/>
                    <a:pt x="1" y="7896"/>
                  </a:cubicBezTo>
                  <a:cubicBezTo>
                    <a:pt x="1" y="12257"/>
                    <a:pt x="4938" y="15791"/>
                    <a:pt x="11054" y="15791"/>
                  </a:cubicBezTo>
                  <a:cubicBezTo>
                    <a:pt x="17144" y="15791"/>
                    <a:pt x="22081" y="12257"/>
                    <a:pt x="22081" y="7896"/>
                  </a:cubicBezTo>
                  <a:cubicBezTo>
                    <a:pt x="22081" y="3535"/>
                    <a:pt x="17144" y="1"/>
                    <a:pt x="11054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9"/>
            <p:cNvSpPr/>
            <p:nvPr/>
          </p:nvSpPr>
          <p:spPr>
            <a:xfrm>
              <a:off x="1990125" y="2425475"/>
              <a:ext cx="147875" cy="147900"/>
            </a:xfrm>
            <a:custGeom>
              <a:avLst/>
              <a:gdLst/>
              <a:ahLst/>
              <a:cxnLst/>
              <a:rect l="l" t="t" r="r" b="b"/>
              <a:pathLst>
                <a:path w="5915" h="5916" extrusionOk="0">
                  <a:moveTo>
                    <a:pt x="2958" y="0"/>
                  </a:moveTo>
                  <a:cubicBezTo>
                    <a:pt x="1328" y="0"/>
                    <a:pt x="0" y="1329"/>
                    <a:pt x="0" y="2958"/>
                  </a:cubicBezTo>
                  <a:cubicBezTo>
                    <a:pt x="0" y="4587"/>
                    <a:pt x="1328" y="5915"/>
                    <a:pt x="2958" y="5915"/>
                  </a:cubicBezTo>
                  <a:cubicBezTo>
                    <a:pt x="4587" y="5915"/>
                    <a:pt x="5915" y="4587"/>
                    <a:pt x="5915" y="2958"/>
                  </a:cubicBezTo>
                  <a:cubicBezTo>
                    <a:pt x="5915" y="1329"/>
                    <a:pt x="4587" y="0"/>
                    <a:pt x="29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9"/>
            <p:cNvSpPr/>
            <p:nvPr/>
          </p:nvSpPr>
          <p:spPr>
            <a:xfrm>
              <a:off x="1988225" y="2423375"/>
              <a:ext cx="157925" cy="151825"/>
            </a:xfrm>
            <a:custGeom>
              <a:avLst/>
              <a:gdLst/>
              <a:ahLst/>
              <a:cxnLst/>
              <a:rect l="l" t="t" r="r" b="b"/>
              <a:pathLst>
                <a:path w="6317" h="6073" extrusionOk="0">
                  <a:moveTo>
                    <a:pt x="3018" y="171"/>
                  </a:moveTo>
                  <a:cubicBezTo>
                    <a:pt x="3850" y="171"/>
                    <a:pt x="4676" y="540"/>
                    <a:pt x="5239" y="1212"/>
                  </a:cubicBezTo>
                  <a:cubicBezTo>
                    <a:pt x="6016" y="2139"/>
                    <a:pt x="6116" y="3493"/>
                    <a:pt x="5490" y="4520"/>
                  </a:cubicBezTo>
                  <a:cubicBezTo>
                    <a:pt x="4960" y="5390"/>
                    <a:pt x="3999" y="5900"/>
                    <a:pt x="3002" y="5900"/>
                  </a:cubicBezTo>
                  <a:cubicBezTo>
                    <a:pt x="2821" y="5900"/>
                    <a:pt x="2638" y="5883"/>
                    <a:pt x="2457" y="5849"/>
                  </a:cubicBezTo>
                  <a:cubicBezTo>
                    <a:pt x="1154" y="5573"/>
                    <a:pt x="176" y="4370"/>
                    <a:pt x="176" y="3042"/>
                  </a:cubicBezTo>
                  <a:cubicBezTo>
                    <a:pt x="176" y="1839"/>
                    <a:pt x="928" y="736"/>
                    <a:pt x="2081" y="335"/>
                  </a:cubicBezTo>
                  <a:cubicBezTo>
                    <a:pt x="2385" y="224"/>
                    <a:pt x="2702" y="171"/>
                    <a:pt x="3018" y="171"/>
                  </a:cubicBezTo>
                  <a:close/>
                  <a:moveTo>
                    <a:pt x="3021" y="1"/>
                  </a:moveTo>
                  <a:cubicBezTo>
                    <a:pt x="2825" y="1"/>
                    <a:pt x="2628" y="20"/>
                    <a:pt x="2432" y="59"/>
                  </a:cubicBezTo>
                  <a:cubicBezTo>
                    <a:pt x="1029" y="335"/>
                    <a:pt x="1" y="1613"/>
                    <a:pt x="1" y="3042"/>
                  </a:cubicBezTo>
                  <a:cubicBezTo>
                    <a:pt x="1" y="4295"/>
                    <a:pt x="803" y="5448"/>
                    <a:pt x="2006" y="5899"/>
                  </a:cubicBezTo>
                  <a:cubicBezTo>
                    <a:pt x="2330" y="6016"/>
                    <a:pt x="2669" y="6072"/>
                    <a:pt x="3008" y="6072"/>
                  </a:cubicBezTo>
                  <a:cubicBezTo>
                    <a:pt x="3901" y="6072"/>
                    <a:pt x="4790" y="5680"/>
                    <a:pt x="5389" y="4971"/>
                  </a:cubicBezTo>
                  <a:cubicBezTo>
                    <a:pt x="6191" y="3994"/>
                    <a:pt x="6317" y="2565"/>
                    <a:pt x="5640" y="1463"/>
                  </a:cubicBezTo>
                  <a:cubicBezTo>
                    <a:pt x="5090" y="553"/>
                    <a:pt x="4077" y="1"/>
                    <a:pt x="3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9"/>
            <p:cNvSpPr/>
            <p:nvPr/>
          </p:nvSpPr>
          <p:spPr>
            <a:xfrm>
              <a:off x="2013925" y="2449900"/>
              <a:ext cx="100275" cy="100900"/>
            </a:xfrm>
            <a:custGeom>
              <a:avLst/>
              <a:gdLst/>
              <a:ahLst/>
              <a:cxnLst/>
              <a:rect l="l" t="t" r="r" b="b"/>
              <a:pathLst>
                <a:path w="4011" h="4036" extrusionOk="0">
                  <a:moveTo>
                    <a:pt x="2006" y="1"/>
                  </a:moveTo>
                  <a:cubicBezTo>
                    <a:pt x="903" y="1"/>
                    <a:pt x="1" y="903"/>
                    <a:pt x="1" y="2006"/>
                  </a:cubicBezTo>
                  <a:cubicBezTo>
                    <a:pt x="1" y="3134"/>
                    <a:pt x="903" y="4036"/>
                    <a:pt x="2006" y="4036"/>
                  </a:cubicBezTo>
                  <a:cubicBezTo>
                    <a:pt x="3133" y="4036"/>
                    <a:pt x="4011" y="3134"/>
                    <a:pt x="4011" y="2006"/>
                  </a:cubicBezTo>
                  <a:cubicBezTo>
                    <a:pt x="4011" y="903"/>
                    <a:pt x="3133" y="1"/>
                    <a:pt x="2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9"/>
            <p:cNvSpPr/>
            <p:nvPr/>
          </p:nvSpPr>
          <p:spPr>
            <a:xfrm>
              <a:off x="2018950" y="2448025"/>
              <a:ext cx="32600" cy="31975"/>
            </a:xfrm>
            <a:custGeom>
              <a:avLst/>
              <a:gdLst/>
              <a:ahLst/>
              <a:cxnLst/>
              <a:rect l="l" t="t" r="r" b="b"/>
              <a:pathLst>
                <a:path w="1304" h="1279" extrusionOk="0">
                  <a:moveTo>
                    <a:pt x="652" y="0"/>
                  </a:moveTo>
                  <a:cubicBezTo>
                    <a:pt x="301" y="0"/>
                    <a:pt x="0" y="276"/>
                    <a:pt x="0" y="627"/>
                  </a:cubicBezTo>
                  <a:cubicBezTo>
                    <a:pt x="0" y="978"/>
                    <a:pt x="301" y="1279"/>
                    <a:pt x="652" y="1279"/>
                  </a:cubicBezTo>
                  <a:cubicBezTo>
                    <a:pt x="1003" y="1279"/>
                    <a:pt x="1303" y="978"/>
                    <a:pt x="1303" y="627"/>
                  </a:cubicBezTo>
                  <a:cubicBezTo>
                    <a:pt x="1303" y="276"/>
                    <a:pt x="1003" y="0"/>
                    <a:pt x="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9"/>
            <p:cNvSpPr/>
            <p:nvPr/>
          </p:nvSpPr>
          <p:spPr>
            <a:xfrm>
              <a:off x="1570950" y="2424225"/>
              <a:ext cx="147875" cy="147875"/>
            </a:xfrm>
            <a:custGeom>
              <a:avLst/>
              <a:gdLst/>
              <a:ahLst/>
              <a:cxnLst/>
              <a:rect l="l" t="t" r="r" b="b"/>
              <a:pathLst>
                <a:path w="5915" h="5915" extrusionOk="0">
                  <a:moveTo>
                    <a:pt x="2958" y="0"/>
                  </a:moveTo>
                  <a:cubicBezTo>
                    <a:pt x="1328" y="0"/>
                    <a:pt x="0" y="1328"/>
                    <a:pt x="0" y="2957"/>
                  </a:cubicBezTo>
                  <a:cubicBezTo>
                    <a:pt x="0" y="4587"/>
                    <a:pt x="1328" y="5915"/>
                    <a:pt x="2958" y="5915"/>
                  </a:cubicBezTo>
                  <a:cubicBezTo>
                    <a:pt x="4587" y="5915"/>
                    <a:pt x="5915" y="4587"/>
                    <a:pt x="5915" y="2957"/>
                  </a:cubicBezTo>
                  <a:cubicBezTo>
                    <a:pt x="5915" y="1328"/>
                    <a:pt x="4587" y="0"/>
                    <a:pt x="29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9"/>
            <p:cNvSpPr/>
            <p:nvPr/>
          </p:nvSpPr>
          <p:spPr>
            <a:xfrm>
              <a:off x="1568975" y="2422125"/>
              <a:ext cx="157375" cy="152225"/>
            </a:xfrm>
            <a:custGeom>
              <a:avLst/>
              <a:gdLst/>
              <a:ahLst/>
              <a:cxnLst/>
              <a:rect l="l" t="t" r="r" b="b"/>
              <a:pathLst>
                <a:path w="6295" h="6089" extrusionOk="0">
                  <a:moveTo>
                    <a:pt x="3017" y="195"/>
                  </a:moveTo>
                  <a:cubicBezTo>
                    <a:pt x="3856" y="195"/>
                    <a:pt x="4680" y="559"/>
                    <a:pt x="5242" y="1212"/>
                  </a:cubicBezTo>
                  <a:cubicBezTo>
                    <a:pt x="6019" y="2139"/>
                    <a:pt x="6119" y="3493"/>
                    <a:pt x="5493" y="4520"/>
                  </a:cubicBezTo>
                  <a:cubicBezTo>
                    <a:pt x="4967" y="5382"/>
                    <a:pt x="4019" y="5909"/>
                    <a:pt x="3032" y="5909"/>
                  </a:cubicBezTo>
                  <a:cubicBezTo>
                    <a:pt x="2842" y="5909"/>
                    <a:pt x="2650" y="5889"/>
                    <a:pt x="2460" y="5849"/>
                  </a:cubicBezTo>
                  <a:cubicBezTo>
                    <a:pt x="1132" y="5573"/>
                    <a:pt x="179" y="4395"/>
                    <a:pt x="179" y="3041"/>
                  </a:cubicBezTo>
                  <a:cubicBezTo>
                    <a:pt x="179" y="1838"/>
                    <a:pt x="931" y="761"/>
                    <a:pt x="2059" y="360"/>
                  </a:cubicBezTo>
                  <a:cubicBezTo>
                    <a:pt x="2371" y="249"/>
                    <a:pt x="2695" y="195"/>
                    <a:pt x="3017" y="195"/>
                  </a:cubicBezTo>
                  <a:close/>
                  <a:moveTo>
                    <a:pt x="3024" y="1"/>
                  </a:moveTo>
                  <a:cubicBezTo>
                    <a:pt x="2828" y="1"/>
                    <a:pt x="2631" y="20"/>
                    <a:pt x="2435" y="59"/>
                  </a:cubicBezTo>
                  <a:cubicBezTo>
                    <a:pt x="1045" y="332"/>
                    <a:pt x="24" y="1589"/>
                    <a:pt x="4" y="3001"/>
                  </a:cubicBezTo>
                  <a:lnTo>
                    <a:pt x="4" y="3001"/>
                  </a:lnTo>
                  <a:cubicBezTo>
                    <a:pt x="1" y="3012"/>
                    <a:pt x="1" y="3026"/>
                    <a:pt x="4" y="3041"/>
                  </a:cubicBezTo>
                  <a:cubicBezTo>
                    <a:pt x="4" y="3041"/>
                    <a:pt x="4" y="3041"/>
                    <a:pt x="4" y="3041"/>
                  </a:cubicBezTo>
                  <a:lnTo>
                    <a:pt x="4" y="3041"/>
                  </a:lnTo>
                  <a:cubicBezTo>
                    <a:pt x="1" y="3057"/>
                    <a:pt x="1" y="3071"/>
                    <a:pt x="4" y="3082"/>
                  </a:cubicBezTo>
                  <a:lnTo>
                    <a:pt x="4" y="3082"/>
                  </a:lnTo>
                  <a:cubicBezTo>
                    <a:pt x="21" y="4344"/>
                    <a:pt x="819" y="5477"/>
                    <a:pt x="1984" y="5899"/>
                  </a:cubicBezTo>
                  <a:cubicBezTo>
                    <a:pt x="2325" y="6027"/>
                    <a:pt x="2681" y="6088"/>
                    <a:pt x="3033" y="6088"/>
                  </a:cubicBezTo>
                  <a:cubicBezTo>
                    <a:pt x="3923" y="6088"/>
                    <a:pt x="4793" y="5697"/>
                    <a:pt x="5367" y="4996"/>
                  </a:cubicBezTo>
                  <a:cubicBezTo>
                    <a:pt x="6194" y="3994"/>
                    <a:pt x="6295" y="2565"/>
                    <a:pt x="5643" y="1463"/>
                  </a:cubicBezTo>
                  <a:cubicBezTo>
                    <a:pt x="5093" y="553"/>
                    <a:pt x="4080" y="1"/>
                    <a:pt x="3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9"/>
            <p:cNvSpPr/>
            <p:nvPr/>
          </p:nvSpPr>
          <p:spPr>
            <a:xfrm>
              <a:off x="1594750" y="2448650"/>
              <a:ext cx="100275" cy="100900"/>
            </a:xfrm>
            <a:custGeom>
              <a:avLst/>
              <a:gdLst/>
              <a:ahLst/>
              <a:cxnLst/>
              <a:rect l="l" t="t" r="r" b="b"/>
              <a:pathLst>
                <a:path w="4011" h="4036" extrusionOk="0">
                  <a:moveTo>
                    <a:pt x="2006" y="1"/>
                  </a:moveTo>
                  <a:cubicBezTo>
                    <a:pt x="903" y="1"/>
                    <a:pt x="1" y="903"/>
                    <a:pt x="1" y="2031"/>
                  </a:cubicBezTo>
                  <a:cubicBezTo>
                    <a:pt x="1" y="3133"/>
                    <a:pt x="903" y="4036"/>
                    <a:pt x="2006" y="4036"/>
                  </a:cubicBezTo>
                  <a:cubicBezTo>
                    <a:pt x="3108" y="4036"/>
                    <a:pt x="4011" y="3133"/>
                    <a:pt x="4011" y="2031"/>
                  </a:cubicBezTo>
                  <a:cubicBezTo>
                    <a:pt x="4011" y="903"/>
                    <a:pt x="3108" y="1"/>
                    <a:pt x="2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9"/>
            <p:cNvSpPr/>
            <p:nvPr/>
          </p:nvSpPr>
          <p:spPr>
            <a:xfrm>
              <a:off x="1599775" y="2446775"/>
              <a:ext cx="31975" cy="31975"/>
            </a:xfrm>
            <a:custGeom>
              <a:avLst/>
              <a:gdLst/>
              <a:ahLst/>
              <a:cxnLst/>
              <a:rect l="l" t="t" r="r" b="b"/>
              <a:pathLst>
                <a:path w="1279" h="1279" extrusionOk="0">
                  <a:moveTo>
                    <a:pt x="652" y="0"/>
                  </a:moveTo>
                  <a:cubicBezTo>
                    <a:pt x="301" y="0"/>
                    <a:pt x="0" y="301"/>
                    <a:pt x="0" y="652"/>
                  </a:cubicBezTo>
                  <a:cubicBezTo>
                    <a:pt x="0" y="1003"/>
                    <a:pt x="301" y="1279"/>
                    <a:pt x="652" y="1279"/>
                  </a:cubicBezTo>
                  <a:cubicBezTo>
                    <a:pt x="1003" y="1279"/>
                    <a:pt x="1278" y="1003"/>
                    <a:pt x="1278" y="652"/>
                  </a:cubicBezTo>
                  <a:cubicBezTo>
                    <a:pt x="1278" y="301"/>
                    <a:pt x="1003" y="0"/>
                    <a:pt x="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9"/>
            <p:cNvSpPr/>
            <p:nvPr/>
          </p:nvSpPr>
          <p:spPr>
            <a:xfrm>
              <a:off x="1772700" y="2576475"/>
              <a:ext cx="164175" cy="92125"/>
            </a:xfrm>
            <a:custGeom>
              <a:avLst/>
              <a:gdLst/>
              <a:ahLst/>
              <a:cxnLst/>
              <a:rect l="l" t="t" r="r" b="b"/>
              <a:pathLst>
                <a:path w="6567" h="3685" extrusionOk="0">
                  <a:moveTo>
                    <a:pt x="0" y="0"/>
                  </a:moveTo>
                  <a:cubicBezTo>
                    <a:pt x="0" y="2030"/>
                    <a:pt x="1454" y="3685"/>
                    <a:pt x="3284" y="3685"/>
                  </a:cubicBezTo>
                  <a:cubicBezTo>
                    <a:pt x="5088" y="3685"/>
                    <a:pt x="6567" y="2030"/>
                    <a:pt x="6567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9"/>
            <p:cNvSpPr/>
            <p:nvPr/>
          </p:nvSpPr>
          <p:spPr>
            <a:xfrm>
              <a:off x="1770200" y="2574600"/>
              <a:ext cx="168550" cy="95875"/>
            </a:xfrm>
            <a:custGeom>
              <a:avLst/>
              <a:gdLst/>
              <a:ahLst/>
              <a:cxnLst/>
              <a:rect l="l" t="t" r="r" b="b"/>
              <a:pathLst>
                <a:path w="6742" h="3835" extrusionOk="0">
                  <a:moveTo>
                    <a:pt x="6565" y="176"/>
                  </a:moveTo>
                  <a:cubicBezTo>
                    <a:pt x="6518" y="1944"/>
                    <a:pt x="5228" y="3635"/>
                    <a:pt x="3384" y="3659"/>
                  </a:cubicBezTo>
                  <a:cubicBezTo>
                    <a:pt x="1514" y="3635"/>
                    <a:pt x="248" y="1944"/>
                    <a:pt x="178" y="176"/>
                  </a:cubicBezTo>
                  <a:close/>
                  <a:moveTo>
                    <a:pt x="100" y="0"/>
                  </a:moveTo>
                  <a:cubicBezTo>
                    <a:pt x="50" y="0"/>
                    <a:pt x="0" y="50"/>
                    <a:pt x="0" y="75"/>
                  </a:cubicBezTo>
                  <a:cubicBezTo>
                    <a:pt x="0" y="1053"/>
                    <a:pt x="326" y="2005"/>
                    <a:pt x="978" y="2732"/>
                  </a:cubicBezTo>
                  <a:cubicBezTo>
                    <a:pt x="1604" y="3434"/>
                    <a:pt x="2456" y="3835"/>
                    <a:pt x="3384" y="3835"/>
                  </a:cubicBezTo>
                  <a:cubicBezTo>
                    <a:pt x="4286" y="3835"/>
                    <a:pt x="5138" y="3434"/>
                    <a:pt x="5765" y="2732"/>
                  </a:cubicBezTo>
                  <a:cubicBezTo>
                    <a:pt x="6416" y="2005"/>
                    <a:pt x="6742" y="1053"/>
                    <a:pt x="6742" y="75"/>
                  </a:cubicBezTo>
                  <a:cubicBezTo>
                    <a:pt x="6742" y="50"/>
                    <a:pt x="6717" y="0"/>
                    <a:pt x="6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9"/>
            <p:cNvSpPr/>
            <p:nvPr/>
          </p:nvSpPr>
          <p:spPr>
            <a:xfrm>
              <a:off x="1797750" y="2613450"/>
              <a:ext cx="113450" cy="55150"/>
            </a:xfrm>
            <a:custGeom>
              <a:avLst/>
              <a:gdLst/>
              <a:ahLst/>
              <a:cxnLst/>
              <a:rect l="l" t="t" r="r" b="b"/>
              <a:pathLst>
                <a:path w="4538" h="2206" extrusionOk="0">
                  <a:moveTo>
                    <a:pt x="2282" y="0"/>
                  </a:moveTo>
                  <a:cubicBezTo>
                    <a:pt x="1329" y="0"/>
                    <a:pt x="502" y="476"/>
                    <a:pt x="1" y="1178"/>
                  </a:cubicBezTo>
                  <a:cubicBezTo>
                    <a:pt x="577" y="1805"/>
                    <a:pt x="1379" y="2206"/>
                    <a:pt x="2282" y="2206"/>
                  </a:cubicBezTo>
                  <a:cubicBezTo>
                    <a:pt x="3159" y="2206"/>
                    <a:pt x="3961" y="1805"/>
                    <a:pt x="4537" y="1178"/>
                  </a:cubicBezTo>
                  <a:cubicBezTo>
                    <a:pt x="4036" y="476"/>
                    <a:pt x="3209" y="0"/>
                    <a:pt x="22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9"/>
            <p:cNvSpPr/>
            <p:nvPr/>
          </p:nvSpPr>
          <p:spPr>
            <a:xfrm>
              <a:off x="1795250" y="2610925"/>
              <a:ext cx="118450" cy="59550"/>
            </a:xfrm>
            <a:custGeom>
              <a:avLst/>
              <a:gdLst/>
              <a:ahLst/>
              <a:cxnLst/>
              <a:rect l="l" t="t" r="r" b="b"/>
              <a:pathLst>
                <a:path w="4738" h="2382" extrusionOk="0">
                  <a:moveTo>
                    <a:pt x="2382" y="176"/>
                  </a:moveTo>
                  <a:cubicBezTo>
                    <a:pt x="3210" y="176"/>
                    <a:pt x="4015" y="603"/>
                    <a:pt x="4520" y="1272"/>
                  </a:cubicBezTo>
                  <a:lnTo>
                    <a:pt x="4520" y="1272"/>
                  </a:lnTo>
                  <a:cubicBezTo>
                    <a:pt x="3930" y="1858"/>
                    <a:pt x="3202" y="2206"/>
                    <a:pt x="2382" y="2206"/>
                  </a:cubicBezTo>
                  <a:cubicBezTo>
                    <a:pt x="1561" y="2206"/>
                    <a:pt x="810" y="1858"/>
                    <a:pt x="218" y="1272"/>
                  </a:cubicBezTo>
                  <a:lnTo>
                    <a:pt x="218" y="1272"/>
                  </a:lnTo>
                  <a:cubicBezTo>
                    <a:pt x="723" y="604"/>
                    <a:pt x="1528" y="201"/>
                    <a:pt x="2382" y="176"/>
                  </a:cubicBezTo>
                  <a:close/>
                  <a:moveTo>
                    <a:pt x="2382" y="1"/>
                  </a:moveTo>
                  <a:cubicBezTo>
                    <a:pt x="1429" y="1"/>
                    <a:pt x="577" y="477"/>
                    <a:pt x="26" y="1229"/>
                  </a:cubicBezTo>
                  <a:cubicBezTo>
                    <a:pt x="1" y="1254"/>
                    <a:pt x="1" y="1304"/>
                    <a:pt x="26" y="1354"/>
                  </a:cubicBezTo>
                  <a:cubicBezTo>
                    <a:pt x="652" y="1981"/>
                    <a:pt x="1479" y="2382"/>
                    <a:pt x="2382" y="2382"/>
                  </a:cubicBezTo>
                  <a:cubicBezTo>
                    <a:pt x="3259" y="2382"/>
                    <a:pt x="4086" y="1981"/>
                    <a:pt x="4712" y="1354"/>
                  </a:cubicBezTo>
                  <a:cubicBezTo>
                    <a:pt x="4737" y="1304"/>
                    <a:pt x="4737" y="1254"/>
                    <a:pt x="4712" y="1229"/>
                  </a:cubicBezTo>
                  <a:cubicBezTo>
                    <a:pt x="4186" y="477"/>
                    <a:pt x="3309" y="1"/>
                    <a:pt x="2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9"/>
            <p:cNvSpPr/>
            <p:nvPr/>
          </p:nvSpPr>
          <p:spPr>
            <a:xfrm>
              <a:off x="1617925" y="2290125"/>
              <a:ext cx="473100" cy="106550"/>
            </a:xfrm>
            <a:custGeom>
              <a:avLst/>
              <a:gdLst/>
              <a:ahLst/>
              <a:cxnLst/>
              <a:rect l="l" t="t" r="r" b="b"/>
              <a:pathLst>
                <a:path w="18924" h="4262" extrusionOk="0">
                  <a:moveTo>
                    <a:pt x="9475" y="1"/>
                  </a:moveTo>
                  <a:cubicBezTo>
                    <a:pt x="5740" y="1"/>
                    <a:pt x="2382" y="1329"/>
                    <a:pt x="1" y="3434"/>
                  </a:cubicBezTo>
                  <a:cubicBezTo>
                    <a:pt x="1028" y="3961"/>
                    <a:pt x="2282" y="4261"/>
                    <a:pt x="3635" y="4261"/>
                  </a:cubicBezTo>
                  <a:cubicBezTo>
                    <a:pt x="6292" y="4261"/>
                    <a:pt x="8547" y="3108"/>
                    <a:pt x="9475" y="1479"/>
                  </a:cubicBezTo>
                  <a:cubicBezTo>
                    <a:pt x="10377" y="3108"/>
                    <a:pt x="12632" y="4261"/>
                    <a:pt x="15289" y="4261"/>
                  </a:cubicBezTo>
                  <a:cubicBezTo>
                    <a:pt x="16643" y="4261"/>
                    <a:pt x="17896" y="3961"/>
                    <a:pt x="18923" y="3434"/>
                  </a:cubicBezTo>
                  <a:cubicBezTo>
                    <a:pt x="16542" y="1329"/>
                    <a:pt x="13184" y="1"/>
                    <a:pt x="94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9"/>
            <p:cNvSpPr/>
            <p:nvPr/>
          </p:nvSpPr>
          <p:spPr>
            <a:xfrm>
              <a:off x="1615425" y="2288250"/>
              <a:ext cx="478100" cy="110725"/>
            </a:xfrm>
            <a:custGeom>
              <a:avLst/>
              <a:gdLst/>
              <a:ahLst/>
              <a:cxnLst/>
              <a:rect l="l" t="t" r="r" b="b"/>
              <a:pathLst>
                <a:path w="19124" h="4429" extrusionOk="0">
                  <a:moveTo>
                    <a:pt x="9575" y="176"/>
                  </a:moveTo>
                  <a:cubicBezTo>
                    <a:pt x="12256" y="176"/>
                    <a:pt x="14963" y="878"/>
                    <a:pt x="17269" y="2306"/>
                  </a:cubicBezTo>
                  <a:cubicBezTo>
                    <a:pt x="17830" y="2657"/>
                    <a:pt x="18347" y="3051"/>
                    <a:pt x="18861" y="3489"/>
                  </a:cubicBezTo>
                  <a:lnTo>
                    <a:pt x="18861" y="3489"/>
                  </a:lnTo>
                  <a:cubicBezTo>
                    <a:pt x="17772" y="4009"/>
                    <a:pt x="16560" y="4244"/>
                    <a:pt x="15365" y="4244"/>
                  </a:cubicBezTo>
                  <a:cubicBezTo>
                    <a:pt x="15105" y="4244"/>
                    <a:pt x="14845" y="4233"/>
                    <a:pt x="14587" y="4211"/>
                  </a:cubicBezTo>
                  <a:cubicBezTo>
                    <a:pt x="13284" y="4086"/>
                    <a:pt x="11981" y="3685"/>
                    <a:pt x="10928" y="2908"/>
                  </a:cubicBezTo>
                  <a:cubicBezTo>
                    <a:pt x="10402" y="2532"/>
                    <a:pt x="9951" y="2056"/>
                    <a:pt x="9650" y="1504"/>
                  </a:cubicBezTo>
                  <a:cubicBezTo>
                    <a:pt x="9625" y="1479"/>
                    <a:pt x="9593" y="1467"/>
                    <a:pt x="9562" y="1467"/>
                  </a:cubicBezTo>
                  <a:cubicBezTo>
                    <a:pt x="9531" y="1467"/>
                    <a:pt x="9499" y="1479"/>
                    <a:pt x="9474" y="1504"/>
                  </a:cubicBezTo>
                  <a:cubicBezTo>
                    <a:pt x="8898" y="2532"/>
                    <a:pt x="7870" y="3259"/>
                    <a:pt x="6793" y="3685"/>
                  </a:cubicBezTo>
                  <a:cubicBezTo>
                    <a:pt x="5840" y="4062"/>
                    <a:pt x="4810" y="4246"/>
                    <a:pt x="3777" y="4246"/>
                  </a:cubicBezTo>
                  <a:cubicBezTo>
                    <a:pt x="3369" y="4246"/>
                    <a:pt x="2961" y="4218"/>
                    <a:pt x="2557" y="4161"/>
                  </a:cubicBezTo>
                  <a:cubicBezTo>
                    <a:pt x="1776" y="4066"/>
                    <a:pt x="995" y="3837"/>
                    <a:pt x="277" y="3496"/>
                  </a:cubicBezTo>
                  <a:lnTo>
                    <a:pt x="277" y="3496"/>
                  </a:lnTo>
                  <a:cubicBezTo>
                    <a:pt x="2215" y="1818"/>
                    <a:pt x="4631" y="770"/>
                    <a:pt x="7169" y="351"/>
                  </a:cubicBezTo>
                  <a:cubicBezTo>
                    <a:pt x="7971" y="226"/>
                    <a:pt x="8773" y="176"/>
                    <a:pt x="9575" y="176"/>
                  </a:cubicBezTo>
                  <a:close/>
                  <a:moveTo>
                    <a:pt x="9575" y="0"/>
                  </a:moveTo>
                  <a:cubicBezTo>
                    <a:pt x="6818" y="0"/>
                    <a:pt x="4086" y="702"/>
                    <a:pt x="1755" y="2181"/>
                  </a:cubicBezTo>
                  <a:cubicBezTo>
                    <a:pt x="1153" y="2557"/>
                    <a:pt x="577" y="2983"/>
                    <a:pt x="26" y="3459"/>
                  </a:cubicBezTo>
                  <a:cubicBezTo>
                    <a:pt x="1" y="3484"/>
                    <a:pt x="1" y="3584"/>
                    <a:pt x="51" y="3609"/>
                  </a:cubicBezTo>
                  <a:cubicBezTo>
                    <a:pt x="1193" y="4160"/>
                    <a:pt x="2451" y="4429"/>
                    <a:pt x="3717" y="4429"/>
                  </a:cubicBezTo>
                  <a:cubicBezTo>
                    <a:pt x="4007" y="4429"/>
                    <a:pt x="4297" y="4414"/>
                    <a:pt x="4587" y="4386"/>
                  </a:cubicBezTo>
                  <a:cubicBezTo>
                    <a:pt x="5915" y="4261"/>
                    <a:pt x="7269" y="3835"/>
                    <a:pt x="8346" y="3033"/>
                  </a:cubicBezTo>
                  <a:cubicBezTo>
                    <a:pt x="8826" y="2667"/>
                    <a:pt x="9244" y="2239"/>
                    <a:pt x="9561" y="1749"/>
                  </a:cubicBezTo>
                  <a:lnTo>
                    <a:pt x="9561" y="1749"/>
                  </a:lnTo>
                  <a:cubicBezTo>
                    <a:pt x="10173" y="2724"/>
                    <a:pt x="11178" y="3405"/>
                    <a:pt x="12206" y="3835"/>
                  </a:cubicBezTo>
                  <a:cubicBezTo>
                    <a:pt x="13198" y="4232"/>
                    <a:pt x="14282" y="4421"/>
                    <a:pt x="15362" y="4421"/>
                  </a:cubicBezTo>
                  <a:cubicBezTo>
                    <a:pt x="15783" y="4421"/>
                    <a:pt x="16203" y="4392"/>
                    <a:pt x="16617" y="4336"/>
                  </a:cubicBezTo>
                  <a:cubicBezTo>
                    <a:pt x="17469" y="4236"/>
                    <a:pt x="18296" y="3985"/>
                    <a:pt x="19073" y="3609"/>
                  </a:cubicBezTo>
                  <a:cubicBezTo>
                    <a:pt x="19123" y="3584"/>
                    <a:pt x="19123" y="3484"/>
                    <a:pt x="19098" y="3459"/>
                  </a:cubicBezTo>
                  <a:cubicBezTo>
                    <a:pt x="17093" y="1705"/>
                    <a:pt x="14587" y="602"/>
                    <a:pt x="11981" y="176"/>
                  </a:cubicBezTo>
                  <a:cubicBezTo>
                    <a:pt x="11179" y="51"/>
                    <a:pt x="10377" y="0"/>
                    <a:pt x="9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0" name="Google Shape;950;p39"/>
          <p:cNvGrpSpPr/>
          <p:nvPr/>
        </p:nvGrpSpPr>
        <p:grpSpPr>
          <a:xfrm rot="508481">
            <a:off x="118843" y="1465121"/>
            <a:ext cx="717332" cy="666288"/>
            <a:chOff x="3801525" y="617175"/>
            <a:chExt cx="570200" cy="529625"/>
          </a:xfrm>
        </p:grpSpPr>
        <p:sp>
          <p:nvSpPr>
            <p:cNvPr id="951" name="Google Shape;951;p39"/>
            <p:cNvSpPr/>
            <p:nvPr/>
          </p:nvSpPr>
          <p:spPr>
            <a:xfrm>
              <a:off x="3807175" y="669200"/>
              <a:ext cx="562675" cy="475575"/>
            </a:xfrm>
            <a:custGeom>
              <a:avLst/>
              <a:gdLst/>
              <a:ahLst/>
              <a:cxnLst/>
              <a:rect l="l" t="t" r="r" b="b"/>
              <a:pathLst>
                <a:path w="22507" h="19023" extrusionOk="0">
                  <a:moveTo>
                    <a:pt x="11253" y="0"/>
                  </a:moveTo>
                  <a:cubicBezTo>
                    <a:pt x="5038" y="0"/>
                    <a:pt x="0" y="4261"/>
                    <a:pt x="0" y="9499"/>
                  </a:cubicBezTo>
                  <a:cubicBezTo>
                    <a:pt x="0" y="14762"/>
                    <a:pt x="5038" y="19023"/>
                    <a:pt x="11253" y="19023"/>
                  </a:cubicBezTo>
                  <a:cubicBezTo>
                    <a:pt x="17469" y="19023"/>
                    <a:pt x="22507" y="14762"/>
                    <a:pt x="22507" y="9499"/>
                  </a:cubicBezTo>
                  <a:cubicBezTo>
                    <a:pt x="22507" y="4261"/>
                    <a:pt x="17469" y="0"/>
                    <a:pt x="112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9"/>
            <p:cNvSpPr/>
            <p:nvPr/>
          </p:nvSpPr>
          <p:spPr>
            <a:xfrm>
              <a:off x="3801525" y="666975"/>
              <a:ext cx="570200" cy="479825"/>
            </a:xfrm>
            <a:custGeom>
              <a:avLst/>
              <a:gdLst/>
              <a:ahLst/>
              <a:cxnLst/>
              <a:rect l="l" t="t" r="r" b="b"/>
              <a:pathLst>
                <a:path w="22808" h="19193" extrusionOk="0">
                  <a:moveTo>
                    <a:pt x="11442" y="165"/>
                  </a:moveTo>
                  <a:cubicBezTo>
                    <a:pt x="12211" y="165"/>
                    <a:pt x="12980" y="232"/>
                    <a:pt x="13735" y="365"/>
                  </a:cubicBezTo>
                  <a:cubicBezTo>
                    <a:pt x="15865" y="716"/>
                    <a:pt x="17921" y="1643"/>
                    <a:pt x="19550" y="3072"/>
                  </a:cubicBezTo>
                  <a:cubicBezTo>
                    <a:pt x="21053" y="4400"/>
                    <a:pt x="22156" y="6154"/>
                    <a:pt x="22532" y="8134"/>
                  </a:cubicBezTo>
                  <a:cubicBezTo>
                    <a:pt x="22607" y="8611"/>
                    <a:pt x="22657" y="9112"/>
                    <a:pt x="22657" y="9588"/>
                  </a:cubicBezTo>
                  <a:cubicBezTo>
                    <a:pt x="22657" y="11618"/>
                    <a:pt x="21880" y="13548"/>
                    <a:pt x="20577" y="15077"/>
                  </a:cubicBezTo>
                  <a:cubicBezTo>
                    <a:pt x="19199" y="16706"/>
                    <a:pt x="17319" y="17834"/>
                    <a:pt x="15314" y="18460"/>
                  </a:cubicBezTo>
                  <a:cubicBezTo>
                    <a:pt x="14059" y="18841"/>
                    <a:pt x="12749" y="19031"/>
                    <a:pt x="11441" y="19031"/>
                  </a:cubicBezTo>
                  <a:cubicBezTo>
                    <a:pt x="10424" y="19031"/>
                    <a:pt x="9409" y="18916"/>
                    <a:pt x="8422" y="18686"/>
                  </a:cubicBezTo>
                  <a:cubicBezTo>
                    <a:pt x="6342" y="18185"/>
                    <a:pt x="4362" y="17157"/>
                    <a:pt x="2858" y="15603"/>
                  </a:cubicBezTo>
                  <a:cubicBezTo>
                    <a:pt x="1479" y="14174"/>
                    <a:pt x="527" y="12320"/>
                    <a:pt x="326" y="10315"/>
                  </a:cubicBezTo>
                  <a:cubicBezTo>
                    <a:pt x="151" y="8335"/>
                    <a:pt x="753" y="6330"/>
                    <a:pt x="1905" y="4726"/>
                  </a:cubicBezTo>
                  <a:cubicBezTo>
                    <a:pt x="3134" y="3022"/>
                    <a:pt x="4938" y="1743"/>
                    <a:pt x="6893" y="991"/>
                  </a:cubicBezTo>
                  <a:cubicBezTo>
                    <a:pt x="8335" y="438"/>
                    <a:pt x="9889" y="165"/>
                    <a:pt x="11442" y="165"/>
                  </a:cubicBezTo>
                  <a:close/>
                  <a:moveTo>
                    <a:pt x="11477" y="1"/>
                  </a:moveTo>
                  <a:cubicBezTo>
                    <a:pt x="10438" y="1"/>
                    <a:pt x="9400" y="122"/>
                    <a:pt x="8397" y="365"/>
                  </a:cubicBezTo>
                  <a:cubicBezTo>
                    <a:pt x="6266" y="866"/>
                    <a:pt x="4261" y="1944"/>
                    <a:pt x="2733" y="3498"/>
                  </a:cubicBezTo>
                  <a:cubicBezTo>
                    <a:pt x="1329" y="4951"/>
                    <a:pt x="377" y="6806"/>
                    <a:pt x="176" y="8836"/>
                  </a:cubicBezTo>
                  <a:cubicBezTo>
                    <a:pt x="1" y="10866"/>
                    <a:pt x="602" y="12896"/>
                    <a:pt x="1780" y="14550"/>
                  </a:cubicBezTo>
                  <a:cubicBezTo>
                    <a:pt x="3008" y="16280"/>
                    <a:pt x="4813" y="17558"/>
                    <a:pt x="6793" y="18335"/>
                  </a:cubicBezTo>
                  <a:cubicBezTo>
                    <a:pt x="8277" y="18915"/>
                    <a:pt x="9877" y="19193"/>
                    <a:pt x="11482" y="19193"/>
                  </a:cubicBezTo>
                  <a:cubicBezTo>
                    <a:pt x="12236" y="19193"/>
                    <a:pt x="12991" y="19132"/>
                    <a:pt x="13735" y="19012"/>
                  </a:cubicBezTo>
                  <a:cubicBezTo>
                    <a:pt x="15916" y="18636"/>
                    <a:pt x="17996" y="17708"/>
                    <a:pt x="19675" y="16230"/>
                  </a:cubicBezTo>
                  <a:cubicBezTo>
                    <a:pt x="21179" y="14901"/>
                    <a:pt x="22307" y="13097"/>
                    <a:pt x="22682" y="11092"/>
                  </a:cubicBezTo>
                  <a:cubicBezTo>
                    <a:pt x="22758" y="10591"/>
                    <a:pt x="22808" y="10089"/>
                    <a:pt x="22808" y="9588"/>
                  </a:cubicBezTo>
                  <a:cubicBezTo>
                    <a:pt x="22808" y="7558"/>
                    <a:pt x="22031" y="5628"/>
                    <a:pt x="20728" y="4049"/>
                  </a:cubicBezTo>
                  <a:cubicBezTo>
                    <a:pt x="19349" y="2395"/>
                    <a:pt x="17444" y="1242"/>
                    <a:pt x="15389" y="590"/>
                  </a:cubicBezTo>
                  <a:cubicBezTo>
                    <a:pt x="14126" y="197"/>
                    <a:pt x="12800" y="1"/>
                    <a:pt x="11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9"/>
            <p:cNvSpPr/>
            <p:nvPr/>
          </p:nvSpPr>
          <p:spPr>
            <a:xfrm>
              <a:off x="3850400" y="688625"/>
              <a:ext cx="476225" cy="340875"/>
            </a:xfrm>
            <a:custGeom>
              <a:avLst/>
              <a:gdLst/>
              <a:ahLst/>
              <a:cxnLst/>
              <a:rect l="l" t="t" r="r" b="b"/>
              <a:pathLst>
                <a:path w="19049" h="13635" extrusionOk="0">
                  <a:moveTo>
                    <a:pt x="9524" y="0"/>
                  </a:moveTo>
                  <a:cubicBezTo>
                    <a:pt x="4261" y="0"/>
                    <a:pt x="1" y="3058"/>
                    <a:pt x="1" y="6817"/>
                  </a:cubicBezTo>
                  <a:cubicBezTo>
                    <a:pt x="1" y="10577"/>
                    <a:pt x="4261" y="13634"/>
                    <a:pt x="9524" y="13634"/>
                  </a:cubicBezTo>
                  <a:cubicBezTo>
                    <a:pt x="14788" y="13634"/>
                    <a:pt x="19048" y="10577"/>
                    <a:pt x="19048" y="6817"/>
                  </a:cubicBezTo>
                  <a:cubicBezTo>
                    <a:pt x="19048" y="3058"/>
                    <a:pt x="14788" y="0"/>
                    <a:pt x="9524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9"/>
            <p:cNvSpPr/>
            <p:nvPr/>
          </p:nvSpPr>
          <p:spPr>
            <a:xfrm>
              <a:off x="4205675" y="790125"/>
              <a:ext cx="127200" cy="127225"/>
            </a:xfrm>
            <a:custGeom>
              <a:avLst/>
              <a:gdLst/>
              <a:ahLst/>
              <a:cxnLst/>
              <a:rect l="l" t="t" r="r" b="b"/>
              <a:pathLst>
                <a:path w="5088" h="5089" extrusionOk="0">
                  <a:moveTo>
                    <a:pt x="2557" y="0"/>
                  </a:moveTo>
                  <a:cubicBezTo>
                    <a:pt x="1153" y="0"/>
                    <a:pt x="0" y="1128"/>
                    <a:pt x="0" y="2557"/>
                  </a:cubicBezTo>
                  <a:cubicBezTo>
                    <a:pt x="0" y="3960"/>
                    <a:pt x="1153" y="5088"/>
                    <a:pt x="2557" y="5088"/>
                  </a:cubicBezTo>
                  <a:cubicBezTo>
                    <a:pt x="3960" y="5088"/>
                    <a:pt x="5088" y="3960"/>
                    <a:pt x="5088" y="2557"/>
                  </a:cubicBezTo>
                  <a:cubicBezTo>
                    <a:pt x="5088" y="1128"/>
                    <a:pt x="3960" y="0"/>
                    <a:pt x="25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9"/>
            <p:cNvSpPr/>
            <p:nvPr/>
          </p:nvSpPr>
          <p:spPr>
            <a:xfrm>
              <a:off x="4203775" y="788150"/>
              <a:ext cx="136000" cy="131175"/>
            </a:xfrm>
            <a:custGeom>
              <a:avLst/>
              <a:gdLst/>
              <a:ahLst/>
              <a:cxnLst/>
              <a:rect l="l" t="t" r="r" b="b"/>
              <a:pathLst>
                <a:path w="5440" h="5247" extrusionOk="0">
                  <a:moveTo>
                    <a:pt x="2618" y="160"/>
                  </a:moveTo>
                  <a:cubicBezTo>
                    <a:pt x="3340" y="160"/>
                    <a:pt x="4043" y="472"/>
                    <a:pt x="4512" y="1032"/>
                  </a:cubicBezTo>
                  <a:cubicBezTo>
                    <a:pt x="5189" y="1834"/>
                    <a:pt x="5264" y="3012"/>
                    <a:pt x="4738" y="3914"/>
                  </a:cubicBezTo>
                  <a:cubicBezTo>
                    <a:pt x="4295" y="4652"/>
                    <a:pt x="3461" y="5089"/>
                    <a:pt x="2610" y="5089"/>
                  </a:cubicBezTo>
                  <a:cubicBezTo>
                    <a:pt x="2450" y="5089"/>
                    <a:pt x="2290" y="5073"/>
                    <a:pt x="2131" y="5042"/>
                  </a:cubicBezTo>
                  <a:cubicBezTo>
                    <a:pt x="978" y="4816"/>
                    <a:pt x="176" y="3789"/>
                    <a:pt x="151" y="2636"/>
                  </a:cubicBezTo>
                  <a:cubicBezTo>
                    <a:pt x="176" y="1583"/>
                    <a:pt x="803" y="656"/>
                    <a:pt x="1780" y="305"/>
                  </a:cubicBezTo>
                  <a:cubicBezTo>
                    <a:pt x="2054" y="207"/>
                    <a:pt x="2337" y="160"/>
                    <a:pt x="2618" y="160"/>
                  </a:cubicBezTo>
                  <a:close/>
                  <a:moveTo>
                    <a:pt x="2626" y="1"/>
                  </a:moveTo>
                  <a:cubicBezTo>
                    <a:pt x="2453" y="1"/>
                    <a:pt x="2279" y="18"/>
                    <a:pt x="2106" y="54"/>
                  </a:cubicBezTo>
                  <a:cubicBezTo>
                    <a:pt x="903" y="280"/>
                    <a:pt x="1" y="1383"/>
                    <a:pt x="1" y="2636"/>
                  </a:cubicBezTo>
                  <a:cubicBezTo>
                    <a:pt x="1" y="3713"/>
                    <a:pt x="703" y="4716"/>
                    <a:pt x="1730" y="5092"/>
                  </a:cubicBezTo>
                  <a:cubicBezTo>
                    <a:pt x="2015" y="5196"/>
                    <a:pt x="2314" y="5246"/>
                    <a:pt x="2611" y="5246"/>
                  </a:cubicBezTo>
                  <a:cubicBezTo>
                    <a:pt x="3385" y="5246"/>
                    <a:pt x="4149" y="4906"/>
                    <a:pt x="4638" y="4290"/>
                  </a:cubicBezTo>
                  <a:cubicBezTo>
                    <a:pt x="5339" y="3438"/>
                    <a:pt x="5440" y="2210"/>
                    <a:pt x="4863" y="1257"/>
                  </a:cubicBezTo>
                  <a:cubicBezTo>
                    <a:pt x="4400" y="479"/>
                    <a:pt x="3531" y="1"/>
                    <a:pt x="2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9"/>
            <p:cNvSpPr/>
            <p:nvPr/>
          </p:nvSpPr>
          <p:spPr>
            <a:xfrm>
              <a:off x="4225725" y="811425"/>
              <a:ext cx="87100" cy="86500"/>
            </a:xfrm>
            <a:custGeom>
              <a:avLst/>
              <a:gdLst/>
              <a:ahLst/>
              <a:cxnLst/>
              <a:rect l="l" t="t" r="r" b="b"/>
              <a:pathLst>
                <a:path w="3484" h="3460" extrusionOk="0">
                  <a:moveTo>
                    <a:pt x="1755" y="0"/>
                  </a:moveTo>
                  <a:cubicBezTo>
                    <a:pt x="777" y="0"/>
                    <a:pt x="0" y="777"/>
                    <a:pt x="0" y="1730"/>
                  </a:cubicBezTo>
                  <a:cubicBezTo>
                    <a:pt x="0" y="2682"/>
                    <a:pt x="777" y="3459"/>
                    <a:pt x="1755" y="3459"/>
                  </a:cubicBezTo>
                  <a:cubicBezTo>
                    <a:pt x="2707" y="3459"/>
                    <a:pt x="3484" y="2682"/>
                    <a:pt x="3484" y="1730"/>
                  </a:cubicBezTo>
                  <a:cubicBezTo>
                    <a:pt x="3484" y="777"/>
                    <a:pt x="2707" y="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9"/>
            <p:cNvSpPr/>
            <p:nvPr/>
          </p:nvSpPr>
          <p:spPr>
            <a:xfrm>
              <a:off x="4230725" y="809550"/>
              <a:ext cx="27600" cy="27600"/>
            </a:xfrm>
            <a:custGeom>
              <a:avLst/>
              <a:gdLst/>
              <a:ahLst/>
              <a:cxnLst/>
              <a:rect l="l" t="t" r="r" b="b"/>
              <a:pathLst>
                <a:path w="1104" h="1104" extrusionOk="0">
                  <a:moveTo>
                    <a:pt x="552" y="0"/>
                  </a:moveTo>
                  <a:cubicBezTo>
                    <a:pt x="251" y="0"/>
                    <a:pt x="1" y="251"/>
                    <a:pt x="1" y="552"/>
                  </a:cubicBezTo>
                  <a:cubicBezTo>
                    <a:pt x="1" y="852"/>
                    <a:pt x="251" y="1103"/>
                    <a:pt x="552" y="1103"/>
                  </a:cubicBezTo>
                  <a:cubicBezTo>
                    <a:pt x="853" y="1103"/>
                    <a:pt x="1103" y="852"/>
                    <a:pt x="1103" y="552"/>
                  </a:cubicBezTo>
                  <a:cubicBezTo>
                    <a:pt x="1103" y="251"/>
                    <a:pt x="853" y="0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9"/>
            <p:cNvSpPr/>
            <p:nvPr/>
          </p:nvSpPr>
          <p:spPr>
            <a:xfrm>
              <a:off x="3844125" y="789500"/>
              <a:ext cx="127225" cy="127225"/>
            </a:xfrm>
            <a:custGeom>
              <a:avLst/>
              <a:gdLst/>
              <a:ahLst/>
              <a:cxnLst/>
              <a:rect l="l" t="t" r="r" b="b"/>
              <a:pathLst>
                <a:path w="5089" h="5089" extrusionOk="0">
                  <a:moveTo>
                    <a:pt x="2557" y="0"/>
                  </a:moveTo>
                  <a:cubicBezTo>
                    <a:pt x="1129" y="0"/>
                    <a:pt x="1" y="1128"/>
                    <a:pt x="1" y="2532"/>
                  </a:cubicBezTo>
                  <a:cubicBezTo>
                    <a:pt x="1" y="3935"/>
                    <a:pt x="1129" y="5088"/>
                    <a:pt x="2557" y="5088"/>
                  </a:cubicBezTo>
                  <a:cubicBezTo>
                    <a:pt x="3961" y="5088"/>
                    <a:pt x="5089" y="3935"/>
                    <a:pt x="5089" y="2532"/>
                  </a:cubicBezTo>
                  <a:cubicBezTo>
                    <a:pt x="5089" y="1128"/>
                    <a:pt x="3961" y="0"/>
                    <a:pt x="25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9"/>
            <p:cNvSpPr/>
            <p:nvPr/>
          </p:nvSpPr>
          <p:spPr>
            <a:xfrm>
              <a:off x="3842250" y="787150"/>
              <a:ext cx="136000" cy="131550"/>
            </a:xfrm>
            <a:custGeom>
              <a:avLst/>
              <a:gdLst/>
              <a:ahLst/>
              <a:cxnLst/>
              <a:rect l="l" t="t" r="r" b="b"/>
              <a:pathLst>
                <a:path w="5440" h="5262" extrusionOk="0">
                  <a:moveTo>
                    <a:pt x="2584" y="165"/>
                  </a:moveTo>
                  <a:cubicBezTo>
                    <a:pt x="3318" y="165"/>
                    <a:pt x="4035" y="478"/>
                    <a:pt x="4512" y="1047"/>
                  </a:cubicBezTo>
                  <a:cubicBezTo>
                    <a:pt x="5189" y="1849"/>
                    <a:pt x="5264" y="3027"/>
                    <a:pt x="4738" y="3904"/>
                  </a:cubicBezTo>
                  <a:cubicBezTo>
                    <a:pt x="4271" y="4647"/>
                    <a:pt x="3444" y="5102"/>
                    <a:pt x="2593" y="5102"/>
                  </a:cubicBezTo>
                  <a:cubicBezTo>
                    <a:pt x="2439" y="5102"/>
                    <a:pt x="2284" y="5087"/>
                    <a:pt x="2131" y="5057"/>
                  </a:cubicBezTo>
                  <a:cubicBezTo>
                    <a:pt x="978" y="4806"/>
                    <a:pt x="151" y="3778"/>
                    <a:pt x="151" y="2626"/>
                  </a:cubicBezTo>
                  <a:cubicBezTo>
                    <a:pt x="151" y="1598"/>
                    <a:pt x="803" y="646"/>
                    <a:pt x="1780" y="295"/>
                  </a:cubicBezTo>
                  <a:cubicBezTo>
                    <a:pt x="2043" y="207"/>
                    <a:pt x="2314" y="165"/>
                    <a:pt x="2584" y="165"/>
                  </a:cubicBezTo>
                  <a:close/>
                  <a:moveTo>
                    <a:pt x="2582" y="0"/>
                  </a:moveTo>
                  <a:cubicBezTo>
                    <a:pt x="2424" y="0"/>
                    <a:pt x="2265" y="15"/>
                    <a:pt x="2106" y="44"/>
                  </a:cubicBezTo>
                  <a:cubicBezTo>
                    <a:pt x="878" y="295"/>
                    <a:pt x="1" y="1398"/>
                    <a:pt x="1" y="2626"/>
                  </a:cubicBezTo>
                  <a:cubicBezTo>
                    <a:pt x="1" y="3728"/>
                    <a:pt x="702" y="4706"/>
                    <a:pt x="1730" y="5107"/>
                  </a:cubicBezTo>
                  <a:cubicBezTo>
                    <a:pt x="2015" y="5211"/>
                    <a:pt x="2312" y="5261"/>
                    <a:pt x="2607" y="5261"/>
                  </a:cubicBezTo>
                  <a:cubicBezTo>
                    <a:pt x="3375" y="5261"/>
                    <a:pt x="4130" y="4920"/>
                    <a:pt x="4637" y="4305"/>
                  </a:cubicBezTo>
                  <a:cubicBezTo>
                    <a:pt x="5339" y="3453"/>
                    <a:pt x="5439" y="2225"/>
                    <a:pt x="4863" y="1272"/>
                  </a:cubicBezTo>
                  <a:cubicBezTo>
                    <a:pt x="4371" y="481"/>
                    <a:pt x="3497" y="0"/>
                    <a:pt x="2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9"/>
            <p:cNvSpPr/>
            <p:nvPr/>
          </p:nvSpPr>
          <p:spPr>
            <a:xfrm>
              <a:off x="3864175" y="810175"/>
              <a:ext cx="87125" cy="87125"/>
            </a:xfrm>
            <a:custGeom>
              <a:avLst/>
              <a:gdLst/>
              <a:ahLst/>
              <a:cxnLst/>
              <a:rect l="l" t="t" r="r" b="b"/>
              <a:pathLst>
                <a:path w="3485" h="3485" extrusionOk="0">
                  <a:moveTo>
                    <a:pt x="1755" y="0"/>
                  </a:moveTo>
                  <a:cubicBezTo>
                    <a:pt x="778" y="0"/>
                    <a:pt x="1" y="777"/>
                    <a:pt x="1" y="1755"/>
                  </a:cubicBezTo>
                  <a:cubicBezTo>
                    <a:pt x="1" y="2707"/>
                    <a:pt x="778" y="3484"/>
                    <a:pt x="1755" y="3484"/>
                  </a:cubicBezTo>
                  <a:cubicBezTo>
                    <a:pt x="2708" y="3484"/>
                    <a:pt x="3485" y="2707"/>
                    <a:pt x="3485" y="1755"/>
                  </a:cubicBezTo>
                  <a:cubicBezTo>
                    <a:pt x="3485" y="777"/>
                    <a:pt x="2708" y="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9"/>
            <p:cNvSpPr/>
            <p:nvPr/>
          </p:nvSpPr>
          <p:spPr>
            <a:xfrm>
              <a:off x="3869200" y="808300"/>
              <a:ext cx="27600" cy="28200"/>
            </a:xfrm>
            <a:custGeom>
              <a:avLst/>
              <a:gdLst/>
              <a:ahLst/>
              <a:cxnLst/>
              <a:rect l="l" t="t" r="r" b="b"/>
              <a:pathLst>
                <a:path w="1104" h="1128" extrusionOk="0">
                  <a:moveTo>
                    <a:pt x="552" y="0"/>
                  </a:moveTo>
                  <a:cubicBezTo>
                    <a:pt x="226" y="0"/>
                    <a:pt x="0" y="251"/>
                    <a:pt x="0" y="552"/>
                  </a:cubicBezTo>
                  <a:cubicBezTo>
                    <a:pt x="0" y="877"/>
                    <a:pt x="226" y="1128"/>
                    <a:pt x="552" y="1128"/>
                  </a:cubicBezTo>
                  <a:cubicBezTo>
                    <a:pt x="853" y="1128"/>
                    <a:pt x="1103" y="877"/>
                    <a:pt x="1103" y="552"/>
                  </a:cubicBezTo>
                  <a:cubicBezTo>
                    <a:pt x="1103" y="251"/>
                    <a:pt x="853" y="0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9"/>
            <p:cNvSpPr/>
            <p:nvPr/>
          </p:nvSpPr>
          <p:spPr>
            <a:xfrm>
              <a:off x="4039000" y="988125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55" y="0"/>
                  </a:moveTo>
                  <a:cubicBezTo>
                    <a:pt x="752" y="0"/>
                    <a:pt x="0" y="752"/>
                    <a:pt x="0" y="1654"/>
                  </a:cubicBezTo>
                  <a:cubicBezTo>
                    <a:pt x="0" y="2582"/>
                    <a:pt x="752" y="3308"/>
                    <a:pt x="1655" y="3308"/>
                  </a:cubicBezTo>
                  <a:cubicBezTo>
                    <a:pt x="2582" y="3308"/>
                    <a:pt x="3309" y="2582"/>
                    <a:pt x="3309" y="1654"/>
                  </a:cubicBezTo>
                  <a:cubicBezTo>
                    <a:pt x="3309" y="752"/>
                    <a:pt x="2582" y="0"/>
                    <a:pt x="1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9"/>
            <p:cNvSpPr/>
            <p:nvPr/>
          </p:nvSpPr>
          <p:spPr>
            <a:xfrm>
              <a:off x="3831600" y="619050"/>
              <a:ext cx="513200" cy="149225"/>
            </a:xfrm>
            <a:custGeom>
              <a:avLst/>
              <a:gdLst/>
              <a:ahLst/>
              <a:cxnLst/>
              <a:rect l="l" t="t" r="r" b="b"/>
              <a:pathLst>
                <a:path w="20528" h="5969" extrusionOk="0">
                  <a:moveTo>
                    <a:pt x="8367" y="0"/>
                  </a:moveTo>
                  <a:cubicBezTo>
                    <a:pt x="7488" y="0"/>
                    <a:pt x="6738" y="595"/>
                    <a:pt x="6492" y="1430"/>
                  </a:cubicBezTo>
                  <a:cubicBezTo>
                    <a:pt x="6166" y="979"/>
                    <a:pt x="5640" y="653"/>
                    <a:pt x="5013" y="628"/>
                  </a:cubicBezTo>
                  <a:cubicBezTo>
                    <a:pt x="4998" y="627"/>
                    <a:pt x="4982" y="627"/>
                    <a:pt x="4966" y="627"/>
                  </a:cubicBezTo>
                  <a:cubicBezTo>
                    <a:pt x="3958" y="627"/>
                    <a:pt x="3083" y="1421"/>
                    <a:pt x="3033" y="2457"/>
                  </a:cubicBezTo>
                  <a:cubicBezTo>
                    <a:pt x="2758" y="2257"/>
                    <a:pt x="2407" y="2132"/>
                    <a:pt x="2031" y="2132"/>
                  </a:cubicBezTo>
                  <a:cubicBezTo>
                    <a:pt x="2000" y="2130"/>
                    <a:pt x="1970" y="2129"/>
                    <a:pt x="1940" y="2129"/>
                  </a:cubicBezTo>
                  <a:cubicBezTo>
                    <a:pt x="927" y="2129"/>
                    <a:pt x="75" y="2940"/>
                    <a:pt x="51" y="3986"/>
                  </a:cubicBezTo>
                  <a:cubicBezTo>
                    <a:pt x="1" y="5039"/>
                    <a:pt x="828" y="5916"/>
                    <a:pt x="1880" y="5966"/>
                  </a:cubicBezTo>
                  <a:cubicBezTo>
                    <a:pt x="1911" y="5968"/>
                    <a:pt x="1941" y="5968"/>
                    <a:pt x="1971" y="5968"/>
                  </a:cubicBezTo>
                  <a:cubicBezTo>
                    <a:pt x="2983" y="5968"/>
                    <a:pt x="3812" y="5159"/>
                    <a:pt x="3885" y="4137"/>
                  </a:cubicBezTo>
                  <a:cubicBezTo>
                    <a:pt x="4161" y="4337"/>
                    <a:pt x="4512" y="4462"/>
                    <a:pt x="4888" y="4487"/>
                  </a:cubicBezTo>
                  <a:cubicBezTo>
                    <a:pt x="4906" y="4488"/>
                    <a:pt x="4924" y="4488"/>
                    <a:pt x="4942" y="4488"/>
                  </a:cubicBezTo>
                  <a:cubicBezTo>
                    <a:pt x="5821" y="4488"/>
                    <a:pt x="6572" y="3894"/>
                    <a:pt x="6793" y="3059"/>
                  </a:cubicBezTo>
                  <a:cubicBezTo>
                    <a:pt x="7144" y="3510"/>
                    <a:pt x="7670" y="3836"/>
                    <a:pt x="8296" y="3861"/>
                  </a:cubicBezTo>
                  <a:cubicBezTo>
                    <a:pt x="8316" y="3861"/>
                    <a:pt x="8336" y="3862"/>
                    <a:pt x="8356" y="3862"/>
                  </a:cubicBezTo>
                  <a:cubicBezTo>
                    <a:pt x="9158" y="3862"/>
                    <a:pt x="9858" y="3367"/>
                    <a:pt x="10151" y="2633"/>
                  </a:cubicBezTo>
                  <a:cubicBezTo>
                    <a:pt x="10377" y="3385"/>
                    <a:pt x="11078" y="3961"/>
                    <a:pt x="11906" y="3986"/>
                  </a:cubicBezTo>
                  <a:cubicBezTo>
                    <a:pt x="11932" y="3987"/>
                    <a:pt x="11958" y="3988"/>
                    <a:pt x="11984" y="3988"/>
                  </a:cubicBezTo>
                  <a:cubicBezTo>
                    <a:pt x="12578" y="3988"/>
                    <a:pt x="13099" y="3717"/>
                    <a:pt x="13459" y="3284"/>
                  </a:cubicBezTo>
                  <a:cubicBezTo>
                    <a:pt x="13710" y="3986"/>
                    <a:pt x="14387" y="4512"/>
                    <a:pt x="15189" y="4538"/>
                  </a:cubicBezTo>
                  <a:cubicBezTo>
                    <a:pt x="15215" y="4539"/>
                    <a:pt x="15242" y="4539"/>
                    <a:pt x="15268" y="4539"/>
                  </a:cubicBezTo>
                  <a:cubicBezTo>
                    <a:pt x="15815" y="4539"/>
                    <a:pt x="16333" y="4294"/>
                    <a:pt x="16667" y="3911"/>
                  </a:cubicBezTo>
                  <a:cubicBezTo>
                    <a:pt x="16843" y="4738"/>
                    <a:pt x="17595" y="5390"/>
                    <a:pt x="18472" y="5415"/>
                  </a:cubicBezTo>
                  <a:cubicBezTo>
                    <a:pt x="18503" y="5416"/>
                    <a:pt x="18534" y="5417"/>
                    <a:pt x="18565" y="5417"/>
                  </a:cubicBezTo>
                  <a:cubicBezTo>
                    <a:pt x="19600" y="5417"/>
                    <a:pt x="20428" y="4607"/>
                    <a:pt x="20477" y="3585"/>
                  </a:cubicBezTo>
                  <a:cubicBezTo>
                    <a:pt x="20527" y="2507"/>
                    <a:pt x="19675" y="1630"/>
                    <a:pt x="18622" y="1580"/>
                  </a:cubicBezTo>
                  <a:cubicBezTo>
                    <a:pt x="18596" y="1579"/>
                    <a:pt x="18570" y="1578"/>
                    <a:pt x="18543" y="1578"/>
                  </a:cubicBezTo>
                  <a:cubicBezTo>
                    <a:pt x="17996" y="1578"/>
                    <a:pt x="17477" y="1825"/>
                    <a:pt x="17119" y="2232"/>
                  </a:cubicBezTo>
                  <a:cubicBezTo>
                    <a:pt x="16943" y="1380"/>
                    <a:pt x="16216" y="728"/>
                    <a:pt x="15314" y="703"/>
                  </a:cubicBezTo>
                  <a:cubicBezTo>
                    <a:pt x="15289" y="702"/>
                    <a:pt x="15263" y="701"/>
                    <a:pt x="15238" y="701"/>
                  </a:cubicBezTo>
                  <a:cubicBezTo>
                    <a:pt x="14664" y="701"/>
                    <a:pt x="14121" y="972"/>
                    <a:pt x="13785" y="1380"/>
                  </a:cubicBezTo>
                  <a:cubicBezTo>
                    <a:pt x="13510" y="678"/>
                    <a:pt x="12833" y="177"/>
                    <a:pt x="12056" y="152"/>
                  </a:cubicBezTo>
                  <a:cubicBezTo>
                    <a:pt x="12035" y="151"/>
                    <a:pt x="12015" y="151"/>
                    <a:pt x="11995" y="151"/>
                  </a:cubicBezTo>
                  <a:cubicBezTo>
                    <a:pt x="11169" y="151"/>
                    <a:pt x="10470" y="645"/>
                    <a:pt x="10201" y="1355"/>
                  </a:cubicBezTo>
                  <a:cubicBezTo>
                    <a:pt x="9951" y="603"/>
                    <a:pt x="9274" y="51"/>
                    <a:pt x="8422" y="1"/>
                  </a:cubicBezTo>
                  <a:cubicBezTo>
                    <a:pt x="8404" y="1"/>
                    <a:pt x="8386" y="0"/>
                    <a:pt x="83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9"/>
            <p:cNvSpPr/>
            <p:nvPr/>
          </p:nvSpPr>
          <p:spPr>
            <a:xfrm>
              <a:off x="3829725" y="617175"/>
              <a:ext cx="524475" cy="152775"/>
            </a:xfrm>
            <a:custGeom>
              <a:avLst/>
              <a:gdLst/>
              <a:ahLst/>
              <a:cxnLst/>
              <a:rect l="l" t="t" r="r" b="b"/>
              <a:pathLst>
                <a:path w="20979" h="6111" extrusionOk="0">
                  <a:moveTo>
                    <a:pt x="8451" y="176"/>
                  </a:moveTo>
                  <a:cubicBezTo>
                    <a:pt x="9233" y="176"/>
                    <a:pt x="9956" y="695"/>
                    <a:pt x="10201" y="1455"/>
                  </a:cubicBezTo>
                  <a:cubicBezTo>
                    <a:pt x="10214" y="1492"/>
                    <a:pt x="10239" y="1511"/>
                    <a:pt x="10267" y="1511"/>
                  </a:cubicBezTo>
                  <a:cubicBezTo>
                    <a:pt x="10295" y="1511"/>
                    <a:pt x="10326" y="1492"/>
                    <a:pt x="10351" y="1455"/>
                  </a:cubicBezTo>
                  <a:cubicBezTo>
                    <a:pt x="10627" y="778"/>
                    <a:pt x="11304" y="302"/>
                    <a:pt x="12056" y="302"/>
                  </a:cubicBezTo>
                  <a:cubicBezTo>
                    <a:pt x="12808" y="302"/>
                    <a:pt x="13509" y="778"/>
                    <a:pt x="13785" y="1480"/>
                  </a:cubicBezTo>
                  <a:cubicBezTo>
                    <a:pt x="13785" y="1516"/>
                    <a:pt x="13825" y="1540"/>
                    <a:pt x="13867" y="1540"/>
                  </a:cubicBezTo>
                  <a:cubicBezTo>
                    <a:pt x="13882" y="1540"/>
                    <a:pt x="13897" y="1537"/>
                    <a:pt x="13910" y="1530"/>
                  </a:cubicBezTo>
                  <a:cubicBezTo>
                    <a:pt x="14269" y="1095"/>
                    <a:pt x="14799" y="846"/>
                    <a:pt x="15338" y="846"/>
                  </a:cubicBezTo>
                  <a:cubicBezTo>
                    <a:pt x="15515" y="846"/>
                    <a:pt x="15692" y="873"/>
                    <a:pt x="15865" y="928"/>
                  </a:cubicBezTo>
                  <a:cubicBezTo>
                    <a:pt x="16517" y="1129"/>
                    <a:pt x="16993" y="1680"/>
                    <a:pt x="17118" y="2307"/>
                  </a:cubicBezTo>
                  <a:cubicBezTo>
                    <a:pt x="17134" y="2354"/>
                    <a:pt x="17170" y="2372"/>
                    <a:pt x="17207" y="2372"/>
                  </a:cubicBezTo>
                  <a:cubicBezTo>
                    <a:pt x="17229" y="2372"/>
                    <a:pt x="17250" y="2366"/>
                    <a:pt x="17269" y="2357"/>
                  </a:cubicBezTo>
                  <a:cubicBezTo>
                    <a:pt x="17645" y="1956"/>
                    <a:pt x="18146" y="1730"/>
                    <a:pt x="18697" y="1730"/>
                  </a:cubicBezTo>
                  <a:cubicBezTo>
                    <a:pt x="19825" y="1780"/>
                    <a:pt x="20677" y="2858"/>
                    <a:pt x="20427" y="3986"/>
                  </a:cubicBezTo>
                  <a:cubicBezTo>
                    <a:pt x="20249" y="4836"/>
                    <a:pt x="19463" y="5421"/>
                    <a:pt x="18622" y="5421"/>
                  </a:cubicBezTo>
                  <a:cubicBezTo>
                    <a:pt x="18397" y="5421"/>
                    <a:pt x="18168" y="5379"/>
                    <a:pt x="17945" y="5289"/>
                  </a:cubicBezTo>
                  <a:cubicBezTo>
                    <a:pt x="17369" y="5064"/>
                    <a:pt x="16968" y="4562"/>
                    <a:pt x="16818" y="3961"/>
                  </a:cubicBezTo>
                  <a:cubicBezTo>
                    <a:pt x="16818" y="3913"/>
                    <a:pt x="16787" y="3896"/>
                    <a:pt x="16753" y="3896"/>
                  </a:cubicBezTo>
                  <a:cubicBezTo>
                    <a:pt x="16732" y="3896"/>
                    <a:pt x="16711" y="3902"/>
                    <a:pt x="16692" y="3911"/>
                  </a:cubicBezTo>
                  <a:cubicBezTo>
                    <a:pt x="16334" y="4309"/>
                    <a:pt x="15833" y="4533"/>
                    <a:pt x="15316" y="4533"/>
                  </a:cubicBezTo>
                  <a:cubicBezTo>
                    <a:pt x="15182" y="4533"/>
                    <a:pt x="15047" y="4518"/>
                    <a:pt x="14913" y="4487"/>
                  </a:cubicBezTo>
                  <a:cubicBezTo>
                    <a:pt x="14311" y="4362"/>
                    <a:pt x="13835" y="3911"/>
                    <a:pt x="13610" y="3359"/>
                  </a:cubicBezTo>
                  <a:cubicBezTo>
                    <a:pt x="13592" y="3324"/>
                    <a:pt x="13549" y="3289"/>
                    <a:pt x="13508" y="3289"/>
                  </a:cubicBezTo>
                  <a:cubicBezTo>
                    <a:pt x="13491" y="3289"/>
                    <a:pt x="13474" y="3295"/>
                    <a:pt x="13459" y="3309"/>
                  </a:cubicBezTo>
                  <a:cubicBezTo>
                    <a:pt x="13104" y="3743"/>
                    <a:pt x="12593" y="3991"/>
                    <a:pt x="12050" y="3991"/>
                  </a:cubicBezTo>
                  <a:cubicBezTo>
                    <a:pt x="11903" y="3991"/>
                    <a:pt x="11754" y="3973"/>
                    <a:pt x="11605" y="3936"/>
                  </a:cubicBezTo>
                  <a:cubicBezTo>
                    <a:pt x="10978" y="3785"/>
                    <a:pt x="10477" y="3284"/>
                    <a:pt x="10301" y="2683"/>
                  </a:cubicBezTo>
                  <a:cubicBezTo>
                    <a:pt x="10289" y="2645"/>
                    <a:pt x="10257" y="2626"/>
                    <a:pt x="10226" y="2626"/>
                  </a:cubicBezTo>
                  <a:cubicBezTo>
                    <a:pt x="10195" y="2626"/>
                    <a:pt x="10163" y="2645"/>
                    <a:pt x="10151" y="2683"/>
                  </a:cubicBezTo>
                  <a:cubicBezTo>
                    <a:pt x="9900" y="3284"/>
                    <a:pt x="9374" y="3710"/>
                    <a:pt x="8747" y="3836"/>
                  </a:cubicBezTo>
                  <a:cubicBezTo>
                    <a:pt x="8656" y="3849"/>
                    <a:pt x="8563" y="3856"/>
                    <a:pt x="8471" y="3856"/>
                  </a:cubicBezTo>
                  <a:cubicBezTo>
                    <a:pt x="7885" y="3856"/>
                    <a:pt x="7311" y="3585"/>
                    <a:pt x="6943" y="3109"/>
                  </a:cubicBezTo>
                  <a:cubicBezTo>
                    <a:pt x="6930" y="3084"/>
                    <a:pt x="6899" y="3071"/>
                    <a:pt x="6868" y="3071"/>
                  </a:cubicBezTo>
                  <a:cubicBezTo>
                    <a:pt x="6836" y="3071"/>
                    <a:pt x="6805" y="3084"/>
                    <a:pt x="6793" y="3109"/>
                  </a:cubicBezTo>
                  <a:cubicBezTo>
                    <a:pt x="6642" y="3660"/>
                    <a:pt x="6266" y="4086"/>
                    <a:pt x="5765" y="4312"/>
                  </a:cubicBezTo>
                  <a:cubicBezTo>
                    <a:pt x="5528" y="4425"/>
                    <a:pt x="5274" y="4479"/>
                    <a:pt x="5021" y="4479"/>
                  </a:cubicBezTo>
                  <a:cubicBezTo>
                    <a:pt x="4658" y="4479"/>
                    <a:pt x="4295" y="4368"/>
                    <a:pt x="3985" y="4161"/>
                  </a:cubicBezTo>
                  <a:cubicBezTo>
                    <a:pt x="3971" y="4147"/>
                    <a:pt x="3956" y="4141"/>
                    <a:pt x="3943" y="4141"/>
                  </a:cubicBezTo>
                  <a:cubicBezTo>
                    <a:pt x="3910" y="4141"/>
                    <a:pt x="3885" y="4176"/>
                    <a:pt x="3885" y="4212"/>
                  </a:cubicBezTo>
                  <a:cubicBezTo>
                    <a:pt x="3835" y="4838"/>
                    <a:pt x="3484" y="5415"/>
                    <a:pt x="2958" y="5715"/>
                  </a:cubicBezTo>
                  <a:cubicBezTo>
                    <a:pt x="2677" y="5881"/>
                    <a:pt x="2356" y="5963"/>
                    <a:pt x="2037" y="5963"/>
                  </a:cubicBezTo>
                  <a:cubicBezTo>
                    <a:pt x="1730" y="5963"/>
                    <a:pt x="1424" y="5888"/>
                    <a:pt x="1153" y="5740"/>
                  </a:cubicBezTo>
                  <a:cubicBezTo>
                    <a:pt x="602" y="5440"/>
                    <a:pt x="251" y="4888"/>
                    <a:pt x="201" y="4262"/>
                  </a:cubicBezTo>
                  <a:cubicBezTo>
                    <a:pt x="151" y="3635"/>
                    <a:pt x="427" y="3034"/>
                    <a:pt x="928" y="2658"/>
                  </a:cubicBezTo>
                  <a:cubicBezTo>
                    <a:pt x="1254" y="2410"/>
                    <a:pt x="1641" y="2284"/>
                    <a:pt x="2029" y="2284"/>
                  </a:cubicBezTo>
                  <a:cubicBezTo>
                    <a:pt x="2387" y="2284"/>
                    <a:pt x="2746" y="2391"/>
                    <a:pt x="3058" y="2608"/>
                  </a:cubicBezTo>
                  <a:cubicBezTo>
                    <a:pt x="3072" y="2612"/>
                    <a:pt x="3085" y="2614"/>
                    <a:pt x="3097" y="2614"/>
                  </a:cubicBezTo>
                  <a:cubicBezTo>
                    <a:pt x="3150" y="2614"/>
                    <a:pt x="3183" y="2573"/>
                    <a:pt x="3183" y="2532"/>
                  </a:cubicBezTo>
                  <a:cubicBezTo>
                    <a:pt x="3234" y="1806"/>
                    <a:pt x="3710" y="1154"/>
                    <a:pt x="4386" y="903"/>
                  </a:cubicBezTo>
                  <a:cubicBezTo>
                    <a:pt x="4589" y="831"/>
                    <a:pt x="4797" y="797"/>
                    <a:pt x="5002" y="797"/>
                  </a:cubicBezTo>
                  <a:cubicBezTo>
                    <a:pt x="5584" y="797"/>
                    <a:pt x="6146" y="1073"/>
                    <a:pt x="6517" y="1555"/>
                  </a:cubicBezTo>
                  <a:cubicBezTo>
                    <a:pt x="6528" y="1577"/>
                    <a:pt x="6555" y="1590"/>
                    <a:pt x="6580" y="1590"/>
                  </a:cubicBezTo>
                  <a:cubicBezTo>
                    <a:pt x="6612" y="1590"/>
                    <a:pt x="6642" y="1571"/>
                    <a:pt x="6642" y="1530"/>
                  </a:cubicBezTo>
                  <a:cubicBezTo>
                    <a:pt x="6868" y="753"/>
                    <a:pt x="7569" y="176"/>
                    <a:pt x="8397" y="176"/>
                  </a:cubicBezTo>
                  <a:cubicBezTo>
                    <a:pt x="8415" y="176"/>
                    <a:pt x="8433" y="176"/>
                    <a:pt x="8451" y="176"/>
                  </a:cubicBezTo>
                  <a:close/>
                  <a:moveTo>
                    <a:pt x="8397" y="1"/>
                  </a:moveTo>
                  <a:cubicBezTo>
                    <a:pt x="7548" y="25"/>
                    <a:pt x="6832" y="558"/>
                    <a:pt x="6542" y="1331"/>
                  </a:cubicBezTo>
                  <a:lnTo>
                    <a:pt x="6542" y="1331"/>
                  </a:lnTo>
                  <a:cubicBezTo>
                    <a:pt x="6153" y="889"/>
                    <a:pt x="5594" y="637"/>
                    <a:pt x="5022" y="637"/>
                  </a:cubicBezTo>
                  <a:cubicBezTo>
                    <a:pt x="4801" y="637"/>
                    <a:pt x="4578" y="674"/>
                    <a:pt x="4361" y="753"/>
                  </a:cubicBezTo>
                  <a:cubicBezTo>
                    <a:pt x="3631" y="1012"/>
                    <a:pt x="3144" y="1648"/>
                    <a:pt x="3047" y="2391"/>
                  </a:cubicBezTo>
                  <a:lnTo>
                    <a:pt x="3047" y="2391"/>
                  </a:lnTo>
                  <a:cubicBezTo>
                    <a:pt x="2734" y="2217"/>
                    <a:pt x="2380" y="2126"/>
                    <a:pt x="2027" y="2126"/>
                  </a:cubicBezTo>
                  <a:cubicBezTo>
                    <a:pt x="1690" y="2126"/>
                    <a:pt x="1353" y="2209"/>
                    <a:pt x="1053" y="2382"/>
                  </a:cubicBezTo>
                  <a:cubicBezTo>
                    <a:pt x="452" y="2708"/>
                    <a:pt x="76" y="3334"/>
                    <a:pt x="51" y="4011"/>
                  </a:cubicBezTo>
                  <a:cubicBezTo>
                    <a:pt x="0" y="4688"/>
                    <a:pt x="326" y="5364"/>
                    <a:pt x="878" y="5740"/>
                  </a:cubicBezTo>
                  <a:cubicBezTo>
                    <a:pt x="1217" y="5987"/>
                    <a:pt x="1632" y="6111"/>
                    <a:pt x="2047" y="6111"/>
                  </a:cubicBezTo>
                  <a:cubicBezTo>
                    <a:pt x="2307" y="6111"/>
                    <a:pt x="2567" y="6062"/>
                    <a:pt x="2808" y="5966"/>
                  </a:cubicBezTo>
                  <a:cubicBezTo>
                    <a:pt x="3465" y="5684"/>
                    <a:pt x="3925" y="5072"/>
                    <a:pt x="4021" y="4357"/>
                  </a:cubicBezTo>
                  <a:lnTo>
                    <a:pt x="4021" y="4357"/>
                  </a:lnTo>
                  <a:cubicBezTo>
                    <a:pt x="4325" y="4535"/>
                    <a:pt x="4673" y="4628"/>
                    <a:pt x="5024" y="4628"/>
                  </a:cubicBezTo>
                  <a:cubicBezTo>
                    <a:pt x="5292" y="4628"/>
                    <a:pt x="5562" y="4574"/>
                    <a:pt x="5815" y="4462"/>
                  </a:cubicBezTo>
                  <a:cubicBezTo>
                    <a:pt x="6324" y="4254"/>
                    <a:pt x="6726" y="3811"/>
                    <a:pt x="6903" y="3291"/>
                  </a:cubicBezTo>
                  <a:lnTo>
                    <a:pt x="6903" y="3291"/>
                  </a:lnTo>
                  <a:cubicBezTo>
                    <a:pt x="7288" y="3743"/>
                    <a:pt x="7839" y="4013"/>
                    <a:pt x="8427" y="4013"/>
                  </a:cubicBezTo>
                  <a:cubicBezTo>
                    <a:pt x="8533" y="4013"/>
                    <a:pt x="8640" y="4004"/>
                    <a:pt x="8747" y="3986"/>
                  </a:cubicBezTo>
                  <a:cubicBezTo>
                    <a:pt x="9383" y="3872"/>
                    <a:pt x="9916" y="3471"/>
                    <a:pt x="10216" y="2912"/>
                  </a:cubicBezTo>
                  <a:lnTo>
                    <a:pt x="10216" y="2912"/>
                  </a:lnTo>
                  <a:cubicBezTo>
                    <a:pt x="10451" y="3480"/>
                    <a:pt x="10941" y="3927"/>
                    <a:pt x="11554" y="4086"/>
                  </a:cubicBezTo>
                  <a:cubicBezTo>
                    <a:pt x="11713" y="4123"/>
                    <a:pt x="11873" y="4141"/>
                    <a:pt x="12031" y="4141"/>
                  </a:cubicBezTo>
                  <a:cubicBezTo>
                    <a:pt x="12587" y="4141"/>
                    <a:pt x="13121" y="3919"/>
                    <a:pt x="13511" y="3515"/>
                  </a:cubicBezTo>
                  <a:lnTo>
                    <a:pt x="13511" y="3515"/>
                  </a:lnTo>
                  <a:cubicBezTo>
                    <a:pt x="13760" y="4076"/>
                    <a:pt x="14257" y="4498"/>
                    <a:pt x="14863" y="4638"/>
                  </a:cubicBezTo>
                  <a:cubicBezTo>
                    <a:pt x="15013" y="4675"/>
                    <a:pt x="15165" y="4693"/>
                    <a:pt x="15317" y="4693"/>
                  </a:cubicBezTo>
                  <a:cubicBezTo>
                    <a:pt x="15825" y="4693"/>
                    <a:pt x="16326" y="4491"/>
                    <a:pt x="16710" y="4142"/>
                  </a:cubicBezTo>
                  <a:lnTo>
                    <a:pt x="16710" y="4142"/>
                  </a:lnTo>
                  <a:cubicBezTo>
                    <a:pt x="16979" y="4997"/>
                    <a:pt x="17791" y="5575"/>
                    <a:pt x="18643" y="5575"/>
                  </a:cubicBezTo>
                  <a:cubicBezTo>
                    <a:pt x="18896" y="5575"/>
                    <a:pt x="19152" y="5524"/>
                    <a:pt x="19399" y="5415"/>
                  </a:cubicBezTo>
                  <a:cubicBezTo>
                    <a:pt x="20527" y="4938"/>
                    <a:pt x="20978" y="3560"/>
                    <a:pt x="20326" y="2532"/>
                  </a:cubicBezTo>
                  <a:cubicBezTo>
                    <a:pt x="19977" y="1958"/>
                    <a:pt x="19378" y="1608"/>
                    <a:pt x="18705" y="1580"/>
                  </a:cubicBezTo>
                  <a:lnTo>
                    <a:pt x="18705" y="1580"/>
                  </a:lnTo>
                  <a:cubicBezTo>
                    <a:pt x="18702" y="1580"/>
                    <a:pt x="18700" y="1580"/>
                    <a:pt x="18697" y="1580"/>
                  </a:cubicBezTo>
                  <a:cubicBezTo>
                    <a:pt x="18140" y="1580"/>
                    <a:pt x="17625" y="1774"/>
                    <a:pt x="17233" y="2142"/>
                  </a:cubicBezTo>
                  <a:lnTo>
                    <a:pt x="17233" y="2142"/>
                  </a:lnTo>
                  <a:cubicBezTo>
                    <a:pt x="17047" y="1504"/>
                    <a:pt x="16546" y="988"/>
                    <a:pt x="15915" y="778"/>
                  </a:cubicBezTo>
                  <a:cubicBezTo>
                    <a:pt x="15725" y="723"/>
                    <a:pt x="15532" y="696"/>
                    <a:pt x="15341" y="696"/>
                  </a:cubicBezTo>
                  <a:cubicBezTo>
                    <a:pt x="14796" y="696"/>
                    <a:pt x="14268" y="914"/>
                    <a:pt x="13877" y="1306"/>
                  </a:cubicBezTo>
                  <a:lnTo>
                    <a:pt x="13877" y="1306"/>
                  </a:lnTo>
                  <a:cubicBezTo>
                    <a:pt x="13528" y="621"/>
                    <a:pt x="12837" y="151"/>
                    <a:pt x="12056" y="151"/>
                  </a:cubicBezTo>
                  <a:cubicBezTo>
                    <a:pt x="11296" y="151"/>
                    <a:pt x="10620" y="575"/>
                    <a:pt x="10282" y="1246"/>
                  </a:cubicBezTo>
                  <a:lnTo>
                    <a:pt x="10282" y="1246"/>
                  </a:lnTo>
                  <a:cubicBezTo>
                    <a:pt x="9957" y="496"/>
                    <a:pt x="9209" y="1"/>
                    <a:pt x="8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5" name="Google Shape;965;p39"/>
          <p:cNvGrpSpPr/>
          <p:nvPr/>
        </p:nvGrpSpPr>
        <p:grpSpPr>
          <a:xfrm rot="786819">
            <a:off x="7106771" y="3970533"/>
            <a:ext cx="1461299" cy="917384"/>
            <a:chOff x="2462550" y="1780100"/>
            <a:chExt cx="842125" cy="528675"/>
          </a:xfrm>
        </p:grpSpPr>
        <p:sp>
          <p:nvSpPr>
            <p:cNvPr id="966" name="Google Shape;966;p39"/>
            <p:cNvSpPr/>
            <p:nvPr/>
          </p:nvSpPr>
          <p:spPr>
            <a:xfrm>
              <a:off x="2572200" y="1781975"/>
              <a:ext cx="620325" cy="524475"/>
            </a:xfrm>
            <a:custGeom>
              <a:avLst/>
              <a:gdLst/>
              <a:ahLst/>
              <a:cxnLst/>
              <a:rect l="l" t="t" r="r" b="b"/>
              <a:pathLst>
                <a:path w="24813" h="20979" extrusionOk="0">
                  <a:moveTo>
                    <a:pt x="12407" y="1"/>
                  </a:moveTo>
                  <a:cubicBezTo>
                    <a:pt x="5564" y="1"/>
                    <a:pt x="0" y="4713"/>
                    <a:pt x="0" y="10502"/>
                  </a:cubicBezTo>
                  <a:cubicBezTo>
                    <a:pt x="0" y="16292"/>
                    <a:pt x="5564" y="20978"/>
                    <a:pt x="12407" y="20978"/>
                  </a:cubicBezTo>
                  <a:cubicBezTo>
                    <a:pt x="19274" y="20978"/>
                    <a:pt x="24813" y="16292"/>
                    <a:pt x="24813" y="10502"/>
                  </a:cubicBezTo>
                  <a:cubicBezTo>
                    <a:pt x="24813" y="4713"/>
                    <a:pt x="19274" y="1"/>
                    <a:pt x="12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9"/>
            <p:cNvSpPr/>
            <p:nvPr/>
          </p:nvSpPr>
          <p:spPr>
            <a:xfrm>
              <a:off x="2565925" y="1780150"/>
              <a:ext cx="629100" cy="528625"/>
            </a:xfrm>
            <a:custGeom>
              <a:avLst/>
              <a:gdLst/>
              <a:ahLst/>
              <a:cxnLst/>
              <a:rect l="l" t="t" r="r" b="b"/>
              <a:pathLst>
                <a:path w="25164" h="21145" extrusionOk="0">
                  <a:moveTo>
                    <a:pt x="12663" y="166"/>
                  </a:moveTo>
                  <a:cubicBezTo>
                    <a:pt x="13494" y="166"/>
                    <a:pt x="14324" y="236"/>
                    <a:pt x="15139" y="374"/>
                  </a:cubicBezTo>
                  <a:cubicBezTo>
                    <a:pt x="17495" y="775"/>
                    <a:pt x="19775" y="1778"/>
                    <a:pt x="21555" y="3382"/>
                  </a:cubicBezTo>
                  <a:cubicBezTo>
                    <a:pt x="23209" y="4836"/>
                    <a:pt x="24437" y="6765"/>
                    <a:pt x="24838" y="8946"/>
                  </a:cubicBezTo>
                  <a:cubicBezTo>
                    <a:pt x="24938" y="9497"/>
                    <a:pt x="24988" y="10024"/>
                    <a:pt x="24988" y="10575"/>
                  </a:cubicBezTo>
                  <a:cubicBezTo>
                    <a:pt x="24988" y="12781"/>
                    <a:pt x="24136" y="14911"/>
                    <a:pt x="22708" y="16615"/>
                  </a:cubicBezTo>
                  <a:cubicBezTo>
                    <a:pt x="21179" y="18395"/>
                    <a:pt x="19124" y="19648"/>
                    <a:pt x="16893" y="20350"/>
                  </a:cubicBezTo>
                  <a:cubicBezTo>
                    <a:pt x="15529" y="20767"/>
                    <a:pt x="14102" y="20976"/>
                    <a:pt x="12678" y="20976"/>
                  </a:cubicBezTo>
                  <a:cubicBezTo>
                    <a:pt x="11539" y="20976"/>
                    <a:pt x="10402" y="20842"/>
                    <a:pt x="9299" y="20575"/>
                  </a:cubicBezTo>
                  <a:cubicBezTo>
                    <a:pt x="6993" y="20024"/>
                    <a:pt x="4813" y="18896"/>
                    <a:pt x="3159" y="17192"/>
                  </a:cubicBezTo>
                  <a:cubicBezTo>
                    <a:pt x="1630" y="15613"/>
                    <a:pt x="577" y="13558"/>
                    <a:pt x="377" y="11352"/>
                  </a:cubicBezTo>
                  <a:cubicBezTo>
                    <a:pt x="176" y="9172"/>
                    <a:pt x="828" y="6966"/>
                    <a:pt x="2106" y="5187"/>
                  </a:cubicBezTo>
                  <a:cubicBezTo>
                    <a:pt x="3459" y="3307"/>
                    <a:pt x="5439" y="1903"/>
                    <a:pt x="7595" y="1076"/>
                  </a:cubicBezTo>
                  <a:cubicBezTo>
                    <a:pt x="9202" y="467"/>
                    <a:pt x="10935" y="166"/>
                    <a:pt x="12663" y="166"/>
                  </a:cubicBezTo>
                  <a:close/>
                  <a:moveTo>
                    <a:pt x="12665" y="1"/>
                  </a:moveTo>
                  <a:cubicBezTo>
                    <a:pt x="11515" y="1"/>
                    <a:pt x="10365" y="134"/>
                    <a:pt x="9249" y="400"/>
                  </a:cubicBezTo>
                  <a:cubicBezTo>
                    <a:pt x="6918" y="951"/>
                    <a:pt x="4713" y="2104"/>
                    <a:pt x="3033" y="3833"/>
                  </a:cubicBezTo>
                  <a:cubicBezTo>
                    <a:pt x="1480" y="5437"/>
                    <a:pt x="427" y="7492"/>
                    <a:pt x="201" y="9723"/>
                  </a:cubicBezTo>
                  <a:cubicBezTo>
                    <a:pt x="1" y="11979"/>
                    <a:pt x="652" y="14209"/>
                    <a:pt x="1956" y="16039"/>
                  </a:cubicBezTo>
                  <a:cubicBezTo>
                    <a:pt x="3334" y="17943"/>
                    <a:pt x="5314" y="19347"/>
                    <a:pt x="7495" y="20199"/>
                  </a:cubicBezTo>
                  <a:cubicBezTo>
                    <a:pt x="9123" y="20827"/>
                    <a:pt x="10877" y="21144"/>
                    <a:pt x="12634" y="21144"/>
                  </a:cubicBezTo>
                  <a:cubicBezTo>
                    <a:pt x="13473" y="21144"/>
                    <a:pt x="14312" y="21072"/>
                    <a:pt x="15139" y="20926"/>
                  </a:cubicBezTo>
                  <a:cubicBezTo>
                    <a:pt x="17545" y="20525"/>
                    <a:pt x="19851" y="19497"/>
                    <a:pt x="21680" y="17893"/>
                  </a:cubicBezTo>
                  <a:cubicBezTo>
                    <a:pt x="23359" y="16415"/>
                    <a:pt x="24612" y="14410"/>
                    <a:pt x="25013" y="12204"/>
                  </a:cubicBezTo>
                  <a:cubicBezTo>
                    <a:pt x="25114" y="11653"/>
                    <a:pt x="25164" y="11126"/>
                    <a:pt x="25164" y="10575"/>
                  </a:cubicBezTo>
                  <a:cubicBezTo>
                    <a:pt x="25164" y="8319"/>
                    <a:pt x="24287" y="6164"/>
                    <a:pt x="22858" y="4460"/>
                  </a:cubicBezTo>
                  <a:cubicBezTo>
                    <a:pt x="21329" y="2630"/>
                    <a:pt x="19224" y="1352"/>
                    <a:pt x="16968" y="650"/>
                  </a:cubicBezTo>
                  <a:cubicBezTo>
                    <a:pt x="15581" y="216"/>
                    <a:pt x="14123" y="1"/>
                    <a:pt x="12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9"/>
            <p:cNvSpPr/>
            <p:nvPr/>
          </p:nvSpPr>
          <p:spPr>
            <a:xfrm>
              <a:off x="2619825" y="1803900"/>
              <a:ext cx="525075" cy="375975"/>
            </a:xfrm>
            <a:custGeom>
              <a:avLst/>
              <a:gdLst/>
              <a:ahLst/>
              <a:cxnLst/>
              <a:rect l="l" t="t" r="r" b="b"/>
              <a:pathLst>
                <a:path w="21003" h="15039" extrusionOk="0">
                  <a:moveTo>
                    <a:pt x="10502" y="1"/>
                  </a:moveTo>
                  <a:cubicBezTo>
                    <a:pt x="4712" y="1"/>
                    <a:pt x="0" y="3359"/>
                    <a:pt x="0" y="7520"/>
                  </a:cubicBezTo>
                  <a:cubicBezTo>
                    <a:pt x="0" y="11655"/>
                    <a:pt x="4712" y="15039"/>
                    <a:pt x="10502" y="15039"/>
                  </a:cubicBezTo>
                  <a:cubicBezTo>
                    <a:pt x="16316" y="15039"/>
                    <a:pt x="21003" y="11655"/>
                    <a:pt x="21003" y="7520"/>
                  </a:cubicBezTo>
                  <a:cubicBezTo>
                    <a:pt x="21003" y="3359"/>
                    <a:pt x="16316" y="1"/>
                    <a:pt x="10502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9"/>
            <p:cNvSpPr/>
            <p:nvPr/>
          </p:nvSpPr>
          <p:spPr>
            <a:xfrm>
              <a:off x="3102900" y="1805975"/>
              <a:ext cx="201775" cy="115750"/>
            </a:xfrm>
            <a:custGeom>
              <a:avLst/>
              <a:gdLst/>
              <a:ahLst/>
              <a:cxnLst/>
              <a:rect l="l" t="t" r="r" b="b"/>
              <a:pathLst>
                <a:path w="8071" h="4630" extrusionOk="0">
                  <a:moveTo>
                    <a:pt x="3687" y="1"/>
                  </a:moveTo>
                  <a:cubicBezTo>
                    <a:pt x="1330" y="1"/>
                    <a:pt x="1" y="2123"/>
                    <a:pt x="1" y="2123"/>
                  </a:cubicBezTo>
                  <a:lnTo>
                    <a:pt x="1" y="2374"/>
                  </a:lnTo>
                  <a:cubicBezTo>
                    <a:pt x="204" y="2321"/>
                    <a:pt x="399" y="2297"/>
                    <a:pt x="585" y="2297"/>
                  </a:cubicBezTo>
                  <a:cubicBezTo>
                    <a:pt x="2409" y="2297"/>
                    <a:pt x="3359" y="4630"/>
                    <a:pt x="3359" y="4630"/>
                  </a:cubicBezTo>
                  <a:lnTo>
                    <a:pt x="7369" y="4404"/>
                  </a:lnTo>
                  <a:cubicBezTo>
                    <a:pt x="7369" y="4404"/>
                    <a:pt x="8071" y="1121"/>
                    <a:pt x="4938" y="194"/>
                  </a:cubicBezTo>
                  <a:cubicBezTo>
                    <a:pt x="4494" y="59"/>
                    <a:pt x="4076" y="1"/>
                    <a:pt x="3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9"/>
            <p:cNvSpPr/>
            <p:nvPr/>
          </p:nvSpPr>
          <p:spPr>
            <a:xfrm>
              <a:off x="3100600" y="1803900"/>
              <a:ext cx="190300" cy="119700"/>
            </a:xfrm>
            <a:custGeom>
              <a:avLst/>
              <a:gdLst/>
              <a:ahLst/>
              <a:cxnLst/>
              <a:rect l="l" t="t" r="r" b="b"/>
              <a:pathLst>
                <a:path w="7612" h="4788" extrusionOk="0">
                  <a:moveTo>
                    <a:pt x="3809" y="150"/>
                  </a:moveTo>
                  <a:cubicBezTo>
                    <a:pt x="4757" y="150"/>
                    <a:pt x="5744" y="479"/>
                    <a:pt x="6434" y="1104"/>
                  </a:cubicBezTo>
                  <a:cubicBezTo>
                    <a:pt x="7010" y="1655"/>
                    <a:pt x="7336" y="2382"/>
                    <a:pt x="7436" y="3184"/>
                  </a:cubicBezTo>
                  <a:cubicBezTo>
                    <a:pt x="7484" y="3569"/>
                    <a:pt x="7486" y="4024"/>
                    <a:pt x="7420" y="4414"/>
                  </a:cubicBezTo>
                  <a:lnTo>
                    <a:pt x="7420" y="4414"/>
                  </a:lnTo>
                  <a:lnTo>
                    <a:pt x="3927" y="4612"/>
                  </a:lnTo>
                  <a:cubicBezTo>
                    <a:pt x="3787" y="4612"/>
                    <a:pt x="3625" y="4634"/>
                    <a:pt x="3481" y="4637"/>
                  </a:cubicBezTo>
                  <a:lnTo>
                    <a:pt x="3481" y="4637"/>
                  </a:lnTo>
                  <a:cubicBezTo>
                    <a:pt x="3355" y="4328"/>
                    <a:pt x="3165" y="4021"/>
                    <a:pt x="2975" y="3735"/>
                  </a:cubicBezTo>
                  <a:cubicBezTo>
                    <a:pt x="2574" y="3159"/>
                    <a:pt x="2048" y="2658"/>
                    <a:pt x="1396" y="2432"/>
                  </a:cubicBezTo>
                  <a:cubicBezTo>
                    <a:pt x="1154" y="2347"/>
                    <a:pt x="904" y="2302"/>
                    <a:pt x="651" y="2302"/>
                  </a:cubicBezTo>
                  <a:cubicBezTo>
                    <a:pt x="491" y="2302"/>
                    <a:pt x="329" y="2320"/>
                    <a:pt x="168" y="2357"/>
                  </a:cubicBezTo>
                  <a:lnTo>
                    <a:pt x="168" y="2357"/>
                  </a:lnTo>
                  <a:lnTo>
                    <a:pt x="168" y="2206"/>
                  </a:lnTo>
                  <a:cubicBezTo>
                    <a:pt x="168" y="2203"/>
                    <a:pt x="168" y="2200"/>
                    <a:pt x="167" y="2196"/>
                  </a:cubicBezTo>
                  <a:lnTo>
                    <a:pt x="167" y="2196"/>
                  </a:lnTo>
                  <a:cubicBezTo>
                    <a:pt x="390" y="1882"/>
                    <a:pt x="680" y="1570"/>
                    <a:pt x="970" y="1304"/>
                  </a:cubicBezTo>
                  <a:cubicBezTo>
                    <a:pt x="1621" y="703"/>
                    <a:pt x="2449" y="277"/>
                    <a:pt x="3351" y="176"/>
                  </a:cubicBezTo>
                  <a:cubicBezTo>
                    <a:pt x="3502" y="159"/>
                    <a:pt x="3655" y="150"/>
                    <a:pt x="3809" y="150"/>
                  </a:cubicBezTo>
                  <a:close/>
                  <a:moveTo>
                    <a:pt x="3777" y="1"/>
                  </a:moveTo>
                  <a:cubicBezTo>
                    <a:pt x="2799" y="1"/>
                    <a:pt x="1897" y="377"/>
                    <a:pt x="1145" y="978"/>
                  </a:cubicBezTo>
                  <a:cubicBezTo>
                    <a:pt x="719" y="1304"/>
                    <a:pt x="318" y="1705"/>
                    <a:pt x="17" y="2181"/>
                  </a:cubicBezTo>
                  <a:cubicBezTo>
                    <a:pt x="0" y="2207"/>
                    <a:pt x="4" y="2233"/>
                    <a:pt x="17" y="2251"/>
                  </a:cubicBezTo>
                  <a:lnTo>
                    <a:pt x="17" y="2251"/>
                  </a:lnTo>
                  <a:lnTo>
                    <a:pt x="17" y="2457"/>
                  </a:lnTo>
                  <a:cubicBezTo>
                    <a:pt x="17" y="2477"/>
                    <a:pt x="50" y="2514"/>
                    <a:pt x="76" y="2514"/>
                  </a:cubicBezTo>
                  <a:cubicBezTo>
                    <a:pt x="82" y="2514"/>
                    <a:pt x="88" y="2512"/>
                    <a:pt x="93" y="2507"/>
                  </a:cubicBezTo>
                  <a:cubicBezTo>
                    <a:pt x="264" y="2467"/>
                    <a:pt x="436" y="2448"/>
                    <a:pt x="606" y="2448"/>
                  </a:cubicBezTo>
                  <a:cubicBezTo>
                    <a:pt x="1179" y="2448"/>
                    <a:pt x="1728" y="2666"/>
                    <a:pt x="2173" y="3034"/>
                  </a:cubicBezTo>
                  <a:cubicBezTo>
                    <a:pt x="2599" y="3409"/>
                    <a:pt x="2950" y="3886"/>
                    <a:pt x="3225" y="4412"/>
                  </a:cubicBezTo>
                  <a:cubicBezTo>
                    <a:pt x="3251" y="4487"/>
                    <a:pt x="3301" y="4562"/>
                    <a:pt x="3326" y="4638"/>
                  </a:cubicBezTo>
                  <a:cubicBezTo>
                    <a:pt x="3351" y="4688"/>
                    <a:pt x="3376" y="4713"/>
                    <a:pt x="3376" y="4738"/>
                  </a:cubicBezTo>
                  <a:cubicBezTo>
                    <a:pt x="3376" y="4763"/>
                    <a:pt x="3401" y="4788"/>
                    <a:pt x="3451" y="4788"/>
                  </a:cubicBezTo>
                  <a:cubicBezTo>
                    <a:pt x="4629" y="4713"/>
                    <a:pt x="5807" y="4663"/>
                    <a:pt x="6960" y="4587"/>
                  </a:cubicBezTo>
                  <a:cubicBezTo>
                    <a:pt x="7135" y="4587"/>
                    <a:pt x="7311" y="4562"/>
                    <a:pt x="7461" y="4562"/>
                  </a:cubicBezTo>
                  <a:cubicBezTo>
                    <a:pt x="7486" y="4562"/>
                    <a:pt x="7536" y="4537"/>
                    <a:pt x="7536" y="4512"/>
                  </a:cubicBezTo>
                  <a:cubicBezTo>
                    <a:pt x="7611" y="4136"/>
                    <a:pt x="7611" y="3735"/>
                    <a:pt x="7586" y="3334"/>
                  </a:cubicBezTo>
                  <a:cubicBezTo>
                    <a:pt x="7536" y="2557"/>
                    <a:pt x="7261" y="1805"/>
                    <a:pt x="6734" y="1229"/>
                  </a:cubicBezTo>
                  <a:cubicBezTo>
                    <a:pt x="6007" y="402"/>
                    <a:pt x="4855" y="1"/>
                    <a:pt x="3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9"/>
            <p:cNvSpPr/>
            <p:nvPr/>
          </p:nvSpPr>
          <p:spPr>
            <a:xfrm>
              <a:off x="2462550" y="1805975"/>
              <a:ext cx="202400" cy="115750"/>
            </a:xfrm>
            <a:custGeom>
              <a:avLst/>
              <a:gdLst/>
              <a:ahLst/>
              <a:cxnLst/>
              <a:rect l="l" t="t" r="r" b="b"/>
              <a:pathLst>
                <a:path w="8096" h="4630" extrusionOk="0">
                  <a:moveTo>
                    <a:pt x="4410" y="1"/>
                  </a:moveTo>
                  <a:cubicBezTo>
                    <a:pt x="4020" y="1"/>
                    <a:pt x="3603" y="59"/>
                    <a:pt x="3158" y="194"/>
                  </a:cubicBezTo>
                  <a:cubicBezTo>
                    <a:pt x="0" y="1121"/>
                    <a:pt x="702" y="4404"/>
                    <a:pt x="702" y="4404"/>
                  </a:cubicBezTo>
                  <a:lnTo>
                    <a:pt x="4737" y="4630"/>
                  </a:lnTo>
                  <a:cubicBezTo>
                    <a:pt x="4737" y="4630"/>
                    <a:pt x="5666" y="2297"/>
                    <a:pt x="7506" y="2297"/>
                  </a:cubicBezTo>
                  <a:cubicBezTo>
                    <a:pt x="7693" y="2297"/>
                    <a:pt x="7890" y="2321"/>
                    <a:pt x="8096" y="2374"/>
                  </a:cubicBezTo>
                  <a:lnTo>
                    <a:pt x="8096" y="2123"/>
                  </a:lnTo>
                  <a:cubicBezTo>
                    <a:pt x="8096" y="2123"/>
                    <a:pt x="6767" y="1"/>
                    <a:pt x="44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9"/>
            <p:cNvSpPr/>
            <p:nvPr/>
          </p:nvSpPr>
          <p:spPr>
            <a:xfrm>
              <a:off x="2476325" y="1803900"/>
              <a:ext cx="190500" cy="119700"/>
            </a:xfrm>
            <a:custGeom>
              <a:avLst/>
              <a:gdLst/>
              <a:ahLst/>
              <a:cxnLst/>
              <a:rect l="l" t="t" r="r" b="b"/>
              <a:pathLst>
                <a:path w="7620" h="4788" extrusionOk="0">
                  <a:moveTo>
                    <a:pt x="3828" y="150"/>
                  </a:moveTo>
                  <a:cubicBezTo>
                    <a:pt x="3982" y="150"/>
                    <a:pt x="4136" y="159"/>
                    <a:pt x="4287" y="176"/>
                  </a:cubicBezTo>
                  <a:cubicBezTo>
                    <a:pt x="5164" y="277"/>
                    <a:pt x="5991" y="703"/>
                    <a:pt x="6668" y="1304"/>
                  </a:cubicBezTo>
                  <a:cubicBezTo>
                    <a:pt x="6958" y="1570"/>
                    <a:pt x="7248" y="1882"/>
                    <a:pt x="7470" y="2196"/>
                  </a:cubicBezTo>
                  <a:lnTo>
                    <a:pt x="7470" y="2196"/>
                  </a:lnTo>
                  <a:cubicBezTo>
                    <a:pt x="7470" y="2200"/>
                    <a:pt x="7470" y="2203"/>
                    <a:pt x="7470" y="2206"/>
                  </a:cubicBezTo>
                  <a:lnTo>
                    <a:pt x="7470" y="2357"/>
                  </a:lnTo>
                  <a:lnTo>
                    <a:pt x="7470" y="2357"/>
                  </a:lnTo>
                  <a:cubicBezTo>
                    <a:pt x="7308" y="2320"/>
                    <a:pt x="7147" y="2302"/>
                    <a:pt x="6987" y="2302"/>
                  </a:cubicBezTo>
                  <a:cubicBezTo>
                    <a:pt x="6733" y="2302"/>
                    <a:pt x="6483" y="2347"/>
                    <a:pt x="6241" y="2432"/>
                  </a:cubicBezTo>
                  <a:cubicBezTo>
                    <a:pt x="5565" y="2658"/>
                    <a:pt x="5064" y="3159"/>
                    <a:pt x="4663" y="3735"/>
                  </a:cubicBezTo>
                  <a:cubicBezTo>
                    <a:pt x="4472" y="4020"/>
                    <a:pt x="4282" y="4328"/>
                    <a:pt x="4135" y="4637"/>
                  </a:cubicBezTo>
                  <a:lnTo>
                    <a:pt x="4135" y="4637"/>
                  </a:lnTo>
                  <a:cubicBezTo>
                    <a:pt x="3981" y="4633"/>
                    <a:pt x="3843" y="4612"/>
                    <a:pt x="3685" y="4612"/>
                  </a:cubicBezTo>
                  <a:lnTo>
                    <a:pt x="218" y="4416"/>
                  </a:lnTo>
                  <a:lnTo>
                    <a:pt x="218" y="4416"/>
                  </a:lnTo>
                  <a:cubicBezTo>
                    <a:pt x="151" y="4025"/>
                    <a:pt x="153" y="3570"/>
                    <a:pt x="201" y="3184"/>
                  </a:cubicBezTo>
                  <a:cubicBezTo>
                    <a:pt x="302" y="2382"/>
                    <a:pt x="602" y="1655"/>
                    <a:pt x="1204" y="1104"/>
                  </a:cubicBezTo>
                  <a:cubicBezTo>
                    <a:pt x="1894" y="479"/>
                    <a:pt x="2880" y="150"/>
                    <a:pt x="3828" y="150"/>
                  </a:cubicBezTo>
                  <a:close/>
                  <a:moveTo>
                    <a:pt x="3861" y="1"/>
                  </a:moveTo>
                  <a:cubicBezTo>
                    <a:pt x="2783" y="1"/>
                    <a:pt x="1605" y="402"/>
                    <a:pt x="878" y="1229"/>
                  </a:cubicBezTo>
                  <a:cubicBezTo>
                    <a:pt x="352" y="1805"/>
                    <a:pt x="101" y="2557"/>
                    <a:pt x="26" y="3334"/>
                  </a:cubicBezTo>
                  <a:cubicBezTo>
                    <a:pt x="1" y="3735"/>
                    <a:pt x="1" y="4136"/>
                    <a:pt x="101" y="4512"/>
                  </a:cubicBezTo>
                  <a:cubicBezTo>
                    <a:pt x="101" y="4537"/>
                    <a:pt x="126" y="4562"/>
                    <a:pt x="151" y="4562"/>
                  </a:cubicBezTo>
                  <a:cubicBezTo>
                    <a:pt x="327" y="4562"/>
                    <a:pt x="502" y="4587"/>
                    <a:pt x="652" y="4587"/>
                  </a:cubicBezTo>
                  <a:cubicBezTo>
                    <a:pt x="1830" y="4663"/>
                    <a:pt x="3008" y="4713"/>
                    <a:pt x="4186" y="4788"/>
                  </a:cubicBezTo>
                  <a:cubicBezTo>
                    <a:pt x="4211" y="4788"/>
                    <a:pt x="4236" y="4763"/>
                    <a:pt x="4262" y="4738"/>
                  </a:cubicBezTo>
                  <a:cubicBezTo>
                    <a:pt x="4262" y="4713"/>
                    <a:pt x="4287" y="4688"/>
                    <a:pt x="4287" y="4638"/>
                  </a:cubicBezTo>
                  <a:cubicBezTo>
                    <a:pt x="4337" y="4562"/>
                    <a:pt x="4362" y="4487"/>
                    <a:pt x="4412" y="4412"/>
                  </a:cubicBezTo>
                  <a:cubicBezTo>
                    <a:pt x="4688" y="3886"/>
                    <a:pt x="5013" y="3409"/>
                    <a:pt x="5465" y="3034"/>
                  </a:cubicBezTo>
                  <a:cubicBezTo>
                    <a:pt x="5909" y="2666"/>
                    <a:pt x="6443" y="2448"/>
                    <a:pt x="7010" y="2448"/>
                  </a:cubicBezTo>
                  <a:cubicBezTo>
                    <a:pt x="7177" y="2448"/>
                    <a:pt x="7348" y="2467"/>
                    <a:pt x="7520" y="2507"/>
                  </a:cubicBezTo>
                  <a:cubicBezTo>
                    <a:pt x="7529" y="2512"/>
                    <a:pt x="7539" y="2514"/>
                    <a:pt x="7548" y="2514"/>
                  </a:cubicBezTo>
                  <a:cubicBezTo>
                    <a:pt x="7587" y="2514"/>
                    <a:pt x="7620" y="2477"/>
                    <a:pt x="7620" y="2457"/>
                  </a:cubicBezTo>
                  <a:lnTo>
                    <a:pt x="7620" y="2206"/>
                  </a:lnTo>
                  <a:cubicBezTo>
                    <a:pt x="7620" y="2166"/>
                    <a:pt x="7596" y="2142"/>
                    <a:pt x="7567" y="2134"/>
                  </a:cubicBezTo>
                  <a:lnTo>
                    <a:pt x="7567" y="2134"/>
                  </a:lnTo>
                  <a:cubicBezTo>
                    <a:pt x="7293" y="1679"/>
                    <a:pt x="6904" y="1293"/>
                    <a:pt x="6492" y="978"/>
                  </a:cubicBezTo>
                  <a:cubicBezTo>
                    <a:pt x="5740" y="377"/>
                    <a:pt x="4813" y="1"/>
                    <a:pt x="3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9"/>
            <p:cNvSpPr/>
            <p:nvPr/>
          </p:nvSpPr>
          <p:spPr>
            <a:xfrm>
              <a:off x="2657400" y="1781975"/>
              <a:ext cx="449925" cy="100900"/>
            </a:xfrm>
            <a:custGeom>
              <a:avLst/>
              <a:gdLst/>
              <a:ahLst/>
              <a:cxnLst/>
              <a:rect l="l" t="t" r="r" b="b"/>
              <a:pathLst>
                <a:path w="17997" h="4036" extrusionOk="0">
                  <a:moveTo>
                    <a:pt x="8999" y="1"/>
                  </a:moveTo>
                  <a:cubicBezTo>
                    <a:pt x="5465" y="1"/>
                    <a:pt x="2257" y="1254"/>
                    <a:pt x="1" y="3284"/>
                  </a:cubicBezTo>
                  <a:cubicBezTo>
                    <a:pt x="978" y="3760"/>
                    <a:pt x="2181" y="4036"/>
                    <a:pt x="3460" y="4036"/>
                  </a:cubicBezTo>
                  <a:cubicBezTo>
                    <a:pt x="5991" y="4036"/>
                    <a:pt x="8121" y="2958"/>
                    <a:pt x="8999" y="1404"/>
                  </a:cubicBezTo>
                  <a:cubicBezTo>
                    <a:pt x="9876" y="2958"/>
                    <a:pt x="12031" y="4036"/>
                    <a:pt x="14537" y="4036"/>
                  </a:cubicBezTo>
                  <a:cubicBezTo>
                    <a:pt x="15841" y="4036"/>
                    <a:pt x="17019" y="3760"/>
                    <a:pt x="17996" y="3284"/>
                  </a:cubicBezTo>
                  <a:cubicBezTo>
                    <a:pt x="15740" y="1254"/>
                    <a:pt x="12557" y="1"/>
                    <a:pt x="8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9"/>
            <p:cNvSpPr/>
            <p:nvPr/>
          </p:nvSpPr>
          <p:spPr>
            <a:xfrm>
              <a:off x="2654900" y="1780100"/>
              <a:ext cx="454925" cy="105250"/>
            </a:xfrm>
            <a:custGeom>
              <a:avLst/>
              <a:gdLst/>
              <a:ahLst/>
              <a:cxnLst/>
              <a:rect l="l" t="t" r="r" b="b"/>
              <a:pathLst>
                <a:path w="18197" h="4210" extrusionOk="0">
                  <a:moveTo>
                    <a:pt x="9099" y="176"/>
                  </a:moveTo>
                  <a:cubicBezTo>
                    <a:pt x="11680" y="176"/>
                    <a:pt x="14236" y="828"/>
                    <a:pt x="16417" y="2206"/>
                  </a:cubicBezTo>
                  <a:cubicBezTo>
                    <a:pt x="16962" y="2538"/>
                    <a:pt x="17484" y="2914"/>
                    <a:pt x="17962" y="3335"/>
                  </a:cubicBezTo>
                  <a:lnTo>
                    <a:pt x="17962" y="3335"/>
                  </a:lnTo>
                  <a:cubicBezTo>
                    <a:pt x="16918" y="3816"/>
                    <a:pt x="15765" y="4044"/>
                    <a:pt x="14620" y="4044"/>
                  </a:cubicBezTo>
                  <a:cubicBezTo>
                    <a:pt x="14366" y="4044"/>
                    <a:pt x="14112" y="4033"/>
                    <a:pt x="13860" y="4011"/>
                  </a:cubicBezTo>
                  <a:cubicBezTo>
                    <a:pt x="12632" y="3885"/>
                    <a:pt x="11404" y="3509"/>
                    <a:pt x="10402" y="2757"/>
                  </a:cubicBezTo>
                  <a:cubicBezTo>
                    <a:pt x="9901" y="2407"/>
                    <a:pt x="9474" y="1955"/>
                    <a:pt x="9174" y="1429"/>
                  </a:cubicBezTo>
                  <a:cubicBezTo>
                    <a:pt x="9161" y="1404"/>
                    <a:pt x="9136" y="1392"/>
                    <a:pt x="9108" y="1392"/>
                  </a:cubicBezTo>
                  <a:cubicBezTo>
                    <a:pt x="9080" y="1392"/>
                    <a:pt x="9048" y="1404"/>
                    <a:pt x="9023" y="1429"/>
                  </a:cubicBezTo>
                  <a:cubicBezTo>
                    <a:pt x="8472" y="2407"/>
                    <a:pt x="7495" y="3083"/>
                    <a:pt x="6467" y="3509"/>
                  </a:cubicBezTo>
                  <a:cubicBezTo>
                    <a:pt x="5549" y="3869"/>
                    <a:pt x="4566" y="4035"/>
                    <a:pt x="3584" y="4035"/>
                  </a:cubicBezTo>
                  <a:cubicBezTo>
                    <a:pt x="3198" y="4035"/>
                    <a:pt x="2813" y="4010"/>
                    <a:pt x="2432" y="3960"/>
                  </a:cubicBezTo>
                  <a:cubicBezTo>
                    <a:pt x="1694" y="3865"/>
                    <a:pt x="955" y="3657"/>
                    <a:pt x="260" y="3335"/>
                  </a:cubicBezTo>
                  <a:lnTo>
                    <a:pt x="260" y="3335"/>
                  </a:lnTo>
                  <a:cubicBezTo>
                    <a:pt x="2101" y="1724"/>
                    <a:pt x="4423" y="722"/>
                    <a:pt x="6818" y="351"/>
                  </a:cubicBezTo>
                  <a:cubicBezTo>
                    <a:pt x="7570" y="226"/>
                    <a:pt x="8347" y="176"/>
                    <a:pt x="9099" y="176"/>
                  </a:cubicBezTo>
                  <a:close/>
                  <a:moveTo>
                    <a:pt x="9099" y="1"/>
                  </a:moveTo>
                  <a:cubicBezTo>
                    <a:pt x="6492" y="1"/>
                    <a:pt x="3885" y="677"/>
                    <a:pt x="1680" y="2056"/>
                  </a:cubicBezTo>
                  <a:cubicBezTo>
                    <a:pt x="1104" y="2432"/>
                    <a:pt x="552" y="2833"/>
                    <a:pt x="51" y="3284"/>
                  </a:cubicBezTo>
                  <a:cubicBezTo>
                    <a:pt x="1" y="3334"/>
                    <a:pt x="26" y="3409"/>
                    <a:pt x="51" y="3434"/>
                  </a:cubicBezTo>
                  <a:cubicBezTo>
                    <a:pt x="1117" y="3957"/>
                    <a:pt x="2312" y="4206"/>
                    <a:pt x="3494" y="4206"/>
                  </a:cubicBezTo>
                  <a:cubicBezTo>
                    <a:pt x="3785" y="4206"/>
                    <a:pt x="4075" y="4191"/>
                    <a:pt x="4362" y="4161"/>
                  </a:cubicBezTo>
                  <a:cubicBezTo>
                    <a:pt x="5640" y="4061"/>
                    <a:pt x="6918" y="3635"/>
                    <a:pt x="7946" y="2883"/>
                  </a:cubicBezTo>
                  <a:cubicBezTo>
                    <a:pt x="8407" y="2537"/>
                    <a:pt x="8804" y="2128"/>
                    <a:pt x="9099" y="1655"/>
                  </a:cubicBezTo>
                  <a:lnTo>
                    <a:pt x="9099" y="1655"/>
                  </a:lnTo>
                  <a:cubicBezTo>
                    <a:pt x="9683" y="2589"/>
                    <a:pt x="10622" y="3227"/>
                    <a:pt x="11630" y="3635"/>
                  </a:cubicBezTo>
                  <a:cubicBezTo>
                    <a:pt x="12574" y="4034"/>
                    <a:pt x="13609" y="4210"/>
                    <a:pt x="14633" y="4210"/>
                  </a:cubicBezTo>
                  <a:cubicBezTo>
                    <a:pt x="15022" y="4210"/>
                    <a:pt x="15410" y="4184"/>
                    <a:pt x="15790" y="4136"/>
                  </a:cubicBezTo>
                  <a:cubicBezTo>
                    <a:pt x="16617" y="4011"/>
                    <a:pt x="17419" y="3785"/>
                    <a:pt x="18146" y="3434"/>
                  </a:cubicBezTo>
                  <a:cubicBezTo>
                    <a:pt x="18196" y="3409"/>
                    <a:pt x="18196" y="3334"/>
                    <a:pt x="18171" y="3284"/>
                  </a:cubicBezTo>
                  <a:cubicBezTo>
                    <a:pt x="16266" y="1605"/>
                    <a:pt x="13886" y="552"/>
                    <a:pt x="11404" y="176"/>
                  </a:cubicBezTo>
                  <a:cubicBezTo>
                    <a:pt x="10652" y="51"/>
                    <a:pt x="9875" y="1"/>
                    <a:pt x="9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9"/>
            <p:cNvSpPr/>
            <p:nvPr/>
          </p:nvSpPr>
          <p:spPr>
            <a:xfrm>
              <a:off x="2734475" y="1995025"/>
              <a:ext cx="295775" cy="164800"/>
            </a:xfrm>
            <a:custGeom>
              <a:avLst/>
              <a:gdLst/>
              <a:ahLst/>
              <a:cxnLst/>
              <a:rect l="l" t="t" r="r" b="b"/>
              <a:pathLst>
                <a:path w="11831" h="6592" extrusionOk="0">
                  <a:moveTo>
                    <a:pt x="1" y="0"/>
                  </a:moveTo>
                  <a:cubicBezTo>
                    <a:pt x="1" y="3659"/>
                    <a:pt x="2657" y="6592"/>
                    <a:pt x="5916" y="6592"/>
                  </a:cubicBezTo>
                  <a:cubicBezTo>
                    <a:pt x="9174" y="6592"/>
                    <a:pt x="11830" y="3659"/>
                    <a:pt x="1183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9"/>
            <p:cNvSpPr/>
            <p:nvPr/>
          </p:nvSpPr>
          <p:spPr>
            <a:xfrm>
              <a:off x="2732600" y="1992850"/>
              <a:ext cx="299525" cy="169475"/>
            </a:xfrm>
            <a:custGeom>
              <a:avLst/>
              <a:gdLst/>
              <a:ahLst/>
              <a:cxnLst/>
              <a:rect l="l" t="t" r="r" b="b"/>
              <a:pathLst>
                <a:path w="11981" h="6779" extrusionOk="0">
                  <a:moveTo>
                    <a:pt x="11828" y="187"/>
                  </a:moveTo>
                  <a:cubicBezTo>
                    <a:pt x="11769" y="2686"/>
                    <a:pt x="10395" y="5213"/>
                    <a:pt x="8021" y="6202"/>
                  </a:cubicBezTo>
                  <a:cubicBezTo>
                    <a:pt x="7369" y="6453"/>
                    <a:pt x="6692" y="6603"/>
                    <a:pt x="5991" y="6603"/>
                  </a:cubicBezTo>
                  <a:cubicBezTo>
                    <a:pt x="3434" y="6578"/>
                    <a:pt x="1329" y="4724"/>
                    <a:pt x="527" y="2343"/>
                  </a:cubicBezTo>
                  <a:cubicBezTo>
                    <a:pt x="311" y="1647"/>
                    <a:pt x="187" y="929"/>
                    <a:pt x="177" y="187"/>
                  </a:cubicBezTo>
                  <a:close/>
                  <a:moveTo>
                    <a:pt x="258" y="1"/>
                  </a:moveTo>
                  <a:cubicBezTo>
                    <a:pt x="204" y="1"/>
                    <a:pt x="151" y="4"/>
                    <a:pt x="101" y="12"/>
                  </a:cubicBezTo>
                  <a:lnTo>
                    <a:pt x="76" y="12"/>
                  </a:lnTo>
                  <a:cubicBezTo>
                    <a:pt x="51" y="12"/>
                    <a:pt x="1" y="37"/>
                    <a:pt x="1" y="87"/>
                  </a:cubicBezTo>
                  <a:cubicBezTo>
                    <a:pt x="1" y="2719"/>
                    <a:pt x="1429" y="5350"/>
                    <a:pt x="3935" y="6353"/>
                  </a:cubicBezTo>
                  <a:cubicBezTo>
                    <a:pt x="4587" y="6628"/>
                    <a:pt x="5289" y="6779"/>
                    <a:pt x="5991" y="6779"/>
                  </a:cubicBezTo>
                  <a:cubicBezTo>
                    <a:pt x="5991" y="6779"/>
                    <a:pt x="5992" y="6779"/>
                    <a:pt x="5993" y="6779"/>
                  </a:cubicBezTo>
                  <a:lnTo>
                    <a:pt x="5993" y="6779"/>
                  </a:lnTo>
                  <a:cubicBezTo>
                    <a:pt x="8649" y="6753"/>
                    <a:pt x="10828" y="4848"/>
                    <a:pt x="11630" y="2393"/>
                  </a:cubicBezTo>
                  <a:cubicBezTo>
                    <a:pt x="11880" y="1666"/>
                    <a:pt x="11981" y="864"/>
                    <a:pt x="11981" y="87"/>
                  </a:cubicBezTo>
                  <a:cubicBezTo>
                    <a:pt x="11981" y="37"/>
                    <a:pt x="11955" y="12"/>
                    <a:pt x="11905" y="12"/>
                  </a:cubicBezTo>
                  <a:lnTo>
                    <a:pt x="577" y="12"/>
                  </a:lnTo>
                  <a:cubicBezTo>
                    <a:pt x="477" y="12"/>
                    <a:pt x="365" y="1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9"/>
            <p:cNvSpPr/>
            <p:nvPr/>
          </p:nvSpPr>
          <p:spPr>
            <a:xfrm>
              <a:off x="2780225" y="2060800"/>
              <a:ext cx="204275" cy="99025"/>
            </a:xfrm>
            <a:custGeom>
              <a:avLst/>
              <a:gdLst/>
              <a:ahLst/>
              <a:cxnLst/>
              <a:rect l="l" t="t" r="r" b="b"/>
              <a:pathLst>
                <a:path w="8171" h="3961" extrusionOk="0">
                  <a:moveTo>
                    <a:pt x="4086" y="1"/>
                  </a:moveTo>
                  <a:cubicBezTo>
                    <a:pt x="2406" y="1"/>
                    <a:pt x="903" y="853"/>
                    <a:pt x="0" y="2131"/>
                  </a:cubicBezTo>
                  <a:cubicBezTo>
                    <a:pt x="1053" y="3259"/>
                    <a:pt x="2507" y="3961"/>
                    <a:pt x="4086" y="3961"/>
                  </a:cubicBezTo>
                  <a:cubicBezTo>
                    <a:pt x="5690" y="3961"/>
                    <a:pt x="7118" y="3259"/>
                    <a:pt x="8171" y="2131"/>
                  </a:cubicBezTo>
                  <a:cubicBezTo>
                    <a:pt x="7269" y="853"/>
                    <a:pt x="5790" y="1"/>
                    <a:pt x="40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9"/>
            <p:cNvSpPr/>
            <p:nvPr/>
          </p:nvSpPr>
          <p:spPr>
            <a:xfrm>
              <a:off x="2777725" y="2058825"/>
              <a:ext cx="209300" cy="103500"/>
            </a:xfrm>
            <a:custGeom>
              <a:avLst/>
              <a:gdLst/>
              <a:ahLst/>
              <a:cxnLst/>
              <a:rect l="l" t="t" r="r" b="b"/>
              <a:pathLst>
                <a:path w="8372" h="4140" extrusionOk="0">
                  <a:moveTo>
                    <a:pt x="150" y="2160"/>
                  </a:moveTo>
                  <a:cubicBezTo>
                    <a:pt x="152" y="2161"/>
                    <a:pt x="153" y="2162"/>
                    <a:pt x="154" y="2163"/>
                  </a:cubicBezTo>
                  <a:lnTo>
                    <a:pt x="154" y="2163"/>
                  </a:lnTo>
                  <a:cubicBezTo>
                    <a:pt x="153" y="2162"/>
                    <a:pt x="152" y="2161"/>
                    <a:pt x="150" y="2160"/>
                  </a:cubicBezTo>
                  <a:close/>
                  <a:moveTo>
                    <a:pt x="4179" y="165"/>
                  </a:moveTo>
                  <a:cubicBezTo>
                    <a:pt x="5075" y="165"/>
                    <a:pt x="5967" y="413"/>
                    <a:pt x="6742" y="882"/>
                  </a:cubicBezTo>
                  <a:cubicBezTo>
                    <a:pt x="7298" y="1220"/>
                    <a:pt x="7785" y="1676"/>
                    <a:pt x="8179" y="2203"/>
                  </a:cubicBezTo>
                  <a:lnTo>
                    <a:pt x="8179" y="2203"/>
                  </a:lnTo>
                  <a:cubicBezTo>
                    <a:pt x="7130" y="3281"/>
                    <a:pt x="5719" y="3964"/>
                    <a:pt x="4186" y="3964"/>
                  </a:cubicBezTo>
                  <a:cubicBezTo>
                    <a:pt x="2683" y="3964"/>
                    <a:pt x="1254" y="3287"/>
                    <a:pt x="206" y="2217"/>
                  </a:cubicBezTo>
                  <a:lnTo>
                    <a:pt x="206" y="2217"/>
                  </a:lnTo>
                  <a:cubicBezTo>
                    <a:pt x="907" y="1238"/>
                    <a:pt x="1947" y="552"/>
                    <a:pt x="3133" y="280"/>
                  </a:cubicBezTo>
                  <a:cubicBezTo>
                    <a:pt x="3478" y="203"/>
                    <a:pt x="3829" y="165"/>
                    <a:pt x="4179" y="165"/>
                  </a:cubicBezTo>
                  <a:close/>
                  <a:moveTo>
                    <a:pt x="4216" y="1"/>
                  </a:moveTo>
                  <a:cubicBezTo>
                    <a:pt x="3293" y="1"/>
                    <a:pt x="2371" y="241"/>
                    <a:pt x="1554" y="731"/>
                  </a:cubicBezTo>
                  <a:cubicBezTo>
                    <a:pt x="952" y="1107"/>
                    <a:pt x="426" y="1583"/>
                    <a:pt x="25" y="2160"/>
                  </a:cubicBezTo>
                  <a:cubicBezTo>
                    <a:pt x="0" y="2185"/>
                    <a:pt x="25" y="2235"/>
                    <a:pt x="50" y="2260"/>
                  </a:cubicBezTo>
                  <a:cubicBezTo>
                    <a:pt x="1127" y="3412"/>
                    <a:pt x="2605" y="4114"/>
                    <a:pt x="4183" y="4140"/>
                  </a:cubicBezTo>
                  <a:lnTo>
                    <a:pt x="4183" y="4140"/>
                  </a:lnTo>
                  <a:cubicBezTo>
                    <a:pt x="4184" y="4140"/>
                    <a:pt x="4185" y="4140"/>
                    <a:pt x="4186" y="4140"/>
                  </a:cubicBezTo>
                  <a:cubicBezTo>
                    <a:pt x="4187" y="4140"/>
                    <a:pt x="4188" y="4140"/>
                    <a:pt x="4190" y="4140"/>
                  </a:cubicBezTo>
                  <a:lnTo>
                    <a:pt x="4190" y="4140"/>
                  </a:lnTo>
                  <a:cubicBezTo>
                    <a:pt x="5792" y="4114"/>
                    <a:pt x="7269" y="3412"/>
                    <a:pt x="8346" y="2260"/>
                  </a:cubicBezTo>
                  <a:cubicBezTo>
                    <a:pt x="8371" y="2235"/>
                    <a:pt x="8371" y="2185"/>
                    <a:pt x="8346" y="2160"/>
                  </a:cubicBezTo>
                  <a:cubicBezTo>
                    <a:pt x="7619" y="1132"/>
                    <a:pt x="6516" y="380"/>
                    <a:pt x="5263" y="105"/>
                  </a:cubicBezTo>
                  <a:cubicBezTo>
                    <a:pt x="4918" y="36"/>
                    <a:pt x="4567" y="1"/>
                    <a:pt x="4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9"/>
            <p:cNvSpPr/>
            <p:nvPr/>
          </p:nvSpPr>
          <p:spPr>
            <a:xfrm>
              <a:off x="3049650" y="1941850"/>
              <a:ext cx="99650" cy="56175"/>
            </a:xfrm>
            <a:custGeom>
              <a:avLst/>
              <a:gdLst/>
              <a:ahLst/>
              <a:cxnLst/>
              <a:rect l="l" t="t" r="r" b="b"/>
              <a:pathLst>
                <a:path w="3986" h="2247" extrusionOk="0">
                  <a:moveTo>
                    <a:pt x="2026" y="1"/>
                  </a:moveTo>
                  <a:cubicBezTo>
                    <a:pt x="1439" y="1"/>
                    <a:pt x="859" y="275"/>
                    <a:pt x="476" y="749"/>
                  </a:cubicBezTo>
                  <a:cubicBezTo>
                    <a:pt x="176" y="1125"/>
                    <a:pt x="25" y="1601"/>
                    <a:pt x="0" y="2077"/>
                  </a:cubicBezTo>
                  <a:cubicBezTo>
                    <a:pt x="0" y="2190"/>
                    <a:pt x="88" y="2246"/>
                    <a:pt x="176" y="2246"/>
                  </a:cubicBezTo>
                  <a:cubicBezTo>
                    <a:pt x="263" y="2246"/>
                    <a:pt x="351" y="2190"/>
                    <a:pt x="351" y="2077"/>
                  </a:cubicBezTo>
                  <a:cubicBezTo>
                    <a:pt x="376" y="1175"/>
                    <a:pt x="1053" y="348"/>
                    <a:pt x="2005" y="348"/>
                  </a:cubicBezTo>
                  <a:cubicBezTo>
                    <a:pt x="2933" y="348"/>
                    <a:pt x="3634" y="1175"/>
                    <a:pt x="3659" y="2077"/>
                  </a:cubicBezTo>
                  <a:cubicBezTo>
                    <a:pt x="3659" y="2190"/>
                    <a:pt x="3741" y="2246"/>
                    <a:pt x="3822" y="2246"/>
                  </a:cubicBezTo>
                  <a:cubicBezTo>
                    <a:pt x="3904" y="2246"/>
                    <a:pt x="3985" y="2190"/>
                    <a:pt x="3985" y="2077"/>
                  </a:cubicBezTo>
                  <a:cubicBezTo>
                    <a:pt x="3985" y="1225"/>
                    <a:pt x="3484" y="448"/>
                    <a:pt x="2682" y="122"/>
                  </a:cubicBezTo>
                  <a:cubicBezTo>
                    <a:pt x="2469" y="40"/>
                    <a:pt x="2247" y="1"/>
                    <a:pt x="2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9"/>
            <p:cNvSpPr/>
            <p:nvPr/>
          </p:nvSpPr>
          <p:spPr>
            <a:xfrm>
              <a:off x="2615425" y="1941850"/>
              <a:ext cx="99650" cy="56175"/>
            </a:xfrm>
            <a:custGeom>
              <a:avLst/>
              <a:gdLst/>
              <a:ahLst/>
              <a:cxnLst/>
              <a:rect l="l" t="t" r="r" b="b"/>
              <a:pathLst>
                <a:path w="3986" h="2247" extrusionOk="0">
                  <a:moveTo>
                    <a:pt x="2026" y="1"/>
                  </a:moveTo>
                  <a:cubicBezTo>
                    <a:pt x="1439" y="1"/>
                    <a:pt x="859" y="275"/>
                    <a:pt x="477" y="749"/>
                  </a:cubicBezTo>
                  <a:cubicBezTo>
                    <a:pt x="176" y="1125"/>
                    <a:pt x="1" y="1601"/>
                    <a:pt x="1" y="2077"/>
                  </a:cubicBezTo>
                  <a:cubicBezTo>
                    <a:pt x="1" y="2190"/>
                    <a:pt x="89" y="2246"/>
                    <a:pt x="176" y="2246"/>
                  </a:cubicBezTo>
                  <a:cubicBezTo>
                    <a:pt x="264" y="2246"/>
                    <a:pt x="352" y="2190"/>
                    <a:pt x="352" y="2077"/>
                  </a:cubicBezTo>
                  <a:cubicBezTo>
                    <a:pt x="352" y="1175"/>
                    <a:pt x="1053" y="348"/>
                    <a:pt x="2006" y="348"/>
                  </a:cubicBezTo>
                  <a:cubicBezTo>
                    <a:pt x="2933" y="348"/>
                    <a:pt x="3635" y="1175"/>
                    <a:pt x="3635" y="2077"/>
                  </a:cubicBezTo>
                  <a:cubicBezTo>
                    <a:pt x="3635" y="2190"/>
                    <a:pt x="3723" y="2246"/>
                    <a:pt x="3810" y="2246"/>
                  </a:cubicBezTo>
                  <a:cubicBezTo>
                    <a:pt x="3898" y="2246"/>
                    <a:pt x="3986" y="2190"/>
                    <a:pt x="3986" y="2077"/>
                  </a:cubicBezTo>
                  <a:cubicBezTo>
                    <a:pt x="3986" y="1225"/>
                    <a:pt x="3485" y="448"/>
                    <a:pt x="2683" y="122"/>
                  </a:cubicBezTo>
                  <a:cubicBezTo>
                    <a:pt x="2470" y="40"/>
                    <a:pt x="2247" y="1"/>
                    <a:pt x="2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1" name="Google Shape;981;p39"/>
          <p:cNvGrpSpPr/>
          <p:nvPr/>
        </p:nvGrpSpPr>
        <p:grpSpPr>
          <a:xfrm rot="1431955">
            <a:off x="8130076" y="1879766"/>
            <a:ext cx="679229" cy="582853"/>
            <a:chOff x="1358525" y="1188550"/>
            <a:chExt cx="679225" cy="582850"/>
          </a:xfrm>
        </p:grpSpPr>
        <p:sp>
          <p:nvSpPr>
            <p:cNvPr id="982" name="Google Shape;982;p39"/>
            <p:cNvSpPr/>
            <p:nvPr/>
          </p:nvSpPr>
          <p:spPr>
            <a:xfrm>
              <a:off x="1365425" y="1203025"/>
              <a:ext cx="669825" cy="565825"/>
            </a:xfrm>
            <a:custGeom>
              <a:avLst/>
              <a:gdLst/>
              <a:ahLst/>
              <a:cxnLst/>
              <a:rect l="l" t="t" r="r" b="b"/>
              <a:pathLst>
                <a:path w="26793" h="22633" extrusionOk="0">
                  <a:moveTo>
                    <a:pt x="13409" y="1"/>
                  </a:moveTo>
                  <a:cubicBezTo>
                    <a:pt x="5991" y="1"/>
                    <a:pt x="1" y="5063"/>
                    <a:pt x="1" y="11304"/>
                  </a:cubicBezTo>
                  <a:cubicBezTo>
                    <a:pt x="1" y="17570"/>
                    <a:pt x="5991" y="22632"/>
                    <a:pt x="13409" y="22632"/>
                  </a:cubicBezTo>
                  <a:cubicBezTo>
                    <a:pt x="20803" y="22632"/>
                    <a:pt x="26793" y="17570"/>
                    <a:pt x="26793" y="11304"/>
                  </a:cubicBezTo>
                  <a:cubicBezTo>
                    <a:pt x="26793" y="5063"/>
                    <a:pt x="20803" y="1"/>
                    <a:pt x="134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9"/>
            <p:cNvSpPr/>
            <p:nvPr/>
          </p:nvSpPr>
          <p:spPr>
            <a:xfrm>
              <a:off x="1358525" y="1200325"/>
              <a:ext cx="679225" cy="571075"/>
            </a:xfrm>
            <a:custGeom>
              <a:avLst/>
              <a:gdLst/>
              <a:ahLst/>
              <a:cxnLst/>
              <a:rect l="l" t="t" r="r" b="b"/>
              <a:pathLst>
                <a:path w="27169" h="22843" extrusionOk="0">
                  <a:moveTo>
                    <a:pt x="13722" y="193"/>
                  </a:moveTo>
                  <a:cubicBezTo>
                    <a:pt x="14608" y="193"/>
                    <a:pt x="15494" y="265"/>
                    <a:pt x="16367" y="409"/>
                  </a:cubicBezTo>
                  <a:cubicBezTo>
                    <a:pt x="18898" y="861"/>
                    <a:pt x="21354" y="1938"/>
                    <a:pt x="23284" y="3668"/>
                  </a:cubicBezTo>
                  <a:cubicBezTo>
                    <a:pt x="25064" y="5222"/>
                    <a:pt x="26392" y="7327"/>
                    <a:pt x="26818" y="9683"/>
                  </a:cubicBezTo>
                  <a:cubicBezTo>
                    <a:pt x="26943" y="10259"/>
                    <a:pt x="26993" y="10836"/>
                    <a:pt x="26993" y="11412"/>
                  </a:cubicBezTo>
                  <a:cubicBezTo>
                    <a:pt x="26968" y="13818"/>
                    <a:pt x="26066" y="16124"/>
                    <a:pt x="24512" y="17928"/>
                  </a:cubicBezTo>
                  <a:cubicBezTo>
                    <a:pt x="22883" y="19883"/>
                    <a:pt x="20653" y="21237"/>
                    <a:pt x="18221" y="21989"/>
                  </a:cubicBezTo>
                  <a:cubicBezTo>
                    <a:pt x="16755" y="22435"/>
                    <a:pt x="15219" y="22657"/>
                    <a:pt x="13683" y="22657"/>
                  </a:cubicBezTo>
                  <a:cubicBezTo>
                    <a:pt x="12461" y="22657"/>
                    <a:pt x="11239" y="22517"/>
                    <a:pt x="10051" y="22239"/>
                  </a:cubicBezTo>
                  <a:cubicBezTo>
                    <a:pt x="7570" y="21638"/>
                    <a:pt x="5214" y="20410"/>
                    <a:pt x="3409" y="18580"/>
                  </a:cubicBezTo>
                  <a:cubicBezTo>
                    <a:pt x="1755" y="16876"/>
                    <a:pt x="627" y="14670"/>
                    <a:pt x="402" y="12289"/>
                  </a:cubicBezTo>
                  <a:cubicBezTo>
                    <a:pt x="201" y="9908"/>
                    <a:pt x="903" y="7552"/>
                    <a:pt x="2282" y="5623"/>
                  </a:cubicBezTo>
                  <a:cubicBezTo>
                    <a:pt x="3760" y="3567"/>
                    <a:pt x="5866" y="2064"/>
                    <a:pt x="8196" y="1186"/>
                  </a:cubicBezTo>
                  <a:cubicBezTo>
                    <a:pt x="9953" y="521"/>
                    <a:pt x="11837" y="193"/>
                    <a:pt x="13722" y="193"/>
                  </a:cubicBezTo>
                  <a:close/>
                  <a:moveTo>
                    <a:pt x="13688" y="1"/>
                  </a:moveTo>
                  <a:cubicBezTo>
                    <a:pt x="12448" y="1"/>
                    <a:pt x="11207" y="147"/>
                    <a:pt x="10001" y="435"/>
                  </a:cubicBezTo>
                  <a:cubicBezTo>
                    <a:pt x="7470" y="1036"/>
                    <a:pt x="5089" y="2289"/>
                    <a:pt x="3284" y="4144"/>
                  </a:cubicBezTo>
                  <a:cubicBezTo>
                    <a:pt x="1580" y="5873"/>
                    <a:pt x="452" y="8104"/>
                    <a:pt x="226" y="10510"/>
                  </a:cubicBezTo>
                  <a:cubicBezTo>
                    <a:pt x="1" y="12941"/>
                    <a:pt x="728" y="15347"/>
                    <a:pt x="2131" y="17327"/>
                  </a:cubicBezTo>
                  <a:cubicBezTo>
                    <a:pt x="3610" y="19382"/>
                    <a:pt x="5740" y="20911"/>
                    <a:pt x="8096" y="21813"/>
                  </a:cubicBezTo>
                  <a:cubicBezTo>
                    <a:pt x="9873" y="22496"/>
                    <a:pt x="11778" y="22842"/>
                    <a:pt x="13692" y="22842"/>
                  </a:cubicBezTo>
                  <a:cubicBezTo>
                    <a:pt x="14585" y="22842"/>
                    <a:pt x="15481" y="22767"/>
                    <a:pt x="16367" y="22615"/>
                  </a:cubicBezTo>
                  <a:cubicBezTo>
                    <a:pt x="18948" y="22164"/>
                    <a:pt x="21455" y="21061"/>
                    <a:pt x="23409" y="19332"/>
                  </a:cubicBezTo>
                  <a:cubicBezTo>
                    <a:pt x="25239" y="17728"/>
                    <a:pt x="26567" y="15572"/>
                    <a:pt x="27019" y="13191"/>
                  </a:cubicBezTo>
                  <a:cubicBezTo>
                    <a:pt x="27119" y="12615"/>
                    <a:pt x="27169" y="12014"/>
                    <a:pt x="27169" y="11412"/>
                  </a:cubicBezTo>
                  <a:cubicBezTo>
                    <a:pt x="27169" y="9006"/>
                    <a:pt x="26242" y="6675"/>
                    <a:pt x="24688" y="4821"/>
                  </a:cubicBezTo>
                  <a:cubicBezTo>
                    <a:pt x="23034" y="2866"/>
                    <a:pt x="20778" y="1462"/>
                    <a:pt x="18322" y="710"/>
                  </a:cubicBezTo>
                  <a:cubicBezTo>
                    <a:pt x="16824" y="234"/>
                    <a:pt x="15256" y="1"/>
                    <a:pt x="13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9"/>
            <p:cNvSpPr/>
            <p:nvPr/>
          </p:nvSpPr>
          <p:spPr>
            <a:xfrm>
              <a:off x="1416800" y="1226225"/>
              <a:ext cx="567075" cy="405400"/>
            </a:xfrm>
            <a:custGeom>
              <a:avLst/>
              <a:gdLst/>
              <a:ahLst/>
              <a:cxnLst/>
              <a:rect l="l" t="t" r="r" b="b"/>
              <a:pathLst>
                <a:path w="22683" h="16216" extrusionOk="0">
                  <a:moveTo>
                    <a:pt x="11354" y="0"/>
                  </a:moveTo>
                  <a:cubicBezTo>
                    <a:pt x="5088" y="0"/>
                    <a:pt x="1" y="3634"/>
                    <a:pt x="1" y="8120"/>
                  </a:cubicBezTo>
                  <a:cubicBezTo>
                    <a:pt x="1" y="12582"/>
                    <a:pt x="5088" y="16216"/>
                    <a:pt x="11354" y="16216"/>
                  </a:cubicBezTo>
                  <a:cubicBezTo>
                    <a:pt x="17620" y="16216"/>
                    <a:pt x="22682" y="12582"/>
                    <a:pt x="22682" y="8120"/>
                  </a:cubicBezTo>
                  <a:cubicBezTo>
                    <a:pt x="22682" y="3634"/>
                    <a:pt x="17620" y="0"/>
                    <a:pt x="11354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9"/>
            <p:cNvSpPr/>
            <p:nvPr/>
          </p:nvSpPr>
          <p:spPr>
            <a:xfrm>
              <a:off x="1538975" y="1402275"/>
              <a:ext cx="314575" cy="175475"/>
            </a:xfrm>
            <a:custGeom>
              <a:avLst/>
              <a:gdLst/>
              <a:ahLst/>
              <a:cxnLst/>
              <a:rect l="l" t="t" r="r" b="b"/>
              <a:pathLst>
                <a:path w="12583" h="7019" extrusionOk="0">
                  <a:moveTo>
                    <a:pt x="1" y="1"/>
                  </a:moveTo>
                  <a:cubicBezTo>
                    <a:pt x="1" y="3885"/>
                    <a:pt x="2833" y="7018"/>
                    <a:pt x="6292" y="7018"/>
                  </a:cubicBezTo>
                  <a:cubicBezTo>
                    <a:pt x="9775" y="7018"/>
                    <a:pt x="12582" y="3885"/>
                    <a:pt x="12582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9"/>
            <p:cNvSpPr/>
            <p:nvPr/>
          </p:nvSpPr>
          <p:spPr>
            <a:xfrm>
              <a:off x="1537100" y="1399775"/>
              <a:ext cx="318950" cy="180475"/>
            </a:xfrm>
            <a:custGeom>
              <a:avLst/>
              <a:gdLst/>
              <a:ahLst/>
              <a:cxnLst/>
              <a:rect l="l" t="t" r="r" b="b"/>
              <a:pathLst>
                <a:path w="12758" h="7219" extrusionOk="0">
                  <a:moveTo>
                    <a:pt x="12581" y="201"/>
                  </a:moveTo>
                  <a:cubicBezTo>
                    <a:pt x="12521" y="2875"/>
                    <a:pt x="11047" y="5577"/>
                    <a:pt x="8497" y="6617"/>
                  </a:cubicBezTo>
                  <a:cubicBezTo>
                    <a:pt x="7820" y="6893"/>
                    <a:pt x="7093" y="7018"/>
                    <a:pt x="6367" y="7043"/>
                  </a:cubicBezTo>
                  <a:cubicBezTo>
                    <a:pt x="3635" y="7018"/>
                    <a:pt x="1379" y="5013"/>
                    <a:pt x="552" y="2482"/>
                  </a:cubicBezTo>
                  <a:cubicBezTo>
                    <a:pt x="312" y="1737"/>
                    <a:pt x="187" y="969"/>
                    <a:pt x="177" y="201"/>
                  </a:cubicBezTo>
                  <a:close/>
                  <a:moveTo>
                    <a:pt x="76" y="0"/>
                  </a:moveTo>
                  <a:cubicBezTo>
                    <a:pt x="26" y="0"/>
                    <a:pt x="1" y="51"/>
                    <a:pt x="1" y="101"/>
                  </a:cubicBezTo>
                  <a:cubicBezTo>
                    <a:pt x="1" y="2883"/>
                    <a:pt x="1504" y="5690"/>
                    <a:pt x="4161" y="6767"/>
                  </a:cubicBezTo>
                  <a:cubicBezTo>
                    <a:pt x="4863" y="7068"/>
                    <a:pt x="5615" y="7219"/>
                    <a:pt x="6367" y="7219"/>
                  </a:cubicBezTo>
                  <a:cubicBezTo>
                    <a:pt x="6367" y="7219"/>
                    <a:pt x="6368" y="7218"/>
                    <a:pt x="6369" y="7218"/>
                  </a:cubicBezTo>
                  <a:lnTo>
                    <a:pt x="6369" y="7218"/>
                  </a:lnTo>
                  <a:cubicBezTo>
                    <a:pt x="9175" y="7192"/>
                    <a:pt x="11505" y="5163"/>
                    <a:pt x="12357" y="2582"/>
                  </a:cubicBezTo>
                  <a:cubicBezTo>
                    <a:pt x="12632" y="1780"/>
                    <a:pt x="12758" y="953"/>
                    <a:pt x="12758" y="101"/>
                  </a:cubicBezTo>
                  <a:cubicBezTo>
                    <a:pt x="12758" y="51"/>
                    <a:pt x="12708" y="0"/>
                    <a:pt x="12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9"/>
            <p:cNvSpPr/>
            <p:nvPr/>
          </p:nvSpPr>
          <p:spPr>
            <a:xfrm>
              <a:off x="1629200" y="1510050"/>
              <a:ext cx="134750" cy="176725"/>
            </a:xfrm>
            <a:custGeom>
              <a:avLst/>
              <a:gdLst/>
              <a:ahLst/>
              <a:cxnLst/>
              <a:rect l="l" t="t" r="r" b="b"/>
              <a:pathLst>
                <a:path w="5390" h="7069" extrusionOk="0">
                  <a:moveTo>
                    <a:pt x="2683" y="0"/>
                  </a:moveTo>
                  <a:cubicBezTo>
                    <a:pt x="1204" y="0"/>
                    <a:pt x="1" y="1203"/>
                    <a:pt x="1" y="2707"/>
                  </a:cubicBezTo>
                  <a:lnTo>
                    <a:pt x="1" y="4361"/>
                  </a:lnTo>
                  <a:cubicBezTo>
                    <a:pt x="1" y="5840"/>
                    <a:pt x="1204" y="7068"/>
                    <a:pt x="2683" y="7068"/>
                  </a:cubicBezTo>
                  <a:cubicBezTo>
                    <a:pt x="4186" y="7068"/>
                    <a:pt x="5389" y="5840"/>
                    <a:pt x="5389" y="4361"/>
                  </a:cubicBezTo>
                  <a:lnTo>
                    <a:pt x="5389" y="2707"/>
                  </a:lnTo>
                  <a:cubicBezTo>
                    <a:pt x="5389" y="1203"/>
                    <a:pt x="4186" y="0"/>
                    <a:pt x="26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9"/>
            <p:cNvSpPr/>
            <p:nvPr/>
          </p:nvSpPr>
          <p:spPr>
            <a:xfrm>
              <a:off x="1626700" y="1508175"/>
              <a:ext cx="139750" cy="180475"/>
            </a:xfrm>
            <a:custGeom>
              <a:avLst/>
              <a:gdLst/>
              <a:ahLst/>
              <a:cxnLst/>
              <a:rect l="l" t="t" r="r" b="b"/>
              <a:pathLst>
                <a:path w="5590" h="7219" extrusionOk="0">
                  <a:moveTo>
                    <a:pt x="2802" y="182"/>
                  </a:moveTo>
                  <a:cubicBezTo>
                    <a:pt x="3443" y="182"/>
                    <a:pt x="4086" y="409"/>
                    <a:pt x="4587" y="877"/>
                  </a:cubicBezTo>
                  <a:cubicBezTo>
                    <a:pt x="5114" y="1379"/>
                    <a:pt x="5389" y="2080"/>
                    <a:pt x="5389" y="2782"/>
                  </a:cubicBezTo>
                  <a:cubicBezTo>
                    <a:pt x="5389" y="3208"/>
                    <a:pt x="5389" y="3659"/>
                    <a:pt x="5389" y="4086"/>
                  </a:cubicBezTo>
                  <a:cubicBezTo>
                    <a:pt x="5389" y="4286"/>
                    <a:pt x="5414" y="4487"/>
                    <a:pt x="5389" y="4662"/>
                  </a:cubicBezTo>
                  <a:cubicBezTo>
                    <a:pt x="5339" y="5088"/>
                    <a:pt x="5214" y="5514"/>
                    <a:pt x="4963" y="5865"/>
                  </a:cubicBezTo>
                  <a:cubicBezTo>
                    <a:pt x="4487" y="6592"/>
                    <a:pt x="3660" y="7043"/>
                    <a:pt x="2783" y="7043"/>
                  </a:cubicBezTo>
                  <a:cubicBezTo>
                    <a:pt x="2056" y="7043"/>
                    <a:pt x="1329" y="6717"/>
                    <a:pt x="828" y="6166"/>
                  </a:cubicBezTo>
                  <a:cubicBezTo>
                    <a:pt x="402" y="5664"/>
                    <a:pt x="176" y="5013"/>
                    <a:pt x="176" y="4361"/>
                  </a:cubicBezTo>
                  <a:cubicBezTo>
                    <a:pt x="176" y="3910"/>
                    <a:pt x="176" y="3434"/>
                    <a:pt x="176" y="2983"/>
                  </a:cubicBezTo>
                  <a:cubicBezTo>
                    <a:pt x="176" y="2381"/>
                    <a:pt x="301" y="1805"/>
                    <a:pt x="627" y="1304"/>
                  </a:cubicBezTo>
                  <a:cubicBezTo>
                    <a:pt x="1137" y="567"/>
                    <a:pt x="1968" y="182"/>
                    <a:pt x="2802" y="182"/>
                  </a:cubicBezTo>
                  <a:close/>
                  <a:moveTo>
                    <a:pt x="2783" y="1"/>
                  </a:moveTo>
                  <a:cubicBezTo>
                    <a:pt x="2111" y="1"/>
                    <a:pt x="1436" y="239"/>
                    <a:pt x="903" y="727"/>
                  </a:cubicBezTo>
                  <a:cubicBezTo>
                    <a:pt x="327" y="1253"/>
                    <a:pt x="1" y="2005"/>
                    <a:pt x="1" y="2782"/>
                  </a:cubicBezTo>
                  <a:cubicBezTo>
                    <a:pt x="1" y="3233"/>
                    <a:pt x="1" y="3685"/>
                    <a:pt x="1" y="4136"/>
                  </a:cubicBezTo>
                  <a:cubicBezTo>
                    <a:pt x="1" y="4411"/>
                    <a:pt x="1" y="4662"/>
                    <a:pt x="51" y="4913"/>
                  </a:cubicBezTo>
                  <a:cubicBezTo>
                    <a:pt x="126" y="5364"/>
                    <a:pt x="301" y="5765"/>
                    <a:pt x="552" y="6116"/>
                  </a:cubicBezTo>
                  <a:cubicBezTo>
                    <a:pt x="1078" y="6817"/>
                    <a:pt x="1931" y="7218"/>
                    <a:pt x="2783" y="7218"/>
                  </a:cubicBezTo>
                  <a:cubicBezTo>
                    <a:pt x="4362" y="7218"/>
                    <a:pt x="5590" y="5940"/>
                    <a:pt x="5590" y="4386"/>
                  </a:cubicBezTo>
                  <a:cubicBezTo>
                    <a:pt x="5590" y="3885"/>
                    <a:pt x="5590" y="3384"/>
                    <a:pt x="5590" y="2908"/>
                  </a:cubicBezTo>
                  <a:cubicBezTo>
                    <a:pt x="5590" y="2256"/>
                    <a:pt x="5414" y="1629"/>
                    <a:pt x="5013" y="1103"/>
                  </a:cubicBezTo>
                  <a:cubicBezTo>
                    <a:pt x="4469" y="377"/>
                    <a:pt x="3629" y="1"/>
                    <a:pt x="27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9"/>
            <p:cNvSpPr/>
            <p:nvPr/>
          </p:nvSpPr>
          <p:spPr>
            <a:xfrm>
              <a:off x="1692125" y="1510125"/>
              <a:ext cx="7925" cy="58075"/>
            </a:xfrm>
            <a:custGeom>
              <a:avLst/>
              <a:gdLst/>
              <a:ahLst/>
              <a:cxnLst/>
              <a:rect l="l" t="t" r="r" b="b"/>
              <a:pathLst>
                <a:path w="317" h="2323" extrusionOk="0">
                  <a:moveTo>
                    <a:pt x="110" y="0"/>
                  </a:moveTo>
                  <a:cubicBezTo>
                    <a:pt x="57" y="0"/>
                    <a:pt x="0" y="48"/>
                    <a:pt x="15" y="123"/>
                  </a:cubicBezTo>
                  <a:cubicBezTo>
                    <a:pt x="116" y="825"/>
                    <a:pt x="116" y="1526"/>
                    <a:pt x="116" y="2228"/>
                  </a:cubicBezTo>
                  <a:cubicBezTo>
                    <a:pt x="103" y="2291"/>
                    <a:pt x="147" y="2322"/>
                    <a:pt x="194" y="2322"/>
                  </a:cubicBezTo>
                  <a:cubicBezTo>
                    <a:pt x="241" y="2322"/>
                    <a:pt x="291" y="2291"/>
                    <a:pt x="291" y="2228"/>
                  </a:cubicBezTo>
                  <a:cubicBezTo>
                    <a:pt x="316" y="1501"/>
                    <a:pt x="291" y="774"/>
                    <a:pt x="191" y="73"/>
                  </a:cubicBezTo>
                  <a:cubicBezTo>
                    <a:pt x="181" y="22"/>
                    <a:pt x="14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9"/>
            <p:cNvSpPr/>
            <p:nvPr/>
          </p:nvSpPr>
          <p:spPr>
            <a:xfrm>
              <a:off x="1437875" y="1354750"/>
              <a:ext cx="87975" cy="58200"/>
            </a:xfrm>
            <a:custGeom>
              <a:avLst/>
              <a:gdLst/>
              <a:ahLst/>
              <a:cxnLst/>
              <a:rect l="l" t="t" r="r" b="b"/>
              <a:pathLst>
                <a:path w="3519" h="2328" extrusionOk="0">
                  <a:moveTo>
                    <a:pt x="1311" y="0"/>
                  </a:moveTo>
                  <a:cubicBezTo>
                    <a:pt x="1169" y="0"/>
                    <a:pt x="1067" y="216"/>
                    <a:pt x="1238" y="323"/>
                  </a:cubicBezTo>
                  <a:cubicBezTo>
                    <a:pt x="1514" y="473"/>
                    <a:pt x="1789" y="674"/>
                    <a:pt x="2040" y="874"/>
                  </a:cubicBezTo>
                  <a:cubicBezTo>
                    <a:pt x="2396" y="1168"/>
                    <a:pt x="2788" y="1513"/>
                    <a:pt x="3023" y="1941"/>
                  </a:cubicBezTo>
                  <a:lnTo>
                    <a:pt x="3023" y="1941"/>
                  </a:lnTo>
                  <a:cubicBezTo>
                    <a:pt x="2768" y="1899"/>
                    <a:pt x="2504" y="1869"/>
                    <a:pt x="2240" y="1852"/>
                  </a:cubicBezTo>
                  <a:cubicBezTo>
                    <a:pt x="1945" y="1819"/>
                    <a:pt x="1645" y="1800"/>
                    <a:pt x="1346" y="1800"/>
                  </a:cubicBezTo>
                  <a:cubicBezTo>
                    <a:pt x="961" y="1800"/>
                    <a:pt x="578" y="1831"/>
                    <a:pt x="210" y="1902"/>
                  </a:cubicBezTo>
                  <a:cubicBezTo>
                    <a:pt x="1" y="1948"/>
                    <a:pt x="72" y="2233"/>
                    <a:pt x="244" y="2233"/>
                  </a:cubicBezTo>
                  <a:cubicBezTo>
                    <a:pt x="258" y="2233"/>
                    <a:pt x="271" y="2231"/>
                    <a:pt x="285" y="2227"/>
                  </a:cubicBezTo>
                  <a:cubicBezTo>
                    <a:pt x="622" y="2160"/>
                    <a:pt x="972" y="2136"/>
                    <a:pt x="1326" y="2136"/>
                  </a:cubicBezTo>
                  <a:cubicBezTo>
                    <a:pt x="1631" y="2136"/>
                    <a:pt x="1938" y="2154"/>
                    <a:pt x="2240" y="2177"/>
                  </a:cubicBezTo>
                  <a:cubicBezTo>
                    <a:pt x="2566" y="2202"/>
                    <a:pt x="2917" y="2253"/>
                    <a:pt x="3268" y="2328"/>
                  </a:cubicBezTo>
                  <a:cubicBezTo>
                    <a:pt x="3368" y="2328"/>
                    <a:pt x="3519" y="2227"/>
                    <a:pt x="3468" y="2102"/>
                  </a:cubicBezTo>
                  <a:cubicBezTo>
                    <a:pt x="3243" y="1526"/>
                    <a:pt x="2792" y="1050"/>
                    <a:pt x="2316" y="674"/>
                  </a:cubicBezTo>
                  <a:cubicBezTo>
                    <a:pt x="2015" y="423"/>
                    <a:pt x="1714" y="222"/>
                    <a:pt x="1388" y="22"/>
                  </a:cubicBezTo>
                  <a:cubicBezTo>
                    <a:pt x="1362" y="7"/>
                    <a:pt x="1336" y="0"/>
                    <a:pt x="1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9"/>
            <p:cNvSpPr/>
            <p:nvPr/>
          </p:nvSpPr>
          <p:spPr>
            <a:xfrm>
              <a:off x="1875450" y="1354750"/>
              <a:ext cx="87400" cy="58200"/>
            </a:xfrm>
            <a:custGeom>
              <a:avLst/>
              <a:gdLst/>
              <a:ahLst/>
              <a:cxnLst/>
              <a:rect l="l" t="t" r="r" b="b"/>
              <a:pathLst>
                <a:path w="3496" h="2328" extrusionOk="0">
                  <a:moveTo>
                    <a:pt x="2183" y="0"/>
                  </a:moveTo>
                  <a:cubicBezTo>
                    <a:pt x="2158" y="0"/>
                    <a:pt x="2132" y="7"/>
                    <a:pt x="2106" y="22"/>
                  </a:cubicBezTo>
                  <a:cubicBezTo>
                    <a:pt x="1780" y="222"/>
                    <a:pt x="1479" y="448"/>
                    <a:pt x="1204" y="674"/>
                  </a:cubicBezTo>
                  <a:cubicBezTo>
                    <a:pt x="727" y="1050"/>
                    <a:pt x="251" y="1526"/>
                    <a:pt x="26" y="2102"/>
                  </a:cubicBezTo>
                  <a:cubicBezTo>
                    <a:pt x="1" y="2227"/>
                    <a:pt x="126" y="2328"/>
                    <a:pt x="251" y="2328"/>
                  </a:cubicBezTo>
                  <a:cubicBezTo>
                    <a:pt x="577" y="2253"/>
                    <a:pt x="928" y="2202"/>
                    <a:pt x="1279" y="2177"/>
                  </a:cubicBezTo>
                  <a:cubicBezTo>
                    <a:pt x="1569" y="2154"/>
                    <a:pt x="1870" y="2136"/>
                    <a:pt x="2172" y="2136"/>
                  </a:cubicBezTo>
                  <a:cubicBezTo>
                    <a:pt x="2522" y="2136"/>
                    <a:pt x="2872" y="2160"/>
                    <a:pt x="3209" y="2227"/>
                  </a:cubicBezTo>
                  <a:cubicBezTo>
                    <a:pt x="3225" y="2231"/>
                    <a:pt x="3240" y="2233"/>
                    <a:pt x="3254" y="2233"/>
                  </a:cubicBezTo>
                  <a:cubicBezTo>
                    <a:pt x="3444" y="2233"/>
                    <a:pt x="3495" y="1948"/>
                    <a:pt x="3309" y="1902"/>
                  </a:cubicBezTo>
                  <a:cubicBezTo>
                    <a:pt x="2928" y="1831"/>
                    <a:pt x="2546" y="1800"/>
                    <a:pt x="2165" y="1800"/>
                  </a:cubicBezTo>
                  <a:cubicBezTo>
                    <a:pt x="1870" y="1800"/>
                    <a:pt x="1574" y="1819"/>
                    <a:pt x="1279" y="1852"/>
                  </a:cubicBezTo>
                  <a:cubicBezTo>
                    <a:pt x="1009" y="1870"/>
                    <a:pt x="739" y="1900"/>
                    <a:pt x="469" y="1944"/>
                  </a:cubicBezTo>
                  <a:lnTo>
                    <a:pt x="469" y="1944"/>
                  </a:lnTo>
                  <a:cubicBezTo>
                    <a:pt x="705" y="1515"/>
                    <a:pt x="1097" y="1168"/>
                    <a:pt x="1454" y="874"/>
                  </a:cubicBezTo>
                  <a:cubicBezTo>
                    <a:pt x="1730" y="674"/>
                    <a:pt x="1981" y="473"/>
                    <a:pt x="2281" y="323"/>
                  </a:cubicBezTo>
                  <a:cubicBezTo>
                    <a:pt x="2431" y="216"/>
                    <a:pt x="2326" y="0"/>
                    <a:pt x="2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9"/>
            <p:cNvSpPr/>
            <p:nvPr/>
          </p:nvSpPr>
          <p:spPr>
            <a:xfrm>
              <a:off x="1395525" y="1191100"/>
              <a:ext cx="491100" cy="160300"/>
            </a:xfrm>
            <a:custGeom>
              <a:avLst/>
              <a:gdLst/>
              <a:ahLst/>
              <a:cxnLst/>
              <a:rect l="l" t="t" r="r" b="b"/>
              <a:pathLst>
                <a:path w="19644" h="6412" extrusionOk="0">
                  <a:moveTo>
                    <a:pt x="10286" y="1"/>
                  </a:moveTo>
                  <a:cubicBezTo>
                    <a:pt x="7157" y="1"/>
                    <a:pt x="413" y="281"/>
                    <a:pt x="125" y="2683"/>
                  </a:cubicBezTo>
                  <a:cubicBezTo>
                    <a:pt x="1" y="3725"/>
                    <a:pt x="1134" y="4074"/>
                    <a:pt x="2708" y="4074"/>
                  </a:cubicBezTo>
                  <a:cubicBezTo>
                    <a:pt x="5907" y="4074"/>
                    <a:pt x="10926" y="2633"/>
                    <a:pt x="10927" y="2633"/>
                  </a:cubicBezTo>
                  <a:lnTo>
                    <a:pt x="10927" y="2633"/>
                  </a:lnTo>
                  <a:cubicBezTo>
                    <a:pt x="10927" y="2633"/>
                    <a:pt x="6867" y="4137"/>
                    <a:pt x="6992" y="5290"/>
                  </a:cubicBezTo>
                  <a:cubicBezTo>
                    <a:pt x="7029" y="5626"/>
                    <a:pt x="7418" y="5787"/>
                    <a:pt x="7996" y="5787"/>
                  </a:cubicBezTo>
                  <a:cubicBezTo>
                    <a:pt x="9310" y="5787"/>
                    <a:pt x="11596" y="4953"/>
                    <a:pt x="12919" y="3438"/>
                  </a:cubicBezTo>
                  <a:lnTo>
                    <a:pt x="12919" y="3438"/>
                  </a:lnTo>
                  <a:cubicBezTo>
                    <a:pt x="12394" y="4148"/>
                    <a:pt x="11416" y="5803"/>
                    <a:pt x="13208" y="6367"/>
                  </a:cubicBezTo>
                  <a:cubicBezTo>
                    <a:pt x="13296" y="6398"/>
                    <a:pt x="13397" y="6412"/>
                    <a:pt x="13506" y="6412"/>
                  </a:cubicBezTo>
                  <a:cubicBezTo>
                    <a:pt x="15308" y="6412"/>
                    <a:pt x="19644" y="2531"/>
                    <a:pt x="18320" y="1681"/>
                  </a:cubicBezTo>
                  <a:cubicBezTo>
                    <a:pt x="16917" y="753"/>
                    <a:pt x="15463" y="377"/>
                    <a:pt x="11854" y="27"/>
                  </a:cubicBezTo>
                  <a:cubicBezTo>
                    <a:pt x="11854" y="27"/>
                    <a:pt x="11237" y="1"/>
                    <a:pt x="102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9"/>
            <p:cNvSpPr/>
            <p:nvPr/>
          </p:nvSpPr>
          <p:spPr>
            <a:xfrm>
              <a:off x="1393000" y="1188550"/>
              <a:ext cx="470575" cy="165125"/>
            </a:xfrm>
            <a:custGeom>
              <a:avLst/>
              <a:gdLst/>
              <a:ahLst/>
              <a:cxnLst/>
              <a:rect l="l" t="t" r="r" b="b"/>
              <a:pathLst>
                <a:path w="18823" h="6605" extrusionOk="0">
                  <a:moveTo>
                    <a:pt x="10408" y="190"/>
                  </a:moveTo>
                  <a:cubicBezTo>
                    <a:pt x="10897" y="190"/>
                    <a:pt x="11387" y="195"/>
                    <a:pt x="11880" y="204"/>
                  </a:cubicBezTo>
                  <a:lnTo>
                    <a:pt x="11955" y="204"/>
                  </a:lnTo>
                  <a:cubicBezTo>
                    <a:pt x="11955" y="204"/>
                    <a:pt x="11955" y="204"/>
                    <a:pt x="11955" y="204"/>
                  </a:cubicBezTo>
                  <a:lnTo>
                    <a:pt x="11955" y="204"/>
                  </a:lnTo>
                  <a:cubicBezTo>
                    <a:pt x="11963" y="205"/>
                    <a:pt x="11970" y="206"/>
                    <a:pt x="11976" y="206"/>
                  </a:cubicBezTo>
                  <a:cubicBezTo>
                    <a:pt x="11976" y="206"/>
                    <a:pt x="11976" y="206"/>
                    <a:pt x="11976" y="206"/>
                  </a:cubicBezTo>
                  <a:lnTo>
                    <a:pt x="11976" y="206"/>
                  </a:lnTo>
                  <a:cubicBezTo>
                    <a:pt x="13674" y="381"/>
                    <a:pt x="15446" y="557"/>
                    <a:pt x="17043" y="1156"/>
                  </a:cubicBezTo>
                  <a:cubicBezTo>
                    <a:pt x="17319" y="1281"/>
                    <a:pt x="17594" y="1407"/>
                    <a:pt x="17845" y="1532"/>
                  </a:cubicBezTo>
                  <a:cubicBezTo>
                    <a:pt x="18045" y="1657"/>
                    <a:pt x="18321" y="1758"/>
                    <a:pt x="18472" y="1933"/>
                  </a:cubicBezTo>
                  <a:cubicBezTo>
                    <a:pt x="18697" y="2209"/>
                    <a:pt x="18522" y="2635"/>
                    <a:pt x="18371" y="2885"/>
                  </a:cubicBezTo>
                  <a:cubicBezTo>
                    <a:pt x="18096" y="3387"/>
                    <a:pt x="17695" y="3813"/>
                    <a:pt x="17294" y="4214"/>
                  </a:cubicBezTo>
                  <a:cubicBezTo>
                    <a:pt x="16842" y="4690"/>
                    <a:pt x="16316" y="5116"/>
                    <a:pt x="15765" y="5492"/>
                  </a:cubicBezTo>
                  <a:cubicBezTo>
                    <a:pt x="15289" y="5818"/>
                    <a:pt x="14762" y="6119"/>
                    <a:pt x="14211" y="6319"/>
                  </a:cubicBezTo>
                  <a:cubicBezTo>
                    <a:pt x="14013" y="6379"/>
                    <a:pt x="13818" y="6415"/>
                    <a:pt x="13628" y="6415"/>
                  </a:cubicBezTo>
                  <a:cubicBezTo>
                    <a:pt x="13337" y="6415"/>
                    <a:pt x="13055" y="6331"/>
                    <a:pt x="12782" y="6119"/>
                  </a:cubicBezTo>
                  <a:cubicBezTo>
                    <a:pt x="11965" y="5495"/>
                    <a:pt x="12514" y="4390"/>
                    <a:pt x="13035" y="3662"/>
                  </a:cubicBezTo>
                  <a:lnTo>
                    <a:pt x="13035" y="3662"/>
                  </a:lnTo>
                  <a:cubicBezTo>
                    <a:pt x="13135" y="3549"/>
                    <a:pt x="13231" y="3432"/>
                    <a:pt x="13322" y="3311"/>
                  </a:cubicBezTo>
                  <a:lnTo>
                    <a:pt x="13322" y="3311"/>
                  </a:lnTo>
                  <a:cubicBezTo>
                    <a:pt x="13334" y="3305"/>
                    <a:pt x="13346" y="3299"/>
                    <a:pt x="13359" y="3286"/>
                  </a:cubicBezTo>
                  <a:cubicBezTo>
                    <a:pt x="13355" y="3283"/>
                    <a:pt x="13352" y="3279"/>
                    <a:pt x="13348" y="3276"/>
                  </a:cubicBezTo>
                  <a:lnTo>
                    <a:pt x="13348" y="3276"/>
                  </a:lnTo>
                  <a:cubicBezTo>
                    <a:pt x="13352" y="3271"/>
                    <a:pt x="13355" y="3266"/>
                    <a:pt x="13359" y="3261"/>
                  </a:cubicBezTo>
                  <a:cubicBezTo>
                    <a:pt x="13418" y="3203"/>
                    <a:pt x="13338" y="3113"/>
                    <a:pt x="13265" y="3113"/>
                  </a:cubicBezTo>
                  <a:cubicBezTo>
                    <a:pt x="13245" y="3113"/>
                    <a:pt x="13225" y="3120"/>
                    <a:pt x="13208" y="3136"/>
                  </a:cubicBezTo>
                  <a:cubicBezTo>
                    <a:pt x="13100" y="3266"/>
                    <a:pt x="12996" y="3402"/>
                    <a:pt x="12899" y="3539"/>
                  </a:cubicBezTo>
                  <a:lnTo>
                    <a:pt x="12899" y="3539"/>
                  </a:lnTo>
                  <a:cubicBezTo>
                    <a:pt x="12279" y="4229"/>
                    <a:pt x="11483" y="4757"/>
                    <a:pt x="10652" y="5141"/>
                  </a:cubicBezTo>
                  <a:cubicBezTo>
                    <a:pt x="9881" y="5502"/>
                    <a:pt x="8995" y="5794"/>
                    <a:pt x="8126" y="5794"/>
                  </a:cubicBezTo>
                  <a:cubicBezTo>
                    <a:pt x="8091" y="5794"/>
                    <a:pt x="8056" y="5794"/>
                    <a:pt x="8020" y="5793"/>
                  </a:cubicBezTo>
                  <a:cubicBezTo>
                    <a:pt x="7770" y="5793"/>
                    <a:pt x="7469" y="5768"/>
                    <a:pt x="7268" y="5567"/>
                  </a:cubicBezTo>
                  <a:cubicBezTo>
                    <a:pt x="7118" y="5392"/>
                    <a:pt x="7193" y="5141"/>
                    <a:pt x="7319" y="4966"/>
                  </a:cubicBezTo>
                  <a:cubicBezTo>
                    <a:pt x="7519" y="4665"/>
                    <a:pt x="7845" y="4439"/>
                    <a:pt x="8146" y="4239"/>
                  </a:cubicBezTo>
                  <a:cubicBezTo>
                    <a:pt x="8522" y="3988"/>
                    <a:pt x="8923" y="3763"/>
                    <a:pt x="9299" y="3562"/>
                  </a:cubicBezTo>
                  <a:cubicBezTo>
                    <a:pt x="9875" y="3286"/>
                    <a:pt x="10451" y="3036"/>
                    <a:pt x="11053" y="2810"/>
                  </a:cubicBezTo>
                  <a:cubicBezTo>
                    <a:pt x="11147" y="2787"/>
                    <a:pt x="11109" y="2632"/>
                    <a:pt x="11022" y="2632"/>
                  </a:cubicBezTo>
                  <a:cubicBezTo>
                    <a:pt x="11016" y="2632"/>
                    <a:pt x="11010" y="2633"/>
                    <a:pt x="11003" y="2635"/>
                  </a:cubicBezTo>
                  <a:cubicBezTo>
                    <a:pt x="9775" y="2986"/>
                    <a:pt x="8522" y="3286"/>
                    <a:pt x="7268" y="3537"/>
                  </a:cubicBezTo>
                  <a:cubicBezTo>
                    <a:pt x="6241" y="3738"/>
                    <a:pt x="5188" y="3913"/>
                    <a:pt x="4111" y="4013"/>
                  </a:cubicBezTo>
                  <a:cubicBezTo>
                    <a:pt x="3652" y="4053"/>
                    <a:pt x="3181" y="4092"/>
                    <a:pt x="2710" y="4092"/>
                  </a:cubicBezTo>
                  <a:cubicBezTo>
                    <a:pt x="2278" y="4092"/>
                    <a:pt x="1848" y="4059"/>
                    <a:pt x="1429" y="3963"/>
                  </a:cubicBezTo>
                  <a:cubicBezTo>
                    <a:pt x="903" y="3838"/>
                    <a:pt x="301" y="3562"/>
                    <a:pt x="301" y="2936"/>
                  </a:cubicBezTo>
                  <a:cubicBezTo>
                    <a:pt x="326" y="2234"/>
                    <a:pt x="903" y="1758"/>
                    <a:pt x="1454" y="1482"/>
                  </a:cubicBezTo>
                  <a:cubicBezTo>
                    <a:pt x="2306" y="1031"/>
                    <a:pt x="3258" y="805"/>
                    <a:pt x="4186" y="655"/>
                  </a:cubicBezTo>
                  <a:cubicBezTo>
                    <a:pt x="5263" y="454"/>
                    <a:pt x="6366" y="329"/>
                    <a:pt x="7469" y="279"/>
                  </a:cubicBezTo>
                  <a:cubicBezTo>
                    <a:pt x="8455" y="212"/>
                    <a:pt x="9429" y="190"/>
                    <a:pt x="10408" y="190"/>
                  </a:cubicBezTo>
                  <a:close/>
                  <a:moveTo>
                    <a:pt x="10462" y="1"/>
                  </a:moveTo>
                  <a:cubicBezTo>
                    <a:pt x="9656" y="1"/>
                    <a:pt x="8851" y="22"/>
                    <a:pt x="8045" y="53"/>
                  </a:cubicBezTo>
                  <a:cubicBezTo>
                    <a:pt x="6943" y="104"/>
                    <a:pt x="5815" y="204"/>
                    <a:pt x="4687" y="379"/>
                  </a:cubicBezTo>
                  <a:cubicBezTo>
                    <a:pt x="3710" y="530"/>
                    <a:pt x="2682" y="730"/>
                    <a:pt x="1755" y="1131"/>
                  </a:cubicBezTo>
                  <a:cubicBezTo>
                    <a:pt x="1128" y="1407"/>
                    <a:pt x="426" y="1808"/>
                    <a:pt x="201" y="2510"/>
                  </a:cubicBezTo>
                  <a:cubicBezTo>
                    <a:pt x="0" y="3111"/>
                    <a:pt x="251" y="3662"/>
                    <a:pt x="802" y="3938"/>
                  </a:cubicBezTo>
                  <a:cubicBezTo>
                    <a:pt x="1356" y="4215"/>
                    <a:pt x="2035" y="4273"/>
                    <a:pt x="2678" y="4273"/>
                  </a:cubicBezTo>
                  <a:cubicBezTo>
                    <a:pt x="2850" y="4273"/>
                    <a:pt x="3019" y="4269"/>
                    <a:pt x="3183" y="4264"/>
                  </a:cubicBezTo>
                  <a:cubicBezTo>
                    <a:pt x="4261" y="4214"/>
                    <a:pt x="5314" y="4063"/>
                    <a:pt x="6366" y="3888"/>
                  </a:cubicBezTo>
                  <a:cubicBezTo>
                    <a:pt x="7502" y="3686"/>
                    <a:pt x="8625" y="3445"/>
                    <a:pt x="9744" y="3163"/>
                  </a:cubicBezTo>
                  <a:lnTo>
                    <a:pt x="9744" y="3163"/>
                  </a:lnTo>
                  <a:cubicBezTo>
                    <a:pt x="9619" y="3220"/>
                    <a:pt x="9496" y="3278"/>
                    <a:pt x="9374" y="3337"/>
                  </a:cubicBezTo>
                  <a:cubicBezTo>
                    <a:pt x="8948" y="3537"/>
                    <a:pt x="8522" y="3763"/>
                    <a:pt x="8121" y="4038"/>
                  </a:cubicBezTo>
                  <a:cubicBezTo>
                    <a:pt x="7795" y="4239"/>
                    <a:pt x="7444" y="4489"/>
                    <a:pt x="7193" y="4815"/>
                  </a:cubicBezTo>
                  <a:cubicBezTo>
                    <a:pt x="7043" y="5016"/>
                    <a:pt x="6918" y="5317"/>
                    <a:pt x="7043" y="5567"/>
                  </a:cubicBezTo>
                  <a:cubicBezTo>
                    <a:pt x="7168" y="5793"/>
                    <a:pt x="7419" y="5893"/>
                    <a:pt x="7669" y="5943"/>
                  </a:cubicBezTo>
                  <a:cubicBezTo>
                    <a:pt x="7834" y="5972"/>
                    <a:pt x="8003" y="5985"/>
                    <a:pt x="8174" y="5985"/>
                  </a:cubicBezTo>
                  <a:cubicBezTo>
                    <a:pt x="8891" y="5985"/>
                    <a:pt x="9649" y="5755"/>
                    <a:pt x="10276" y="5492"/>
                  </a:cubicBezTo>
                  <a:cubicBezTo>
                    <a:pt x="11085" y="5189"/>
                    <a:pt x="11859" y="4750"/>
                    <a:pt x="12509" y="4182"/>
                  </a:cubicBezTo>
                  <a:lnTo>
                    <a:pt x="12509" y="4182"/>
                  </a:lnTo>
                  <a:cubicBezTo>
                    <a:pt x="12253" y="4691"/>
                    <a:pt x="12045" y="5299"/>
                    <a:pt x="12281" y="5818"/>
                  </a:cubicBezTo>
                  <a:cubicBezTo>
                    <a:pt x="12509" y="6274"/>
                    <a:pt x="13068" y="6605"/>
                    <a:pt x="13582" y="6605"/>
                  </a:cubicBezTo>
                  <a:cubicBezTo>
                    <a:pt x="13634" y="6605"/>
                    <a:pt x="13685" y="6602"/>
                    <a:pt x="13735" y="6595"/>
                  </a:cubicBezTo>
                  <a:cubicBezTo>
                    <a:pt x="14286" y="6545"/>
                    <a:pt x="14812" y="6294"/>
                    <a:pt x="15289" y="6018"/>
                  </a:cubicBezTo>
                  <a:cubicBezTo>
                    <a:pt x="15890" y="5667"/>
                    <a:pt x="16467" y="5241"/>
                    <a:pt x="16993" y="4765"/>
                  </a:cubicBezTo>
                  <a:cubicBezTo>
                    <a:pt x="17469" y="4339"/>
                    <a:pt x="17945" y="3863"/>
                    <a:pt x="18296" y="3337"/>
                  </a:cubicBezTo>
                  <a:cubicBezTo>
                    <a:pt x="18547" y="3011"/>
                    <a:pt x="18822" y="2535"/>
                    <a:pt x="18747" y="2109"/>
                  </a:cubicBezTo>
                  <a:cubicBezTo>
                    <a:pt x="18722" y="1933"/>
                    <a:pt x="18622" y="1808"/>
                    <a:pt x="18497" y="1708"/>
                  </a:cubicBezTo>
                  <a:cubicBezTo>
                    <a:pt x="18246" y="1532"/>
                    <a:pt x="17970" y="1382"/>
                    <a:pt x="17720" y="1256"/>
                  </a:cubicBezTo>
                  <a:cubicBezTo>
                    <a:pt x="16241" y="530"/>
                    <a:pt x="14537" y="329"/>
                    <a:pt x="12908" y="129"/>
                  </a:cubicBezTo>
                  <a:cubicBezTo>
                    <a:pt x="12612" y="104"/>
                    <a:pt x="12293" y="55"/>
                    <a:pt x="11972" y="30"/>
                  </a:cubicBezTo>
                  <a:lnTo>
                    <a:pt x="11972" y="30"/>
                  </a:lnTo>
                  <a:cubicBezTo>
                    <a:pt x="11967" y="29"/>
                    <a:pt x="11961" y="28"/>
                    <a:pt x="11955" y="28"/>
                  </a:cubicBezTo>
                  <a:cubicBezTo>
                    <a:pt x="11948" y="27"/>
                    <a:pt x="11941" y="26"/>
                    <a:pt x="11935" y="26"/>
                  </a:cubicBezTo>
                  <a:cubicBezTo>
                    <a:pt x="11930" y="26"/>
                    <a:pt x="11926" y="26"/>
                    <a:pt x="11922" y="27"/>
                  </a:cubicBezTo>
                  <a:lnTo>
                    <a:pt x="11922" y="27"/>
                  </a:lnTo>
                  <a:cubicBezTo>
                    <a:pt x="11436" y="9"/>
                    <a:pt x="10949" y="1"/>
                    <a:pt x="10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4" name="Google Shape;994;p39"/>
          <p:cNvGrpSpPr/>
          <p:nvPr/>
        </p:nvGrpSpPr>
        <p:grpSpPr>
          <a:xfrm rot="1521202">
            <a:off x="8039567" y="197072"/>
            <a:ext cx="1150275" cy="1021754"/>
            <a:chOff x="4502650" y="4074600"/>
            <a:chExt cx="891650" cy="792025"/>
          </a:xfrm>
        </p:grpSpPr>
        <p:sp>
          <p:nvSpPr>
            <p:cNvPr id="995" name="Google Shape;995;p39"/>
            <p:cNvSpPr/>
            <p:nvPr/>
          </p:nvSpPr>
          <p:spPr>
            <a:xfrm>
              <a:off x="4527725" y="4083375"/>
              <a:ext cx="258800" cy="177975"/>
            </a:xfrm>
            <a:custGeom>
              <a:avLst/>
              <a:gdLst/>
              <a:ahLst/>
              <a:cxnLst/>
              <a:rect l="l" t="t" r="r" b="b"/>
              <a:pathLst>
                <a:path w="10352" h="7119" extrusionOk="0">
                  <a:moveTo>
                    <a:pt x="1429" y="0"/>
                  </a:moveTo>
                  <a:lnTo>
                    <a:pt x="1429" y="0"/>
                  </a:lnTo>
                  <a:cubicBezTo>
                    <a:pt x="0" y="6366"/>
                    <a:pt x="5239" y="7118"/>
                    <a:pt x="5239" y="7118"/>
                  </a:cubicBezTo>
                  <a:cubicBezTo>
                    <a:pt x="5239" y="7118"/>
                    <a:pt x="10351" y="3985"/>
                    <a:pt x="6943" y="3559"/>
                  </a:cubicBezTo>
                  <a:cubicBezTo>
                    <a:pt x="3509" y="3133"/>
                    <a:pt x="1429" y="1"/>
                    <a:pt x="14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9"/>
            <p:cNvSpPr/>
            <p:nvPr/>
          </p:nvSpPr>
          <p:spPr>
            <a:xfrm>
              <a:off x="4547775" y="4074600"/>
              <a:ext cx="191750" cy="190500"/>
            </a:xfrm>
            <a:custGeom>
              <a:avLst/>
              <a:gdLst/>
              <a:ahLst/>
              <a:cxnLst/>
              <a:rect l="l" t="t" r="r" b="b"/>
              <a:pathLst>
                <a:path w="7670" h="7620" extrusionOk="0">
                  <a:moveTo>
                    <a:pt x="702" y="702"/>
                  </a:moveTo>
                  <a:cubicBezTo>
                    <a:pt x="1304" y="1479"/>
                    <a:pt x="3259" y="3710"/>
                    <a:pt x="6116" y="4061"/>
                  </a:cubicBezTo>
                  <a:cubicBezTo>
                    <a:pt x="6542" y="4111"/>
                    <a:pt x="7093" y="4261"/>
                    <a:pt x="7143" y="4562"/>
                  </a:cubicBezTo>
                  <a:cubicBezTo>
                    <a:pt x="7294" y="5239"/>
                    <a:pt x="5564" y="6592"/>
                    <a:pt x="4386" y="7319"/>
                  </a:cubicBezTo>
                  <a:cubicBezTo>
                    <a:pt x="4086" y="7269"/>
                    <a:pt x="2406" y="6868"/>
                    <a:pt x="1354" y="5364"/>
                  </a:cubicBezTo>
                  <a:cubicBezTo>
                    <a:pt x="552" y="4186"/>
                    <a:pt x="326" y="2632"/>
                    <a:pt x="702" y="702"/>
                  </a:cubicBezTo>
                  <a:close/>
                  <a:moveTo>
                    <a:pt x="552" y="0"/>
                  </a:moveTo>
                  <a:lnTo>
                    <a:pt x="477" y="326"/>
                  </a:lnTo>
                  <a:cubicBezTo>
                    <a:pt x="0" y="2482"/>
                    <a:pt x="226" y="4236"/>
                    <a:pt x="1128" y="5539"/>
                  </a:cubicBezTo>
                  <a:cubicBezTo>
                    <a:pt x="2331" y="7294"/>
                    <a:pt x="4311" y="7595"/>
                    <a:pt x="4411" y="7620"/>
                  </a:cubicBezTo>
                  <a:lnTo>
                    <a:pt x="4462" y="7620"/>
                  </a:lnTo>
                  <a:lnTo>
                    <a:pt x="4512" y="7595"/>
                  </a:lnTo>
                  <a:cubicBezTo>
                    <a:pt x="4838" y="7394"/>
                    <a:pt x="7670" y="5615"/>
                    <a:pt x="7444" y="4512"/>
                  </a:cubicBezTo>
                  <a:cubicBezTo>
                    <a:pt x="7344" y="4111"/>
                    <a:pt x="6943" y="3860"/>
                    <a:pt x="6141" y="3760"/>
                  </a:cubicBezTo>
                  <a:cubicBezTo>
                    <a:pt x="2833" y="3359"/>
                    <a:pt x="777" y="301"/>
                    <a:pt x="752" y="276"/>
                  </a:cubicBezTo>
                  <a:lnTo>
                    <a:pt x="5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9"/>
            <p:cNvSpPr/>
            <p:nvPr/>
          </p:nvSpPr>
          <p:spPr>
            <a:xfrm>
              <a:off x="5106675" y="4083375"/>
              <a:ext cx="258175" cy="177975"/>
            </a:xfrm>
            <a:custGeom>
              <a:avLst/>
              <a:gdLst/>
              <a:ahLst/>
              <a:cxnLst/>
              <a:rect l="l" t="t" r="r" b="b"/>
              <a:pathLst>
                <a:path w="10327" h="7119" extrusionOk="0">
                  <a:moveTo>
                    <a:pt x="8898" y="0"/>
                  </a:moveTo>
                  <a:cubicBezTo>
                    <a:pt x="8898" y="1"/>
                    <a:pt x="6817" y="3133"/>
                    <a:pt x="3409" y="3559"/>
                  </a:cubicBezTo>
                  <a:cubicBezTo>
                    <a:pt x="0" y="3985"/>
                    <a:pt x="5113" y="7118"/>
                    <a:pt x="5113" y="7118"/>
                  </a:cubicBezTo>
                  <a:cubicBezTo>
                    <a:pt x="5113" y="7118"/>
                    <a:pt x="10326" y="6366"/>
                    <a:pt x="88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9"/>
            <p:cNvSpPr/>
            <p:nvPr/>
          </p:nvSpPr>
          <p:spPr>
            <a:xfrm>
              <a:off x="5153050" y="4074600"/>
              <a:ext cx="191750" cy="190500"/>
            </a:xfrm>
            <a:custGeom>
              <a:avLst/>
              <a:gdLst/>
              <a:ahLst/>
              <a:cxnLst/>
              <a:rect l="l" t="t" r="r" b="b"/>
              <a:pathLst>
                <a:path w="7670" h="7620" extrusionOk="0">
                  <a:moveTo>
                    <a:pt x="6968" y="702"/>
                  </a:moveTo>
                  <a:lnTo>
                    <a:pt x="6968" y="702"/>
                  </a:lnTo>
                  <a:cubicBezTo>
                    <a:pt x="7343" y="2632"/>
                    <a:pt x="7118" y="4186"/>
                    <a:pt x="6316" y="5364"/>
                  </a:cubicBezTo>
                  <a:cubicBezTo>
                    <a:pt x="5288" y="6868"/>
                    <a:pt x="3609" y="7269"/>
                    <a:pt x="3283" y="7319"/>
                  </a:cubicBezTo>
                  <a:cubicBezTo>
                    <a:pt x="2130" y="6592"/>
                    <a:pt x="376" y="5239"/>
                    <a:pt x="526" y="4562"/>
                  </a:cubicBezTo>
                  <a:cubicBezTo>
                    <a:pt x="602" y="4261"/>
                    <a:pt x="1128" y="4111"/>
                    <a:pt x="1579" y="4061"/>
                  </a:cubicBezTo>
                  <a:cubicBezTo>
                    <a:pt x="4411" y="3710"/>
                    <a:pt x="6366" y="1479"/>
                    <a:pt x="6968" y="702"/>
                  </a:cubicBezTo>
                  <a:close/>
                  <a:moveTo>
                    <a:pt x="7118" y="0"/>
                  </a:moveTo>
                  <a:lnTo>
                    <a:pt x="6942" y="276"/>
                  </a:lnTo>
                  <a:cubicBezTo>
                    <a:pt x="6917" y="301"/>
                    <a:pt x="4837" y="3359"/>
                    <a:pt x="1529" y="3760"/>
                  </a:cubicBezTo>
                  <a:cubicBezTo>
                    <a:pt x="752" y="3860"/>
                    <a:pt x="326" y="4111"/>
                    <a:pt x="251" y="4512"/>
                  </a:cubicBezTo>
                  <a:cubicBezTo>
                    <a:pt x="0" y="5615"/>
                    <a:pt x="2857" y="7394"/>
                    <a:pt x="3183" y="7595"/>
                  </a:cubicBezTo>
                  <a:lnTo>
                    <a:pt x="3233" y="7620"/>
                  </a:lnTo>
                  <a:lnTo>
                    <a:pt x="3283" y="7620"/>
                  </a:lnTo>
                  <a:cubicBezTo>
                    <a:pt x="3359" y="7595"/>
                    <a:pt x="5364" y="7294"/>
                    <a:pt x="6567" y="5539"/>
                  </a:cubicBezTo>
                  <a:cubicBezTo>
                    <a:pt x="7469" y="4236"/>
                    <a:pt x="7669" y="2482"/>
                    <a:pt x="7193" y="326"/>
                  </a:cubicBezTo>
                  <a:lnTo>
                    <a:pt x="71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9"/>
            <p:cNvSpPr/>
            <p:nvPr/>
          </p:nvSpPr>
          <p:spPr>
            <a:xfrm>
              <a:off x="4511425" y="4119725"/>
              <a:ext cx="879725" cy="743750"/>
            </a:xfrm>
            <a:custGeom>
              <a:avLst/>
              <a:gdLst/>
              <a:ahLst/>
              <a:cxnLst/>
              <a:rect l="l" t="t" r="r" b="b"/>
              <a:pathLst>
                <a:path w="35189" h="29750" extrusionOk="0">
                  <a:moveTo>
                    <a:pt x="17595" y="0"/>
                  </a:moveTo>
                  <a:cubicBezTo>
                    <a:pt x="7871" y="0"/>
                    <a:pt x="1" y="6667"/>
                    <a:pt x="1" y="14887"/>
                  </a:cubicBezTo>
                  <a:cubicBezTo>
                    <a:pt x="1" y="23083"/>
                    <a:pt x="7871" y="29750"/>
                    <a:pt x="17595" y="29750"/>
                  </a:cubicBezTo>
                  <a:cubicBezTo>
                    <a:pt x="27319" y="29750"/>
                    <a:pt x="35189" y="23083"/>
                    <a:pt x="35189" y="14887"/>
                  </a:cubicBezTo>
                  <a:cubicBezTo>
                    <a:pt x="35189" y="6667"/>
                    <a:pt x="27319" y="0"/>
                    <a:pt x="17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9"/>
            <p:cNvSpPr/>
            <p:nvPr/>
          </p:nvSpPr>
          <p:spPr>
            <a:xfrm>
              <a:off x="4502650" y="4116800"/>
              <a:ext cx="891650" cy="749825"/>
            </a:xfrm>
            <a:custGeom>
              <a:avLst/>
              <a:gdLst/>
              <a:ahLst/>
              <a:cxnLst/>
              <a:rect l="l" t="t" r="r" b="b"/>
              <a:pathLst>
                <a:path w="35666" h="29993" extrusionOk="0">
                  <a:moveTo>
                    <a:pt x="17977" y="251"/>
                  </a:moveTo>
                  <a:cubicBezTo>
                    <a:pt x="19149" y="251"/>
                    <a:pt x="20322" y="349"/>
                    <a:pt x="21480" y="543"/>
                  </a:cubicBezTo>
                  <a:cubicBezTo>
                    <a:pt x="24813" y="1120"/>
                    <a:pt x="28021" y="2548"/>
                    <a:pt x="30578" y="4804"/>
                  </a:cubicBezTo>
                  <a:cubicBezTo>
                    <a:pt x="32908" y="6859"/>
                    <a:pt x="34638" y="9616"/>
                    <a:pt x="35214" y="12724"/>
                  </a:cubicBezTo>
                  <a:cubicBezTo>
                    <a:pt x="35339" y="13475"/>
                    <a:pt x="35415" y="14227"/>
                    <a:pt x="35415" y="15004"/>
                  </a:cubicBezTo>
                  <a:cubicBezTo>
                    <a:pt x="35415" y="18137"/>
                    <a:pt x="34212" y="21170"/>
                    <a:pt x="32182" y="23551"/>
                  </a:cubicBezTo>
                  <a:cubicBezTo>
                    <a:pt x="30026" y="26082"/>
                    <a:pt x="27094" y="27887"/>
                    <a:pt x="23936" y="28864"/>
                  </a:cubicBezTo>
                  <a:cubicBezTo>
                    <a:pt x="21988" y="29453"/>
                    <a:pt x="19954" y="29751"/>
                    <a:pt x="17926" y="29751"/>
                  </a:cubicBezTo>
                  <a:cubicBezTo>
                    <a:pt x="16327" y="29751"/>
                    <a:pt x="14731" y="29566"/>
                    <a:pt x="13184" y="29190"/>
                  </a:cubicBezTo>
                  <a:cubicBezTo>
                    <a:pt x="9926" y="28413"/>
                    <a:pt x="6843" y="26784"/>
                    <a:pt x="4487" y="24378"/>
                  </a:cubicBezTo>
                  <a:cubicBezTo>
                    <a:pt x="2282" y="22147"/>
                    <a:pt x="803" y="19265"/>
                    <a:pt x="527" y="16132"/>
                  </a:cubicBezTo>
                  <a:cubicBezTo>
                    <a:pt x="252" y="12999"/>
                    <a:pt x="1179" y="9917"/>
                    <a:pt x="2983" y="7360"/>
                  </a:cubicBezTo>
                  <a:cubicBezTo>
                    <a:pt x="4913" y="4703"/>
                    <a:pt x="7695" y="2724"/>
                    <a:pt x="10753" y="1546"/>
                  </a:cubicBezTo>
                  <a:cubicBezTo>
                    <a:pt x="13061" y="680"/>
                    <a:pt x="15518" y="251"/>
                    <a:pt x="17977" y="251"/>
                  </a:cubicBezTo>
                  <a:close/>
                  <a:moveTo>
                    <a:pt x="17963" y="1"/>
                  </a:moveTo>
                  <a:cubicBezTo>
                    <a:pt x="16328" y="1"/>
                    <a:pt x="14694" y="191"/>
                    <a:pt x="13109" y="568"/>
                  </a:cubicBezTo>
                  <a:cubicBezTo>
                    <a:pt x="9800" y="1370"/>
                    <a:pt x="6668" y="2999"/>
                    <a:pt x="4287" y="5455"/>
                  </a:cubicBezTo>
                  <a:cubicBezTo>
                    <a:pt x="2081" y="7711"/>
                    <a:pt x="577" y="10643"/>
                    <a:pt x="277" y="13801"/>
                  </a:cubicBezTo>
                  <a:cubicBezTo>
                    <a:pt x="1" y="16984"/>
                    <a:pt x="928" y="20167"/>
                    <a:pt x="2783" y="22749"/>
                  </a:cubicBezTo>
                  <a:cubicBezTo>
                    <a:pt x="4713" y="25455"/>
                    <a:pt x="7520" y="27461"/>
                    <a:pt x="10602" y="28638"/>
                  </a:cubicBezTo>
                  <a:cubicBezTo>
                    <a:pt x="12936" y="29541"/>
                    <a:pt x="15442" y="29992"/>
                    <a:pt x="17942" y="29992"/>
                  </a:cubicBezTo>
                  <a:cubicBezTo>
                    <a:pt x="19121" y="29992"/>
                    <a:pt x="20298" y="29892"/>
                    <a:pt x="21455" y="29691"/>
                  </a:cubicBezTo>
                  <a:cubicBezTo>
                    <a:pt x="24863" y="29115"/>
                    <a:pt x="28146" y="27661"/>
                    <a:pt x="30728" y="25380"/>
                  </a:cubicBezTo>
                  <a:cubicBezTo>
                    <a:pt x="33109" y="23275"/>
                    <a:pt x="34888" y="20468"/>
                    <a:pt x="35440" y="17310"/>
                  </a:cubicBezTo>
                  <a:cubicBezTo>
                    <a:pt x="35590" y="16558"/>
                    <a:pt x="35665" y="15781"/>
                    <a:pt x="35665" y="15004"/>
                  </a:cubicBezTo>
                  <a:cubicBezTo>
                    <a:pt x="35665" y="11821"/>
                    <a:pt x="34437" y="8764"/>
                    <a:pt x="32407" y="6333"/>
                  </a:cubicBezTo>
                  <a:cubicBezTo>
                    <a:pt x="30252" y="3751"/>
                    <a:pt x="27269" y="1922"/>
                    <a:pt x="24061" y="919"/>
                  </a:cubicBezTo>
                  <a:cubicBezTo>
                    <a:pt x="22090" y="304"/>
                    <a:pt x="20025" y="1"/>
                    <a:pt x="17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9"/>
            <p:cNvSpPr/>
            <p:nvPr/>
          </p:nvSpPr>
          <p:spPr>
            <a:xfrm>
              <a:off x="4579100" y="4151050"/>
              <a:ext cx="744400" cy="532600"/>
            </a:xfrm>
            <a:custGeom>
              <a:avLst/>
              <a:gdLst/>
              <a:ahLst/>
              <a:cxnLst/>
              <a:rect l="l" t="t" r="r" b="b"/>
              <a:pathLst>
                <a:path w="29776" h="21304" extrusionOk="0">
                  <a:moveTo>
                    <a:pt x="14888" y="0"/>
                  </a:moveTo>
                  <a:cubicBezTo>
                    <a:pt x="6667" y="0"/>
                    <a:pt x="1" y="4762"/>
                    <a:pt x="1" y="10652"/>
                  </a:cubicBezTo>
                  <a:cubicBezTo>
                    <a:pt x="1" y="16517"/>
                    <a:pt x="6667" y="21304"/>
                    <a:pt x="14888" y="21304"/>
                  </a:cubicBezTo>
                  <a:cubicBezTo>
                    <a:pt x="23108" y="21304"/>
                    <a:pt x="29775" y="16517"/>
                    <a:pt x="29775" y="10652"/>
                  </a:cubicBezTo>
                  <a:cubicBezTo>
                    <a:pt x="29775" y="4762"/>
                    <a:pt x="23108" y="0"/>
                    <a:pt x="14888" y="0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9"/>
            <p:cNvSpPr/>
            <p:nvPr/>
          </p:nvSpPr>
          <p:spPr>
            <a:xfrm>
              <a:off x="5064075" y="4352425"/>
              <a:ext cx="305150" cy="181850"/>
            </a:xfrm>
            <a:custGeom>
              <a:avLst/>
              <a:gdLst/>
              <a:ahLst/>
              <a:cxnLst/>
              <a:rect l="l" t="t" r="r" b="b"/>
              <a:pathLst>
                <a:path w="12206" h="7274" extrusionOk="0">
                  <a:moveTo>
                    <a:pt x="8529" y="1"/>
                  </a:moveTo>
                  <a:cubicBezTo>
                    <a:pt x="7447" y="1"/>
                    <a:pt x="6186" y="251"/>
                    <a:pt x="4912" y="767"/>
                  </a:cubicBezTo>
                  <a:cubicBezTo>
                    <a:pt x="1905" y="2020"/>
                    <a:pt x="0" y="4301"/>
                    <a:pt x="652" y="5880"/>
                  </a:cubicBezTo>
                  <a:cubicBezTo>
                    <a:pt x="1030" y="6796"/>
                    <a:pt x="2183" y="7273"/>
                    <a:pt x="3672" y="7273"/>
                  </a:cubicBezTo>
                  <a:cubicBezTo>
                    <a:pt x="4750" y="7273"/>
                    <a:pt x="6005" y="7023"/>
                    <a:pt x="7268" y="6507"/>
                  </a:cubicBezTo>
                  <a:cubicBezTo>
                    <a:pt x="10276" y="5279"/>
                    <a:pt x="12206" y="2973"/>
                    <a:pt x="11554" y="1394"/>
                  </a:cubicBezTo>
                  <a:cubicBezTo>
                    <a:pt x="11176" y="478"/>
                    <a:pt x="10023" y="1"/>
                    <a:pt x="85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9"/>
            <p:cNvSpPr/>
            <p:nvPr/>
          </p:nvSpPr>
          <p:spPr>
            <a:xfrm>
              <a:off x="5070950" y="4349375"/>
              <a:ext cx="292650" cy="188200"/>
            </a:xfrm>
            <a:custGeom>
              <a:avLst/>
              <a:gdLst/>
              <a:ahLst/>
              <a:cxnLst/>
              <a:rect l="l" t="t" r="r" b="b"/>
              <a:pathLst>
                <a:path w="11706" h="7528" extrusionOk="0">
                  <a:moveTo>
                    <a:pt x="8242" y="243"/>
                  </a:moveTo>
                  <a:cubicBezTo>
                    <a:pt x="8494" y="243"/>
                    <a:pt x="8746" y="257"/>
                    <a:pt x="8998" y="288"/>
                  </a:cubicBezTo>
                  <a:cubicBezTo>
                    <a:pt x="9827" y="385"/>
                    <a:pt x="10751" y="720"/>
                    <a:pt x="11147" y="1522"/>
                  </a:cubicBezTo>
                  <a:lnTo>
                    <a:pt x="11147" y="1522"/>
                  </a:lnTo>
                  <a:cubicBezTo>
                    <a:pt x="11146" y="1536"/>
                    <a:pt x="11149" y="1550"/>
                    <a:pt x="11154" y="1566"/>
                  </a:cubicBezTo>
                  <a:cubicBezTo>
                    <a:pt x="11404" y="2193"/>
                    <a:pt x="11229" y="2869"/>
                    <a:pt x="10903" y="3446"/>
                  </a:cubicBezTo>
                  <a:cubicBezTo>
                    <a:pt x="10452" y="4248"/>
                    <a:pt x="9750" y="4874"/>
                    <a:pt x="9023" y="5401"/>
                  </a:cubicBezTo>
                  <a:cubicBezTo>
                    <a:pt x="8071" y="6052"/>
                    <a:pt x="6993" y="6553"/>
                    <a:pt x="5891" y="6879"/>
                  </a:cubicBezTo>
                  <a:cubicBezTo>
                    <a:pt x="5107" y="7128"/>
                    <a:pt x="4265" y="7274"/>
                    <a:pt x="3432" y="7274"/>
                  </a:cubicBezTo>
                  <a:cubicBezTo>
                    <a:pt x="3172" y="7274"/>
                    <a:pt x="2914" y="7260"/>
                    <a:pt x="2658" y="7230"/>
                  </a:cubicBezTo>
                  <a:cubicBezTo>
                    <a:pt x="1906" y="7155"/>
                    <a:pt x="1028" y="6879"/>
                    <a:pt x="602" y="6177"/>
                  </a:cubicBezTo>
                  <a:cubicBezTo>
                    <a:pt x="226" y="5601"/>
                    <a:pt x="352" y="4874"/>
                    <a:pt x="627" y="4298"/>
                  </a:cubicBezTo>
                  <a:cubicBezTo>
                    <a:pt x="1028" y="3496"/>
                    <a:pt x="1655" y="2869"/>
                    <a:pt x="2357" y="2343"/>
                  </a:cubicBezTo>
                  <a:cubicBezTo>
                    <a:pt x="3234" y="1666"/>
                    <a:pt x="4262" y="1140"/>
                    <a:pt x="5314" y="764"/>
                  </a:cubicBezTo>
                  <a:cubicBezTo>
                    <a:pt x="6255" y="464"/>
                    <a:pt x="7243" y="243"/>
                    <a:pt x="8242" y="243"/>
                  </a:cubicBezTo>
                  <a:close/>
                  <a:moveTo>
                    <a:pt x="8250" y="1"/>
                  </a:moveTo>
                  <a:cubicBezTo>
                    <a:pt x="7571" y="1"/>
                    <a:pt x="6892" y="108"/>
                    <a:pt x="6242" y="263"/>
                  </a:cubicBezTo>
                  <a:cubicBezTo>
                    <a:pt x="5013" y="538"/>
                    <a:pt x="3810" y="1065"/>
                    <a:pt x="2758" y="1741"/>
                  </a:cubicBezTo>
                  <a:cubicBezTo>
                    <a:pt x="1931" y="2293"/>
                    <a:pt x="1179" y="2944"/>
                    <a:pt x="653" y="3771"/>
                  </a:cubicBezTo>
                  <a:cubicBezTo>
                    <a:pt x="252" y="4373"/>
                    <a:pt x="1" y="5125"/>
                    <a:pt x="176" y="5827"/>
                  </a:cubicBezTo>
                  <a:cubicBezTo>
                    <a:pt x="377" y="6578"/>
                    <a:pt x="1054" y="7055"/>
                    <a:pt x="1755" y="7280"/>
                  </a:cubicBezTo>
                  <a:cubicBezTo>
                    <a:pt x="2269" y="7460"/>
                    <a:pt x="2815" y="7528"/>
                    <a:pt x="3363" y="7528"/>
                  </a:cubicBezTo>
                  <a:cubicBezTo>
                    <a:pt x="3886" y="7528"/>
                    <a:pt x="4412" y="7466"/>
                    <a:pt x="4913" y="7381"/>
                  </a:cubicBezTo>
                  <a:cubicBezTo>
                    <a:pt x="6166" y="7155"/>
                    <a:pt x="7369" y="6679"/>
                    <a:pt x="8472" y="6027"/>
                  </a:cubicBezTo>
                  <a:cubicBezTo>
                    <a:pt x="9424" y="5476"/>
                    <a:pt x="10352" y="4724"/>
                    <a:pt x="10978" y="3797"/>
                  </a:cubicBezTo>
                  <a:cubicBezTo>
                    <a:pt x="11404" y="3120"/>
                    <a:pt x="11705" y="2268"/>
                    <a:pt x="11404" y="1491"/>
                  </a:cubicBezTo>
                  <a:cubicBezTo>
                    <a:pt x="11395" y="1472"/>
                    <a:pt x="11384" y="1457"/>
                    <a:pt x="11371" y="1445"/>
                  </a:cubicBezTo>
                  <a:lnTo>
                    <a:pt x="11371" y="1445"/>
                  </a:lnTo>
                  <a:cubicBezTo>
                    <a:pt x="11040" y="682"/>
                    <a:pt x="10270" y="311"/>
                    <a:pt x="9500" y="137"/>
                  </a:cubicBezTo>
                  <a:cubicBezTo>
                    <a:pt x="9088" y="42"/>
                    <a:pt x="8669" y="1"/>
                    <a:pt x="8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9"/>
            <p:cNvSpPr/>
            <p:nvPr/>
          </p:nvSpPr>
          <p:spPr>
            <a:xfrm>
              <a:off x="5139875" y="4377000"/>
              <a:ext cx="154175" cy="135750"/>
            </a:xfrm>
            <a:custGeom>
              <a:avLst/>
              <a:gdLst/>
              <a:ahLst/>
              <a:cxnLst/>
              <a:rect l="l" t="t" r="r" b="b"/>
              <a:pathLst>
                <a:path w="6167" h="5430" extrusionOk="0">
                  <a:moveTo>
                    <a:pt x="3097" y="1"/>
                  </a:moveTo>
                  <a:cubicBezTo>
                    <a:pt x="2749" y="1"/>
                    <a:pt x="2396" y="68"/>
                    <a:pt x="2056" y="210"/>
                  </a:cubicBezTo>
                  <a:cubicBezTo>
                    <a:pt x="677" y="762"/>
                    <a:pt x="1" y="2366"/>
                    <a:pt x="577" y="3744"/>
                  </a:cubicBezTo>
                  <a:cubicBezTo>
                    <a:pt x="1014" y="4788"/>
                    <a:pt x="2024" y="5429"/>
                    <a:pt x="3088" y="5429"/>
                  </a:cubicBezTo>
                  <a:cubicBezTo>
                    <a:pt x="3429" y="5429"/>
                    <a:pt x="3776" y="5363"/>
                    <a:pt x="4111" y="5223"/>
                  </a:cubicBezTo>
                  <a:cubicBezTo>
                    <a:pt x="5515" y="4646"/>
                    <a:pt x="6166" y="3067"/>
                    <a:pt x="5590" y="1689"/>
                  </a:cubicBezTo>
                  <a:cubicBezTo>
                    <a:pt x="5174" y="631"/>
                    <a:pt x="4161" y="1"/>
                    <a:pt x="3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9"/>
            <p:cNvSpPr/>
            <p:nvPr/>
          </p:nvSpPr>
          <p:spPr>
            <a:xfrm>
              <a:off x="5138000" y="4392575"/>
              <a:ext cx="48900" cy="43275"/>
            </a:xfrm>
            <a:custGeom>
              <a:avLst/>
              <a:gdLst/>
              <a:ahLst/>
              <a:cxnLst/>
              <a:rect l="l" t="t" r="r" b="b"/>
              <a:pathLst>
                <a:path w="1956" h="1731" extrusionOk="0">
                  <a:moveTo>
                    <a:pt x="971" y="0"/>
                  </a:moveTo>
                  <a:cubicBezTo>
                    <a:pt x="864" y="0"/>
                    <a:pt x="756" y="21"/>
                    <a:pt x="652" y="64"/>
                  </a:cubicBezTo>
                  <a:cubicBezTo>
                    <a:pt x="201" y="239"/>
                    <a:pt x="1" y="740"/>
                    <a:pt x="176" y="1191"/>
                  </a:cubicBezTo>
                  <a:cubicBezTo>
                    <a:pt x="309" y="1533"/>
                    <a:pt x="628" y="1731"/>
                    <a:pt x="971" y="1731"/>
                  </a:cubicBezTo>
                  <a:cubicBezTo>
                    <a:pt x="1081" y="1731"/>
                    <a:pt x="1194" y="1710"/>
                    <a:pt x="1304" y="1668"/>
                  </a:cubicBezTo>
                  <a:cubicBezTo>
                    <a:pt x="1755" y="1492"/>
                    <a:pt x="1955" y="966"/>
                    <a:pt x="1780" y="540"/>
                  </a:cubicBezTo>
                  <a:cubicBezTo>
                    <a:pt x="1628" y="198"/>
                    <a:pt x="1304" y="0"/>
                    <a:pt x="9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9"/>
            <p:cNvSpPr/>
            <p:nvPr/>
          </p:nvSpPr>
          <p:spPr>
            <a:xfrm>
              <a:off x="4539625" y="4352425"/>
              <a:ext cx="305800" cy="181850"/>
            </a:xfrm>
            <a:custGeom>
              <a:avLst/>
              <a:gdLst/>
              <a:ahLst/>
              <a:cxnLst/>
              <a:rect l="l" t="t" r="r" b="b"/>
              <a:pathLst>
                <a:path w="12232" h="7274" extrusionOk="0">
                  <a:moveTo>
                    <a:pt x="3688" y="1"/>
                  </a:moveTo>
                  <a:cubicBezTo>
                    <a:pt x="2192" y="1"/>
                    <a:pt x="1030" y="478"/>
                    <a:pt x="652" y="1394"/>
                  </a:cubicBezTo>
                  <a:cubicBezTo>
                    <a:pt x="1" y="2973"/>
                    <a:pt x="1930" y="5279"/>
                    <a:pt x="4938" y="6507"/>
                  </a:cubicBezTo>
                  <a:cubicBezTo>
                    <a:pt x="6201" y="7023"/>
                    <a:pt x="7460" y="7273"/>
                    <a:pt x="8544" y="7273"/>
                  </a:cubicBezTo>
                  <a:cubicBezTo>
                    <a:pt x="10040" y="7273"/>
                    <a:pt x="11202" y="6796"/>
                    <a:pt x="11580" y="5880"/>
                  </a:cubicBezTo>
                  <a:cubicBezTo>
                    <a:pt x="12231" y="4301"/>
                    <a:pt x="10301" y="2020"/>
                    <a:pt x="7294" y="767"/>
                  </a:cubicBezTo>
                  <a:cubicBezTo>
                    <a:pt x="6030" y="251"/>
                    <a:pt x="4771" y="1"/>
                    <a:pt x="36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9"/>
            <p:cNvSpPr/>
            <p:nvPr/>
          </p:nvSpPr>
          <p:spPr>
            <a:xfrm>
              <a:off x="4537475" y="4349425"/>
              <a:ext cx="300425" cy="188200"/>
            </a:xfrm>
            <a:custGeom>
              <a:avLst/>
              <a:gdLst/>
              <a:ahLst/>
              <a:cxnLst/>
              <a:rect l="l" t="t" r="r" b="b"/>
              <a:pathLst>
                <a:path w="12017" h="7528" extrusionOk="0">
                  <a:moveTo>
                    <a:pt x="3805" y="243"/>
                  </a:moveTo>
                  <a:cubicBezTo>
                    <a:pt x="4485" y="243"/>
                    <a:pt x="5163" y="352"/>
                    <a:pt x="5801" y="511"/>
                  </a:cubicBezTo>
                  <a:cubicBezTo>
                    <a:pt x="6954" y="787"/>
                    <a:pt x="8057" y="1263"/>
                    <a:pt x="9059" y="1890"/>
                  </a:cubicBezTo>
                  <a:cubicBezTo>
                    <a:pt x="9836" y="2391"/>
                    <a:pt x="10588" y="3018"/>
                    <a:pt x="11114" y="3820"/>
                  </a:cubicBezTo>
                  <a:cubicBezTo>
                    <a:pt x="11490" y="4371"/>
                    <a:pt x="11791" y="5073"/>
                    <a:pt x="11616" y="5749"/>
                  </a:cubicBezTo>
                  <a:cubicBezTo>
                    <a:pt x="11415" y="6476"/>
                    <a:pt x="10738" y="6902"/>
                    <a:pt x="10037" y="7103"/>
                  </a:cubicBezTo>
                  <a:cubicBezTo>
                    <a:pt x="9574" y="7230"/>
                    <a:pt x="9096" y="7282"/>
                    <a:pt x="8616" y="7282"/>
                  </a:cubicBezTo>
                  <a:cubicBezTo>
                    <a:pt x="8056" y="7282"/>
                    <a:pt x="7494" y="7211"/>
                    <a:pt x="6954" y="7103"/>
                  </a:cubicBezTo>
                  <a:cubicBezTo>
                    <a:pt x="5801" y="6852"/>
                    <a:pt x="4698" y="6426"/>
                    <a:pt x="3671" y="5825"/>
                  </a:cubicBezTo>
                  <a:cubicBezTo>
                    <a:pt x="2768" y="5273"/>
                    <a:pt x="1891" y="4597"/>
                    <a:pt x="1290" y="3719"/>
                  </a:cubicBezTo>
                  <a:cubicBezTo>
                    <a:pt x="864" y="3093"/>
                    <a:pt x="563" y="2291"/>
                    <a:pt x="864" y="1564"/>
                  </a:cubicBezTo>
                  <a:cubicBezTo>
                    <a:pt x="869" y="1549"/>
                    <a:pt x="871" y="1534"/>
                    <a:pt x="871" y="1521"/>
                  </a:cubicBezTo>
                  <a:lnTo>
                    <a:pt x="871" y="1521"/>
                  </a:lnTo>
                  <a:cubicBezTo>
                    <a:pt x="1212" y="840"/>
                    <a:pt x="1939" y="507"/>
                    <a:pt x="2643" y="361"/>
                  </a:cubicBezTo>
                  <a:cubicBezTo>
                    <a:pt x="3026" y="279"/>
                    <a:pt x="3416" y="243"/>
                    <a:pt x="3805" y="243"/>
                  </a:cubicBezTo>
                  <a:close/>
                  <a:moveTo>
                    <a:pt x="3782" y="0"/>
                  </a:moveTo>
                  <a:cubicBezTo>
                    <a:pt x="3477" y="0"/>
                    <a:pt x="3171" y="19"/>
                    <a:pt x="2869" y="60"/>
                  </a:cubicBezTo>
                  <a:cubicBezTo>
                    <a:pt x="1991" y="185"/>
                    <a:pt x="1014" y="586"/>
                    <a:pt x="638" y="1464"/>
                  </a:cubicBezTo>
                  <a:cubicBezTo>
                    <a:pt x="633" y="1479"/>
                    <a:pt x="630" y="1494"/>
                    <a:pt x="630" y="1509"/>
                  </a:cubicBezTo>
                  <a:lnTo>
                    <a:pt x="630" y="1509"/>
                  </a:lnTo>
                  <a:cubicBezTo>
                    <a:pt x="0" y="3106"/>
                    <a:pt x="1670" y="4725"/>
                    <a:pt x="2818" y="5549"/>
                  </a:cubicBezTo>
                  <a:cubicBezTo>
                    <a:pt x="3846" y="6276"/>
                    <a:pt x="4999" y="6827"/>
                    <a:pt x="6202" y="7153"/>
                  </a:cubicBezTo>
                  <a:cubicBezTo>
                    <a:pt x="6969" y="7385"/>
                    <a:pt x="7786" y="7528"/>
                    <a:pt x="8601" y="7528"/>
                  </a:cubicBezTo>
                  <a:cubicBezTo>
                    <a:pt x="8931" y="7528"/>
                    <a:pt x="9260" y="7504"/>
                    <a:pt x="9585" y="7454"/>
                  </a:cubicBezTo>
                  <a:cubicBezTo>
                    <a:pt x="10387" y="7328"/>
                    <a:pt x="11240" y="7003"/>
                    <a:pt x="11666" y="6276"/>
                  </a:cubicBezTo>
                  <a:cubicBezTo>
                    <a:pt x="12017" y="5674"/>
                    <a:pt x="11941" y="4922"/>
                    <a:pt x="11666" y="4296"/>
                  </a:cubicBezTo>
                  <a:cubicBezTo>
                    <a:pt x="11290" y="3469"/>
                    <a:pt x="10613" y="2767"/>
                    <a:pt x="9886" y="2191"/>
                  </a:cubicBezTo>
                  <a:cubicBezTo>
                    <a:pt x="8959" y="1464"/>
                    <a:pt x="7881" y="912"/>
                    <a:pt x="6753" y="536"/>
                  </a:cubicBezTo>
                  <a:cubicBezTo>
                    <a:pt x="5810" y="209"/>
                    <a:pt x="4794" y="0"/>
                    <a:pt x="3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9"/>
            <p:cNvSpPr/>
            <p:nvPr/>
          </p:nvSpPr>
          <p:spPr>
            <a:xfrm>
              <a:off x="4623600" y="4377000"/>
              <a:ext cx="154150" cy="135750"/>
            </a:xfrm>
            <a:custGeom>
              <a:avLst/>
              <a:gdLst/>
              <a:ahLst/>
              <a:cxnLst/>
              <a:rect l="l" t="t" r="r" b="b"/>
              <a:pathLst>
                <a:path w="6166" h="5430" extrusionOk="0">
                  <a:moveTo>
                    <a:pt x="3093" y="1"/>
                  </a:moveTo>
                  <a:cubicBezTo>
                    <a:pt x="2747" y="1"/>
                    <a:pt x="2395" y="68"/>
                    <a:pt x="2055" y="210"/>
                  </a:cubicBezTo>
                  <a:cubicBezTo>
                    <a:pt x="652" y="762"/>
                    <a:pt x="0" y="2366"/>
                    <a:pt x="551" y="3744"/>
                  </a:cubicBezTo>
                  <a:cubicBezTo>
                    <a:pt x="988" y="4788"/>
                    <a:pt x="1999" y="5429"/>
                    <a:pt x="3073" y="5429"/>
                  </a:cubicBezTo>
                  <a:cubicBezTo>
                    <a:pt x="3418" y="5429"/>
                    <a:pt x="3769" y="5363"/>
                    <a:pt x="4110" y="5223"/>
                  </a:cubicBezTo>
                  <a:cubicBezTo>
                    <a:pt x="5489" y="4646"/>
                    <a:pt x="6165" y="3067"/>
                    <a:pt x="5589" y="1689"/>
                  </a:cubicBezTo>
                  <a:cubicBezTo>
                    <a:pt x="5155" y="631"/>
                    <a:pt x="4151" y="1"/>
                    <a:pt x="30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9"/>
            <p:cNvSpPr/>
            <p:nvPr/>
          </p:nvSpPr>
          <p:spPr>
            <a:xfrm>
              <a:off x="4621075" y="4392575"/>
              <a:ext cx="48900" cy="43275"/>
            </a:xfrm>
            <a:custGeom>
              <a:avLst/>
              <a:gdLst/>
              <a:ahLst/>
              <a:cxnLst/>
              <a:rect l="l" t="t" r="r" b="b"/>
              <a:pathLst>
                <a:path w="1956" h="1731" extrusionOk="0">
                  <a:moveTo>
                    <a:pt x="985" y="0"/>
                  </a:moveTo>
                  <a:cubicBezTo>
                    <a:pt x="875" y="0"/>
                    <a:pt x="762" y="21"/>
                    <a:pt x="652" y="64"/>
                  </a:cubicBezTo>
                  <a:cubicBezTo>
                    <a:pt x="226" y="239"/>
                    <a:pt x="1" y="740"/>
                    <a:pt x="176" y="1191"/>
                  </a:cubicBezTo>
                  <a:cubicBezTo>
                    <a:pt x="328" y="1533"/>
                    <a:pt x="652" y="1731"/>
                    <a:pt x="985" y="1731"/>
                  </a:cubicBezTo>
                  <a:cubicBezTo>
                    <a:pt x="1092" y="1731"/>
                    <a:pt x="1200" y="1710"/>
                    <a:pt x="1304" y="1668"/>
                  </a:cubicBezTo>
                  <a:cubicBezTo>
                    <a:pt x="1755" y="1492"/>
                    <a:pt x="1956" y="966"/>
                    <a:pt x="1780" y="540"/>
                  </a:cubicBezTo>
                  <a:cubicBezTo>
                    <a:pt x="1647" y="198"/>
                    <a:pt x="1328" y="0"/>
                    <a:pt x="9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9"/>
            <p:cNvSpPr/>
            <p:nvPr/>
          </p:nvSpPr>
          <p:spPr>
            <a:xfrm>
              <a:off x="4768425" y="4560375"/>
              <a:ext cx="355850" cy="101050"/>
            </a:xfrm>
            <a:custGeom>
              <a:avLst/>
              <a:gdLst/>
              <a:ahLst/>
              <a:cxnLst/>
              <a:rect l="l" t="t" r="r" b="b"/>
              <a:pathLst>
                <a:path w="14234" h="4042" extrusionOk="0">
                  <a:moveTo>
                    <a:pt x="14068" y="0"/>
                  </a:moveTo>
                  <a:cubicBezTo>
                    <a:pt x="14031" y="0"/>
                    <a:pt x="13998" y="20"/>
                    <a:pt x="13982" y="68"/>
                  </a:cubicBezTo>
                  <a:cubicBezTo>
                    <a:pt x="13129" y="1898"/>
                    <a:pt x="11250" y="3026"/>
                    <a:pt x="9370" y="3502"/>
                  </a:cubicBezTo>
                  <a:cubicBezTo>
                    <a:pt x="8589" y="3697"/>
                    <a:pt x="7773" y="3798"/>
                    <a:pt x="6957" y="3798"/>
                  </a:cubicBezTo>
                  <a:cubicBezTo>
                    <a:pt x="5467" y="3798"/>
                    <a:pt x="3973" y="3462"/>
                    <a:pt x="2678" y="2750"/>
                  </a:cubicBezTo>
                  <a:cubicBezTo>
                    <a:pt x="1701" y="2224"/>
                    <a:pt x="849" y="1497"/>
                    <a:pt x="272" y="545"/>
                  </a:cubicBezTo>
                  <a:cubicBezTo>
                    <a:pt x="250" y="508"/>
                    <a:pt x="215" y="493"/>
                    <a:pt x="179" y="493"/>
                  </a:cubicBezTo>
                  <a:cubicBezTo>
                    <a:pt x="93" y="493"/>
                    <a:pt x="1" y="581"/>
                    <a:pt x="72" y="670"/>
                  </a:cubicBezTo>
                  <a:cubicBezTo>
                    <a:pt x="1174" y="2524"/>
                    <a:pt x="3305" y="3577"/>
                    <a:pt x="5385" y="3903"/>
                  </a:cubicBezTo>
                  <a:cubicBezTo>
                    <a:pt x="5933" y="3994"/>
                    <a:pt x="6495" y="4041"/>
                    <a:pt x="7059" y="4041"/>
                  </a:cubicBezTo>
                  <a:cubicBezTo>
                    <a:pt x="8815" y="4041"/>
                    <a:pt x="10591" y="3586"/>
                    <a:pt x="12052" y="2600"/>
                  </a:cubicBezTo>
                  <a:cubicBezTo>
                    <a:pt x="12954" y="1998"/>
                    <a:pt x="13731" y="1171"/>
                    <a:pt x="14182" y="194"/>
                  </a:cubicBezTo>
                  <a:cubicBezTo>
                    <a:pt x="14233" y="91"/>
                    <a:pt x="14145" y="0"/>
                    <a:pt x="14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9"/>
            <p:cNvSpPr/>
            <p:nvPr/>
          </p:nvSpPr>
          <p:spPr>
            <a:xfrm>
              <a:off x="4706300" y="4119725"/>
              <a:ext cx="436125" cy="177400"/>
            </a:xfrm>
            <a:custGeom>
              <a:avLst/>
              <a:gdLst/>
              <a:ahLst/>
              <a:cxnLst/>
              <a:rect l="l" t="t" r="r" b="b"/>
              <a:pathLst>
                <a:path w="17445" h="7096" extrusionOk="0">
                  <a:moveTo>
                    <a:pt x="9800" y="0"/>
                  </a:moveTo>
                  <a:cubicBezTo>
                    <a:pt x="7344" y="0"/>
                    <a:pt x="4988" y="426"/>
                    <a:pt x="2857" y="1203"/>
                  </a:cubicBezTo>
                  <a:cubicBezTo>
                    <a:pt x="1203" y="2456"/>
                    <a:pt x="0" y="4035"/>
                    <a:pt x="1805" y="5338"/>
                  </a:cubicBezTo>
                  <a:cubicBezTo>
                    <a:pt x="2534" y="5877"/>
                    <a:pt x="3325" y="6092"/>
                    <a:pt x="4122" y="6092"/>
                  </a:cubicBezTo>
                  <a:cubicBezTo>
                    <a:pt x="7294" y="6092"/>
                    <a:pt x="10576" y="2683"/>
                    <a:pt x="10577" y="2682"/>
                  </a:cubicBezTo>
                  <a:lnTo>
                    <a:pt x="10577" y="2682"/>
                  </a:lnTo>
                  <a:cubicBezTo>
                    <a:pt x="10576" y="2683"/>
                    <a:pt x="7520" y="6040"/>
                    <a:pt x="10577" y="6993"/>
                  </a:cubicBezTo>
                  <a:cubicBezTo>
                    <a:pt x="10801" y="7063"/>
                    <a:pt x="11035" y="7096"/>
                    <a:pt x="11276" y="7096"/>
                  </a:cubicBezTo>
                  <a:cubicBezTo>
                    <a:pt x="13700" y="7096"/>
                    <a:pt x="16806" y="3758"/>
                    <a:pt x="17444" y="1479"/>
                  </a:cubicBezTo>
                  <a:cubicBezTo>
                    <a:pt x="15138" y="551"/>
                    <a:pt x="12532" y="0"/>
                    <a:pt x="98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9"/>
            <p:cNvSpPr/>
            <p:nvPr/>
          </p:nvSpPr>
          <p:spPr>
            <a:xfrm>
              <a:off x="4723225" y="4117150"/>
              <a:ext cx="422325" cy="182900"/>
            </a:xfrm>
            <a:custGeom>
              <a:avLst/>
              <a:gdLst/>
              <a:ahLst/>
              <a:cxnLst/>
              <a:rect l="l" t="t" r="r" b="b"/>
              <a:pathLst>
                <a:path w="16893" h="7316" extrusionOk="0">
                  <a:moveTo>
                    <a:pt x="9123" y="228"/>
                  </a:moveTo>
                  <a:cubicBezTo>
                    <a:pt x="11683" y="228"/>
                    <a:pt x="14219" y="712"/>
                    <a:pt x="16612" y="1655"/>
                  </a:cubicBezTo>
                  <a:lnTo>
                    <a:pt x="16612" y="1655"/>
                  </a:lnTo>
                  <a:cubicBezTo>
                    <a:pt x="16300" y="2670"/>
                    <a:pt x="15667" y="3613"/>
                    <a:pt x="14963" y="4414"/>
                  </a:cubicBezTo>
                  <a:cubicBezTo>
                    <a:pt x="14186" y="5316"/>
                    <a:pt x="13258" y="6143"/>
                    <a:pt x="12181" y="6669"/>
                  </a:cubicBezTo>
                  <a:cubicBezTo>
                    <a:pt x="11680" y="6913"/>
                    <a:pt x="11135" y="7076"/>
                    <a:pt x="10598" y="7076"/>
                  </a:cubicBezTo>
                  <a:cubicBezTo>
                    <a:pt x="10141" y="7076"/>
                    <a:pt x="9688" y="6958"/>
                    <a:pt x="9273" y="6669"/>
                  </a:cubicBezTo>
                  <a:cubicBezTo>
                    <a:pt x="8471" y="6143"/>
                    <a:pt x="8622" y="5191"/>
                    <a:pt x="8973" y="4414"/>
                  </a:cubicBezTo>
                  <a:cubicBezTo>
                    <a:pt x="9223" y="3862"/>
                    <a:pt x="9574" y="3336"/>
                    <a:pt x="10000" y="2860"/>
                  </a:cubicBezTo>
                  <a:lnTo>
                    <a:pt x="10000" y="2860"/>
                  </a:lnTo>
                  <a:cubicBezTo>
                    <a:pt x="10000" y="2860"/>
                    <a:pt x="10000" y="2860"/>
                    <a:pt x="10000" y="2860"/>
                  </a:cubicBezTo>
                  <a:cubicBezTo>
                    <a:pt x="10079" y="2781"/>
                    <a:pt x="9986" y="2655"/>
                    <a:pt x="9894" y="2655"/>
                  </a:cubicBezTo>
                  <a:cubicBezTo>
                    <a:pt x="9870" y="2655"/>
                    <a:pt x="9846" y="2663"/>
                    <a:pt x="9825" y="2684"/>
                  </a:cubicBezTo>
                  <a:cubicBezTo>
                    <a:pt x="9825" y="2684"/>
                    <a:pt x="9825" y="2684"/>
                    <a:pt x="9825" y="2684"/>
                  </a:cubicBezTo>
                  <a:lnTo>
                    <a:pt x="9825" y="2684"/>
                  </a:lnTo>
                  <a:cubicBezTo>
                    <a:pt x="9424" y="3111"/>
                    <a:pt x="8973" y="3486"/>
                    <a:pt x="8496" y="3862"/>
                  </a:cubicBezTo>
                  <a:cubicBezTo>
                    <a:pt x="7544" y="4614"/>
                    <a:pt x="6491" y="5291"/>
                    <a:pt x="5313" y="5717"/>
                  </a:cubicBezTo>
                  <a:cubicBezTo>
                    <a:pt x="4705" y="5933"/>
                    <a:pt x="4058" y="6071"/>
                    <a:pt x="3418" y="6071"/>
                  </a:cubicBezTo>
                  <a:cubicBezTo>
                    <a:pt x="2793" y="6071"/>
                    <a:pt x="2174" y="5939"/>
                    <a:pt x="1604" y="5617"/>
                  </a:cubicBezTo>
                  <a:cubicBezTo>
                    <a:pt x="902" y="5216"/>
                    <a:pt x="201" y="4564"/>
                    <a:pt x="401" y="3687"/>
                  </a:cubicBezTo>
                  <a:cubicBezTo>
                    <a:pt x="576" y="2810"/>
                    <a:pt x="1353" y="2133"/>
                    <a:pt x="2005" y="1607"/>
                  </a:cubicBezTo>
                  <a:cubicBezTo>
                    <a:pt x="2456" y="1256"/>
                    <a:pt x="3133" y="1106"/>
                    <a:pt x="3684" y="955"/>
                  </a:cubicBezTo>
                  <a:cubicBezTo>
                    <a:pt x="4236" y="805"/>
                    <a:pt x="4812" y="679"/>
                    <a:pt x="5389" y="579"/>
                  </a:cubicBezTo>
                  <a:cubicBezTo>
                    <a:pt x="6617" y="354"/>
                    <a:pt x="7870" y="228"/>
                    <a:pt x="9123" y="228"/>
                  </a:cubicBezTo>
                  <a:close/>
                  <a:moveTo>
                    <a:pt x="9102" y="1"/>
                  </a:moveTo>
                  <a:cubicBezTo>
                    <a:pt x="9096" y="1"/>
                    <a:pt x="9089" y="2"/>
                    <a:pt x="9083" y="3"/>
                  </a:cubicBezTo>
                  <a:lnTo>
                    <a:pt x="9083" y="3"/>
                  </a:lnTo>
                  <a:cubicBezTo>
                    <a:pt x="6816" y="7"/>
                    <a:pt x="4549" y="358"/>
                    <a:pt x="2406" y="1106"/>
                  </a:cubicBezTo>
                  <a:cubicBezTo>
                    <a:pt x="1930" y="1281"/>
                    <a:pt x="1579" y="1632"/>
                    <a:pt x="1228" y="1958"/>
                  </a:cubicBezTo>
                  <a:cubicBezTo>
                    <a:pt x="902" y="2283"/>
                    <a:pt x="576" y="2659"/>
                    <a:pt x="351" y="3060"/>
                  </a:cubicBezTo>
                  <a:cubicBezTo>
                    <a:pt x="0" y="3762"/>
                    <a:pt x="50" y="4514"/>
                    <a:pt x="576" y="5141"/>
                  </a:cubicBezTo>
                  <a:cubicBezTo>
                    <a:pt x="1311" y="5950"/>
                    <a:pt x="2385" y="6307"/>
                    <a:pt x="3458" y="6307"/>
                  </a:cubicBezTo>
                  <a:cubicBezTo>
                    <a:pt x="3813" y="6307"/>
                    <a:pt x="4168" y="6268"/>
                    <a:pt x="4511" y="6193"/>
                  </a:cubicBezTo>
                  <a:cubicBezTo>
                    <a:pt x="5840" y="5918"/>
                    <a:pt x="7043" y="5241"/>
                    <a:pt x="8120" y="4464"/>
                  </a:cubicBezTo>
                  <a:cubicBezTo>
                    <a:pt x="8442" y="4216"/>
                    <a:pt x="8764" y="3969"/>
                    <a:pt x="9077" y="3709"/>
                  </a:cubicBezTo>
                  <a:lnTo>
                    <a:pt x="9077" y="3709"/>
                  </a:lnTo>
                  <a:cubicBezTo>
                    <a:pt x="8988" y="3858"/>
                    <a:pt x="8903" y="4009"/>
                    <a:pt x="8822" y="4163"/>
                  </a:cubicBezTo>
                  <a:cubicBezTo>
                    <a:pt x="8446" y="4915"/>
                    <a:pt x="8196" y="5893"/>
                    <a:pt x="8797" y="6594"/>
                  </a:cubicBezTo>
                  <a:cubicBezTo>
                    <a:pt x="9249" y="7111"/>
                    <a:pt x="9919" y="7315"/>
                    <a:pt x="10593" y="7315"/>
                  </a:cubicBezTo>
                  <a:cubicBezTo>
                    <a:pt x="10966" y="7315"/>
                    <a:pt x="11340" y="7253"/>
                    <a:pt x="11679" y="7146"/>
                  </a:cubicBezTo>
                  <a:cubicBezTo>
                    <a:pt x="12857" y="6745"/>
                    <a:pt x="13885" y="5918"/>
                    <a:pt x="14737" y="5040"/>
                  </a:cubicBezTo>
                  <a:cubicBezTo>
                    <a:pt x="15639" y="4088"/>
                    <a:pt x="16516" y="2910"/>
                    <a:pt x="16892" y="1607"/>
                  </a:cubicBezTo>
                  <a:cubicBezTo>
                    <a:pt x="16892" y="1557"/>
                    <a:pt x="16867" y="1481"/>
                    <a:pt x="16792" y="1456"/>
                  </a:cubicBezTo>
                  <a:cubicBezTo>
                    <a:pt x="14373" y="484"/>
                    <a:pt x="11781" y="8"/>
                    <a:pt x="9163" y="3"/>
                  </a:cubicBezTo>
                  <a:lnTo>
                    <a:pt x="9163" y="3"/>
                  </a:lnTo>
                  <a:cubicBezTo>
                    <a:pt x="9157" y="2"/>
                    <a:pt x="9150" y="1"/>
                    <a:pt x="9143" y="1"/>
                  </a:cubicBezTo>
                  <a:cubicBezTo>
                    <a:pt x="9137" y="1"/>
                    <a:pt x="9130" y="2"/>
                    <a:pt x="9123" y="3"/>
                  </a:cubicBezTo>
                  <a:cubicBezTo>
                    <a:pt x="9116" y="2"/>
                    <a:pt x="9109" y="1"/>
                    <a:pt x="9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3" name="Google Shape;1013;p39"/>
          <p:cNvGrpSpPr/>
          <p:nvPr/>
        </p:nvGrpSpPr>
        <p:grpSpPr>
          <a:xfrm rot="696839">
            <a:off x="3780403" y="-20027"/>
            <a:ext cx="1163165" cy="903747"/>
            <a:chOff x="2473825" y="721625"/>
            <a:chExt cx="713700" cy="554525"/>
          </a:xfrm>
        </p:grpSpPr>
        <p:sp>
          <p:nvSpPr>
            <p:cNvPr id="1014" name="Google Shape;1014;p39"/>
            <p:cNvSpPr/>
            <p:nvPr/>
          </p:nvSpPr>
          <p:spPr>
            <a:xfrm>
              <a:off x="2542125" y="781350"/>
              <a:ext cx="582725" cy="492500"/>
            </a:xfrm>
            <a:custGeom>
              <a:avLst/>
              <a:gdLst/>
              <a:ahLst/>
              <a:cxnLst/>
              <a:rect l="l" t="t" r="r" b="b"/>
              <a:pathLst>
                <a:path w="23309" h="19700" extrusionOk="0">
                  <a:moveTo>
                    <a:pt x="11655" y="0"/>
                  </a:moveTo>
                  <a:cubicBezTo>
                    <a:pt x="5214" y="0"/>
                    <a:pt x="0" y="4411"/>
                    <a:pt x="0" y="9850"/>
                  </a:cubicBezTo>
                  <a:cubicBezTo>
                    <a:pt x="0" y="15289"/>
                    <a:pt x="5214" y="19700"/>
                    <a:pt x="11655" y="19700"/>
                  </a:cubicBezTo>
                  <a:cubicBezTo>
                    <a:pt x="18096" y="19700"/>
                    <a:pt x="23309" y="15289"/>
                    <a:pt x="23309" y="9850"/>
                  </a:cubicBezTo>
                  <a:cubicBezTo>
                    <a:pt x="23309" y="4411"/>
                    <a:pt x="18096" y="0"/>
                    <a:pt x="116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9"/>
            <p:cNvSpPr/>
            <p:nvPr/>
          </p:nvSpPr>
          <p:spPr>
            <a:xfrm>
              <a:off x="2535850" y="779300"/>
              <a:ext cx="591525" cy="496850"/>
            </a:xfrm>
            <a:custGeom>
              <a:avLst/>
              <a:gdLst/>
              <a:ahLst/>
              <a:cxnLst/>
              <a:rect l="l" t="t" r="r" b="b"/>
              <a:pathLst>
                <a:path w="23661" h="19874" extrusionOk="0">
                  <a:moveTo>
                    <a:pt x="11900" y="160"/>
                  </a:moveTo>
                  <a:cubicBezTo>
                    <a:pt x="12684" y="160"/>
                    <a:pt x="13467" y="227"/>
                    <a:pt x="14236" y="358"/>
                  </a:cubicBezTo>
                  <a:cubicBezTo>
                    <a:pt x="16467" y="734"/>
                    <a:pt x="18597" y="1686"/>
                    <a:pt x="20277" y="3165"/>
                  </a:cubicBezTo>
                  <a:cubicBezTo>
                    <a:pt x="21831" y="4544"/>
                    <a:pt x="22983" y="6373"/>
                    <a:pt x="23359" y="8428"/>
                  </a:cubicBezTo>
                  <a:cubicBezTo>
                    <a:pt x="23435" y="8930"/>
                    <a:pt x="23485" y="9431"/>
                    <a:pt x="23485" y="9932"/>
                  </a:cubicBezTo>
                  <a:cubicBezTo>
                    <a:pt x="23485" y="12012"/>
                    <a:pt x="22683" y="14017"/>
                    <a:pt x="21354" y="15621"/>
                  </a:cubicBezTo>
                  <a:cubicBezTo>
                    <a:pt x="19926" y="17301"/>
                    <a:pt x="17971" y="18479"/>
                    <a:pt x="15866" y="19130"/>
                  </a:cubicBezTo>
                  <a:cubicBezTo>
                    <a:pt x="14602" y="19519"/>
                    <a:pt x="13270" y="19715"/>
                    <a:pt x="11936" y="19715"/>
                  </a:cubicBezTo>
                  <a:cubicBezTo>
                    <a:pt x="10862" y="19715"/>
                    <a:pt x="9788" y="19588"/>
                    <a:pt x="8748" y="19331"/>
                  </a:cubicBezTo>
                  <a:cubicBezTo>
                    <a:pt x="6592" y="18829"/>
                    <a:pt x="4537" y="17752"/>
                    <a:pt x="2983" y="16173"/>
                  </a:cubicBezTo>
                  <a:cubicBezTo>
                    <a:pt x="1530" y="14694"/>
                    <a:pt x="552" y="12764"/>
                    <a:pt x="377" y="10684"/>
                  </a:cubicBezTo>
                  <a:cubicBezTo>
                    <a:pt x="176" y="8604"/>
                    <a:pt x="803" y="6574"/>
                    <a:pt x="2006" y="4869"/>
                  </a:cubicBezTo>
                  <a:cubicBezTo>
                    <a:pt x="3259" y="3115"/>
                    <a:pt x="5114" y="1787"/>
                    <a:pt x="7144" y="1035"/>
                  </a:cubicBezTo>
                  <a:cubicBezTo>
                    <a:pt x="8663" y="444"/>
                    <a:pt x="10284" y="160"/>
                    <a:pt x="11900" y="160"/>
                  </a:cubicBezTo>
                  <a:close/>
                  <a:moveTo>
                    <a:pt x="11925" y="1"/>
                  </a:moveTo>
                  <a:cubicBezTo>
                    <a:pt x="10838" y="1"/>
                    <a:pt x="9751" y="128"/>
                    <a:pt x="8698" y="383"/>
                  </a:cubicBezTo>
                  <a:cubicBezTo>
                    <a:pt x="6517" y="910"/>
                    <a:pt x="4437" y="1987"/>
                    <a:pt x="2858" y="3616"/>
                  </a:cubicBezTo>
                  <a:cubicBezTo>
                    <a:pt x="1404" y="5120"/>
                    <a:pt x="402" y="7050"/>
                    <a:pt x="201" y="9155"/>
                  </a:cubicBezTo>
                  <a:cubicBezTo>
                    <a:pt x="1" y="11260"/>
                    <a:pt x="627" y="13366"/>
                    <a:pt x="1855" y="15070"/>
                  </a:cubicBezTo>
                  <a:cubicBezTo>
                    <a:pt x="3134" y="16875"/>
                    <a:pt x="4988" y="18203"/>
                    <a:pt x="7043" y="18980"/>
                  </a:cubicBezTo>
                  <a:cubicBezTo>
                    <a:pt x="8599" y="19578"/>
                    <a:pt x="10259" y="19873"/>
                    <a:pt x="11921" y="19873"/>
                  </a:cubicBezTo>
                  <a:cubicBezTo>
                    <a:pt x="12696" y="19873"/>
                    <a:pt x="13471" y="19809"/>
                    <a:pt x="14236" y="19682"/>
                  </a:cubicBezTo>
                  <a:cubicBezTo>
                    <a:pt x="16492" y="19306"/>
                    <a:pt x="18673" y="18328"/>
                    <a:pt x="20402" y="16799"/>
                  </a:cubicBezTo>
                  <a:cubicBezTo>
                    <a:pt x="21956" y="15421"/>
                    <a:pt x="23134" y="13566"/>
                    <a:pt x="23510" y="11486"/>
                  </a:cubicBezTo>
                  <a:cubicBezTo>
                    <a:pt x="23610" y="10960"/>
                    <a:pt x="23660" y="10458"/>
                    <a:pt x="23660" y="9932"/>
                  </a:cubicBezTo>
                  <a:cubicBezTo>
                    <a:pt x="23660" y="7827"/>
                    <a:pt x="22833" y="5822"/>
                    <a:pt x="21505" y="4193"/>
                  </a:cubicBezTo>
                  <a:cubicBezTo>
                    <a:pt x="20076" y="2488"/>
                    <a:pt x="18096" y="1260"/>
                    <a:pt x="15966" y="609"/>
                  </a:cubicBezTo>
                  <a:cubicBezTo>
                    <a:pt x="14666" y="203"/>
                    <a:pt x="13296" y="1"/>
                    <a:pt x="11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9"/>
            <p:cNvSpPr/>
            <p:nvPr/>
          </p:nvSpPr>
          <p:spPr>
            <a:xfrm>
              <a:off x="2586600" y="802025"/>
              <a:ext cx="493775" cy="352775"/>
            </a:xfrm>
            <a:custGeom>
              <a:avLst/>
              <a:gdLst/>
              <a:ahLst/>
              <a:cxnLst/>
              <a:rect l="l" t="t" r="r" b="b"/>
              <a:pathLst>
                <a:path w="19751" h="14111" extrusionOk="0">
                  <a:moveTo>
                    <a:pt x="9876" y="1"/>
                  </a:moveTo>
                  <a:cubicBezTo>
                    <a:pt x="4437" y="1"/>
                    <a:pt x="1" y="3158"/>
                    <a:pt x="1" y="7043"/>
                  </a:cubicBezTo>
                  <a:cubicBezTo>
                    <a:pt x="1" y="10953"/>
                    <a:pt x="4437" y="14111"/>
                    <a:pt x="9876" y="14111"/>
                  </a:cubicBezTo>
                  <a:cubicBezTo>
                    <a:pt x="15339" y="14111"/>
                    <a:pt x="19750" y="10953"/>
                    <a:pt x="19750" y="7043"/>
                  </a:cubicBezTo>
                  <a:cubicBezTo>
                    <a:pt x="19750" y="3158"/>
                    <a:pt x="15339" y="1"/>
                    <a:pt x="9876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9"/>
            <p:cNvSpPr/>
            <p:nvPr/>
          </p:nvSpPr>
          <p:spPr>
            <a:xfrm>
              <a:off x="2622325" y="781350"/>
              <a:ext cx="422950" cy="94625"/>
            </a:xfrm>
            <a:custGeom>
              <a:avLst/>
              <a:gdLst/>
              <a:ahLst/>
              <a:cxnLst/>
              <a:rect l="l" t="t" r="r" b="b"/>
              <a:pathLst>
                <a:path w="16918" h="3785" extrusionOk="0">
                  <a:moveTo>
                    <a:pt x="8447" y="0"/>
                  </a:moveTo>
                  <a:cubicBezTo>
                    <a:pt x="5113" y="0"/>
                    <a:pt x="2131" y="1178"/>
                    <a:pt x="0" y="3058"/>
                  </a:cubicBezTo>
                  <a:cubicBezTo>
                    <a:pt x="903" y="3534"/>
                    <a:pt x="2031" y="3785"/>
                    <a:pt x="3234" y="3785"/>
                  </a:cubicBezTo>
                  <a:cubicBezTo>
                    <a:pt x="5615" y="3785"/>
                    <a:pt x="7645" y="2757"/>
                    <a:pt x="8447" y="1304"/>
                  </a:cubicBezTo>
                  <a:cubicBezTo>
                    <a:pt x="9274" y="2757"/>
                    <a:pt x="11304" y="3785"/>
                    <a:pt x="13660" y="3785"/>
                  </a:cubicBezTo>
                  <a:cubicBezTo>
                    <a:pt x="14863" y="3785"/>
                    <a:pt x="15991" y="3534"/>
                    <a:pt x="16918" y="3058"/>
                  </a:cubicBezTo>
                  <a:cubicBezTo>
                    <a:pt x="14788" y="1178"/>
                    <a:pt x="11780" y="0"/>
                    <a:pt x="84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9"/>
            <p:cNvSpPr/>
            <p:nvPr/>
          </p:nvSpPr>
          <p:spPr>
            <a:xfrm>
              <a:off x="2619825" y="779475"/>
              <a:ext cx="427350" cy="98900"/>
            </a:xfrm>
            <a:custGeom>
              <a:avLst/>
              <a:gdLst/>
              <a:ahLst/>
              <a:cxnLst/>
              <a:rect l="l" t="t" r="r" b="b"/>
              <a:pathLst>
                <a:path w="17094" h="3956" extrusionOk="0">
                  <a:moveTo>
                    <a:pt x="8547" y="151"/>
                  </a:moveTo>
                  <a:cubicBezTo>
                    <a:pt x="10953" y="151"/>
                    <a:pt x="13384" y="777"/>
                    <a:pt x="15439" y="2055"/>
                  </a:cubicBezTo>
                  <a:cubicBezTo>
                    <a:pt x="15935" y="2386"/>
                    <a:pt x="16409" y="2739"/>
                    <a:pt x="16860" y="3135"/>
                  </a:cubicBezTo>
                  <a:lnTo>
                    <a:pt x="16860" y="3135"/>
                  </a:lnTo>
                  <a:cubicBezTo>
                    <a:pt x="15910" y="3587"/>
                    <a:pt x="14843" y="3795"/>
                    <a:pt x="13789" y="3795"/>
                  </a:cubicBezTo>
                  <a:cubicBezTo>
                    <a:pt x="13536" y="3795"/>
                    <a:pt x="13283" y="3783"/>
                    <a:pt x="13033" y="3760"/>
                  </a:cubicBezTo>
                  <a:cubicBezTo>
                    <a:pt x="11880" y="3659"/>
                    <a:pt x="10702" y="3283"/>
                    <a:pt x="9775" y="2607"/>
                  </a:cubicBezTo>
                  <a:cubicBezTo>
                    <a:pt x="9299" y="2256"/>
                    <a:pt x="8898" y="1855"/>
                    <a:pt x="8622" y="1354"/>
                  </a:cubicBezTo>
                  <a:cubicBezTo>
                    <a:pt x="8609" y="1329"/>
                    <a:pt x="8584" y="1316"/>
                    <a:pt x="8556" y="1316"/>
                  </a:cubicBezTo>
                  <a:cubicBezTo>
                    <a:pt x="8528" y="1316"/>
                    <a:pt x="8497" y="1329"/>
                    <a:pt x="8471" y="1354"/>
                  </a:cubicBezTo>
                  <a:cubicBezTo>
                    <a:pt x="7945" y="2256"/>
                    <a:pt x="7043" y="2908"/>
                    <a:pt x="6065" y="3283"/>
                  </a:cubicBezTo>
                  <a:cubicBezTo>
                    <a:pt x="5223" y="3624"/>
                    <a:pt x="4304" y="3785"/>
                    <a:pt x="3381" y="3785"/>
                  </a:cubicBezTo>
                  <a:cubicBezTo>
                    <a:pt x="3013" y="3785"/>
                    <a:pt x="2645" y="3760"/>
                    <a:pt x="2281" y="3710"/>
                  </a:cubicBezTo>
                  <a:cubicBezTo>
                    <a:pt x="1593" y="3615"/>
                    <a:pt x="883" y="3430"/>
                    <a:pt x="235" y="3134"/>
                  </a:cubicBezTo>
                  <a:lnTo>
                    <a:pt x="235" y="3134"/>
                  </a:lnTo>
                  <a:cubicBezTo>
                    <a:pt x="1975" y="1623"/>
                    <a:pt x="4147" y="671"/>
                    <a:pt x="6416" y="326"/>
                  </a:cubicBezTo>
                  <a:cubicBezTo>
                    <a:pt x="7118" y="201"/>
                    <a:pt x="7845" y="151"/>
                    <a:pt x="8547" y="151"/>
                  </a:cubicBezTo>
                  <a:close/>
                  <a:moveTo>
                    <a:pt x="8547" y="0"/>
                  </a:moveTo>
                  <a:cubicBezTo>
                    <a:pt x="6116" y="0"/>
                    <a:pt x="3659" y="627"/>
                    <a:pt x="1579" y="1930"/>
                  </a:cubicBezTo>
                  <a:cubicBezTo>
                    <a:pt x="1028" y="2281"/>
                    <a:pt x="527" y="2657"/>
                    <a:pt x="50" y="3083"/>
                  </a:cubicBezTo>
                  <a:cubicBezTo>
                    <a:pt x="0" y="3108"/>
                    <a:pt x="0" y="3183"/>
                    <a:pt x="50" y="3208"/>
                  </a:cubicBezTo>
                  <a:cubicBezTo>
                    <a:pt x="1069" y="3718"/>
                    <a:pt x="2204" y="3946"/>
                    <a:pt x="3334" y="3946"/>
                  </a:cubicBezTo>
                  <a:cubicBezTo>
                    <a:pt x="3593" y="3946"/>
                    <a:pt x="3853" y="3933"/>
                    <a:pt x="4111" y="3910"/>
                  </a:cubicBezTo>
                  <a:cubicBezTo>
                    <a:pt x="5288" y="3810"/>
                    <a:pt x="6517" y="3434"/>
                    <a:pt x="7469" y="2707"/>
                  </a:cubicBezTo>
                  <a:cubicBezTo>
                    <a:pt x="7905" y="2386"/>
                    <a:pt x="8278" y="2002"/>
                    <a:pt x="8549" y="1554"/>
                  </a:cubicBezTo>
                  <a:lnTo>
                    <a:pt x="8549" y="1554"/>
                  </a:lnTo>
                  <a:cubicBezTo>
                    <a:pt x="9108" y="2415"/>
                    <a:pt x="9995" y="3026"/>
                    <a:pt x="10928" y="3409"/>
                  </a:cubicBezTo>
                  <a:cubicBezTo>
                    <a:pt x="11828" y="3776"/>
                    <a:pt x="12810" y="3955"/>
                    <a:pt x="13784" y="3955"/>
                  </a:cubicBezTo>
                  <a:cubicBezTo>
                    <a:pt x="14137" y="3955"/>
                    <a:pt x="14490" y="3932"/>
                    <a:pt x="14837" y="3885"/>
                  </a:cubicBezTo>
                  <a:cubicBezTo>
                    <a:pt x="15614" y="3785"/>
                    <a:pt x="16366" y="3559"/>
                    <a:pt x="17043" y="3208"/>
                  </a:cubicBezTo>
                  <a:cubicBezTo>
                    <a:pt x="17093" y="3183"/>
                    <a:pt x="17093" y="3108"/>
                    <a:pt x="17068" y="3083"/>
                  </a:cubicBezTo>
                  <a:cubicBezTo>
                    <a:pt x="15289" y="1504"/>
                    <a:pt x="13033" y="527"/>
                    <a:pt x="10702" y="151"/>
                  </a:cubicBezTo>
                  <a:cubicBezTo>
                    <a:pt x="10000" y="50"/>
                    <a:pt x="9273" y="0"/>
                    <a:pt x="8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9"/>
            <p:cNvSpPr/>
            <p:nvPr/>
          </p:nvSpPr>
          <p:spPr>
            <a:xfrm>
              <a:off x="2481975" y="723700"/>
              <a:ext cx="158550" cy="158550"/>
            </a:xfrm>
            <a:custGeom>
              <a:avLst/>
              <a:gdLst/>
              <a:ahLst/>
              <a:cxnLst/>
              <a:rect l="l" t="t" r="r" b="b"/>
              <a:pathLst>
                <a:path w="6342" h="6342" extrusionOk="0">
                  <a:moveTo>
                    <a:pt x="3183" y="1"/>
                  </a:moveTo>
                  <a:cubicBezTo>
                    <a:pt x="1429" y="1"/>
                    <a:pt x="0" y="1404"/>
                    <a:pt x="0" y="3159"/>
                  </a:cubicBezTo>
                  <a:cubicBezTo>
                    <a:pt x="0" y="4913"/>
                    <a:pt x="1429" y="6342"/>
                    <a:pt x="3183" y="6342"/>
                  </a:cubicBezTo>
                  <a:cubicBezTo>
                    <a:pt x="4913" y="6342"/>
                    <a:pt x="6341" y="4913"/>
                    <a:pt x="6341" y="3159"/>
                  </a:cubicBezTo>
                  <a:cubicBezTo>
                    <a:pt x="6341" y="1404"/>
                    <a:pt x="4913" y="1"/>
                    <a:pt x="3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9"/>
            <p:cNvSpPr/>
            <p:nvPr/>
          </p:nvSpPr>
          <p:spPr>
            <a:xfrm>
              <a:off x="2473825" y="721625"/>
              <a:ext cx="168575" cy="162275"/>
            </a:xfrm>
            <a:custGeom>
              <a:avLst/>
              <a:gdLst/>
              <a:ahLst/>
              <a:cxnLst/>
              <a:rect l="l" t="t" r="r" b="b"/>
              <a:pathLst>
                <a:path w="6743" h="6491" extrusionOk="0">
                  <a:moveTo>
                    <a:pt x="3513" y="153"/>
                  </a:moveTo>
                  <a:cubicBezTo>
                    <a:pt x="3704" y="153"/>
                    <a:pt x="3896" y="171"/>
                    <a:pt x="4086" y="209"/>
                  </a:cubicBezTo>
                  <a:cubicBezTo>
                    <a:pt x="5539" y="510"/>
                    <a:pt x="6567" y="1788"/>
                    <a:pt x="6592" y="3242"/>
                  </a:cubicBezTo>
                  <a:cubicBezTo>
                    <a:pt x="6567" y="4520"/>
                    <a:pt x="5765" y="5698"/>
                    <a:pt x="4562" y="6149"/>
                  </a:cubicBezTo>
                  <a:cubicBezTo>
                    <a:pt x="4215" y="6276"/>
                    <a:pt x="3856" y="6338"/>
                    <a:pt x="3501" y="6338"/>
                  </a:cubicBezTo>
                  <a:cubicBezTo>
                    <a:pt x="2599" y="6338"/>
                    <a:pt x="1722" y="5941"/>
                    <a:pt x="1128" y="5222"/>
                  </a:cubicBezTo>
                  <a:cubicBezTo>
                    <a:pt x="301" y="4244"/>
                    <a:pt x="176" y="2765"/>
                    <a:pt x="853" y="1663"/>
                  </a:cubicBezTo>
                  <a:cubicBezTo>
                    <a:pt x="1405" y="727"/>
                    <a:pt x="2445" y="153"/>
                    <a:pt x="3513" y="153"/>
                  </a:cubicBezTo>
                  <a:close/>
                  <a:moveTo>
                    <a:pt x="3535" y="1"/>
                  </a:moveTo>
                  <a:cubicBezTo>
                    <a:pt x="2570" y="1"/>
                    <a:pt x="1615" y="422"/>
                    <a:pt x="978" y="1186"/>
                  </a:cubicBezTo>
                  <a:cubicBezTo>
                    <a:pt x="126" y="2239"/>
                    <a:pt x="1" y="3768"/>
                    <a:pt x="727" y="4921"/>
                  </a:cubicBezTo>
                  <a:cubicBezTo>
                    <a:pt x="1316" y="5908"/>
                    <a:pt x="2380" y="6491"/>
                    <a:pt x="3491" y="6491"/>
                  </a:cubicBezTo>
                  <a:cubicBezTo>
                    <a:pt x="3705" y="6491"/>
                    <a:pt x="3921" y="6469"/>
                    <a:pt x="4136" y="6425"/>
                  </a:cubicBezTo>
                  <a:cubicBezTo>
                    <a:pt x="5640" y="6124"/>
                    <a:pt x="6742" y="4770"/>
                    <a:pt x="6742" y="3242"/>
                  </a:cubicBezTo>
                  <a:cubicBezTo>
                    <a:pt x="6742" y="1888"/>
                    <a:pt x="5890" y="660"/>
                    <a:pt x="4612" y="184"/>
                  </a:cubicBezTo>
                  <a:cubicBezTo>
                    <a:pt x="4263" y="61"/>
                    <a:pt x="3898" y="1"/>
                    <a:pt x="3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9"/>
            <p:cNvSpPr/>
            <p:nvPr/>
          </p:nvSpPr>
          <p:spPr>
            <a:xfrm>
              <a:off x="3026450" y="723700"/>
              <a:ext cx="158550" cy="158550"/>
            </a:xfrm>
            <a:custGeom>
              <a:avLst/>
              <a:gdLst/>
              <a:ahLst/>
              <a:cxnLst/>
              <a:rect l="l" t="t" r="r" b="b"/>
              <a:pathLst>
                <a:path w="6342" h="6342" extrusionOk="0">
                  <a:moveTo>
                    <a:pt x="3184" y="1"/>
                  </a:moveTo>
                  <a:cubicBezTo>
                    <a:pt x="1430" y="1"/>
                    <a:pt x="1" y="1404"/>
                    <a:pt x="1" y="3159"/>
                  </a:cubicBezTo>
                  <a:cubicBezTo>
                    <a:pt x="1" y="4913"/>
                    <a:pt x="1430" y="6342"/>
                    <a:pt x="3184" y="6342"/>
                  </a:cubicBezTo>
                  <a:cubicBezTo>
                    <a:pt x="4938" y="6342"/>
                    <a:pt x="6342" y="4913"/>
                    <a:pt x="6342" y="3159"/>
                  </a:cubicBezTo>
                  <a:cubicBezTo>
                    <a:pt x="6342" y="1404"/>
                    <a:pt x="4938" y="1"/>
                    <a:pt x="3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9"/>
            <p:cNvSpPr/>
            <p:nvPr/>
          </p:nvSpPr>
          <p:spPr>
            <a:xfrm>
              <a:off x="3018950" y="721625"/>
              <a:ext cx="168575" cy="162275"/>
            </a:xfrm>
            <a:custGeom>
              <a:avLst/>
              <a:gdLst/>
              <a:ahLst/>
              <a:cxnLst/>
              <a:rect l="l" t="t" r="r" b="b"/>
              <a:pathLst>
                <a:path w="6743" h="6491" extrusionOk="0">
                  <a:moveTo>
                    <a:pt x="3504" y="153"/>
                  </a:moveTo>
                  <a:cubicBezTo>
                    <a:pt x="3697" y="153"/>
                    <a:pt x="3891" y="171"/>
                    <a:pt x="4085" y="209"/>
                  </a:cubicBezTo>
                  <a:cubicBezTo>
                    <a:pt x="5514" y="510"/>
                    <a:pt x="6567" y="1788"/>
                    <a:pt x="6567" y="3242"/>
                  </a:cubicBezTo>
                  <a:cubicBezTo>
                    <a:pt x="6567" y="4520"/>
                    <a:pt x="5765" y="5698"/>
                    <a:pt x="4537" y="6149"/>
                  </a:cubicBezTo>
                  <a:cubicBezTo>
                    <a:pt x="4197" y="6276"/>
                    <a:pt x="3843" y="6338"/>
                    <a:pt x="3491" y="6338"/>
                  </a:cubicBezTo>
                  <a:cubicBezTo>
                    <a:pt x="2597" y="6338"/>
                    <a:pt x="1714" y="5941"/>
                    <a:pt x="1103" y="5222"/>
                  </a:cubicBezTo>
                  <a:cubicBezTo>
                    <a:pt x="276" y="4244"/>
                    <a:pt x="176" y="2765"/>
                    <a:pt x="827" y="1663"/>
                  </a:cubicBezTo>
                  <a:cubicBezTo>
                    <a:pt x="1401" y="727"/>
                    <a:pt x="2426" y="153"/>
                    <a:pt x="3504" y="153"/>
                  </a:cubicBezTo>
                  <a:close/>
                  <a:moveTo>
                    <a:pt x="3510" y="1"/>
                  </a:moveTo>
                  <a:cubicBezTo>
                    <a:pt x="2547" y="1"/>
                    <a:pt x="1597" y="422"/>
                    <a:pt x="978" y="1186"/>
                  </a:cubicBezTo>
                  <a:cubicBezTo>
                    <a:pt x="100" y="2239"/>
                    <a:pt x="0" y="3768"/>
                    <a:pt x="702" y="4921"/>
                  </a:cubicBezTo>
                  <a:cubicBezTo>
                    <a:pt x="1290" y="5908"/>
                    <a:pt x="2354" y="6491"/>
                    <a:pt x="3480" y="6491"/>
                  </a:cubicBezTo>
                  <a:cubicBezTo>
                    <a:pt x="3697" y="6491"/>
                    <a:pt x="3917" y="6469"/>
                    <a:pt x="4136" y="6425"/>
                  </a:cubicBezTo>
                  <a:cubicBezTo>
                    <a:pt x="5638" y="6124"/>
                    <a:pt x="6716" y="4772"/>
                    <a:pt x="6742" y="3244"/>
                  </a:cubicBezTo>
                  <a:lnTo>
                    <a:pt x="6742" y="3244"/>
                  </a:lnTo>
                  <a:cubicBezTo>
                    <a:pt x="6742" y="3243"/>
                    <a:pt x="6742" y="3243"/>
                    <a:pt x="6742" y="3242"/>
                  </a:cubicBezTo>
                  <a:lnTo>
                    <a:pt x="6742" y="3242"/>
                  </a:lnTo>
                  <a:cubicBezTo>
                    <a:pt x="6742" y="3242"/>
                    <a:pt x="6742" y="3242"/>
                    <a:pt x="6742" y="3242"/>
                  </a:cubicBezTo>
                  <a:cubicBezTo>
                    <a:pt x="6742" y="3240"/>
                    <a:pt x="6742" y="3239"/>
                    <a:pt x="6742" y="3238"/>
                  </a:cubicBezTo>
                  <a:lnTo>
                    <a:pt x="6742" y="3238"/>
                  </a:lnTo>
                  <a:cubicBezTo>
                    <a:pt x="6716" y="1886"/>
                    <a:pt x="5864" y="660"/>
                    <a:pt x="4587" y="184"/>
                  </a:cubicBezTo>
                  <a:cubicBezTo>
                    <a:pt x="4237" y="61"/>
                    <a:pt x="3873" y="1"/>
                    <a:pt x="3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9"/>
            <p:cNvSpPr/>
            <p:nvPr/>
          </p:nvSpPr>
          <p:spPr>
            <a:xfrm>
              <a:off x="2955025" y="962425"/>
              <a:ext cx="132250" cy="131600"/>
            </a:xfrm>
            <a:custGeom>
              <a:avLst/>
              <a:gdLst/>
              <a:ahLst/>
              <a:cxnLst/>
              <a:rect l="l" t="t" r="r" b="b"/>
              <a:pathLst>
                <a:path w="5290" h="5264" extrusionOk="0">
                  <a:moveTo>
                    <a:pt x="2632" y="1"/>
                  </a:moveTo>
                  <a:cubicBezTo>
                    <a:pt x="1179" y="1"/>
                    <a:pt x="1" y="1179"/>
                    <a:pt x="1" y="2632"/>
                  </a:cubicBezTo>
                  <a:cubicBezTo>
                    <a:pt x="1" y="4086"/>
                    <a:pt x="1179" y="5264"/>
                    <a:pt x="2632" y="5264"/>
                  </a:cubicBezTo>
                  <a:cubicBezTo>
                    <a:pt x="4086" y="5264"/>
                    <a:pt x="5289" y="4086"/>
                    <a:pt x="5289" y="2632"/>
                  </a:cubicBezTo>
                  <a:cubicBezTo>
                    <a:pt x="5289" y="1179"/>
                    <a:pt x="4086" y="1"/>
                    <a:pt x="26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9"/>
            <p:cNvSpPr/>
            <p:nvPr/>
          </p:nvSpPr>
          <p:spPr>
            <a:xfrm>
              <a:off x="2953150" y="960475"/>
              <a:ext cx="141000" cy="135800"/>
            </a:xfrm>
            <a:custGeom>
              <a:avLst/>
              <a:gdLst/>
              <a:ahLst/>
              <a:cxnLst/>
              <a:rect l="l" t="t" r="r" b="b"/>
              <a:pathLst>
                <a:path w="5640" h="5432" extrusionOk="0">
                  <a:moveTo>
                    <a:pt x="2704" y="160"/>
                  </a:moveTo>
                  <a:cubicBezTo>
                    <a:pt x="3449" y="160"/>
                    <a:pt x="4180" y="483"/>
                    <a:pt x="4687" y="1081"/>
                  </a:cubicBezTo>
                  <a:cubicBezTo>
                    <a:pt x="5364" y="1908"/>
                    <a:pt x="5464" y="3111"/>
                    <a:pt x="4913" y="4039"/>
                  </a:cubicBezTo>
                  <a:cubicBezTo>
                    <a:pt x="4429" y="4796"/>
                    <a:pt x="3593" y="5270"/>
                    <a:pt x="2714" y="5270"/>
                  </a:cubicBezTo>
                  <a:cubicBezTo>
                    <a:pt x="2546" y="5270"/>
                    <a:pt x="2376" y="5253"/>
                    <a:pt x="2206" y="5216"/>
                  </a:cubicBezTo>
                  <a:cubicBezTo>
                    <a:pt x="1028" y="4966"/>
                    <a:pt x="176" y="3913"/>
                    <a:pt x="151" y="2710"/>
                  </a:cubicBezTo>
                  <a:cubicBezTo>
                    <a:pt x="176" y="1632"/>
                    <a:pt x="828" y="655"/>
                    <a:pt x="1855" y="304"/>
                  </a:cubicBezTo>
                  <a:cubicBezTo>
                    <a:pt x="2133" y="207"/>
                    <a:pt x="2419" y="160"/>
                    <a:pt x="2704" y="160"/>
                  </a:cubicBezTo>
                  <a:close/>
                  <a:moveTo>
                    <a:pt x="2712" y="0"/>
                  </a:moveTo>
                  <a:cubicBezTo>
                    <a:pt x="2535" y="0"/>
                    <a:pt x="2357" y="18"/>
                    <a:pt x="2181" y="54"/>
                  </a:cubicBezTo>
                  <a:cubicBezTo>
                    <a:pt x="928" y="279"/>
                    <a:pt x="1" y="1432"/>
                    <a:pt x="1" y="2710"/>
                  </a:cubicBezTo>
                  <a:cubicBezTo>
                    <a:pt x="1" y="3838"/>
                    <a:pt x="727" y="4866"/>
                    <a:pt x="1780" y="5267"/>
                  </a:cubicBezTo>
                  <a:cubicBezTo>
                    <a:pt x="2080" y="5378"/>
                    <a:pt x="2392" y="5432"/>
                    <a:pt x="2701" y="5432"/>
                  </a:cubicBezTo>
                  <a:cubicBezTo>
                    <a:pt x="3502" y="5432"/>
                    <a:pt x="4288" y="5073"/>
                    <a:pt x="4813" y="4440"/>
                  </a:cubicBezTo>
                  <a:cubicBezTo>
                    <a:pt x="5540" y="3562"/>
                    <a:pt x="5640" y="2284"/>
                    <a:pt x="5038" y="1307"/>
                  </a:cubicBezTo>
                  <a:cubicBezTo>
                    <a:pt x="4554" y="485"/>
                    <a:pt x="3644" y="0"/>
                    <a:pt x="2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9"/>
            <p:cNvSpPr/>
            <p:nvPr/>
          </p:nvSpPr>
          <p:spPr>
            <a:xfrm>
              <a:off x="2976325" y="984350"/>
              <a:ext cx="89625" cy="89625"/>
            </a:xfrm>
            <a:custGeom>
              <a:avLst/>
              <a:gdLst/>
              <a:ahLst/>
              <a:cxnLst/>
              <a:rect l="l" t="t" r="r" b="b"/>
              <a:pathLst>
                <a:path w="3585" h="3585" extrusionOk="0">
                  <a:moveTo>
                    <a:pt x="1780" y="1"/>
                  </a:moveTo>
                  <a:cubicBezTo>
                    <a:pt x="803" y="1"/>
                    <a:pt x="1" y="803"/>
                    <a:pt x="1" y="1780"/>
                  </a:cubicBezTo>
                  <a:cubicBezTo>
                    <a:pt x="1" y="2783"/>
                    <a:pt x="803" y="3585"/>
                    <a:pt x="1780" y="3585"/>
                  </a:cubicBezTo>
                  <a:cubicBezTo>
                    <a:pt x="2783" y="3585"/>
                    <a:pt x="3585" y="2783"/>
                    <a:pt x="3585" y="1780"/>
                  </a:cubicBezTo>
                  <a:cubicBezTo>
                    <a:pt x="3585" y="803"/>
                    <a:pt x="2783" y="1"/>
                    <a:pt x="17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9"/>
            <p:cNvSpPr/>
            <p:nvPr/>
          </p:nvSpPr>
          <p:spPr>
            <a:xfrm>
              <a:off x="2980725" y="982475"/>
              <a:ext cx="28850" cy="28225"/>
            </a:xfrm>
            <a:custGeom>
              <a:avLst/>
              <a:gdLst/>
              <a:ahLst/>
              <a:cxnLst/>
              <a:rect l="l" t="t" r="r" b="b"/>
              <a:pathLst>
                <a:path w="1154" h="1129" extrusionOk="0">
                  <a:moveTo>
                    <a:pt x="577" y="1"/>
                  </a:moveTo>
                  <a:cubicBezTo>
                    <a:pt x="251" y="1"/>
                    <a:pt x="0" y="251"/>
                    <a:pt x="0" y="577"/>
                  </a:cubicBezTo>
                  <a:cubicBezTo>
                    <a:pt x="0" y="878"/>
                    <a:pt x="251" y="1128"/>
                    <a:pt x="577" y="1128"/>
                  </a:cubicBezTo>
                  <a:cubicBezTo>
                    <a:pt x="903" y="1128"/>
                    <a:pt x="1153" y="878"/>
                    <a:pt x="1153" y="577"/>
                  </a:cubicBezTo>
                  <a:cubicBezTo>
                    <a:pt x="1153" y="251"/>
                    <a:pt x="903" y="1"/>
                    <a:pt x="5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9"/>
            <p:cNvSpPr/>
            <p:nvPr/>
          </p:nvSpPr>
          <p:spPr>
            <a:xfrm>
              <a:off x="2580350" y="961175"/>
              <a:ext cx="132225" cy="132225"/>
            </a:xfrm>
            <a:custGeom>
              <a:avLst/>
              <a:gdLst/>
              <a:ahLst/>
              <a:cxnLst/>
              <a:rect l="l" t="t" r="r" b="b"/>
              <a:pathLst>
                <a:path w="5289" h="5289" extrusionOk="0">
                  <a:moveTo>
                    <a:pt x="2632" y="0"/>
                  </a:moveTo>
                  <a:cubicBezTo>
                    <a:pt x="1178" y="0"/>
                    <a:pt x="0" y="1178"/>
                    <a:pt x="0" y="2632"/>
                  </a:cubicBezTo>
                  <a:cubicBezTo>
                    <a:pt x="0" y="4111"/>
                    <a:pt x="1178" y="5289"/>
                    <a:pt x="2632" y="5289"/>
                  </a:cubicBezTo>
                  <a:cubicBezTo>
                    <a:pt x="4086" y="5289"/>
                    <a:pt x="5289" y="4111"/>
                    <a:pt x="5289" y="2632"/>
                  </a:cubicBezTo>
                  <a:cubicBezTo>
                    <a:pt x="5289" y="1178"/>
                    <a:pt x="4086" y="0"/>
                    <a:pt x="2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9"/>
            <p:cNvSpPr/>
            <p:nvPr/>
          </p:nvSpPr>
          <p:spPr>
            <a:xfrm>
              <a:off x="2578475" y="959250"/>
              <a:ext cx="141000" cy="135900"/>
            </a:xfrm>
            <a:custGeom>
              <a:avLst/>
              <a:gdLst/>
              <a:ahLst/>
              <a:cxnLst/>
              <a:rect l="l" t="t" r="r" b="b"/>
              <a:pathLst>
                <a:path w="5640" h="5436" extrusionOk="0">
                  <a:moveTo>
                    <a:pt x="2684" y="163"/>
                  </a:moveTo>
                  <a:cubicBezTo>
                    <a:pt x="3435" y="163"/>
                    <a:pt x="4175" y="495"/>
                    <a:pt x="4687" y="1080"/>
                  </a:cubicBezTo>
                  <a:cubicBezTo>
                    <a:pt x="5364" y="1907"/>
                    <a:pt x="5464" y="3135"/>
                    <a:pt x="4887" y="4037"/>
                  </a:cubicBezTo>
                  <a:cubicBezTo>
                    <a:pt x="4427" y="4811"/>
                    <a:pt x="3601" y="5271"/>
                    <a:pt x="2728" y="5271"/>
                  </a:cubicBezTo>
                  <a:cubicBezTo>
                    <a:pt x="2555" y="5271"/>
                    <a:pt x="2380" y="5253"/>
                    <a:pt x="2206" y="5215"/>
                  </a:cubicBezTo>
                  <a:cubicBezTo>
                    <a:pt x="1028" y="4990"/>
                    <a:pt x="176" y="3912"/>
                    <a:pt x="150" y="2709"/>
                  </a:cubicBezTo>
                  <a:cubicBezTo>
                    <a:pt x="176" y="1656"/>
                    <a:pt x="827" y="679"/>
                    <a:pt x="1855" y="303"/>
                  </a:cubicBezTo>
                  <a:cubicBezTo>
                    <a:pt x="2125" y="208"/>
                    <a:pt x="2405" y="163"/>
                    <a:pt x="2684" y="163"/>
                  </a:cubicBezTo>
                  <a:close/>
                  <a:moveTo>
                    <a:pt x="2697" y="0"/>
                  </a:moveTo>
                  <a:cubicBezTo>
                    <a:pt x="2525" y="0"/>
                    <a:pt x="2352" y="17"/>
                    <a:pt x="2181" y="52"/>
                  </a:cubicBezTo>
                  <a:cubicBezTo>
                    <a:pt x="927" y="303"/>
                    <a:pt x="0" y="1431"/>
                    <a:pt x="0" y="2709"/>
                  </a:cubicBezTo>
                  <a:cubicBezTo>
                    <a:pt x="0" y="3862"/>
                    <a:pt x="702" y="4890"/>
                    <a:pt x="1780" y="5265"/>
                  </a:cubicBezTo>
                  <a:cubicBezTo>
                    <a:pt x="2087" y="5380"/>
                    <a:pt x="2408" y="5435"/>
                    <a:pt x="2725" y="5435"/>
                  </a:cubicBezTo>
                  <a:cubicBezTo>
                    <a:pt x="3518" y="5435"/>
                    <a:pt x="4293" y="5090"/>
                    <a:pt x="4812" y="4463"/>
                  </a:cubicBezTo>
                  <a:cubicBezTo>
                    <a:pt x="5539" y="3561"/>
                    <a:pt x="5639" y="2283"/>
                    <a:pt x="5038" y="1306"/>
                  </a:cubicBezTo>
                  <a:cubicBezTo>
                    <a:pt x="4551" y="501"/>
                    <a:pt x="3635" y="0"/>
                    <a:pt x="2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9"/>
            <p:cNvSpPr/>
            <p:nvPr/>
          </p:nvSpPr>
          <p:spPr>
            <a:xfrm>
              <a:off x="2601025" y="983100"/>
              <a:ext cx="90250" cy="90250"/>
            </a:xfrm>
            <a:custGeom>
              <a:avLst/>
              <a:gdLst/>
              <a:ahLst/>
              <a:cxnLst/>
              <a:rect l="l" t="t" r="r" b="b"/>
              <a:pathLst>
                <a:path w="3610" h="3610" extrusionOk="0">
                  <a:moveTo>
                    <a:pt x="1805" y="1"/>
                  </a:moveTo>
                  <a:cubicBezTo>
                    <a:pt x="827" y="1"/>
                    <a:pt x="0" y="803"/>
                    <a:pt x="0" y="1805"/>
                  </a:cubicBezTo>
                  <a:cubicBezTo>
                    <a:pt x="0" y="2808"/>
                    <a:pt x="827" y="3610"/>
                    <a:pt x="1805" y="3610"/>
                  </a:cubicBezTo>
                  <a:cubicBezTo>
                    <a:pt x="2807" y="3610"/>
                    <a:pt x="3609" y="2808"/>
                    <a:pt x="3609" y="1805"/>
                  </a:cubicBezTo>
                  <a:cubicBezTo>
                    <a:pt x="3609" y="803"/>
                    <a:pt x="2807" y="1"/>
                    <a:pt x="1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9"/>
            <p:cNvSpPr/>
            <p:nvPr/>
          </p:nvSpPr>
          <p:spPr>
            <a:xfrm>
              <a:off x="2606025" y="981225"/>
              <a:ext cx="28850" cy="28850"/>
            </a:xfrm>
            <a:custGeom>
              <a:avLst/>
              <a:gdLst/>
              <a:ahLst/>
              <a:cxnLst/>
              <a:rect l="l" t="t" r="r" b="b"/>
              <a:pathLst>
                <a:path w="1154" h="1154" extrusionOk="0">
                  <a:moveTo>
                    <a:pt x="577" y="0"/>
                  </a:moveTo>
                  <a:cubicBezTo>
                    <a:pt x="251" y="0"/>
                    <a:pt x="1" y="251"/>
                    <a:pt x="1" y="577"/>
                  </a:cubicBezTo>
                  <a:cubicBezTo>
                    <a:pt x="1" y="903"/>
                    <a:pt x="251" y="1153"/>
                    <a:pt x="577" y="1153"/>
                  </a:cubicBezTo>
                  <a:cubicBezTo>
                    <a:pt x="903" y="1153"/>
                    <a:pt x="1154" y="903"/>
                    <a:pt x="1154" y="577"/>
                  </a:cubicBezTo>
                  <a:cubicBezTo>
                    <a:pt x="1154" y="251"/>
                    <a:pt x="903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9"/>
            <p:cNvSpPr/>
            <p:nvPr/>
          </p:nvSpPr>
          <p:spPr>
            <a:xfrm>
              <a:off x="2723200" y="1065175"/>
              <a:ext cx="220575" cy="123475"/>
            </a:xfrm>
            <a:custGeom>
              <a:avLst/>
              <a:gdLst/>
              <a:ahLst/>
              <a:cxnLst/>
              <a:rect l="l" t="t" r="r" b="b"/>
              <a:pathLst>
                <a:path w="8823" h="4939" extrusionOk="0">
                  <a:moveTo>
                    <a:pt x="1" y="1"/>
                  </a:moveTo>
                  <a:cubicBezTo>
                    <a:pt x="1" y="2733"/>
                    <a:pt x="1981" y="4938"/>
                    <a:pt x="4412" y="4938"/>
                  </a:cubicBezTo>
                  <a:cubicBezTo>
                    <a:pt x="6843" y="4938"/>
                    <a:pt x="8823" y="2733"/>
                    <a:pt x="8823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9"/>
            <p:cNvSpPr/>
            <p:nvPr/>
          </p:nvSpPr>
          <p:spPr>
            <a:xfrm>
              <a:off x="2721325" y="1063300"/>
              <a:ext cx="224325" cy="127225"/>
            </a:xfrm>
            <a:custGeom>
              <a:avLst/>
              <a:gdLst/>
              <a:ahLst/>
              <a:cxnLst/>
              <a:rect l="l" t="t" r="r" b="b"/>
              <a:pathLst>
                <a:path w="8973" h="5089" extrusionOk="0">
                  <a:moveTo>
                    <a:pt x="8822" y="176"/>
                  </a:moveTo>
                  <a:cubicBezTo>
                    <a:pt x="8786" y="2047"/>
                    <a:pt x="7763" y="3899"/>
                    <a:pt x="5990" y="4637"/>
                  </a:cubicBezTo>
                  <a:cubicBezTo>
                    <a:pt x="5514" y="4813"/>
                    <a:pt x="5013" y="4913"/>
                    <a:pt x="4487" y="4913"/>
                  </a:cubicBezTo>
                  <a:cubicBezTo>
                    <a:pt x="2582" y="4913"/>
                    <a:pt x="1003" y="3509"/>
                    <a:pt x="426" y="1755"/>
                  </a:cubicBezTo>
                  <a:cubicBezTo>
                    <a:pt x="261" y="1236"/>
                    <a:pt x="185" y="716"/>
                    <a:pt x="156" y="176"/>
                  </a:cubicBezTo>
                  <a:close/>
                  <a:moveTo>
                    <a:pt x="76" y="1"/>
                  </a:moveTo>
                  <a:cubicBezTo>
                    <a:pt x="51" y="1"/>
                    <a:pt x="0" y="51"/>
                    <a:pt x="0" y="76"/>
                  </a:cubicBezTo>
                  <a:cubicBezTo>
                    <a:pt x="0" y="2031"/>
                    <a:pt x="1078" y="4011"/>
                    <a:pt x="2933" y="4763"/>
                  </a:cubicBezTo>
                  <a:cubicBezTo>
                    <a:pt x="3409" y="4988"/>
                    <a:pt x="3960" y="5088"/>
                    <a:pt x="4487" y="5088"/>
                  </a:cubicBezTo>
                  <a:cubicBezTo>
                    <a:pt x="4487" y="5088"/>
                    <a:pt x="4488" y="5088"/>
                    <a:pt x="4489" y="5088"/>
                  </a:cubicBezTo>
                  <a:lnTo>
                    <a:pt x="4489" y="5088"/>
                  </a:lnTo>
                  <a:cubicBezTo>
                    <a:pt x="6468" y="5062"/>
                    <a:pt x="8096" y="3659"/>
                    <a:pt x="8697" y="1830"/>
                  </a:cubicBezTo>
                  <a:cubicBezTo>
                    <a:pt x="8898" y="1279"/>
                    <a:pt x="8973" y="677"/>
                    <a:pt x="8973" y="76"/>
                  </a:cubicBezTo>
                  <a:cubicBezTo>
                    <a:pt x="8973" y="51"/>
                    <a:pt x="8948" y="1"/>
                    <a:pt x="88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9"/>
            <p:cNvSpPr/>
            <p:nvPr/>
          </p:nvSpPr>
          <p:spPr>
            <a:xfrm>
              <a:off x="2757025" y="1114675"/>
              <a:ext cx="152925" cy="73975"/>
            </a:xfrm>
            <a:custGeom>
              <a:avLst/>
              <a:gdLst/>
              <a:ahLst/>
              <a:cxnLst/>
              <a:rect l="l" t="t" r="r" b="b"/>
              <a:pathLst>
                <a:path w="6117" h="2959" extrusionOk="0">
                  <a:moveTo>
                    <a:pt x="3059" y="1"/>
                  </a:moveTo>
                  <a:cubicBezTo>
                    <a:pt x="1806" y="1"/>
                    <a:pt x="678" y="627"/>
                    <a:pt x="1" y="1580"/>
                  </a:cubicBezTo>
                  <a:cubicBezTo>
                    <a:pt x="803" y="2432"/>
                    <a:pt x="1881" y="2958"/>
                    <a:pt x="3059" y="2958"/>
                  </a:cubicBezTo>
                  <a:cubicBezTo>
                    <a:pt x="4262" y="2958"/>
                    <a:pt x="5314" y="2432"/>
                    <a:pt x="6116" y="1580"/>
                  </a:cubicBezTo>
                  <a:cubicBezTo>
                    <a:pt x="5440" y="627"/>
                    <a:pt x="4337" y="1"/>
                    <a:pt x="3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9"/>
            <p:cNvSpPr/>
            <p:nvPr/>
          </p:nvSpPr>
          <p:spPr>
            <a:xfrm>
              <a:off x="2755150" y="1112525"/>
              <a:ext cx="157300" cy="78000"/>
            </a:xfrm>
            <a:custGeom>
              <a:avLst/>
              <a:gdLst/>
              <a:ahLst/>
              <a:cxnLst/>
              <a:rect l="l" t="t" r="r" b="b"/>
              <a:pathLst>
                <a:path w="6292" h="3120" extrusionOk="0">
                  <a:moveTo>
                    <a:pt x="3166" y="179"/>
                  </a:moveTo>
                  <a:cubicBezTo>
                    <a:pt x="3799" y="179"/>
                    <a:pt x="4438" y="343"/>
                    <a:pt x="5013" y="688"/>
                  </a:cubicBezTo>
                  <a:cubicBezTo>
                    <a:pt x="5425" y="930"/>
                    <a:pt x="5790" y="1266"/>
                    <a:pt x="6085" y="1673"/>
                  </a:cubicBezTo>
                  <a:lnTo>
                    <a:pt x="6085" y="1673"/>
                  </a:lnTo>
                  <a:cubicBezTo>
                    <a:pt x="5290" y="2466"/>
                    <a:pt x="4260" y="2944"/>
                    <a:pt x="3134" y="2944"/>
                  </a:cubicBezTo>
                  <a:cubicBezTo>
                    <a:pt x="2001" y="2944"/>
                    <a:pt x="965" y="2460"/>
                    <a:pt x="193" y="1659"/>
                  </a:cubicBezTo>
                  <a:lnTo>
                    <a:pt x="193" y="1659"/>
                  </a:lnTo>
                  <a:cubicBezTo>
                    <a:pt x="908" y="707"/>
                    <a:pt x="2029" y="179"/>
                    <a:pt x="3166" y="179"/>
                  </a:cubicBezTo>
                  <a:close/>
                  <a:moveTo>
                    <a:pt x="3137" y="1"/>
                  </a:moveTo>
                  <a:cubicBezTo>
                    <a:pt x="2448" y="1"/>
                    <a:pt x="1762" y="180"/>
                    <a:pt x="1154" y="538"/>
                  </a:cubicBezTo>
                  <a:cubicBezTo>
                    <a:pt x="703" y="814"/>
                    <a:pt x="327" y="1190"/>
                    <a:pt x="26" y="1616"/>
                  </a:cubicBezTo>
                  <a:cubicBezTo>
                    <a:pt x="1" y="1641"/>
                    <a:pt x="1" y="1691"/>
                    <a:pt x="26" y="1716"/>
                  </a:cubicBezTo>
                  <a:cubicBezTo>
                    <a:pt x="853" y="2593"/>
                    <a:pt x="1956" y="3119"/>
                    <a:pt x="3134" y="3119"/>
                  </a:cubicBezTo>
                  <a:cubicBezTo>
                    <a:pt x="4337" y="3119"/>
                    <a:pt x="5439" y="2593"/>
                    <a:pt x="6241" y="1716"/>
                  </a:cubicBezTo>
                  <a:cubicBezTo>
                    <a:pt x="6266" y="1691"/>
                    <a:pt x="6292" y="1641"/>
                    <a:pt x="6266" y="1616"/>
                  </a:cubicBezTo>
                  <a:cubicBezTo>
                    <a:pt x="5715" y="839"/>
                    <a:pt x="4888" y="287"/>
                    <a:pt x="3961" y="87"/>
                  </a:cubicBezTo>
                  <a:cubicBezTo>
                    <a:pt x="3689" y="30"/>
                    <a:pt x="3412" y="1"/>
                    <a:pt x="3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9"/>
            <p:cNvSpPr/>
            <p:nvPr/>
          </p:nvSpPr>
          <p:spPr>
            <a:xfrm>
              <a:off x="2572825" y="924800"/>
              <a:ext cx="63300" cy="31125"/>
            </a:xfrm>
            <a:custGeom>
              <a:avLst/>
              <a:gdLst/>
              <a:ahLst/>
              <a:cxnLst/>
              <a:rect l="l" t="t" r="r" b="b"/>
              <a:pathLst>
                <a:path w="2532" h="1245" extrusionOk="0">
                  <a:moveTo>
                    <a:pt x="2366" y="1"/>
                  </a:moveTo>
                  <a:cubicBezTo>
                    <a:pt x="2338" y="1"/>
                    <a:pt x="2308" y="9"/>
                    <a:pt x="2281" y="27"/>
                  </a:cubicBezTo>
                  <a:cubicBezTo>
                    <a:pt x="1630" y="303"/>
                    <a:pt x="1003" y="553"/>
                    <a:pt x="351" y="829"/>
                  </a:cubicBezTo>
                  <a:cubicBezTo>
                    <a:pt x="276" y="879"/>
                    <a:pt x="176" y="904"/>
                    <a:pt x="101" y="954"/>
                  </a:cubicBezTo>
                  <a:cubicBezTo>
                    <a:pt x="26" y="979"/>
                    <a:pt x="1" y="1105"/>
                    <a:pt x="26" y="1180"/>
                  </a:cubicBezTo>
                  <a:cubicBezTo>
                    <a:pt x="57" y="1227"/>
                    <a:pt x="109" y="1245"/>
                    <a:pt x="162" y="1245"/>
                  </a:cubicBezTo>
                  <a:cubicBezTo>
                    <a:pt x="193" y="1245"/>
                    <a:pt x="224" y="1239"/>
                    <a:pt x="251" y="1230"/>
                  </a:cubicBezTo>
                  <a:cubicBezTo>
                    <a:pt x="903" y="954"/>
                    <a:pt x="1529" y="679"/>
                    <a:pt x="2156" y="403"/>
                  </a:cubicBezTo>
                  <a:cubicBezTo>
                    <a:pt x="2256" y="378"/>
                    <a:pt x="2356" y="328"/>
                    <a:pt x="2432" y="303"/>
                  </a:cubicBezTo>
                  <a:cubicBezTo>
                    <a:pt x="2507" y="252"/>
                    <a:pt x="2532" y="152"/>
                    <a:pt x="2482" y="77"/>
                  </a:cubicBezTo>
                  <a:cubicBezTo>
                    <a:pt x="2466" y="28"/>
                    <a:pt x="2418" y="1"/>
                    <a:pt x="2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9"/>
            <p:cNvSpPr/>
            <p:nvPr/>
          </p:nvSpPr>
          <p:spPr>
            <a:xfrm>
              <a:off x="3030850" y="934200"/>
              <a:ext cx="63925" cy="31100"/>
            </a:xfrm>
            <a:custGeom>
              <a:avLst/>
              <a:gdLst/>
              <a:ahLst/>
              <a:cxnLst/>
              <a:rect l="l" t="t" r="r" b="b"/>
              <a:pathLst>
                <a:path w="2557" h="1244" extrusionOk="0">
                  <a:moveTo>
                    <a:pt x="190" y="1"/>
                  </a:moveTo>
                  <a:cubicBezTo>
                    <a:pt x="136" y="1"/>
                    <a:pt x="83" y="28"/>
                    <a:pt x="51" y="77"/>
                  </a:cubicBezTo>
                  <a:cubicBezTo>
                    <a:pt x="0" y="152"/>
                    <a:pt x="25" y="252"/>
                    <a:pt x="101" y="303"/>
                  </a:cubicBezTo>
                  <a:cubicBezTo>
                    <a:pt x="752" y="578"/>
                    <a:pt x="1379" y="829"/>
                    <a:pt x="2005" y="1105"/>
                  </a:cubicBezTo>
                  <a:cubicBezTo>
                    <a:pt x="2106" y="1155"/>
                    <a:pt x="2206" y="1180"/>
                    <a:pt x="2281" y="1230"/>
                  </a:cubicBezTo>
                  <a:cubicBezTo>
                    <a:pt x="2306" y="1238"/>
                    <a:pt x="2334" y="1244"/>
                    <a:pt x="2362" y="1244"/>
                  </a:cubicBezTo>
                  <a:cubicBezTo>
                    <a:pt x="2418" y="1244"/>
                    <a:pt x="2473" y="1221"/>
                    <a:pt x="2507" y="1155"/>
                  </a:cubicBezTo>
                  <a:cubicBezTo>
                    <a:pt x="2557" y="1105"/>
                    <a:pt x="2532" y="979"/>
                    <a:pt x="2457" y="954"/>
                  </a:cubicBezTo>
                  <a:cubicBezTo>
                    <a:pt x="1805" y="678"/>
                    <a:pt x="1178" y="403"/>
                    <a:pt x="552" y="127"/>
                  </a:cubicBezTo>
                  <a:cubicBezTo>
                    <a:pt x="452" y="102"/>
                    <a:pt x="351" y="52"/>
                    <a:pt x="276" y="27"/>
                  </a:cubicBezTo>
                  <a:cubicBezTo>
                    <a:pt x="249" y="9"/>
                    <a:pt x="220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7" name="Google Shape;1037;p39"/>
          <p:cNvGrpSpPr/>
          <p:nvPr/>
        </p:nvGrpSpPr>
        <p:grpSpPr>
          <a:xfrm rot="1251960">
            <a:off x="321664" y="4132937"/>
            <a:ext cx="1336329" cy="877209"/>
            <a:chOff x="4535875" y="1954275"/>
            <a:chExt cx="1185500" cy="778200"/>
          </a:xfrm>
        </p:grpSpPr>
        <p:sp>
          <p:nvSpPr>
            <p:cNvPr id="1038" name="Google Shape;1038;p39"/>
            <p:cNvSpPr/>
            <p:nvPr/>
          </p:nvSpPr>
          <p:spPr>
            <a:xfrm>
              <a:off x="4535875" y="2072075"/>
              <a:ext cx="1185500" cy="431750"/>
            </a:xfrm>
            <a:custGeom>
              <a:avLst/>
              <a:gdLst/>
              <a:ahLst/>
              <a:cxnLst/>
              <a:rect l="l" t="t" r="r" b="b"/>
              <a:pathLst>
                <a:path w="47420" h="17270" extrusionOk="0">
                  <a:moveTo>
                    <a:pt x="10978" y="1"/>
                  </a:moveTo>
                  <a:lnTo>
                    <a:pt x="1479" y="12507"/>
                  </a:lnTo>
                  <a:cubicBezTo>
                    <a:pt x="0" y="14462"/>
                    <a:pt x="1404" y="17269"/>
                    <a:pt x="3835" y="17269"/>
                  </a:cubicBezTo>
                  <a:lnTo>
                    <a:pt x="43584" y="17269"/>
                  </a:lnTo>
                  <a:cubicBezTo>
                    <a:pt x="46016" y="17269"/>
                    <a:pt x="47419" y="14462"/>
                    <a:pt x="45940" y="12507"/>
                  </a:cubicBezTo>
                  <a:lnTo>
                    <a:pt x="364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9"/>
            <p:cNvSpPr/>
            <p:nvPr/>
          </p:nvSpPr>
          <p:spPr>
            <a:xfrm>
              <a:off x="4550275" y="2068400"/>
              <a:ext cx="1158550" cy="438550"/>
            </a:xfrm>
            <a:custGeom>
              <a:avLst/>
              <a:gdLst/>
              <a:ahLst/>
              <a:cxnLst/>
              <a:rect l="l" t="t" r="r" b="b"/>
              <a:pathLst>
                <a:path w="46342" h="17542" extrusionOk="0">
                  <a:moveTo>
                    <a:pt x="35490" y="273"/>
                  </a:moveTo>
                  <a:cubicBezTo>
                    <a:pt x="35556" y="273"/>
                    <a:pt x="35646" y="284"/>
                    <a:pt x="35727" y="284"/>
                  </a:cubicBezTo>
                  <a:cubicBezTo>
                    <a:pt x="35762" y="284"/>
                    <a:pt x="35795" y="282"/>
                    <a:pt x="35825" y="277"/>
                  </a:cubicBezTo>
                  <a:lnTo>
                    <a:pt x="35825" y="277"/>
                  </a:lnTo>
                  <a:cubicBezTo>
                    <a:pt x="36883" y="1678"/>
                    <a:pt x="37940" y="3056"/>
                    <a:pt x="38998" y="4459"/>
                  </a:cubicBezTo>
                  <a:cubicBezTo>
                    <a:pt x="40678" y="6689"/>
                    <a:pt x="42382" y="8945"/>
                    <a:pt x="44086" y="11175"/>
                  </a:cubicBezTo>
                  <a:cubicBezTo>
                    <a:pt x="44462" y="11702"/>
                    <a:pt x="44863" y="12203"/>
                    <a:pt x="45264" y="12729"/>
                  </a:cubicBezTo>
                  <a:cubicBezTo>
                    <a:pt x="45264" y="12729"/>
                    <a:pt x="45264" y="12729"/>
                    <a:pt x="45264" y="12729"/>
                  </a:cubicBezTo>
                  <a:lnTo>
                    <a:pt x="45264" y="12729"/>
                  </a:lnTo>
                  <a:cubicBezTo>
                    <a:pt x="45268" y="12736"/>
                    <a:pt x="45272" y="12741"/>
                    <a:pt x="45276" y="12746"/>
                  </a:cubicBezTo>
                  <a:lnTo>
                    <a:pt x="45276" y="12746"/>
                  </a:lnTo>
                  <a:cubicBezTo>
                    <a:pt x="45818" y="13496"/>
                    <a:pt x="45989" y="14465"/>
                    <a:pt x="45690" y="15361"/>
                  </a:cubicBezTo>
                  <a:cubicBezTo>
                    <a:pt x="45389" y="16213"/>
                    <a:pt x="44688" y="16915"/>
                    <a:pt x="43810" y="17165"/>
                  </a:cubicBezTo>
                  <a:cubicBezTo>
                    <a:pt x="43384" y="17291"/>
                    <a:pt x="42933" y="17291"/>
                    <a:pt x="42507" y="17291"/>
                  </a:cubicBezTo>
                  <a:lnTo>
                    <a:pt x="3284" y="17291"/>
                  </a:lnTo>
                  <a:cubicBezTo>
                    <a:pt x="1730" y="17266"/>
                    <a:pt x="427" y="16013"/>
                    <a:pt x="427" y="14434"/>
                  </a:cubicBezTo>
                  <a:cubicBezTo>
                    <a:pt x="427" y="13782"/>
                    <a:pt x="652" y="13180"/>
                    <a:pt x="1053" y="12679"/>
                  </a:cubicBezTo>
                  <a:cubicBezTo>
                    <a:pt x="1179" y="12504"/>
                    <a:pt x="1329" y="12303"/>
                    <a:pt x="1454" y="12128"/>
                  </a:cubicBezTo>
                  <a:cubicBezTo>
                    <a:pt x="2983" y="10123"/>
                    <a:pt x="4512" y="8118"/>
                    <a:pt x="6016" y="6113"/>
                  </a:cubicBezTo>
                  <a:cubicBezTo>
                    <a:pt x="7444" y="4258"/>
                    <a:pt x="8848" y="2378"/>
                    <a:pt x="10251" y="524"/>
                  </a:cubicBezTo>
                  <a:cubicBezTo>
                    <a:pt x="10328" y="447"/>
                    <a:pt x="10390" y="356"/>
                    <a:pt x="10448" y="273"/>
                  </a:cubicBezTo>
                  <a:close/>
                  <a:moveTo>
                    <a:pt x="10708" y="0"/>
                  </a:moveTo>
                  <a:cubicBezTo>
                    <a:pt x="10605" y="0"/>
                    <a:pt x="10502" y="6"/>
                    <a:pt x="10402" y="22"/>
                  </a:cubicBezTo>
                  <a:cubicBezTo>
                    <a:pt x="10302" y="22"/>
                    <a:pt x="10276" y="98"/>
                    <a:pt x="10201" y="173"/>
                  </a:cubicBezTo>
                  <a:cubicBezTo>
                    <a:pt x="10076" y="348"/>
                    <a:pt x="9951" y="499"/>
                    <a:pt x="9825" y="674"/>
                  </a:cubicBezTo>
                  <a:cubicBezTo>
                    <a:pt x="9324" y="1351"/>
                    <a:pt x="8798" y="2028"/>
                    <a:pt x="8296" y="2704"/>
                  </a:cubicBezTo>
                  <a:cubicBezTo>
                    <a:pt x="6818" y="4659"/>
                    <a:pt x="5339" y="6614"/>
                    <a:pt x="3835" y="8569"/>
                  </a:cubicBezTo>
                  <a:cubicBezTo>
                    <a:pt x="2858" y="9872"/>
                    <a:pt x="1855" y="11200"/>
                    <a:pt x="878" y="12504"/>
                  </a:cubicBezTo>
                  <a:cubicBezTo>
                    <a:pt x="226" y="13356"/>
                    <a:pt x="1" y="14409"/>
                    <a:pt x="352" y="15436"/>
                  </a:cubicBezTo>
                  <a:cubicBezTo>
                    <a:pt x="778" y="16689"/>
                    <a:pt x="1956" y="17516"/>
                    <a:pt x="3284" y="17541"/>
                  </a:cubicBezTo>
                  <a:lnTo>
                    <a:pt x="42933" y="17541"/>
                  </a:lnTo>
                  <a:cubicBezTo>
                    <a:pt x="43861" y="17541"/>
                    <a:pt x="44738" y="17165"/>
                    <a:pt x="45364" y="16439"/>
                  </a:cubicBezTo>
                  <a:cubicBezTo>
                    <a:pt x="46290" y="15338"/>
                    <a:pt x="46342" y="13762"/>
                    <a:pt x="45469" y="12610"/>
                  </a:cubicBezTo>
                  <a:lnTo>
                    <a:pt x="45469" y="12610"/>
                  </a:lnTo>
                  <a:cubicBezTo>
                    <a:pt x="45468" y="12608"/>
                    <a:pt x="45466" y="12606"/>
                    <a:pt x="45465" y="12604"/>
                  </a:cubicBezTo>
                  <a:lnTo>
                    <a:pt x="45465" y="12604"/>
                  </a:lnTo>
                  <a:cubicBezTo>
                    <a:pt x="45465" y="12604"/>
                    <a:pt x="45465" y="12604"/>
                    <a:pt x="45465" y="12604"/>
                  </a:cubicBezTo>
                  <a:cubicBezTo>
                    <a:pt x="45461" y="12599"/>
                    <a:pt x="45457" y="12593"/>
                    <a:pt x="45453" y="12589"/>
                  </a:cubicBezTo>
                  <a:lnTo>
                    <a:pt x="45453" y="12589"/>
                  </a:lnTo>
                  <a:cubicBezTo>
                    <a:pt x="44680" y="11541"/>
                    <a:pt x="43882" y="10494"/>
                    <a:pt x="43084" y="9446"/>
                  </a:cubicBezTo>
                  <a:cubicBezTo>
                    <a:pt x="41605" y="7491"/>
                    <a:pt x="40126" y="5511"/>
                    <a:pt x="38622" y="3556"/>
                  </a:cubicBezTo>
                  <a:cubicBezTo>
                    <a:pt x="38021" y="2779"/>
                    <a:pt x="37419" y="1977"/>
                    <a:pt x="36843" y="1200"/>
                  </a:cubicBezTo>
                  <a:cubicBezTo>
                    <a:pt x="36567" y="824"/>
                    <a:pt x="36317" y="423"/>
                    <a:pt x="35991" y="98"/>
                  </a:cubicBezTo>
                  <a:cubicBezTo>
                    <a:pt x="35928" y="22"/>
                    <a:pt x="35822" y="4"/>
                    <a:pt x="35709" y="4"/>
                  </a:cubicBezTo>
                  <a:cubicBezTo>
                    <a:pt x="35596" y="4"/>
                    <a:pt x="35477" y="22"/>
                    <a:pt x="35389" y="22"/>
                  </a:cubicBezTo>
                  <a:lnTo>
                    <a:pt x="11304" y="22"/>
                  </a:lnTo>
                  <a:cubicBezTo>
                    <a:pt x="11120" y="22"/>
                    <a:pt x="10914" y="0"/>
                    <a:pt x="107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9"/>
            <p:cNvSpPr/>
            <p:nvPr/>
          </p:nvSpPr>
          <p:spPr>
            <a:xfrm>
              <a:off x="4672450" y="1957425"/>
              <a:ext cx="912950" cy="771950"/>
            </a:xfrm>
            <a:custGeom>
              <a:avLst/>
              <a:gdLst/>
              <a:ahLst/>
              <a:cxnLst/>
              <a:rect l="l" t="t" r="r" b="b"/>
              <a:pathLst>
                <a:path w="36518" h="30878" extrusionOk="0">
                  <a:moveTo>
                    <a:pt x="18247" y="0"/>
                  </a:moveTo>
                  <a:cubicBezTo>
                    <a:pt x="8171" y="0"/>
                    <a:pt x="1" y="6918"/>
                    <a:pt x="1" y="15439"/>
                  </a:cubicBezTo>
                  <a:cubicBezTo>
                    <a:pt x="1" y="23960"/>
                    <a:pt x="8171" y="30878"/>
                    <a:pt x="18247" y="30878"/>
                  </a:cubicBezTo>
                  <a:cubicBezTo>
                    <a:pt x="28322" y="30878"/>
                    <a:pt x="36517" y="23960"/>
                    <a:pt x="36517" y="15439"/>
                  </a:cubicBezTo>
                  <a:cubicBezTo>
                    <a:pt x="36517" y="6918"/>
                    <a:pt x="28322" y="0"/>
                    <a:pt x="182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9"/>
            <p:cNvSpPr/>
            <p:nvPr/>
          </p:nvSpPr>
          <p:spPr>
            <a:xfrm>
              <a:off x="4663050" y="1954425"/>
              <a:ext cx="925475" cy="778050"/>
            </a:xfrm>
            <a:custGeom>
              <a:avLst/>
              <a:gdLst/>
              <a:ahLst/>
              <a:cxnLst/>
              <a:rect l="l" t="t" r="r" b="b"/>
              <a:pathLst>
                <a:path w="37019" h="31122" extrusionOk="0">
                  <a:moveTo>
                    <a:pt x="18614" y="253"/>
                  </a:moveTo>
                  <a:cubicBezTo>
                    <a:pt x="19842" y="253"/>
                    <a:pt x="21071" y="359"/>
                    <a:pt x="22282" y="571"/>
                  </a:cubicBezTo>
                  <a:cubicBezTo>
                    <a:pt x="25740" y="1173"/>
                    <a:pt x="29074" y="2652"/>
                    <a:pt x="31730" y="4982"/>
                  </a:cubicBezTo>
                  <a:cubicBezTo>
                    <a:pt x="34162" y="7113"/>
                    <a:pt x="35941" y="9995"/>
                    <a:pt x="36543" y="13203"/>
                  </a:cubicBezTo>
                  <a:cubicBezTo>
                    <a:pt x="36693" y="13980"/>
                    <a:pt x="36743" y="14782"/>
                    <a:pt x="36768" y="15559"/>
                  </a:cubicBezTo>
                  <a:cubicBezTo>
                    <a:pt x="36743" y="18842"/>
                    <a:pt x="35490" y="21975"/>
                    <a:pt x="33385" y="24456"/>
                  </a:cubicBezTo>
                  <a:cubicBezTo>
                    <a:pt x="31154" y="27088"/>
                    <a:pt x="28121" y="28943"/>
                    <a:pt x="24838" y="29945"/>
                  </a:cubicBezTo>
                  <a:cubicBezTo>
                    <a:pt x="22817" y="30563"/>
                    <a:pt x="20701" y="30874"/>
                    <a:pt x="18592" y="30874"/>
                  </a:cubicBezTo>
                  <a:cubicBezTo>
                    <a:pt x="16936" y="30874"/>
                    <a:pt x="15284" y="30682"/>
                    <a:pt x="13685" y="30296"/>
                  </a:cubicBezTo>
                  <a:cubicBezTo>
                    <a:pt x="10302" y="29494"/>
                    <a:pt x="7094" y="27815"/>
                    <a:pt x="4638" y="25308"/>
                  </a:cubicBezTo>
                  <a:cubicBezTo>
                    <a:pt x="2382" y="23003"/>
                    <a:pt x="828" y="19970"/>
                    <a:pt x="552" y="16737"/>
                  </a:cubicBezTo>
                  <a:cubicBezTo>
                    <a:pt x="252" y="13504"/>
                    <a:pt x="1229" y="10271"/>
                    <a:pt x="3109" y="7639"/>
                  </a:cubicBezTo>
                  <a:cubicBezTo>
                    <a:pt x="5089" y="4882"/>
                    <a:pt x="7996" y="2827"/>
                    <a:pt x="11179" y="1599"/>
                  </a:cubicBezTo>
                  <a:cubicBezTo>
                    <a:pt x="13543" y="704"/>
                    <a:pt x="16077" y="253"/>
                    <a:pt x="18614" y="253"/>
                  </a:cubicBezTo>
                  <a:close/>
                  <a:moveTo>
                    <a:pt x="18631" y="0"/>
                  </a:moveTo>
                  <a:cubicBezTo>
                    <a:pt x="16938" y="0"/>
                    <a:pt x="15247" y="198"/>
                    <a:pt x="13610" y="596"/>
                  </a:cubicBezTo>
                  <a:cubicBezTo>
                    <a:pt x="10176" y="1424"/>
                    <a:pt x="6918" y="3128"/>
                    <a:pt x="4437" y="5659"/>
                  </a:cubicBezTo>
                  <a:cubicBezTo>
                    <a:pt x="2156" y="8015"/>
                    <a:pt x="603" y="11048"/>
                    <a:pt x="302" y="14331"/>
                  </a:cubicBezTo>
                  <a:cubicBezTo>
                    <a:pt x="1" y="17639"/>
                    <a:pt x="953" y="20922"/>
                    <a:pt x="2883" y="23604"/>
                  </a:cubicBezTo>
                  <a:cubicBezTo>
                    <a:pt x="4888" y="26411"/>
                    <a:pt x="7796" y="28491"/>
                    <a:pt x="11004" y="29719"/>
                  </a:cubicBezTo>
                  <a:cubicBezTo>
                    <a:pt x="13431" y="30660"/>
                    <a:pt x="16045" y="31122"/>
                    <a:pt x="18655" y="31122"/>
                  </a:cubicBezTo>
                  <a:cubicBezTo>
                    <a:pt x="19871" y="31122"/>
                    <a:pt x="21087" y="31021"/>
                    <a:pt x="22282" y="30822"/>
                  </a:cubicBezTo>
                  <a:cubicBezTo>
                    <a:pt x="25816" y="30221"/>
                    <a:pt x="29199" y="28717"/>
                    <a:pt x="31906" y="26336"/>
                  </a:cubicBezTo>
                  <a:cubicBezTo>
                    <a:pt x="34362" y="24156"/>
                    <a:pt x="36192" y="21223"/>
                    <a:pt x="36793" y="17965"/>
                  </a:cubicBezTo>
                  <a:cubicBezTo>
                    <a:pt x="36944" y="17188"/>
                    <a:pt x="37019" y="16361"/>
                    <a:pt x="37019" y="15559"/>
                  </a:cubicBezTo>
                  <a:cubicBezTo>
                    <a:pt x="37019" y="15558"/>
                    <a:pt x="37019" y="15558"/>
                    <a:pt x="37019" y="15557"/>
                  </a:cubicBezTo>
                  <a:lnTo>
                    <a:pt x="37019" y="15557"/>
                  </a:lnTo>
                  <a:cubicBezTo>
                    <a:pt x="36993" y="12249"/>
                    <a:pt x="35740" y="9092"/>
                    <a:pt x="33635" y="6587"/>
                  </a:cubicBezTo>
                  <a:cubicBezTo>
                    <a:pt x="31380" y="3905"/>
                    <a:pt x="28297" y="2000"/>
                    <a:pt x="24964" y="947"/>
                  </a:cubicBezTo>
                  <a:cubicBezTo>
                    <a:pt x="22920" y="317"/>
                    <a:pt x="20774" y="0"/>
                    <a:pt x="18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9"/>
            <p:cNvSpPr/>
            <p:nvPr/>
          </p:nvSpPr>
          <p:spPr>
            <a:xfrm>
              <a:off x="4742000" y="1989375"/>
              <a:ext cx="773225" cy="553275"/>
            </a:xfrm>
            <a:custGeom>
              <a:avLst/>
              <a:gdLst/>
              <a:ahLst/>
              <a:cxnLst/>
              <a:rect l="l" t="t" r="r" b="b"/>
              <a:pathLst>
                <a:path w="30929" h="22131" extrusionOk="0">
                  <a:moveTo>
                    <a:pt x="15465" y="1"/>
                  </a:moveTo>
                  <a:cubicBezTo>
                    <a:pt x="6943" y="1"/>
                    <a:pt x="1" y="4963"/>
                    <a:pt x="1" y="11078"/>
                  </a:cubicBezTo>
                  <a:cubicBezTo>
                    <a:pt x="1" y="17169"/>
                    <a:pt x="6943" y="22131"/>
                    <a:pt x="15465" y="22131"/>
                  </a:cubicBezTo>
                  <a:cubicBezTo>
                    <a:pt x="24011" y="22131"/>
                    <a:pt x="30928" y="17169"/>
                    <a:pt x="30928" y="11078"/>
                  </a:cubicBezTo>
                  <a:cubicBezTo>
                    <a:pt x="30928" y="4963"/>
                    <a:pt x="24011" y="1"/>
                    <a:pt x="15465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9"/>
            <p:cNvSpPr/>
            <p:nvPr/>
          </p:nvSpPr>
          <p:spPr>
            <a:xfrm>
              <a:off x="5374850" y="2143900"/>
              <a:ext cx="146650" cy="82175"/>
            </a:xfrm>
            <a:custGeom>
              <a:avLst/>
              <a:gdLst/>
              <a:ahLst/>
              <a:cxnLst/>
              <a:rect l="l" t="t" r="r" b="b"/>
              <a:pathLst>
                <a:path w="5866" h="3287" extrusionOk="0">
                  <a:moveTo>
                    <a:pt x="2968" y="0"/>
                  </a:moveTo>
                  <a:cubicBezTo>
                    <a:pt x="2100" y="0"/>
                    <a:pt x="1245" y="400"/>
                    <a:pt x="702" y="1088"/>
                  </a:cubicBezTo>
                  <a:cubicBezTo>
                    <a:pt x="251" y="1639"/>
                    <a:pt x="25" y="2341"/>
                    <a:pt x="0" y="3043"/>
                  </a:cubicBezTo>
                  <a:cubicBezTo>
                    <a:pt x="0" y="3206"/>
                    <a:pt x="126" y="3287"/>
                    <a:pt x="254" y="3287"/>
                  </a:cubicBezTo>
                  <a:cubicBezTo>
                    <a:pt x="383" y="3287"/>
                    <a:pt x="514" y="3206"/>
                    <a:pt x="527" y="3043"/>
                  </a:cubicBezTo>
                  <a:cubicBezTo>
                    <a:pt x="527" y="1714"/>
                    <a:pt x="1554" y="511"/>
                    <a:pt x="2933" y="511"/>
                  </a:cubicBezTo>
                  <a:cubicBezTo>
                    <a:pt x="4311" y="511"/>
                    <a:pt x="5339" y="1714"/>
                    <a:pt x="5364" y="3043"/>
                  </a:cubicBezTo>
                  <a:cubicBezTo>
                    <a:pt x="5364" y="3206"/>
                    <a:pt x="5489" y="3287"/>
                    <a:pt x="5614" y="3287"/>
                  </a:cubicBezTo>
                  <a:cubicBezTo>
                    <a:pt x="5740" y="3287"/>
                    <a:pt x="5865" y="3206"/>
                    <a:pt x="5865" y="3043"/>
                  </a:cubicBezTo>
                  <a:cubicBezTo>
                    <a:pt x="5840" y="1815"/>
                    <a:pt x="5138" y="637"/>
                    <a:pt x="3960" y="185"/>
                  </a:cubicBezTo>
                  <a:cubicBezTo>
                    <a:pt x="3639" y="60"/>
                    <a:pt x="3303" y="0"/>
                    <a:pt x="2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9"/>
            <p:cNvSpPr/>
            <p:nvPr/>
          </p:nvSpPr>
          <p:spPr>
            <a:xfrm>
              <a:off x="4735750" y="2143900"/>
              <a:ext cx="146625" cy="82175"/>
            </a:xfrm>
            <a:custGeom>
              <a:avLst/>
              <a:gdLst/>
              <a:ahLst/>
              <a:cxnLst/>
              <a:rect l="l" t="t" r="r" b="b"/>
              <a:pathLst>
                <a:path w="5865" h="3287" extrusionOk="0">
                  <a:moveTo>
                    <a:pt x="2957" y="0"/>
                  </a:moveTo>
                  <a:cubicBezTo>
                    <a:pt x="2085" y="0"/>
                    <a:pt x="1238" y="400"/>
                    <a:pt x="677" y="1088"/>
                  </a:cubicBezTo>
                  <a:cubicBezTo>
                    <a:pt x="251" y="1639"/>
                    <a:pt x="0" y="2341"/>
                    <a:pt x="0" y="3043"/>
                  </a:cubicBezTo>
                  <a:cubicBezTo>
                    <a:pt x="0" y="3206"/>
                    <a:pt x="126" y="3287"/>
                    <a:pt x="251" y="3287"/>
                  </a:cubicBezTo>
                  <a:cubicBezTo>
                    <a:pt x="376" y="3287"/>
                    <a:pt x="502" y="3206"/>
                    <a:pt x="502" y="3043"/>
                  </a:cubicBezTo>
                  <a:cubicBezTo>
                    <a:pt x="527" y="1714"/>
                    <a:pt x="1554" y="511"/>
                    <a:pt x="2933" y="511"/>
                  </a:cubicBezTo>
                  <a:cubicBezTo>
                    <a:pt x="4311" y="511"/>
                    <a:pt x="5339" y="1714"/>
                    <a:pt x="5364" y="3043"/>
                  </a:cubicBezTo>
                  <a:cubicBezTo>
                    <a:pt x="5364" y="3206"/>
                    <a:pt x="5489" y="3287"/>
                    <a:pt x="5614" y="3287"/>
                  </a:cubicBezTo>
                  <a:cubicBezTo>
                    <a:pt x="5740" y="3287"/>
                    <a:pt x="5865" y="3206"/>
                    <a:pt x="5865" y="3043"/>
                  </a:cubicBezTo>
                  <a:cubicBezTo>
                    <a:pt x="5840" y="1815"/>
                    <a:pt x="5113" y="637"/>
                    <a:pt x="3960" y="185"/>
                  </a:cubicBezTo>
                  <a:cubicBezTo>
                    <a:pt x="3632" y="60"/>
                    <a:pt x="3293" y="0"/>
                    <a:pt x="2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9"/>
            <p:cNvSpPr/>
            <p:nvPr/>
          </p:nvSpPr>
          <p:spPr>
            <a:xfrm>
              <a:off x="5103675" y="2260450"/>
              <a:ext cx="120200" cy="127625"/>
            </a:xfrm>
            <a:custGeom>
              <a:avLst/>
              <a:gdLst/>
              <a:ahLst/>
              <a:cxnLst/>
              <a:rect l="l" t="t" r="r" b="b"/>
              <a:pathLst>
                <a:path w="4808" h="5105" extrusionOk="0">
                  <a:moveTo>
                    <a:pt x="3214" y="1"/>
                  </a:moveTo>
                  <a:cubicBezTo>
                    <a:pt x="2471" y="1"/>
                    <a:pt x="1507" y="780"/>
                    <a:pt x="1073" y="1163"/>
                  </a:cubicBezTo>
                  <a:cubicBezTo>
                    <a:pt x="722" y="1463"/>
                    <a:pt x="396" y="1764"/>
                    <a:pt x="95" y="2115"/>
                  </a:cubicBezTo>
                  <a:cubicBezTo>
                    <a:pt x="0" y="2210"/>
                    <a:pt x="92" y="2334"/>
                    <a:pt x="186" y="2334"/>
                  </a:cubicBezTo>
                  <a:cubicBezTo>
                    <a:pt x="216" y="2334"/>
                    <a:pt x="247" y="2321"/>
                    <a:pt x="271" y="2290"/>
                  </a:cubicBezTo>
                  <a:cubicBezTo>
                    <a:pt x="872" y="1639"/>
                    <a:pt x="1549" y="987"/>
                    <a:pt x="2326" y="536"/>
                  </a:cubicBezTo>
                  <a:cubicBezTo>
                    <a:pt x="2566" y="408"/>
                    <a:pt x="2888" y="249"/>
                    <a:pt x="3181" y="249"/>
                  </a:cubicBezTo>
                  <a:cubicBezTo>
                    <a:pt x="3346" y="249"/>
                    <a:pt x="3502" y="300"/>
                    <a:pt x="3629" y="436"/>
                  </a:cubicBezTo>
                  <a:cubicBezTo>
                    <a:pt x="4080" y="937"/>
                    <a:pt x="3679" y="1639"/>
                    <a:pt x="3328" y="2065"/>
                  </a:cubicBezTo>
                  <a:cubicBezTo>
                    <a:pt x="3053" y="2416"/>
                    <a:pt x="2702" y="2742"/>
                    <a:pt x="2326" y="3017"/>
                  </a:cubicBezTo>
                  <a:cubicBezTo>
                    <a:pt x="2226" y="3092"/>
                    <a:pt x="2251" y="3243"/>
                    <a:pt x="2376" y="3243"/>
                  </a:cubicBezTo>
                  <a:cubicBezTo>
                    <a:pt x="2702" y="3268"/>
                    <a:pt x="3028" y="3318"/>
                    <a:pt x="3328" y="3368"/>
                  </a:cubicBezTo>
                  <a:cubicBezTo>
                    <a:pt x="3704" y="3443"/>
                    <a:pt x="4331" y="3569"/>
                    <a:pt x="4506" y="3995"/>
                  </a:cubicBezTo>
                  <a:cubicBezTo>
                    <a:pt x="4707" y="4471"/>
                    <a:pt x="4131" y="4797"/>
                    <a:pt x="3729" y="4822"/>
                  </a:cubicBezTo>
                  <a:cubicBezTo>
                    <a:pt x="3621" y="4837"/>
                    <a:pt x="3512" y="4844"/>
                    <a:pt x="3402" y="4844"/>
                  </a:cubicBezTo>
                  <a:cubicBezTo>
                    <a:pt x="2978" y="4844"/>
                    <a:pt x="2548" y="4741"/>
                    <a:pt x="2151" y="4621"/>
                  </a:cubicBezTo>
                  <a:cubicBezTo>
                    <a:pt x="1800" y="4521"/>
                    <a:pt x="1424" y="4396"/>
                    <a:pt x="1123" y="4245"/>
                  </a:cubicBezTo>
                  <a:cubicBezTo>
                    <a:pt x="1107" y="4240"/>
                    <a:pt x="1091" y="4237"/>
                    <a:pt x="1075" y="4237"/>
                  </a:cubicBezTo>
                  <a:cubicBezTo>
                    <a:pt x="949" y="4237"/>
                    <a:pt x="864" y="4404"/>
                    <a:pt x="998" y="4471"/>
                  </a:cubicBezTo>
                  <a:cubicBezTo>
                    <a:pt x="1323" y="4621"/>
                    <a:pt x="1649" y="4721"/>
                    <a:pt x="2000" y="4847"/>
                  </a:cubicBezTo>
                  <a:cubicBezTo>
                    <a:pt x="2449" y="4983"/>
                    <a:pt x="2927" y="5105"/>
                    <a:pt x="3401" y="5105"/>
                  </a:cubicBezTo>
                  <a:cubicBezTo>
                    <a:pt x="3536" y="5105"/>
                    <a:pt x="3671" y="5095"/>
                    <a:pt x="3805" y="5072"/>
                  </a:cubicBezTo>
                  <a:cubicBezTo>
                    <a:pt x="4306" y="5022"/>
                    <a:pt x="4807" y="4671"/>
                    <a:pt x="4782" y="4120"/>
                  </a:cubicBezTo>
                  <a:cubicBezTo>
                    <a:pt x="4757" y="3594"/>
                    <a:pt x="4156" y="3343"/>
                    <a:pt x="3729" y="3218"/>
                  </a:cubicBezTo>
                  <a:cubicBezTo>
                    <a:pt x="3414" y="3125"/>
                    <a:pt x="3071" y="3060"/>
                    <a:pt x="2731" y="3022"/>
                  </a:cubicBezTo>
                  <a:lnTo>
                    <a:pt x="2731" y="3022"/>
                  </a:lnTo>
                  <a:cubicBezTo>
                    <a:pt x="2993" y="2800"/>
                    <a:pt x="3230" y="2558"/>
                    <a:pt x="3454" y="2315"/>
                  </a:cubicBezTo>
                  <a:cubicBezTo>
                    <a:pt x="3855" y="1839"/>
                    <a:pt x="4281" y="1188"/>
                    <a:pt x="4005" y="561"/>
                  </a:cubicBezTo>
                  <a:cubicBezTo>
                    <a:pt x="3828" y="154"/>
                    <a:pt x="3543" y="1"/>
                    <a:pt x="3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9"/>
            <p:cNvSpPr/>
            <p:nvPr/>
          </p:nvSpPr>
          <p:spPr>
            <a:xfrm>
              <a:off x="5423100" y="2266325"/>
              <a:ext cx="116550" cy="115925"/>
            </a:xfrm>
            <a:custGeom>
              <a:avLst/>
              <a:gdLst/>
              <a:ahLst/>
              <a:cxnLst/>
              <a:rect l="l" t="t" r="r" b="b"/>
              <a:pathLst>
                <a:path w="4662" h="4637" extrusionOk="0">
                  <a:moveTo>
                    <a:pt x="2331" y="0"/>
                  </a:moveTo>
                  <a:cubicBezTo>
                    <a:pt x="1053" y="0"/>
                    <a:pt x="0" y="1028"/>
                    <a:pt x="0" y="2306"/>
                  </a:cubicBezTo>
                  <a:cubicBezTo>
                    <a:pt x="0" y="3609"/>
                    <a:pt x="1053" y="4637"/>
                    <a:pt x="2331" y="4637"/>
                  </a:cubicBezTo>
                  <a:cubicBezTo>
                    <a:pt x="3609" y="4637"/>
                    <a:pt x="4662" y="3609"/>
                    <a:pt x="4662" y="2306"/>
                  </a:cubicBezTo>
                  <a:cubicBezTo>
                    <a:pt x="4662" y="1028"/>
                    <a:pt x="3609" y="0"/>
                    <a:pt x="2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9"/>
            <p:cNvSpPr/>
            <p:nvPr/>
          </p:nvSpPr>
          <p:spPr>
            <a:xfrm>
              <a:off x="4717575" y="2266325"/>
              <a:ext cx="116575" cy="115925"/>
            </a:xfrm>
            <a:custGeom>
              <a:avLst/>
              <a:gdLst/>
              <a:ahLst/>
              <a:cxnLst/>
              <a:rect l="l" t="t" r="r" b="b"/>
              <a:pathLst>
                <a:path w="4663" h="4637" extrusionOk="0">
                  <a:moveTo>
                    <a:pt x="2331" y="0"/>
                  </a:moveTo>
                  <a:cubicBezTo>
                    <a:pt x="1053" y="0"/>
                    <a:pt x="0" y="1028"/>
                    <a:pt x="0" y="2306"/>
                  </a:cubicBezTo>
                  <a:cubicBezTo>
                    <a:pt x="0" y="3609"/>
                    <a:pt x="1053" y="4637"/>
                    <a:pt x="2331" y="4637"/>
                  </a:cubicBezTo>
                  <a:cubicBezTo>
                    <a:pt x="3610" y="4637"/>
                    <a:pt x="4662" y="3609"/>
                    <a:pt x="4662" y="2306"/>
                  </a:cubicBezTo>
                  <a:cubicBezTo>
                    <a:pt x="4662" y="1028"/>
                    <a:pt x="3610" y="0"/>
                    <a:pt x="2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9"/>
            <p:cNvSpPr/>
            <p:nvPr/>
          </p:nvSpPr>
          <p:spPr>
            <a:xfrm>
              <a:off x="4837250" y="1957425"/>
              <a:ext cx="582725" cy="127225"/>
            </a:xfrm>
            <a:custGeom>
              <a:avLst/>
              <a:gdLst/>
              <a:ahLst/>
              <a:cxnLst/>
              <a:rect l="l" t="t" r="r" b="b"/>
              <a:pathLst>
                <a:path w="23309" h="5089" extrusionOk="0">
                  <a:moveTo>
                    <a:pt x="11655" y="0"/>
                  </a:moveTo>
                  <a:cubicBezTo>
                    <a:pt x="7219" y="0"/>
                    <a:pt x="3158" y="1354"/>
                    <a:pt x="0" y="3559"/>
                  </a:cubicBezTo>
                  <a:cubicBezTo>
                    <a:pt x="1404" y="4512"/>
                    <a:pt x="3334" y="5088"/>
                    <a:pt x="5489" y="5088"/>
                  </a:cubicBezTo>
                  <a:cubicBezTo>
                    <a:pt x="7995" y="5088"/>
                    <a:pt x="10226" y="4286"/>
                    <a:pt x="11655" y="3058"/>
                  </a:cubicBezTo>
                  <a:cubicBezTo>
                    <a:pt x="13083" y="4286"/>
                    <a:pt x="15314" y="5088"/>
                    <a:pt x="17820" y="5088"/>
                  </a:cubicBezTo>
                  <a:cubicBezTo>
                    <a:pt x="19975" y="5088"/>
                    <a:pt x="21905" y="4512"/>
                    <a:pt x="23309" y="3559"/>
                  </a:cubicBezTo>
                  <a:cubicBezTo>
                    <a:pt x="20151" y="1354"/>
                    <a:pt x="16091" y="0"/>
                    <a:pt x="11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9"/>
            <p:cNvSpPr/>
            <p:nvPr/>
          </p:nvSpPr>
          <p:spPr>
            <a:xfrm>
              <a:off x="4833500" y="1954275"/>
              <a:ext cx="590250" cy="133650"/>
            </a:xfrm>
            <a:custGeom>
              <a:avLst/>
              <a:gdLst/>
              <a:ahLst/>
              <a:cxnLst/>
              <a:rect l="l" t="t" r="r" b="b"/>
              <a:pathLst>
                <a:path w="23610" h="5346" extrusionOk="0">
                  <a:moveTo>
                    <a:pt x="11805" y="277"/>
                  </a:moveTo>
                  <a:cubicBezTo>
                    <a:pt x="15063" y="277"/>
                    <a:pt x="18321" y="1004"/>
                    <a:pt x="21203" y="2482"/>
                  </a:cubicBezTo>
                  <a:cubicBezTo>
                    <a:pt x="21918" y="2851"/>
                    <a:pt x="22591" y="3242"/>
                    <a:pt x="23240" y="3692"/>
                  </a:cubicBezTo>
                  <a:lnTo>
                    <a:pt x="23240" y="3692"/>
                  </a:lnTo>
                  <a:cubicBezTo>
                    <a:pt x="21710" y="4641"/>
                    <a:pt x="19859" y="5093"/>
                    <a:pt x="18013" y="5093"/>
                  </a:cubicBezTo>
                  <a:cubicBezTo>
                    <a:pt x="16640" y="5093"/>
                    <a:pt x="15270" y="4843"/>
                    <a:pt x="14035" y="4362"/>
                  </a:cubicBezTo>
                  <a:cubicBezTo>
                    <a:pt x="13258" y="4036"/>
                    <a:pt x="12531" y="3635"/>
                    <a:pt x="11905" y="3084"/>
                  </a:cubicBezTo>
                  <a:cubicBezTo>
                    <a:pt x="11867" y="3059"/>
                    <a:pt x="11836" y="3046"/>
                    <a:pt x="11808" y="3046"/>
                  </a:cubicBezTo>
                  <a:cubicBezTo>
                    <a:pt x="11780" y="3046"/>
                    <a:pt x="11755" y="3059"/>
                    <a:pt x="11729" y="3084"/>
                  </a:cubicBezTo>
                  <a:cubicBezTo>
                    <a:pt x="10101" y="4477"/>
                    <a:pt x="7878" y="5094"/>
                    <a:pt x="5698" y="5094"/>
                  </a:cubicBezTo>
                  <a:cubicBezTo>
                    <a:pt x="4623" y="5094"/>
                    <a:pt x="3558" y="4944"/>
                    <a:pt x="2582" y="4663"/>
                  </a:cubicBezTo>
                  <a:cubicBezTo>
                    <a:pt x="1795" y="4431"/>
                    <a:pt x="1051" y="4115"/>
                    <a:pt x="370" y="3693"/>
                  </a:cubicBezTo>
                  <a:lnTo>
                    <a:pt x="370" y="3693"/>
                  </a:lnTo>
                  <a:cubicBezTo>
                    <a:pt x="2938" y="1933"/>
                    <a:pt x="5907" y="844"/>
                    <a:pt x="8973" y="452"/>
                  </a:cubicBezTo>
                  <a:cubicBezTo>
                    <a:pt x="9900" y="327"/>
                    <a:pt x="10852" y="277"/>
                    <a:pt x="11805" y="277"/>
                  </a:cubicBezTo>
                  <a:close/>
                  <a:moveTo>
                    <a:pt x="11805" y="1"/>
                  </a:moveTo>
                  <a:cubicBezTo>
                    <a:pt x="11804" y="1"/>
                    <a:pt x="11803" y="1"/>
                    <a:pt x="11803" y="1"/>
                  </a:cubicBezTo>
                  <a:lnTo>
                    <a:pt x="11803" y="1"/>
                  </a:lnTo>
                  <a:cubicBezTo>
                    <a:pt x="8520" y="26"/>
                    <a:pt x="5263" y="753"/>
                    <a:pt x="2331" y="2232"/>
                  </a:cubicBezTo>
                  <a:cubicBezTo>
                    <a:pt x="1554" y="2633"/>
                    <a:pt x="802" y="3084"/>
                    <a:pt x="75" y="3585"/>
                  </a:cubicBezTo>
                  <a:cubicBezTo>
                    <a:pt x="0" y="3635"/>
                    <a:pt x="0" y="3760"/>
                    <a:pt x="75" y="3811"/>
                  </a:cubicBezTo>
                  <a:cubicBezTo>
                    <a:pt x="1672" y="4847"/>
                    <a:pt x="3633" y="5346"/>
                    <a:pt x="5592" y="5346"/>
                  </a:cubicBezTo>
                  <a:cubicBezTo>
                    <a:pt x="7045" y="5346"/>
                    <a:pt x="8497" y="5071"/>
                    <a:pt x="9800" y="4537"/>
                  </a:cubicBezTo>
                  <a:cubicBezTo>
                    <a:pt x="10517" y="4226"/>
                    <a:pt x="11212" y="3847"/>
                    <a:pt x="11818" y="3334"/>
                  </a:cubicBezTo>
                  <a:lnTo>
                    <a:pt x="11818" y="3334"/>
                  </a:lnTo>
                  <a:cubicBezTo>
                    <a:pt x="13476" y="4712"/>
                    <a:pt x="15711" y="5340"/>
                    <a:pt x="17913" y="5340"/>
                  </a:cubicBezTo>
                  <a:cubicBezTo>
                    <a:pt x="19010" y="5340"/>
                    <a:pt x="20098" y="5185"/>
                    <a:pt x="21103" y="4888"/>
                  </a:cubicBezTo>
                  <a:cubicBezTo>
                    <a:pt x="21955" y="4663"/>
                    <a:pt x="22782" y="4287"/>
                    <a:pt x="23534" y="3811"/>
                  </a:cubicBezTo>
                  <a:cubicBezTo>
                    <a:pt x="23609" y="3760"/>
                    <a:pt x="23609" y="3635"/>
                    <a:pt x="23534" y="3585"/>
                  </a:cubicBezTo>
                  <a:cubicBezTo>
                    <a:pt x="20928" y="1755"/>
                    <a:pt x="17870" y="628"/>
                    <a:pt x="14737" y="201"/>
                  </a:cubicBezTo>
                  <a:cubicBezTo>
                    <a:pt x="13762" y="77"/>
                    <a:pt x="12788" y="26"/>
                    <a:pt x="11813" y="1"/>
                  </a:cubicBezTo>
                  <a:lnTo>
                    <a:pt x="11813" y="1"/>
                  </a:lnTo>
                  <a:cubicBezTo>
                    <a:pt x="11810" y="1"/>
                    <a:pt x="11808" y="1"/>
                    <a:pt x="11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0" name="Google Shape;1050;p39"/>
          <p:cNvGrpSpPr/>
          <p:nvPr/>
        </p:nvGrpSpPr>
        <p:grpSpPr>
          <a:xfrm rot="-1437999">
            <a:off x="7773327" y="3240264"/>
            <a:ext cx="953533" cy="801157"/>
            <a:chOff x="2621700" y="3283875"/>
            <a:chExt cx="850900" cy="714925"/>
          </a:xfrm>
        </p:grpSpPr>
        <p:sp>
          <p:nvSpPr>
            <p:cNvPr id="1051" name="Google Shape;1051;p39"/>
            <p:cNvSpPr/>
            <p:nvPr/>
          </p:nvSpPr>
          <p:spPr>
            <a:xfrm>
              <a:off x="2630475" y="3287000"/>
              <a:ext cx="839000" cy="708675"/>
            </a:xfrm>
            <a:custGeom>
              <a:avLst/>
              <a:gdLst/>
              <a:ahLst/>
              <a:cxnLst/>
              <a:rect l="l" t="t" r="r" b="b"/>
              <a:pathLst>
                <a:path w="33560" h="28347" extrusionOk="0">
                  <a:moveTo>
                    <a:pt x="16767" y="1"/>
                  </a:moveTo>
                  <a:cubicBezTo>
                    <a:pt x="7519" y="1"/>
                    <a:pt x="0" y="6341"/>
                    <a:pt x="0" y="14161"/>
                  </a:cubicBezTo>
                  <a:cubicBezTo>
                    <a:pt x="0" y="22006"/>
                    <a:pt x="7519" y="28347"/>
                    <a:pt x="16767" y="28347"/>
                  </a:cubicBezTo>
                  <a:cubicBezTo>
                    <a:pt x="26041" y="28347"/>
                    <a:pt x="33559" y="22006"/>
                    <a:pt x="33559" y="14161"/>
                  </a:cubicBezTo>
                  <a:cubicBezTo>
                    <a:pt x="33559" y="6341"/>
                    <a:pt x="26041" y="1"/>
                    <a:pt x="167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9"/>
            <p:cNvSpPr/>
            <p:nvPr/>
          </p:nvSpPr>
          <p:spPr>
            <a:xfrm>
              <a:off x="2621700" y="3283875"/>
              <a:ext cx="850900" cy="714925"/>
            </a:xfrm>
            <a:custGeom>
              <a:avLst/>
              <a:gdLst/>
              <a:ahLst/>
              <a:cxnLst/>
              <a:rect l="l" t="t" r="r" b="b"/>
              <a:pathLst>
                <a:path w="34036" h="28597" extrusionOk="0">
                  <a:moveTo>
                    <a:pt x="17125" y="233"/>
                  </a:moveTo>
                  <a:cubicBezTo>
                    <a:pt x="18251" y="233"/>
                    <a:pt x="19375" y="331"/>
                    <a:pt x="20477" y="527"/>
                  </a:cubicBezTo>
                  <a:cubicBezTo>
                    <a:pt x="23660" y="1078"/>
                    <a:pt x="26742" y="2431"/>
                    <a:pt x="29174" y="4562"/>
                  </a:cubicBezTo>
                  <a:cubicBezTo>
                    <a:pt x="31404" y="6542"/>
                    <a:pt x="33058" y="9173"/>
                    <a:pt x="33585" y="12131"/>
                  </a:cubicBezTo>
                  <a:cubicBezTo>
                    <a:pt x="33735" y="12832"/>
                    <a:pt x="33785" y="13559"/>
                    <a:pt x="33785" y="14286"/>
                  </a:cubicBezTo>
                  <a:cubicBezTo>
                    <a:pt x="33785" y="17294"/>
                    <a:pt x="32632" y="20176"/>
                    <a:pt x="30702" y="22456"/>
                  </a:cubicBezTo>
                  <a:cubicBezTo>
                    <a:pt x="28647" y="24888"/>
                    <a:pt x="25840" y="26592"/>
                    <a:pt x="22833" y="27519"/>
                  </a:cubicBezTo>
                  <a:cubicBezTo>
                    <a:pt x="20986" y="28079"/>
                    <a:pt x="19054" y="28365"/>
                    <a:pt x="17123" y="28365"/>
                  </a:cubicBezTo>
                  <a:cubicBezTo>
                    <a:pt x="15594" y="28365"/>
                    <a:pt x="14066" y="28185"/>
                    <a:pt x="12582" y="27820"/>
                  </a:cubicBezTo>
                  <a:cubicBezTo>
                    <a:pt x="9474" y="27093"/>
                    <a:pt x="6542" y="25539"/>
                    <a:pt x="4286" y="23259"/>
                  </a:cubicBezTo>
                  <a:cubicBezTo>
                    <a:pt x="2206" y="21128"/>
                    <a:pt x="777" y="18346"/>
                    <a:pt x="527" y="15364"/>
                  </a:cubicBezTo>
                  <a:cubicBezTo>
                    <a:pt x="251" y="12406"/>
                    <a:pt x="1128" y="9449"/>
                    <a:pt x="2858" y="7018"/>
                  </a:cubicBezTo>
                  <a:cubicBezTo>
                    <a:pt x="4687" y="4461"/>
                    <a:pt x="7369" y="2582"/>
                    <a:pt x="10276" y="1479"/>
                  </a:cubicBezTo>
                  <a:cubicBezTo>
                    <a:pt x="12456" y="651"/>
                    <a:pt x="14795" y="233"/>
                    <a:pt x="17125" y="233"/>
                  </a:cubicBezTo>
                  <a:close/>
                  <a:moveTo>
                    <a:pt x="17160" y="1"/>
                  </a:moveTo>
                  <a:cubicBezTo>
                    <a:pt x="15595" y="1"/>
                    <a:pt x="14029" y="185"/>
                    <a:pt x="12507" y="552"/>
                  </a:cubicBezTo>
                  <a:cubicBezTo>
                    <a:pt x="9374" y="1304"/>
                    <a:pt x="6366" y="2857"/>
                    <a:pt x="4111" y="5188"/>
                  </a:cubicBezTo>
                  <a:cubicBezTo>
                    <a:pt x="2005" y="7344"/>
                    <a:pt x="577" y="10151"/>
                    <a:pt x="301" y="13158"/>
                  </a:cubicBezTo>
                  <a:cubicBezTo>
                    <a:pt x="0" y="16191"/>
                    <a:pt x="903" y="19223"/>
                    <a:pt x="2657" y="21680"/>
                  </a:cubicBezTo>
                  <a:cubicBezTo>
                    <a:pt x="4512" y="24261"/>
                    <a:pt x="7193" y="26166"/>
                    <a:pt x="10126" y="27319"/>
                  </a:cubicBezTo>
                  <a:cubicBezTo>
                    <a:pt x="12365" y="28173"/>
                    <a:pt x="14755" y="28597"/>
                    <a:pt x="17146" y="28597"/>
                  </a:cubicBezTo>
                  <a:cubicBezTo>
                    <a:pt x="18262" y="28597"/>
                    <a:pt x="19377" y="28505"/>
                    <a:pt x="20477" y="28321"/>
                  </a:cubicBezTo>
                  <a:cubicBezTo>
                    <a:pt x="23735" y="27770"/>
                    <a:pt x="26843" y="26366"/>
                    <a:pt x="29324" y="24186"/>
                  </a:cubicBezTo>
                  <a:cubicBezTo>
                    <a:pt x="31605" y="22181"/>
                    <a:pt x="33284" y="19499"/>
                    <a:pt x="33810" y="16517"/>
                  </a:cubicBezTo>
                  <a:cubicBezTo>
                    <a:pt x="33960" y="15793"/>
                    <a:pt x="34010" y="15044"/>
                    <a:pt x="34035" y="14295"/>
                  </a:cubicBezTo>
                  <a:lnTo>
                    <a:pt x="34035" y="14295"/>
                  </a:lnTo>
                  <a:cubicBezTo>
                    <a:pt x="34036" y="14292"/>
                    <a:pt x="34036" y="14289"/>
                    <a:pt x="34036" y="14286"/>
                  </a:cubicBezTo>
                  <a:lnTo>
                    <a:pt x="34036" y="14286"/>
                  </a:lnTo>
                  <a:cubicBezTo>
                    <a:pt x="34036" y="14286"/>
                    <a:pt x="34036" y="14286"/>
                    <a:pt x="34036" y="14286"/>
                  </a:cubicBezTo>
                  <a:cubicBezTo>
                    <a:pt x="34036" y="14286"/>
                    <a:pt x="34036" y="14285"/>
                    <a:pt x="34036" y="14284"/>
                  </a:cubicBezTo>
                  <a:lnTo>
                    <a:pt x="34036" y="14284"/>
                  </a:lnTo>
                  <a:cubicBezTo>
                    <a:pt x="34010" y="11252"/>
                    <a:pt x="32857" y="8371"/>
                    <a:pt x="30928" y="6040"/>
                  </a:cubicBezTo>
                  <a:cubicBezTo>
                    <a:pt x="28848" y="3584"/>
                    <a:pt x="26016" y="1830"/>
                    <a:pt x="22958" y="877"/>
                  </a:cubicBezTo>
                  <a:cubicBezTo>
                    <a:pt x="21088" y="291"/>
                    <a:pt x="19125" y="1"/>
                    <a:pt x="17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9"/>
            <p:cNvSpPr/>
            <p:nvPr/>
          </p:nvSpPr>
          <p:spPr>
            <a:xfrm>
              <a:off x="2695000" y="3316450"/>
              <a:ext cx="709925" cy="507550"/>
            </a:xfrm>
            <a:custGeom>
              <a:avLst/>
              <a:gdLst/>
              <a:ahLst/>
              <a:cxnLst/>
              <a:rect l="l" t="t" r="r" b="b"/>
              <a:pathLst>
                <a:path w="28397" h="20302" extrusionOk="0">
                  <a:moveTo>
                    <a:pt x="14186" y="1"/>
                  </a:moveTo>
                  <a:cubicBezTo>
                    <a:pt x="6367" y="1"/>
                    <a:pt x="1" y="4537"/>
                    <a:pt x="1" y="10151"/>
                  </a:cubicBezTo>
                  <a:cubicBezTo>
                    <a:pt x="1" y="15765"/>
                    <a:pt x="6367" y="20301"/>
                    <a:pt x="14186" y="20301"/>
                  </a:cubicBezTo>
                  <a:cubicBezTo>
                    <a:pt x="22031" y="20301"/>
                    <a:pt x="28397" y="15765"/>
                    <a:pt x="28397" y="10151"/>
                  </a:cubicBezTo>
                  <a:cubicBezTo>
                    <a:pt x="28397" y="4537"/>
                    <a:pt x="22031" y="1"/>
                    <a:pt x="14186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9"/>
            <p:cNvSpPr/>
            <p:nvPr/>
          </p:nvSpPr>
          <p:spPr>
            <a:xfrm>
              <a:off x="3224450" y="3460550"/>
              <a:ext cx="189875" cy="189875"/>
            </a:xfrm>
            <a:custGeom>
              <a:avLst/>
              <a:gdLst/>
              <a:ahLst/>
              <a:cxnLst/>
              <a:rect l="l" t="t" r="r" b="b"/>
              <a:pathLst>
                <a:path w="7595" h="7595" extrusionOk="0">
                  <a:moveTo>
                    <a:pt x="3810" y="1"/>
                  </a:moveTo>
                  <a:cubicBezTo>
                    <a:pt x="1705" y="1"/>
                    <a:pt x="1" y="1705"/>
                    <a:pt x="1" y="3785"/>
                  </a:cubicBezTo>
                  <a:cubicBezTo>
                    <a:pt x="1" y="5891"/>
                    <a:pt x="1705" y="7595"/>
                    <a:pt x="3810" y="7595"/>
                  </a:cubicBezTo>
                  <a:cubicBezTo>
                    <a:pt x="5891" y="7595"/>
                    <a:pt x="7595" y="5891"/>
                    <a:pt x="7595" y="3785"/>
                  </a:cubicBezTo>
                  <a:cubicBezTo>
                    <a:pt x="7595" y="1705"/>
                    <a:pt x="5891" y="1"/>
                    <a:pt x="38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9"/>
            <p:cNvSpPr/>
            <p:nvPr/>
          </p:nvSpPr>
          <p:spPr>
            <a:xfrm>
              <a:off x="3221950" y="3457625"/>
              <a:ext cx="202400" cy="195350"/>
            </a:xfrm>
            <a:custGeom>
              <a:avLst/>
              <a:gdLst/>
              <a:ahLst/>
              <a:cxnLst/>
              <a:rect l="l" t="t" r="r" b="b"/>
              <a:pathLst>
                <a:path w="8096" h="7814" extrusionOk="0">
                  <a:moveTo>
                    <a:pt x="3898" y="226"/>
                  </a:moveTo>
                  <a:cubicBezTo>
                    <a:pt x="4972" y="226"/>
                    <a:pt x="6020" y="697"/>
                    <a:pt x="6742" y="1547"/>
                  </a:cubicBezTo>
                  <a:cubicBezTo>
                    <a:pt x="7720" y="2750"/>
                    <a:pt x="7845" y="4504"/>
                    <a:pt x="7043" y="5807"/>
                  </a:cubicBezTo>
                  <a:cubicBezTo>
                    <a:pt x="6368" y="6926"/>
                    <a:pt x="5142" y="7582"/>
                    <a:pt x="3874" y="7582"/>
                  </a:cubicBezTo>
                  <a:cubicBezTo>
                    <a:pt x="3636" y="7582"/>
                    <a:pt x="3396" y="7559"/>
                    <a:pt x="3158" y="7511"/>
                  </a:cubicBezTo>
                  <a:cubicBezTo>
                    <a:pt x="1454" y="7161"/>
                    <a:pt x="226" y="5632"/>
                    <a:pt x="226" y="3902"/>
                  </a:cubicBezTo>
                  <a:cubicBezTo>
                    <a:pt x="226" y="2374"/>
                    <a:pt x="1204" y="970"/>
                    <a:pt x="2657" y="444"/>
                  </a:cubicBezTo>
                  <a:cubicBezTo>
                    <a:pt x="3063" y="297"/>
                    <a:pt x="3483" y="226"/>
                    <a:pt x="3898" y="226"/>
                  </a:cubicBezTo>
                  <a:close/>
                  <a:moveTo>
                    <a:pt x="3858" y="1"/>
                  </a:moveTo>
                  <a:cubicBezTo>
                    <a:pt x="3617" y="1"/>
                    <a:pt x="3375" y="23"/>
                    <a:pt x="3133" y="68"/>
                  </a:cubicBezTo>
                  <a:cubicBezTo>
                    <a:pt x="1329" y="419"/>
                    <a:pt x="1" y="2073"/>
                    <a:pt x="1" y="3902"/>
                  </a:cubicBezTo>
                  <a:cubicBezTo>
                    <a:pt x="1" y="5532"/>
                    <a:pt x="1028" y="7035"/>
                    <a:pt x="2557" y="7587"/>
                  </a:cubicBezTo>
                  <a:cubicBezTo>
                    <a:pt x="2982" y="7740"/>
                    <a:pt x="3425" y="7814"/>
                    <a:pt x="3868" y="7814"/>
                  </a:cubicBezTo>
                  <a:cubicBezTo>
                    <a:pt x="5018" y="7814"/>
                    <a:pt x="6158" y="7314"/>
                    <a:pt x="6918" y="6409"/>
                  </a:cubicBezTo>
                  <a:cubicBezTo>
                    <a:pt x="7971" y="5131"/>
                    <a:pt x="8096" y="3301"/>
                    <a:pt x="7244" y="1872"/>
                  </a:cubicBezTo>
                  <a:cubicBezTo>
                    <a:pt x="6520" y="701"/>
                    <a:pt x="5217" y="1"/>
                    <a:pt x="3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9"/>
            <p:cNvSpPr/>
            <p:nvPr/>
          </p:nvSpPr>
          <p:spPr>
            <a:xfrm>
              <a:off x="3254525" y="3491900"/>
              <a:ext cx="129725" cy="129725"/>
            </a:xfrm>
            <a:custGeom>
              <a:avLst/>
              <a:gdLst/>
              <a:ahLst/>
              <a:cxnLst/>
              <a:rect l="l" t="t" r="r" b="b"/>
              <a:pathLst>
                <a:path w="5189" h="5189" extrusionOk="0">
                  <a:moveTo>
                    <a:pt x="2607" y="0"/>
                  </a:moveTo>
                  <a:cubicBezTo>
                    <a:pt x="1179" y="0"/>
                    <a:pt x="1" y="1153"/>
                    <a:pt x="1" y="2582"/>
                  </a:cubicBezTo>
                  <a:cubicBezTo>
                    <a:pt x="1" y="4010"/>
                    <a:pt x="1179" y="5188"/>
                    <a:pt x="2607" y="5188"/>
                  </a:cubicBezTo>
                  <a:cubicBezTo>
                    <a:pt x="4036" y="5188"/>
                    <a:pt x="5189" y="4010"/>
                    <a:pt x="5189" y="2582"/>
                  </a:cubicBezTo>
                  <a:cubicBezTo>
                    <a:pt x="5189" y="1153"/>
                    <a:pt x="4036" y="0"/>
                    <a:pt x="2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9"/>
            <p:cNvSpPr/>
            <p:nvPr/>
          </p:nvSpPr>
          <p:spPr>
            <a:xfrm>
              <a:off x="3261425" y="3489375"/>
              <a:ext cx="41375" cy="41375"/>
            </a:xfrm>
            <a:custGeom>
              <a:avLst/>
              <a:gdLst/>
              <a:ahLst/>
              <a:cxnLst/>
              <a:rect l="l" t="t" r="r" b="b"/>
              <a:pathLst>
                <a:path w="1655" h="1655" extrusionOk="0">
                  <a:moveTo>
                    <a:pt x="828" y="1"/>
                  </a:moveTo>
                  <a:cubicBezTo>
                    <a:pt x="376" y="1"/>
                    <a:pt x="1" y="377"/>
                    <a:pt x="1" y="828"/>
                  </a:cubicBezTo>
                  <a:cubicBezTo>
                    <a:pt x="1" y="1279"/>
                    <a:pt x="376" y="1655"/>
                    <a:pt x="828" y="1655"/>
                  </a:cubicBezTo>
                  <a:cubicBezTo>
                    <a:pt x="1279" y="1655"/>
                    <a:pt x="1655" y="1279"/>
                    <a:pt x="1655" y="828"/>
                  </a:cubicBezTo>
                  <a:cubicBezTo>
                    <a:pt x="1655" y="377"/>
                    <a:pt x="1279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9"/>
            <p:cNvSpPr/>
            <p:nvPr/>
          </p:nvSpPr>
          <p:spPr>
            <a:xfrm>
              <a:off x="2685600" y="3459300"/>
              <a:ext cx="189875" cy="189875"/>
            </a:xfrm>
            <a:custGeom>
              <a:avLst/>
              <a:gdLst/>
              <a:ahLst/>
              <a:cxnLst/>
              <a:rect l="l" t="t" r="r" b="b"/>
              <a:pathLst>
                <a:path w="7595" h="7595" extrusionOk="0">
                  <a:moveTo>
                    <a:pt x="3785" y="1"/>
                  </a:moveTo>
                  <a:cubicBezTo>
                    <a:pt x="1705" y="1"/>
                    <a:pt x="1" y="1680"/>
                    <a:pt x="1" y="3785"/>
                  </a:cubicBezTo>
                  <a:cubicBezTo>
                    <a:pt x="1" y="5891"/>
                    <a:pt x="1705" y="7595"/>
                    <a:pt x="3785" y="7595"/>
                  </a:cubicBezTo>
                  <a:cubicBezTo>
                    <a:pt x="5891" y="7595"/>
                    <a:pt x="7595" y="5891"/>
                    <a:pt x="7595" y="3785"/>
                  </a:cubicBezTo>
                  <a:cubicBezTo>
                    <a:pt x="7595" y="1680"/>
                    <a:pt x="5891" y="1"/>
                    <a:pt x="3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9"/>
            <p:cNvSpPr/>
            <p:nvPr/>
          </p:nvSpPr>
          <p:spPr>
            <a:xfrm>
              <a:off x="2682475" y="3456175"/>
              <a:ext cx="203025" cy="195550"/>
            </a:xfrm>
            <a:custGeom>
              <a:avLst/>
              <a:gdLst/>
              <a:ahLst/>
              <a:cxnLst/>
              <a:rect l="l" t="t" r="r" b="b"/>
              <a:pathLst>
                <a:path w="8121" h="7822" extrusionOk="0">
                  <a:moveTo>
                    <a:pt x="3912" y="234"/>
                  </a:moveTo>
                  <a:cubicBezTo>
                    <a:pt x="4982" y="234"/>
                    <a:pt x="6038" y="705"/>
                    <a:pt x="6742" y="1554"/>
                  </a:cubicBezTo>
                  <a:cubicBezTo>
                    <a:pt x="7745" y="2757"/>
                    <a:pt x="7870" y="4487"/>
                    <a:pt x="7068" y="5815"/>
                  </a:cubicBezTo>
                  <a:cubicBezTo>
                    <a:pt x="6393" y="6934"/>
                    <a:pt x="5167" y="7590"/>
                    <a:pt x="3899" y="7590"/>
                  </a:cubicBezTo>
                  <a:cubicBezTo>
                    <a:pt x="3661" y="7590"/>
                    <a:pt x="3421" y="7567"/>
                    <a:pt x="3183" y="7519"/>
                  </a:cubicBezTo>
                  <a:cubicBezTo>
                    <a:pt x="1479" y="7168"/>
                    <a:pt x="251" y="5640"/>
                    <a:pt x="226" y="3910"/>
                  </a:cubicBezTo>
                  <a:cubicBezTo>
                    <a:pt x="251" y="2381"/>
                    <a:pt x="1204" y="978"/>
                    <a:pt x="2682" y="452"/>
                  </a:cubicBezTo>
                  <a:cubicBezTo>
                    <a:pt x="3081" y="305"/>
                    <a:pt x="3498" y="234"/>
                    <a:pt x="3912" y="234"/>
                  </a:cubicBezTo>
                  <a:close/>
                  <a:moveTo>
                    <a:pt x="3911" y="0"/>
                  </a:moveTo>
                  <a:cubicBezTo>
                    <a:pt x="3661" y="0"/>
                    <a:pt x="3409" y="25"/>
                    <a:pt x="3158" y="76"/>
                  </a:cubicBezTo>
                  <a:cubicBezTo>
                    <a:pt x="1330" y="426"/>
                    <a:pt x="28" y="2078"/>
                    <a:pt x="1" y="3906"/>
                  </a:cubicBezTo>
                  <a:lnTo>
                    <a:pt x="1" y="3906"/>
                  </a:lnTo>
                  <a:cubicBezTo>
                    <a:pt x="1" y="3907"/>
                    <a:pt x="1" y="3909"/>
                    <a:pt x="1" y="3910"/>
                  </a:cubicBezTo>
                  <a:cubicBezTo>
                    <a:pt x="1" y="3910"/>
                    <a:pt x="1" y="3910"/>
                    <a:pt x="1" y="3910"/>
                  </a:cubicBezTo>
                  <a:lnTo>
                    <a:pt x="1" y="3910"/>
                  </a:lnTo>
                  <a:cubicBezTo>
                    <a:pt x="1" y="3912"/>
                    <a:pt x="1" y="3913"/>
                    <a:pt x="1" y="3915"/>
                  </a:cubicBezTo>
                  <a:lnTo>
                    <a:pt x="1" y="3915"/>
                  </a:lnTo>
                  <a:cubicBezTo>
                    <a:pt x="28" y="5542"/>
                    <a:pt x="1030" y="7019"/>
                    <a:pt x="2582" y="7595"/>
                  </a:cubicBezTo>
                  <a:cubicBezTo>
                    <a:pt x="3007" y="7748"/>
                    <a:pt x="3450" y="7822"/>
                    <a:pt x="3892" y="7822"/>
                  </a:cubicBezTo>
                  <a:cubicBezTo>
                    <a:pt x="5041" y="7822"/>
                    <a:pt x="6176" y="7322"/>
                    <a:pt x="6918" y="6417"/>
                  </a:cubicBezTo>
                  <a:cubicBezTo>
                    <a:pt x="7970" y="5138"/>
                    <a:pt x="8121" y="3309"/>
                    <a:pt x="7269" y="1880"/>
                  </a:cubicBezTo>
                  <a:cubicBezTo>
                    <a:pt x="6550" y="717"/>
                    <a:pt x="5260" y="0"/>
                    <a:pt x="39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9"/>
            <p:cNvSpPr/>
            <p:nvPr/>
          </p:nvSpPr>
          <p:spPr>
            <a:xfrm>
              <a:off x="2715675" y="3490625"/>
              <a:ext cx="129100" cy="129100"/>
            </a:xfrm>
            <a:custGeom>
              <a:avLst/>
              <a:gdLst/>
              <a:ahLst/>
              <a:cxnLst/>
              <a:rect l="l" t="t" r="r" b="b"/>
              <a:pathLst>
                <a:path w="5164" h="5164" extrusionOk="0">
                  <a:moveTo>
                    <a:pt x="2582" y="1"/>
                  </a:moveTo>
                  <a:cubicBezTo>
                    <a:pt x="1154" y="1"/>
                    <a:pt x="1" y="1154"/>
                    <a:pt x="1" y="2582"/>
                  </a:cubicBezTo>
                  <a:cubicBezTo>
                    <a:pt x="1" y="4011"/>
                    <a:pt x="1154" y="5164"/>
                    <a:pt x="2582" y="5164"/>
                  </a:cubicBezTo>
                  <a:cubicBezTo>
                    <a:pt x="4011" y="5164"/>
                    <a:pt x="5164" y="4011"/>
                    <a:pt x="5164" y="2582"/>
                  </a:cubicBezTo>
                  <a:cubicBezTo>
                    <a:pt x="5164" y="1154"/>
                    <a:pt x="4011" y="1"/>
                    <a:pt x="2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9"/>
            <p:cNvSpPr/>
            <p:nvPr/>
          </p:nvSpPr>
          <p:spPr>
            <a:xfrm>
              <a:off x="2944375" y="3654800"/>
              <a:ext cx="211175" cy="117825"/>
            </a:xfrm>
            <a:custGeom>
              <a:avLst/>
              <a:gdLst/>
              <a:ahLst/>
              <a:cxnLst/>
              <a:rect l="l" t="t" r="r" b="b"/>
              <a:pathLst>
                <a:path w="8447" h="4713" extrusionOk="0">
                  <a:moveTo>
                    <a:pt x="1" y="0"/>
                  </a:moveTo>
                  <a:cubicBezTo>
                    <a:pt x="1" y="2607"/>
                    <a:pt x="1880" y="4712"/>
                    <a:pt x="4211" y="4712"/>
                  </a:cubicBezTo>
                  <a:cubicBezTo>
                    <a:pt x="6567" y="4712"/>
                    <a:pt x="8447" y="2607"/>
                    <a:pt x="8447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9"/>
            <p:cNvSpPr/>
            <p:nvPr/>
          </p:nvSpPr>
          <p:spPr>
            <a:xfrm>
              <a:off x="2941250" y="3652300"/>
              <a:ext cx="217450" cy="123450"/>
            </a:xfrm>
            <a:custGeom>
              <a:avLst/>
              <a:gdLst/>
              <a:ahLst/>
              <a:cxnLst/>
              <a:rect l="l" t="t" r="r" b="b"/>
              <a:pathLst>
                <a:path w="8698" h="4938" extrusionOk="0">
                  <a:moveTo>
                    <a:pt x="8445" y="226"/>
                  </a:moveTo>
                  <a:cubicBezTo>
                    <a:pt x="8386" y="2488"/>
                    <a:pt x="6748" y="4687"/>
                    <a:pt x="4336" y="4712"/>
                  </a:cubicBezTo>
                  <a:cubicBezTo>
                    <a:pt x="1949" y="4687"/>
                    <a:pt x="311" y="2488"/>
                    <a:pt x="253" y="226"/>
                  </a:cubicBezTo>
                  <a:close/>
                  <a:moveTo>
                    <a:pt x="126" y="0"/>
                  </a:moveTo>
                  <a:cubicBezTo>
                    <a:pt x="51" y="0"/>
                    <a:pt x="0" y="50"/>
                    <a:pt x="0" y="100"/>
                  </a:cubicBezTo>
                  <a:cubicBezTo>
                    <a:pt x="26" y="1354"/>
                    <a:pt x="452" y="2582"/>
                    <a:pt x="1279" y="3534"/>
                  </a:cubicBezTo>
                  <a:cubicBezTo>
                    <a:pt x="2056" y="4386"/>
                    <a:pt x="3158" y="4938"/>
                    <a:pt x="4336" y="4938"/>
                  </a:cubicBezTo>
                  <a:cubicBezTo>
                    <a:pt x="5514" y="4938"/>
                    <a:pt x="6642" y="4386"/>
                    <a:pt x="7419" y="3534"/>
                  </a:cubicBezTo>
                  <a:cubicBezTo>
                    <a:pt x="8246" y="2582"/>
                    <a:pt x="8672" y="1354"/>
                    <a:pt x="8697" y="100"/>
                  </a:cubicBezTo>
                  <a:cubicBezTo>
                    <a:pt x="8697" y="50"/>
                    <a:pt x="8622" y="0"/>
                    <a:pt x="8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9"/>
            <p:cNvSpPr/>
            <p:nvPr/>
          </p:nvSpPr>
          <p:spPr>
            <a:xfrm>
              <a:off x="2976975" y="3701800"/>
              <a:ext cx="146000" cy="70825"/>
            </a:xfrm>
            <a:custGeom>
              <a:avLst/>
              <a:gdLst/>
              <a:ahLst/>
              <a:cxnLst/>
              <a:rect l="l" t="t" r="r" b="b"/>
              <a:pathLst>
                <a:path w="5840" h="2833" extrusionOk="0">
                  <a:moveTo>
                    <a:pt x="2907" y="0"/>
                  </a:moveTo>
                  <a:cubicBezTo>
                    <a:pt x="1704" y="0"/>
                    <a:pt x="652" y="602"/>
                    <a:pt x="0" y="1529"/>
                  </a:cubicBezTo>
                  <a:cubicBezTo>
                    <a:pt x="752" y="2331"/>
                    <a:pt x="1779" y="2832"/>
                    <a:pt x="2907" y="2832"/>
                  </a:cubicBezTo>
                  <a:cubicBezTo>
                    <a:pt x="4060" y="2832"/>
                    <a:pt x="5088" y="2331"/>
                    <a:pt x="5840" y="1529"/>
                  </a:cubicBezTo>
                  <a:cubicBezTo>
                    <a:pt x="5188" y="602"/>
                    <a:pt x="4135" y="0"/>
                    <a:pt x="29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9"/>
            <p:cNvSpPr/>
            <p:nvPr/>
          </p:nvSpPr>
          <p:spPr>
            <a:xfrm>
              <a:off x="2973825" y="3699275"/>
              <a:ext cx="152275" cy="76475"/>
            </a:xfrm>
            <a:custGeom>
              <a:avLst/>
              <a:gdLst/>
              <a:ahLst/>
              <a:cxnLst/>
              <a:rect l="l" t="t" r="r" b="b"/>
              <a:pathLst>
                <a:path w="6091" h="3059" extrusionOk="0">
                  <a:moveTo>
                    <a:pt x="3033" y="226"/>
                  </a:moveTo>
                  <a:cubicBezTo>
                    <a:pt x="4137" y="226"/>
                    <a:pt x="5169" y="755"/>
                    <a:pt x="5823" y="1623"/>
                  </a:cubicBezTo>
                  <a:lnTo>
                    <a:pt x="5823" y="1623"/>
                  </a:lnTo>
                  <a:cubicBezTo>
                    <a:pt x="5079" y="2359"/>
                    <a:pt x="4103" y="2809"/>
                    <a:pt x="3033" y="2833"/>
                  </a:cubicBezTo>
                  <a:cubicBezTo>
                    <a:pt x="1987" y="2809"/>
                    <a:pt x="1012" y="2359"/>
                    <a:pt x="269" y="1623"/>
                  </a:cubicBezTo>
                  <a:lnTo>
                    <a:pt x="269" y="1623"/>
                  </a:lnTo>
                  <a:cubicBezTo>
                    <a:pt x="923" y="755"/>
                    <a:pt x="1954" y="226"/>
                    <a:pt x="3033" y="226"/>
                  </a:cubicBezTo>
                  <a:close/>
                  <a:moveTo>
                    <a:pt x="3033" y="1"/>
                  </a:moveTo>
                  <a:cubicBezTo>
                    <a:pt x="1830" y="1"/>
                    <a:pt x="728" y="602"/>
                    <a:pt x="26" y="1580"/>
                  </a:cubicBezTo>
                  <a:cubicBezTo>
                    <a:pt x="1" y="1605"/>
                    <a:pt x="1" y="1680"/>
                    <a:pt x="51" y="1705"/>
                  </a:cubicBezTo>
                  <a:cubicBezTo>
                    <a:pt x="828" y="2532"/>
                    <a:pt x="1880" y="3059"/>
                    <a:pt x="3033" y="3059"/>
                  </a:cubicBezTo>
                  <a:cubicBezTo>
                    <a:pt x="4211" y="3059"/>
                    <a:pt x="5264" y="2532"/>
                    <a:pt x="6041" y="1705"/>
                  </a:cubicBezTo>
                  <a:cubicBezTo>
                    <a:pt x="6091" y="1680"/>
                    <a:pt x="6091" y="1605"/>
                    <a:pt x="6066" y="1580"/>
                  </a:cubicBezTo>
                  <a:cubicBezTo>
                    <a:pt x="5364" y="602"/>
                    <a:pt x="4261" y="1"/>
                    <a:pt x="30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5" name="Google Shape;1065;p39"/>
          <p:cNvGrpSpPr/>
          <p:nvPr/>
        </p:nvGrpSpPr>
        <p:grpSpPr>
          <a:xfrm rot="-1089421">
            <a:off x="4676201" y="119521"/>
            <a:ext cx="926636" cy="624671"/>
            <a:chOff x="4746400" y="727625"/>
            <a:chExt cx="1093375" cy="737075"/>
          </a:xfrm>
        </p:grpSpPr>
        <p:sp>
          <p:nvSpPr>
            <p:cNvPr id="1066" name="Google Shape;1066;p39"/>
            <p:cNvSpPr/>
            <p:nvPr/>
          </p:nvSpPr>
          <p:spPr>
            <a:xfrm>
              <a:off x="5607925" y="858425"/>
              <a:ext cx="229350" cy="341500"/>
            </a:xfrm>
            <a:custGeom>
              <a:avLst/>
              <a:gdLst/>
              <a:ahLst/>
              <a:cxnLst/>
              <a:rect l="l" t="t" r="r" b="b"/>
              <a:pathLst>
                <a:path w="9174" h="13660" extrusionOk="0">
                  <a:moveTo>
                    <a:pt x="4186" y="0"/>
                  </a:moveTo>
                  <a:cubicBezTo>
                    <a:pt x="1880" y="0"/>
                    <a:pt x="1" y="1880"/>
                    <a:pt x="1" y="4186"/>
                  </a:cubicBezTo>
                  <a:cubicBezTo>
                    <a:pt x="1" y="5965"/>
                    <a:pt x="1154" y="7494"/>
                    <a:pt x="2733" y="8095"/>
                  </a:cubicBezTo>
                  <a:cubicBezTo>
                    <a:pt x="2332" y="8672"/>
                    <a:pt x="2081" y="9374"/>
                    <a:pt x="2081" y="10126"/>
                  </a:cubicBezTo>
                  <a:cubicBezTo>
                    <a:pt x="2081" y="12080"/>
                    <a:pt x="3685" y="13659"/>
                    <a:pt x="5640" y="13659"/>
                  </a:cubicBezTo>
                  <a:cubicBezTo>
                    <a:pt x="7595" y="13659"/>
                    <a:pt x="9174" y="12080"/>
                    <a:pt x="9174" y="10126"/>
                  </a:cubicBezTo>
                  <a:cubicBezTo>
                    <a:pt x="9174" y="8747"/>
                    <a:pt x="8397" y="7569"/>
                    <a:pt x="7269" y="6968"/>
                  </a:cubicBezTo>
                  <a:cubicBezTo>
                    <a:pt x="7946" y="6241"/>
                    <a:pt x="8347" y="5263"/>
                    <a:pt x="8347" y="4186"/>
                  </a:cubicBezTo>
                  <a:cubicBezTo>
                    <a:pt x="8347" y="1880"/>
                    <a:pt x="6492" y="0"/>
                    <a:pt x="4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9"/>
            <p:cNvSpPr/>
            <p:nvPr/>
          </p:nvSpPr>
          <p:spPr>
            <a:xfrm>
              <a:off x="5605425" y="855900"/>
              <a:ext cx="234350" cy="346525"/>
            </a:xfrm>
            <a:custGeom>
              <a:avLst/>
              <a:gdLst/>
              <a:ahLst/>
              <a:cxnLst/>
              <a:rect l="l" t="t" r="r" b="b"/>
              <a:pathLst>
                <a:path w="9374" h="13861" extrusionOk="0">
                  <a:moveTo>
                    <a:pt x="4286" y="201"/>
                  </a:moveTo>
                  <a:cubicBezTo>
                    <a:pt x="6517" y="201"/>
                    <a:pt x="8346" y="2031"/>
                    <a:pt x="8346" y="4287"/>
                  </a:cubicBezTo>
                  <a:cubicBezTo>
                    <a:pt x="8346" y="5289"/>
                    <a:pt x="7970" y="6267"/>
                    <a:pt x="7294" y="7018"/>
                  </a:cubicBezTo>
                  <a:lnTo>
                    <a:pt x="7219" y="7094"/>
                  </a:lnTo>
                  <a:lnTo>
                    <a:pt x="7319" y="7169"/>
                  </a:lnTo>
                  <a:cubicBezTo>
                    <a:pt x="8472" y="7745"/>
                    <a:pt x="9173" y="8923"/>
                    <a:pt x="9173" y="10227"/>
                  </a:cubicBezTo>
                  <a:cubicBezTo>
                    <a:pt x="9173" y="12131"/>
                    <a:pt x="7645" y="13660"/>
                    <a:pt x="5740" y="13660"/>
                  </a:cubicBezTo>
                  <a:cubicBezTo>
                    <a:pt x="3835" y="13660"/>
                    <a:pt x="2281" y="12131"/>
                    <a:pt x="2281" y="10227"/>
                  </a:cubicBezTo>
                  <a:cubicBezTo>
                    <a:pt x="2281" y="9500"/>
                    <a:pt x="2507" y="8823"/>
                    <a:pt x="2908" y="8247"/>
                  </a:cubicBezTo>
                  <a:lnTo>
                    <a:pt x="2983" y="8146"/>
                  </a:lnTo>
                  <a:lnTo>
                    <a:pt x="2858" y="8096"/>
                  </a:lnTo>
                  <a:cubicBezTo>
                    <a:pt x="1279" y="7520"/>
                    <a:pt x="201" y="5966"/>
                    <a:pt x="201" y="4287"/>
                  </a:cubicBezTo>
                  <a:cubicBezTo>
                    <a:pt x="201" y="2031"/>
                    <a:pt x="2031" y="201"/>
                    <a:pt x="4286" y="201"/>
                  </a:cubicBezTo>
                  <a:close/>
                  <a:moveTo>
                    <a:pt x="4286" y="1"/>
                  </a:moveTo>
                  <a:cubicBezTo>
                    <a:pt x="1930" y="1"/>
                    <a:pt x="0" y="1931"/>
                    <a:pt x="0" y="4287"/>
                  </a:cubicBezTo>
                  <a:cubicBezTo>
                    <a:pt x="0" y="6016"/>
                    <a:pt x="1078" y="7595"/>
                    <a:pt x="2682" y="8247"/>
                  </a:cubicBezTo>
                  <a:cubicBezTo>
                    <a:pt x="2306" y="8823"/>
                    <a:pt x="2106" y="9500"/>
                    <a:pt x="2106" y="10227"/>
                  </a:cubicBezTo>
                  <a:cubicBezTo>
                    <a:pt x="2106" y="12232"/>
                    <a:pt x="3735" y="13861"/>
                    <a:pt x="5740" y="13861"/>
                  </a:cubicBezTo>
                  <a:cubicBezTo>
                    <a:pt x="7745" y="13861"/>
                    <a:pt x="9374" y="12232"/>
                    <a:pt x="9374" y="10227"/>
                  </a:cubicBezTo>
                  <a:cubicBezTo>
                    <a:pt x="9374" y="8898"/>
                    <a:pt x="8672" y="7695"/>
                    <a:pt x="7519" y="7044"/>
                  </a:cubicBezTo>
                  <a:cubicBezTo>
                    <a:pt x="8171" y="6267"/>
                    <a:pt x="8547" y="5289"/>
                    <a:pt x="8547" y="4287"/>
                  </a:cubicBezTo>
                  <a:cubicBezTo>
                    <a:pt x="8547" y="1931"/>
                    <a:pt x="6642" y="1"/>
                    <a:pt x="4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9"/>
            <p:cNvSpPr/>
            <p:nvPr/>
          </p:nvSpPr>
          <p:spPr>
            <a:xfrm>
              <a:off x="4748900" y="858425"/>
              <a:ext cx="229350" cy="341500"/>
            </a:xfrm>
            <a:custGeom>
              <a:avLst/>
              <a:gdLst/>
              <a:ahLst/>
              <a:cxnLst/>
              <a:rect l="l" t="t" r="r" b="b"/>
              <a:pathLst>
                <a:path w="9174" h="13660" extrusionOk="0">
                  <a:moveTo>
                    <a:pt x="5013" y="0"/>
                  </a:moveTo>
                  <a:cubicBezTo>
                    <a:pt x="2707" y="0"/>
                    <a:pt x="828" y="1880"/>
                    <a:pt x="828" y="4186"/>
                  </a:cubicBezTo>
                  <a:cubicBezTo>
                    <a:pt x="828" y="5263"/>
                    <a:pt x="1254" y="6241"/>
                    <a:pt x="1930" y="6968"/>
                  </a:cubicBezTo>
                  <a:cubicBezTo>
                    <a:pt x="778" y="7569"/>
                    <a:pt x="1" y="8747"/>
                    <a:pt x="1" y="10126"/>
                  </a:cubicBezTo>
                  <a:cubicBezTo>
                    <a:pt x="1" y="12080"/>
                    <a:pt x="1605" y="13659"/>
                    <a:pt x="3560" y="13659"/>
                  </a:cubicBezTo>
                  <a:cubicBezTo>
                    <a:pt x="5514" y="13659"/>
                    <a:pt x="7093" y="12080"/>
                    <a:pt x="7093" y="10126"/>
                  </a:cubicBezTo>
                  <a:cubicBezTo>
                    <a:pt x="7093" y="9374"/>
                    <a:pt x="6868" y="8672"/>
                    <a:pt x="6442" y="8095"/>
                  </a:cubicBezTo>
                  <a:cubicBezTo>
                    <a:pt x="8046" y="7494"/>
                    <a:pt x="9174" y="5965"/>
                    <a:pt x="9174" y="4186"/>
                  </a:cubicBezTo>
                  <a:cubicBezTo>
                    <a:pt x="9174" y="1880"/>
                    <a:pt x="7319" y="0"/>
                    <a:pt x="50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9"/>
            <p:cNvSpPr/>
            <p:nvPr/>
          </p:nvSpPr>
          <p:spPr>
            <a:xfrm>
              <a:off x="4746400" y="855900"/>
              <a:ext cx="234350" cy="346525"/>
            </a:xfrm>
            <a:custGeom>
              <a:avLst/>
              <a:gdLst/>
              <a:ahLst/>
              <a:cxnLst/>
              <a:rect l="l" t="t" r="r" b="b"/>
              <a:pathLst>
                <a:path w="9374" h="13861" extrusionOk="0">
                  <a:moveTo>
                    <a:pt x="5113" y="201"/>
                  </a:moveTo>
                  <a:cubicBezTo>
                    <a:pt x="7344" y="201"/>
                    <a:pt x="9173" y="2031"/>
                    <a:pt x="9173" y="4287"/>
                  </a:cubicBezTo>
                  <a:cubicBezTo>
                    <a:pt x="9173" y="5966"/>
                    <a:pt x="8121" y="7520"/>
                    <a:pt x="6517" y="8096"/>
                  </a:cubicBezTo>
                  <a:lnTo>
                    <a:pt x="6391" y="8146"/>
                  </a:lnTo>
                  <a:lnTo>
                    <a:pt x="6467" y="8247"/>
                  </a:lnTo>
                  <a:cubicBezTo>
                    <a:pt x="6893" y="8823"/>
                    <a:pt x="7093" y="9500"/>
                    <a:pt x="7093" y="10227"/>
                  </a:cubicBezTo>
                  <a:cubicBezTo>
                    <a:pt x="7093" y="12131"/>
                    <a:pt x="5539" y="13660"/>
                    <a:pt x="3660" y="13660"/>
                  </a:cubicBezTo>
                  <a:cubicBezTo>
                    <a:pt x="1755" y="13660"/>
                    <a:pt x="201" y="12131"/>
                    <a:pt x="201" y="10227"/>
                  </a:cubicBezTo>
                  <a:cubicBezTo>
                    <a:pt x="201" y="8923"/>
                    <a:pt x="903" y="7745"/>
                    <a:pt x="2055" y="7169"/>
                  </a:cubicBezTo>
                  <a:lnTo>
                    <a:pt x="2181" y="7094"/>
                  </a:lnTo>
                  <a:lnTo>
                    <a:pt x="2081" y="7018"/>
                  </a:lnTo>
                  <a:cubicBezTo>
                    <a:pt x="1404" y="6267"/>
                    <a:pt x="1028" y="5289"/>
                    <a:pt x="1028" y="4287"/>
                  </a:cubicBezTo>
                  <a:cubicBezTo>
                    <a:pt x="1028" y="2031"/>
                    <a:pt x="2858" y="201"/>
                    <a:pt x="5113" y="201"/>
                  </a:cubicBezTo>
                  <a:close/>
                  <a:moveTo>
                    <a:pt x="5113" y="1"/>
                  </a:moveTo>
                  <a:cubicBezTo>
                    <a:pt x="2757" y="1"/>
                    <a:pt x="852" y="1931"/>
                    <a:pt x="852" y="4287"/>
                  </a:cubicBezTo>
                  <a:cubicBezTo>
                    <a:pt x="852" y="5289"/>
                    <a:pt x="1203" y="6267"/>
                    <a:pt x="1855" y="7044"/>
                  </a:cubicBezTo>
                  <a:cubicBezTo>
                    <a:pt x="727" y="7695"/>
                    <a:pt x="0" y="8898"/>
                    <a:pt x="0" y="10227"/>
                  </a:cubicBezTo>
                  <a:cubicBezTo>
                    <a:pt x="0" y="12232"/>
                    <a:pt x="1654" y="13861"/>
                    <a:pt x="3660" y="13861"/>
                  </a:cubicBezTo>
                  <a:cubicBezTo>
                    <a:pt x="5665" y="13861"/>
                    <a:pt x="7294" y="12232"/>
                    <a:pt x="7294" y="10227"/>
                  </a:cubicBezTo>
                  <a:cubicBezTo>
                    <a:pt x="7294" y="9500"/>
                    <a:pt x="7093" y="8823"/>
                    <a:pt x="6692" y="8247"/>
                  </a:cubicBezTo>
                  <a:cubicBezTo>
                    <a:pt x="8296" y="7595"/>
                    <a:pt x="9374" y="6016"/>
                    <a:pt x="9374" y="4287"/>
                  </a:cubicBezTo>
                  <a:cubicBezTo>
                    <a:pt x="9374" y="1931"/>
                    <a:pt x="7469" y="1"/>
                    <a:pt x="5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9"/>
            <p:cNvSpPr/>
            <p:nvPr/>
          </p:nvSpPr>
          <p:spPr>
            <a:xfrm>
              <a:off x="4866075" y="730600"/>
              <a:ext cx="864675" cy="730600"/>
            </a:xfrm>
            <a:custGeom>
              <a:avLst/>
              <a:gdLst/>
              <a:ahLst/>
              <a:cxnLst/>
              <a:rect l="l" t="t" r="r" b="b"/>
              <a:pathLst>
                <a:path w="34587" h="29224" extrusionOk="0">
                  <a:moveTo>
                    <a:pt x="17294" y="0"/>
                  </a:moveTo>
                  <a:cubicBezTo>
                    <a:pt x="7745" y="0"/>
                    <a:pt x="0" y="6542"/>
                    <a:pt x="0" y="14612"/>
                  </a:cubicBezTo>
                  <a:cubicBezTo>
                    <a:pt x="0" y="22682"/>
                    <a:pt x="7745" y="29224"/>
                    <a:pt x="17294" y="29224"/>
                  </a:cubicBezTo>
                  <a:cubicBezTo>
                    <a:pt x="26843" y="29224"/>
                    <a:pt x="34587" y="22682"/>
                    <a:pt x="34587" y="14612"/>
                  </a:cubicBezTo>
                  <a:cubicBezTo>
                    <a:pt x="34587" y="6542"/>
                    <a:pt x="26843" y="0"/>
                    <a:pt x="172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9"/>
            <p:cNvSpPr/>
            <p:nvPr/>
          </p:nvSpPr>
          <p:spPr>
            <a:xfrm>
              <a:off x="4857300" y="727625"/>
              <a:ext cx="876600" cy="737075"/>
            </a:xfrm>
            <a:custGeom>
              <a:avLst/>
              <a:gdLst/>
              <a:ahLst/>
              <a:cxnLst/>
              <a:rect l="l" t="t" r="r" b="b"/>
              <a:pathLst>
                <a:path w="35064" h="29483" extrusionOk="0">
                  <a:moveTo>
                    <a:pt x="17652" y="253"/>
                  </a:moveTo>
                  <a:cubicBezTo>
                    <a:pt x="18809" y="253"/>
                    <a:pt x="19965" y="350"/>
                    <a:pt x="21103" y="545"/>
                  </a:cubicBezTo>
                  <a:cubicBezTo>
                    <a:pt x="24387" y="1122"/>
                    <a:pt x="27544" y="2500"/>
                    <a:pt x="30051" y="4731"/>
                  </a:cubicBezTo>
                  <a:cubicBezTo>
                    <a:pt x="32357" y="6761"/>
                    <a:pt x="34061" y="9468"/>
                    <a:pt x="34612" y="12500"/>
                  </a:cubicBezTo>
                  <a:cubicBezTo>
                    <a:pt x="34737" y="13227"/>
                    <a:pt x="34813" y="13979"/>
                    <a:pt x="34813" y="14731"/>
                  </a:cubicBezTo>
                  <a:cubicBezTo>
                    <a:pt x="34813" y="17839"/>
                    <a:pt x="33610" y="20796"/>
                    <a:pt x="31630" y="23152"/>
                  </a:cubicBezTo>
                  <a:cubicBezTo>
                    <a:pt x="29524" y="25633"/>
                    <a:pt x="26642" y="27413"/>
                    <a:pt x="23534" y="28365"/>
                  </a:cubicBezTo>
                  <a:cubicBezTo>
                    <a:pt x="21637" y="28951"/>
                    <a:pt x="19646" y="29242"/>
                    <a:pt x="17657" y="29242"/>
                  </a:cubicBezTo>
                  <a:cubicBezTo>
                    <a:pt x="16074" y="29242"/>
                    <a:pt x="14491" y="29058"/>
                    <a:pt x="12958" y="28691"/>
                  </a:cubicBezTo>
                  <a:cubicBezTo>
                    <a:pt x="9750" y="27914"/>
                    <a:pt x="6717" y="26335"/>
                    <a:pt x="4412" y="23979"/>
                  </a:cubicBezTo>
                  <a:cubicBezTo>
                    <a:pt x="2256" y="21774"/>
                    <a:pt x="802" y="18916"/>
                    <a:pt x="527" y="15834"/>
                  </a:cubicBezTo>
                  <a:cubicBezTo>
                    <a:pt x="251" y="12776"/>
                    <a:pt x="1153" y="9743"/>
                    <a:pt x="2958" y="7237"/>
                  </a:cubicBezTo>
                  <a:cubicBezTo>
                    <a:pt x="4838" y="4606"/>
                    <a:pt x="7569" y="2676"/>
                    <a:pt x="10577" y="1523"/>
                  </a:cubicBezTo>
                  <a:cubicBezTo>
                    <a:pt x="12829" y="676"/>
                    <a:pt x="15242" y="253"/>
                    <a:pt x="17652" y="253"/>
                  </a:cubicBezTo>
                  <a:close/>
                  <a:moveTo>
                    <a:pt x="17696" y="1"/>
                  </a:moveTo>
                  <a:cubicBezTo>
                    <a:pt x="16076" y="1"/>
                    <a:pt x="14454" y="191"/>
                    <a:pt x="12883" y="570"/>
                  </a:cubicBezTo>
                  <a:cubicBezTo>
                    <a:pt x="9650" y="1347"/>
                    <a:pt x="6567" y="2951"/>
                    <a:pt x="4211" y="5357"/>
                  </a:cubicBezTo>
                  <a:cubicBezTo>
                    <a:pt x="2056" y="7588"/>
                    <a:pt x="577" y="10470"/>
                    <a:pt x="301" y="13578"/>
                  </a:cubicBezTo>
                  <a:cubicBezTo>
                    <a:pt x="0" y="16686"/>
                    <a:pt x="928" y="19819"/>
                    <a:pt x="2732" y="22350"/>
                  </a:cubicBezTo>
                  <a:cubicBezTo>
                    <a:pt x="4637" y="25007"/>
                    <a:pt x="7394" y="26987"/>
                    <a:pt x="10427" y="28140"/>
                  </a:cubicBezTo>
                  <a:cubicBezTo>
                    <a:pt x="12727" y="29043"/>
                    <a:pt x="15189" y="29482"/>
                    <a:pt x="17648" y="29482"/>
                  </a:cubicBezTo>
                  <a:cubicBezTo>
                    <a:pt x="18806" y="29482"/>
                    <a:pt x="19964" y="29385"/>
                    <a:pt x="21103" y="29192"/>
                  </a:cubicBezTo>
                  <a:cubicBezTo>
                    <a:pt x="24437" y="28616"/>
                    <a:pt x="27670" y="27187"/>
                    <a:pt x="30226" y="24932"/>
                  </a:cubicBezTo>
                  <a:cubicBezTo>
                    <a:pt x="32557" y="22876"/>
                    <a:pt x="34286" y="20094"/>
                    <a:pt x="34838" y="17012"/>
                  </a:cubicBezTo>
                  <a:cubicBezTo>
                    <a:pt x="34988" y="16260"/>
                    <a:pt x="35063" y="15508"/>
                    <a:pt x="35063" y="14731"/>
                  </a:cubicBezTo>
                  <a:cubicBezTo>
                    <a:pt x="35063" y="14730"/>
                    <a:pt x="35063" y="14730"/>
                    <a:pt x="35063" y="14729"/>
                  </a:cubicBezTo>
                  <a:lnTo>
                    <a:pt x="35063" y="14729"/>
                  </a:lnTo>
                  <a:cubicBezTo>
                    <a:pt x="35038" y="11622"/>
                    <a:pt x="33860" y="8615"/>
                    <a:pt x="31855" y="6235"/>
                  </a:cubicBezTo>
                  <a:cubicBezTo>
                    <a:pt x="29725" y="3678"/>
                    <a:pt x="26793" y="1899"/>
                    <a:pt x="23660" y="896"/>
                  </a:cubicBezTo>
                  <a:cubicBezTo>
                    <a:pt x="21739" y="298"/>
                    <a:pt x="19719" y="1"/>
                    <a:pt x="17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9"/>
            <p:cNvSpPr/>
            <p:nvPr/>
          </p:nvSpPr>
          <p:spPr>
            <a:xfrm>
              <a:off x="4932475" y="761300"/>
              <a:ext cx="731875" cy="523200"/>
            </a:xfrm>
            <a:custGeom>
              <a:avLst/>
              <a:gdLst/>
              <a:ahLst/>
              <a:cxnLst/>
              <a:rect l="l" t="t" r="r" b="b"/>
              <a:pathLst>
                <a:path w="29275" h="20928" extrusionOk="0">
                  <a:moveTo>
                    <a:pt x="14638" y="0"/>
                  </a:moveTo>
                  <a:cubicBezTo>
                    <a:pt x="6567" y="0"/>
                    <a:pt x="1" y="4687"/>
                    <a:pt x="1" y="10452"/>
                  </a:cubicBezTo>
                  <a:cubicBezTo>
                    <a:pt x="1" y="16241"/>
                    <a:pt x="6567" y="20928"/>
                    <a:pt x="14638" y="20928"/>
                  </a:cubicBezTo>
                  <a:cubicBezTo>
                    <a:pt x="22708" y="20928"/>
                    <a:pt x="29274" y="16241"/>
                    <a:pt x="29274" y="10452"/>
                  </a:cubicBezTo>
                  <a:cubicBezTo>
                    <a:pt x="29274" y="4687"/>
                    <a:pt x="22708" y="0"/>
                    <a:pt x="14638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9"/>
            <p:cNvSpPr/>
            <p:nvPr/>
          </p:nvSpPr>
          <p:spPr>
            <a:xfrm>
              <a:off x="5319475" y="1018825"/>
              <a:ext cx="123075" cy="108525"/>
            </a:xfrm>
            <a:custGeom>
              <a:avLst/>
              <a:gdLst/>
              <a:ahLst/>
              <a:cxnLst/>
              <a:rect l="l" t="t" r="r" b="b"/>
              <a:pathLst>
                <a:path w="4923" h="4341" extrusionOk="0">
                  <a:moveTo>
                    <a:pt x="4756" y="0"/>
                  </a:moveTo>
                  <a:cubicBezTo>
                    <a:pt x="4671" y="0"/>
                    <a:pt x="4584" y="50"/>
                    <a:pt x="4571" y="151"/>
                  </a:cubicBezTo>
                  <a:cubicBezTo>
                    <a:pt x="4546" y="1429"/>
                    <a:pt x="4170" y="2757"/>
                    <a:pt x="3042" y="3459"/>
                  </a:cubicBezTo>
                  <a:cubicBezTo>
                    <a:pt x="2448" y="3833"/>
                    <a:pt x="1758" y="3994"/>
                    <a:pt x="1072" y="3994"/>
                  </a:cubicBezTo>
                  <a:cubicBezTo>
                    <a:pt x="977" y="3994"/>
                    <a:pt x="882" y="3991"/>
                    <a:pt x="787" y="3985"/>
                  </a:cubicBezTo>
                  <a:cubicBezTo>
                    <a:pt x="661" y="3985"/>
                    <a:pt x="536" y="3960"/>
                    <a:pt x="411" y="3960"/>
                  </a:cubicBezTo>
                  <a:cubicBezTo>
                    <a:pt x="411" y="3960"/>
                    <a:pt x="386" y="3960"/>
                    <a:pt x="336" y="3935"/>
                  </a:cubicBezTo>
                  <a:lnTo>
                    <a:pt x="285" y="3935"/>
                  </a:lnTo>
                  <a:cubicBezTo>
                    <a:pt x="271" y="3932"/>
                    <a:pt x="258" y="3930"/>
                    <a:pt x="244" y="3930"/>
                  </a:cubicBezTo>
                  <a:cubicBezTo>
                    <a:pt x="72" y="3930"/>
                    <a:pt x="1" y="4214"/>
                    <a:pt x="210" y="4261"/>
                  </a:cubicBezTo>
                  <a:cubicBezTo>
                    <a:pt x="481" y="4314"/>
                    <a:pt x="758" y="4341"/>
                    <a:pt x="1036" y="4341"/>
                  </a:cubicBezTo>
                  <a:cubicBezTo>
                    <a:pt x="2330" y="4341"/>
                    <a:pt x="3635" y="3766"/>
                    <a:pt x="4296" y="2632"/>
                  </a:cubicBezTo>
                  <a:cubicBezTo>
                    <a:pt x="4747" y="1880"/>
                    <a:pt x="4897" y="1003"/>
                    <a:pt x="4922" y="151"/>
                  </a:cubicBezTo>
                  <a:cubicBezTo>
                    <a:pt x="4922" y="50"/>
                    <a:pt x="4841" y="0"/>
                    <a:pt x="4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9"/>
            <p:cNvSpPr/>
            <p:nvPr/>
          </p:nvSpPr>
          <p:spPr>
            <a:xfrm>
              <a:off x="5478225" y="916700"/>
              <a:ext cx="196150" cy="195500"/>
            </a:xfrm>
            <a:custGeom>
              <a:avLst/>
              <a:gdLst/>
              <a:ahLst/>
              <a:cxnLst/>
              <a:rect l="l" t="t" r="r" b="b"/>
              <a:pathLst>
                <a:path w="7846" h="7820" extrusionOk="0">
                  <a:moveTo>
                    <a:pt x="3910" y="0"/>
                  </a:moveTo>
                  <a:cubicBezTo>
                    <a:pt x="1755" y="0"/>
                    <a:pt x="1" y="1754"/>
                    <a:pt x="1" y="3910"/>
                  </a:cubicBezTo>
                  <a:cubicBezTo>
                    <a:pt x="1" y="6065"/>
                    <a:pt x="1755" y="7820"/>
                    <a:pt x="3910" y="7820"/>
                  </a:cubicBezTo>
                  <a:cubicBezTo>
                    <a:pt x="6091" y="7820"/>
                    <a:pt x="7845" y="6065"/>
                    <a:pt x="7845" y="3910"/>
                  </a:cubicBezTo>
                  <a:cubicBezTo>
                    <a:pt x="7845" y="1754"/>
                    <a:pt x="6091" y="0"/>
                    <a:pt x="3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9"/>
            <p:cNvSpPr/>
            <p:nvPr/>
          </p:nvSpPr>
          <p:spPr>
            <a:xfrm>
              <a:off x="5509550" y="949275"/>
              <a:ext cx="133500" cy="133475"/>
            </a:xfrm>
            <a:custGeom>
              <a:avLst/>
              <a:gdLst/>
              <a:ahLst/>
              <a:cxnLst/>
              <a:rect l="l" t="t" r="r" b="b"/>
              <a:pathLst>
                <a:path w="5340" h="5339" extrusionOk="0">
                  <a:moveTo>
                    <a:pt x="2657" y="0"/>
                  </a:moveTo>
                  <a:cubicBezTo>
                    <a:pt x="1204" y="0"/>
                    <a:pt x="1" y="1178"/>
                    <a:pt x="1" y="2657"/>
                  </a:cubicBezTo>
                  <a:cubicBezTo>
                    <a:pt x="1" y="4136"/>
                    <a:pt x="1204" y="5339"/>
                    <a:pt x="2657" y="5339"/>
                  </a:cubicBezTo>
                  <a:cubicBezTo>
                    <a:pt x="4136" y="5339"/>
                    <a:pt x="5339" y="4136"/>
                    <a:pt x="5339" y="2657"/>
                  </a:cubicBezTo>
                  <a:cubicBezTo>
                    <a:pt x="5339" y="1178"/>
                    <a:pt x="4136" y="0"/>
                    <a:pt x="2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9"/>
            <p:cNvSpPr/>
            <p:nvPr/>
          </p:nvSpPr>
          <p:spPr>
            <a:xfrm>
              <a:off x="5516450" y="946125"/>
              <a:ext cx="42625" cy="42650"/>
            </a:xfrm>
            <a:custGeom>
              <a:avLst/>
              <a:gdLst/>
              <a:ahLst/>
              <a:cxnLst/>
              <a:rect l="l" t="t" r="r" b="b"/>
              <a:pathLst>
                <a:path w="1705" h="1706" extrusionOk="0">
                  <a:moveTo>
                    <a:pt x="853" y="1"/>
                  </a:moveTo>
                  <a:cubicBezTo>
                    <a:pt x="376" y="1"/>
                    <a:pt x="1" y="402"/>
                    <a:pt x="1" y="853"/>
                  </a:cubicBezTo>
                  <a:cubicBezTo>
                    <a:pt x="1" y="1329"/>
                    <a:pt x="376" y="1705"/>
                    <a:pt x="853" y="1705"/>
                  </a:cubicBezTo>
                  <a:cubicBezTo>
                    <a:pt x="1329" y="1705"/>
                    <a:pt x="1705" y="1329"/>
                    <a:pt x="1705" y="853"/>
                  </a:cubicBezTo>
                  <a:cubicBezTo>
                    <a:pt x="1705" y="402"/>
                    <a:pt x="1329" y="1"/>
                    <a:pt x="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9"/>
            <p:cNvSpPr/>
            <p:nvPr/>
          </p:nvSpPr>
          <p:spPr>
            <a:xfrm>
              <a:off x="4951275" y="949900"/>
              <a:ext cx="138500" cy="78175"/>
            </a:xfrm>
            <a:custGeom>
              <a:avLst/>
              <a:gdLst/>
              <a:ahLst/>
              <a:cxnLst/>
              <a:rect l="l" t="t" r="r" b="b"/>
              <a:pathLst>
                <a:path w="5540" h="3127" extrusionOk="0">
                  <a:moveTo>
                    <a:pt x="2792" y="0"/>
                  </a:moveTo>
                  <a:cubicBezTo>
                    <a:pt x="1974" y="0"/>
                    <a:pt x="1177" y="377"/>
                    <a:pt x="653" y="1028"/>
                  </a:cubicBezTo>
                  <a:cubicBezTo>
                    <a:pt x="226" y="1554"/>
                    <a:pt x="1" y="2206"/>
                    <a:pt x="1" y="2883"/>
                  </a:cubicBezTo>
                  <a:cubicBezTo>
                    <a:pt x="1" y="3045"/>
                    <a:pt x="120" y="3127"/>
                    <a:pt x="239" y="3127"/>
                  </a:cubicBezTo>
                  <a:cubicBezTo>
                    <a:pt x="358" y="3127"/>
                    <a:pt x="477" y="3045"/>
                    <a:pt x="477" y="2883"/>
                  </a:cubicBezTo>
                  <a:cubicBezTo>
                    <a:pt x="502" y="1629"/>
                    <a:pt x="1455" y="477"/>
                    <a:pt x="2783" y="477"/>
                  </a:cubicBezTo>
                  <a:cubicBezTo>
                    <a:pt x="4086" y="477"/>
                    <a:pt x="5064" y="1629"/>
                    <a:pt x="5064" y="2883"/>
                  </a:cubicBezTo>
                  <a:cubicBezTo>
                    <a:pt x="5064" y="3045"/>
                    <a:pt x="5183" y="3127"/>
                    <a:pt x="5302" y="3127"/>
                  </a:cubicBezTo>
                  <a:cubicBezTo>
                    <a:pt x="5421" y="3127"/>
                    <a:pt x="5540" y="3045"/>
                    <a:pt x="5540" y="2883"/>
                  </a:cubicBezTo>
                  <a:cubicBezTo>
                    <a:pt x="5540" y="1705"/>
                    <a:pt x="4838" y="602"/>
                    <a:pt x="3735" y="176"/>
                  </a:cubicBezTo>
                  <a:cubicBezTo>
                    <a:pt x="3428" y="57"/>
                    <a:pt x="3108" y="0"/>
                    <a:pt x="2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9"/>
            <p:cNvSpPr/>
            <p:nvPr/>
          </p:nvSpPr>
          <p:spPr>
            <a:xfrm>
              <a:off x="4940000" y="730600"/>
              <a:ext cx="745650" cy="203650"/>
            </a:xfrm>
            <a:custGeom>
              <a:avLst/>
              <a:gdLst/>
              <a:ahLst/>
              <a:cxnLst/>
              <a:rect l="l" t="t" r="r" b="b"/>
              <a:pathLst>
                <a:path w="29826" h="8146" extrusionOk="0">
                  <a:moveTo>
                    <a:pt x="14337" y="0"/>
                  </a:moveTo>
                  <a:cubicBezTo>
                    <a:pt x="8372" y="0"/>
                    <a:pt x="3109" y="2557"/>
                    <a:pt x="1" y="6467"/>
                  </a:cubicBezTo>
                  <a:cubicBezTo>
                    <a:pt x="612" y="6481"/>
                    <a:pt x="1284" y="6491"/>
                    <a:pt x="2004" y="6491"/>
                  </a:cubicBezTo>
                  <a:cubicBezTo>
                    <a:pt x="7364" y="6491"/>
                    <a:pt x="15447" y="5961"/>
                    <a:pt x="22031" y="3133"/>
                  </a:cubicBezTo>
                  <a:cubicBezTo>
                    <a:pt x="22031" y="3133"/>
                    <a:pt x="25339" y="6642"/>
                    <a:pt x="29825" y="8146"/>
                  </a:cubicBezTo>
                  <a:cubicBezTo>
                    <a:pt x="27018" y="3334"/>
                    <a:pt x="21129" y="0"/>
                    <a:pt x="143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9"/>
            <p:cNvSpPr/>
            <p:nvPr/>
          </p:nvSpPr>
          <p:spPr>
            <a:xfrm>
              <a:off x="4935000" y="728725"/>
              <a:ext cx="756300" cy="209925"/>
            </a:xfrm>
            <a:custGeom>
              <a:avLst/>
              <a:gdLst/>
              <a:ahLst/>
              <a:cxnLst/>
              <a:rect l="l" t="t" r="r" b="b"/>
              <a:pathLst>
                <a:path w="30252" h="8397" extrusionOk="0">
                  <a:moveTo>
                    <a:pt x="14537" y="176"/>
                  </a:moveTo>
                  <a:cubicBezTo>
                    <a:pt x="21028" y="176"/>
                    <a:pt x="26842" y="3183"/>
                    <a:pt x="29825" y="8045"/>
                  </a:cubicBezTo>
                  <a:cubicBezTo>
                    <a:pt x="25514" y="6516"/>
                    <a:pt x="22331" y="3183"/>
                    <a:pt x="22306" y="3158"/>
                  </a:cubicBezTo>
                  <a:lnTo>
                    <a:pt x="22256" y="3108"/>
                  </a:lnTo>
                  <a:lnTo>
                    <a:pt x="22206" y="3133"/>
                  </a:lnTo>
                  <a:cubicBezTo>
                    <a:pt x="15642" y="5927"/>
                    <a:pt x="7567" y="6465"/>
                    <a:pt x="2304" y="6465"/>
                  </a:cubicBezTo>
                  <a:cubicBezTo>
                    <a:pt x="1619" y="6465"/>
                    <a:pt x="982" y="6456"/>
                    <a:pt x="401" y="6441"/>
                  </a:cubicBezTo>
                  <a:cubicBezTo>
                    <a:pt x="3609" y="2506"/>
                    <a:pt x="8872" y="176"/>
                    <a:pt x="14537" y="176"/>
                  </a:cubicBezTo>
                  <a:close/>
                  <a:moveTo>
                    <a:pt x="14537" y="0"/>
                  </a:moveTo>
                  <a:cubicBezTo>
                    <a:pt x="8747" y="0"/>
                    <a:pt x="3359" y="2406"/>
                    <a:pt x="126" y="6466"/>
                  </a:cubicBezTo>
                  <a:lnTo>
                    <a:pt x="0" y="6617"/>
                  </a:lnTo>
                  <a:lnTo>
                    <a:pt x="201" y="6642"/>
                  </a:lnTo>
                  <a:cubicBezTo>
                    <a:pt x="793" y="6657"/>
                    <a:pt x="1449" y="6666"/>
                    <a:pt x="2157" y="6666"/>
                  </a:cubicBezTo>
                  <a:cubicBezTo>
                    <a:pt x="7416" y="6666"/>
                    <a:pt x="15580" y="6139"/>
                    <a:pt x="22206" y="3334"/>
                  </a:cubicBezTo>
                  <a:cubicBezTo>
                    <a:pt x="22632" y="3760"/>
                    <a:pt x="25815" y="6917"/>
                    <a:pt x="30000" y="8321"/>
                  </a:cubicBezTo>
                  <a:lnTo>
                    <a:pt x="30251" y="8396"/>
                  </a:lnTo>
                  <a:lnTo>
                    <a:pt x="30126" y="8171"/>
                  </a:lnTo>
                  <a:cubicBezTo>
                    <a:pt x="27168" y="3133"/>
                    <a:pt x="21178" y="0"/>
                    <a:pt x="14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" name="Google Shape;3809;p7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sp>
        <p:nvSpPr>
          <p:cNvPr id="3810" name="Google Shape;3810;p72"/>
          <p:cNvSpPr/>
          <p:nvPr/>
        </p:nvSpPr>
        <p:spPr>
          <a:xfrm>
            <a:off x="8346044" y="1787965"/>
            <a:ext cx="77230" cy="155768"/>
          </a:xfrm>
          <a:custGeom>
            <a:avLst/>
            <a:gdLst/>
            <a:ahLst/>
            <a:cxnLst/>
            <a:rect l="l" t="t" r="r" b="b"/>
            <a:pathLst>
              <a:path w="1890" h="3812" extrusionOk="0">
                <a:moveTo>
                  <a:pt x="556" y="1"/>
                </a:moveTo>
                <a:cubicBezTo>
                  <a:pt x="251" y="1"/>
                  <a:pt x="1" y="347"/>
                  <a:pt x="60" y="662"/>
                </a:cubicBezTo>
                <a:cubicBezTo>
                  <a:pt x="135" y="1113"/>
                  <a:pt x="436" y="1489"/>
                  <a:pt x="561" y="1940"/>
                </a:cubicBezTo>
                <a:cubicBezTo>
                  <a:pt x="661" y="2391"/>
                  <a:pt x="686" y="2893"/>
                  <a:pt x="661" y="3369"/>
                </a:cubicBezTo>
                <a:cubicBezTo>
                  <a:pt x="647" y="3658"/>
                  <a:pt x="876" y="3811"/>
                  <a:pt x="1110" y="3811"/>
                </a:cubicBezTo>
                <a:cubicBezTo>
                  <a:pt x="1301" y="3811"/>
                  <a:pt x="1496" y="3709"/>
                  <a:pt x="1563" y="3494"/>
                </a:cubicBezTo>
                <a:cubicBezTo>
                  <a:pt x="1889" y="2442"/>
                  <a:pt x="1789" y="762"/>
                  <a:pt x="812" y="86"/>
                </a:cubicBezTo>
                <a:cubicBezTo>
                  <a:pt x="726" y="27"/>
                  <a:pt x="639" y="1"/>
                  <a:pt x="556" y="1"/>
                </a:cubicBezTo>
                <a:close/>
              </a:path>
            </a:pathLst>
          </a:custGeom>
          <a:solidFill>
            <a:srgbClr val="FFFFFF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11" name="Google Shape;3811;p72"/>
          <p:cNvGrpSpPr/>
          <p:nvPr/>
        </p:nvGrpSpPr>
        <p:grpSpPr>
          <a:xfrm>
            <a:off x="7155325" y="1628599"/>
            <a:ext cx="1309888" cy="736383"/>
            <a:chOff x="7155325" y="1628599"/>
            <a:chExt cx="1309888" cy="736383"/>
          </a:xfrm>
        </p:grpSpPr>
        <p:sp>
          <p:nvSpPr>
            <p:cNvPr id="3812" name="Google Shape;3812;p72"/>
            <p:cNvSpPr/>
            <p:nvPr/>
          </p:nvSpPr>
          <p:spPr>
            <a:xfrm>
              <a:off x="7378603" y="1640899"/>
              <a:ext cx="869513" cy="717954"/>
            </a:xfrm>
            <a:custGeom>
              <a:avLst/>
              <a:gdLst/>
              <a:ahLst/>
              <a:cxnLst/>
              <a:rect l="l" t="t" r="r" b="b"/>
              <a:pathLst>
                <a:path w="21279" h="17570" extrusionOk="0">
                  <a:moveTo>
                    <a:pt x="10652" y="0"/>
                  </a:moveTo>
                  <a:cubicBezTo>
                    <a:pt x="4762" y="0"/>
                    <a:pt x="0" y="3935"/>
                    <a:pt x="0" y="8798"/>
                  </a:cubicBezTo>
                  <a:cubicBezTo>
                    <a:pt x="0" y="13635"/>
                    <a:pt x="4762" y="17570"/>
                    <a:pt x="10652" y="17570"/>
                  </a:cubicBezTo>
                  <a:cubicBezTo>
                    <a:pt x="16517" y="17570"/>
                    <a:pt x="21278" y="13635"/>
                    <a:pt x="21278" y="8798"/>
                  </a:cubicBezTo>
                  <a:cubicBezTo>
                    <a:pt x="21278" y="3935"/>
                    <a:pt x="16517" y="0"/>
                    <a:pt x="10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72"/>
            <p:cNvSpPr/>
            <p:nvPr/>
          </p:nvSpPr>
          <p:spPr>
            <a:xfrm>
              <a:off x="7372432" y="1634769"/>
              <a:ext cx="881813" cy="730213"/>
            </a:xfrm>
            <a:custGeom>
              <a:avLst/>
              <a:gdLst/>
              <a:ahLst/>
              <a:cxnLst/>
              <a:rect l="l" t="t" r="r" b="b"/>
              <a:pathLst>
                <a:path w="21580" h="17870" extrusionOk="0">
                  <a:moveTo>
                    <a:pt x="10803" y="301"/>
                  </a:moveTo>
                  <a:cubicBezTo>
                    <a:pt x="16592" y="301"/>
                    <a:pt x="21304" y="4161"/>
                    <a:pt x="21304" y="8948"/>
                  </a:cubicBezTo>
                  <a:cubicBezTo>
                    <a:pt x="21304" y="13709"/>
                    <a:pt x="16592" y="17594"/>
                    <a:pt x="10803" y="17594"/>
                  </a:cubicBezTo>
                  <a:cubicBezTo>
                    <a:pt x="5013" y="17594"/>
                    <a:pt x="302" y="13709"/>
                    <a:pt x="302" y="8948"/>
                  </a:cubicBezTo>
                  <a:cubicBezTo>
                    <a:pt x="302" y="4161"/>
                    <a:pt x="5013" y="301"/>
                    <a:pt x="10803" y="301"/>
                  </a:cubicBezTo>
                  <a:close/>
                  <a:moveTo>
                    <a:pt x="10803" y="0"/>
                  </a:moveTo>
                  <a:cubicBezTo>
                    <a:pt x="4838" y="0"/>
                    <a:pt x="1" y="4010"/>
                    <a:pt x="1" y="8948"/>
                  </a:cubicBezTo>
                  <a:cubicBezTo>
                    <a:pt x="1" y="13860"/>
                    <a:pt x="4838" y="17870"/>
                    <a:pt x="10803" y="17870"/>
                  </a:cubicBezTo>
                  <a:cubicBezTo>
                    <a:pt x="16743" y="17870"/>
                    <a:pt x="21580" y="13860"/>
                    <a:pt x="21580" y="8948"/>
                  </a:cubicBezTo>
                  <a:cubicBezTo>
                    <a:pt x="21580" y="4010"/>
                    <a:pt x="16743" y="0"/>
                    <a:pt x="10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72"/>
            <p:cNvSpPr/>
            <p:nvPr/>
          </p:nvSpPr>
          <p:spPr>
            <a:xfrm>
              <a:off x="7388124" y="1870550"/>
              <a:ext cx="424071" cy="438209"/>
            </a:xfrm>
            <a:custGeom>
              <a:avLst/>
              <a:gdLst/>
              <a:ahLst/>
              <a:cxnLst/>
              <a:rect l="l" t="t" r="r" b="b"/>
              <a:pathLst>
                <a:path w="10378" h="10724" extrusionOk="0">
                  <a:moveTo>
                    <a:pt x="2467" y="1"/>
                  </a:moveTo>
                  <a:cubicBezTo>
                    <a:pt x="1172" y="1"/>
                    <a:pt x="0" y="3776"/>
                    <a:pt x="1421" y="6787"/>
                  </a:cubicBezTo>
                  <a:cubicBezTo>
                    <a:pt x="2900" y="9944"/>
                    <a:pt x="6258" y="10646"/>
                    <a:pt x="7913" y="10721"/>
                  </a:cubicBezTo>
                  <a:cubicBezTo>
                    <a:pt x="7940" y="10723"/>
                    <a:pt x="7966" y="10723"/>
                    <a:pt x="7993" y="10723"/>
                  </a:cubicBezTo>
                  <a:cubicBezTo>
                    <a:pt x="9594" y="10723"/>
                    <a:pt x="10378" y="8529"/>
                    <a:pt x="7913" y="7814"/>
                  </a:cubicBezTo>
                  <a:cubicBezTo>
                    <a:pt x="7913" y="7814"/>
                    <a:pt x="5080" y="6912"/>
                    <a:pt x="4329" y="4255"/>
                  </a:cubicBezTo>
                  <a:cubicBezTo>
                    <a:pt x="3577" y="1624"/>
                    <a:pt x="3978" y="370"/>
                    <a:pt x="2624" y="20"/>
                  </a:cubicBezTo>
                  <a:cubicBezTo>
                    <a:pt x="2572" y="7"/>
                    <a:pt x="2519" y="1"/>
                    <a:pt x="2467" y="1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72"/>
            <p:cNvSpPr/>
            <p:nvPr/>
          </p:nvSpPr>
          <p:spPr>
            <a:xfrm>
              <a:off x="7453832" y="1784614"/>
              <a:ext cx="124508" cy="75105"/>
            </a:xfrm>
            <a:custGeom>
              <a:avLst/>
              <a:gdLst/>
              <a:ahLst/>
              <a:cxnLst/>
              <a:rect l="l" t="t" r="r" b="b"/>
              <a:pathLst>
                <a:path w="3047" h="1838" extrusionOk="0">
                  <a:moveTo>
                    <a:pt x="1645" y="0"/>
                  </a:moveTo>
                  <a:cubicBezTo>
                    <a:pt x="911" y="0"/>
                    <a:pt x="1" y="482"/>
                    <a:pt x="540" y="1521"/>
                  </a:cubicBezTo>
                  <a:cubicBezTo>
                    <a:pt x="540" y="1521"/>
                    <a:pt x="839" y="1837"/>
                    <a:pt x="1539" y="1837"/>
                  </a:cubicBezTo>
                  <a:cubicBezTo>
                    <a:pt x="1675" y="1837"/>
                    <a:pt x="1827" y="1825"/>
                    <a:pt x="1994" y="1797"/>
                  </a:cubicBezTo>
                  <a:cubicBezTo>
                    <a:pt x="3046" y="1646"/>
                    <a:pt x="2796" y="393"/>
                    <a:pt x="2144" y="93"/>
                  </a:cubicBezTo>
                  <a:cubicBezTo>
                    <a:pt x="2007" y="32"/>
                    <a:pt x="1832" y="0"/>
                    <a:pt x="1645" y="0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72"/>
            <p:cNvSpPr/>
            <p:nvPr/>
          </p:nvSpPr>
          <p:spPr>
            <a:xfrm>
              <a:off x="7161455" y="1640899"/>
              <a:ext cx="1297630" cy="319586"/>
            </a:xfrm>
            <a:custGeom>
              <a:avLst/>
              <a:gdLst/>
              <a:ahLst/>
              <a:cxnLst/>
              <a:rect l="l" t="t" r="r" b="b"/>
              <a:pathLst>
                <a:path w="31756" h="7821" extrusionOk="0">
                  <a:moveTo>
                    <a:pt x="15966" y="0"/>
                  </a:moveTo>
                  <a:cubicBezTo>
                    <a:pt x="12958" y="0"/>
                    <a:pt x="10226" y="1028"/>
                    <a:pt x="8297" y="2682"/>
                  </a:cubicBezTo>
                  <a:cubicBezTo>
                    <a:pt x="7476" y="2226"/>
                    <a:pt x="5940" y="1492"/>
                    <a:pt x="4392" y="1492"/>
                  </a:cubicBezTo>
                  <a:cubicBezTo>
                    <a:pt x="3811" y="1492"/>
                    <a:pt x="3229" y="1595"/>
                    <a:pt x="2683" y="1855"/>
                  </a:cubicBezTo>
                  <a:cubicBezTo>
                    <a:pt x="1354" y="2482"/>
                    <a:pt x="1" y="4261"/>
                    <a:pt x="703" y="7194"/>
                  </a:cubicBezTo>
                  <a:lnTo>
                    <a:pt x="4287" y="7369"/>
                  </a:lnTo>
                  <a:cubicBezTo>
                    <a:pt x="4287" y="7369"/>
                    <a:pt x="4362" y="3058"/>
                    <a:pt x="8673" y="3058"/>
                  </a:cubicBezTo>
                  <a:cubicBezTo>
                    <a:pt x="9593" y="3252"/>
                    <a:pt x="10403" y="3335"/>
                    <a:pt x="11117" y="3335"/>
                  </a:cubicBezTo>
                  <a:cubicBezTo>
                    <a:pt x="15476" y="3335"/>
                    <a:pt x="16216" y="226"/>
                    <a:pt x="16216" y="226"/>
                  </a:cubicBezTo>
                  <a:cubicBezTo>
                    <a:pt x="17244" y="3183"/>
                    <a:pt x="21630" y="3610"/>
                    <a:pt x="24161" y="3610"/>
                  </a:cubicBezTo>
                  <a:cubicBezTo>
                    <a:pt x="27395" y="4236"/>
                    <a:pt x="27470" y="7820"/>
                    <a:pt x="27470" y="7820"/>
                  </a:cubicBezTo>
                  <a:lnTo>
                    <a:pt x="31054" y="7620"/>
                  </a:lnTo>
                  <a:cubicBezTo>
                    <a:pt x="31755" y="4687"/>
                    <a:pt x="30402" y="2933"/>
                    <a:pt x="29049" y="2281"/>
                  </a:cubicBezTo>
                  <a:cubicBezTo>
                    <a:pt x="28507" y="2029"/>
                    <a:pt x="27930" y="1929"/>
                    <a:pt x="27355" y="1929"/>
                  </a:cubicBezTo>
                  <a:cubicBezTo>
                    <a:pt x="26040" y="1929"/>
                    <a:pt x="24732" y="2455"/>
                    <a:pt x="23861" y="2908"/>
                  </a:cubicBezTo>
                  <a:cubicBezTo>
                    <a:pt x="21906" y="1128"/>
                    <a:pt x="19099" y="0"/>
                    <a:pt x="15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72"/>
            <p:cNvSpPr/>
            <p:nvPr/>
          </p:nvSpPr>
          <p:spPr>
            <a:xfrm>
              <a:off x="7155325" y="1628599"/>
              <a:ext cx="1309888" cy="338015"/>
            </a:xfrm>
            <a:custGeom>
              <a:avLst/>
              <a:gdLst/>
              <a:ahLst/>
              <a:cxnLst/>
              <a:rect l="l" t="t" r="r" b="b"/>
              <a:pathLst>
                <a:path w="32056" h="8272" extrusionOk="0">
                  <a:moveTo>
                    <a:pt x="16241" y="452"/>
                  </a:moveTo>
                  <a:lnTo>
                    <a:pt x="16216" y="502"/>
                  </a:lnTo>
                  <a:cubicBezTo>
                    <a:pt x="16216" y="524"/>
                    <a:pt x="15458" y="3502"/>
                    <a:pt x="11213" y="3502"/>
                  </a:cubicBezTo>
                  <a:cubicBezTo>
                    <a:pt x="10515" y="3502"/>
                    <a:pt x="9722" y="3421"/>
                    <a:pt x="8823" y="3234"/>
                  </a:cubicBezTo>
                  <a:lnTo>
                    <a:pt x="8798" y="3234"/>
                  </a:lnTo>
                  <a:cubicBezTo>
                    <a:pt x="4888" y="3234"/>
                    <a:pt x="4361" y="6743"/>
                    <a:pt x="4286" y="7520"/>
                  </a:cubicBezTo>
                  <a:lnTo>
                    <a:pt x="978" y="7344"/>
                  </a:lnTo>
                  <a:cubicBezTo>
                    <a:pt x="351" y="4587"/>
                    <a:pt x="1605" y="2908"/>
                    <a:pt x="2908" y="2281"/>
                  </a:cubicBezTo>
                  <a:cubicBezTo>
                    <a:pt x="3427" y="2032"/>
                    <a:pt x="3983" y="1932"/>
                    <a:pt x="4541" y="1932"/>
                  </a:cubicBezTo>
                  <a:cubicBezTo>
                    <a:pt x="6003" y="1932"/>
                    <a:pt x="7483" y="2619"/>
                    <a:pt x="8371" y="3109"/>
                  </a:cubicBezTo>
                  <a:lnTo>
                    <a:pt x="8472" y="3159"/>
                  </a:lnTo>
                  <a:lnTo>
                    <a:pt x="8547" y="3109"/>
                  </a:lnTo>
                  <a:cubicBezTo>
                    <a:pt x="10552" y="1379"/>
                    <a:pt x="13234" y="452"/>
                    <a:pt x="16116" y="452"/>
                  </a:cubicBezTo>
                  <a:close/>
                  <a:moveTo>
                    <a:pt x="16492" y="452"/>
                  </a:moveTo>
                  <a:lnTo>
                    <a:pt x="16492" y="452"/>
                  </a:lnTo>
                  <a:cubicBezTo>
                    <a:pt x="19324" y="527"/>
                    <a:pt x="22006" y="1555"/>
                    <a:pt x="23910" y="3309"/>
                  </a:cubicBezTo>
                  <a:lnTo>
                    <a:pt x="23986" y="3384"/>
                  </a:lnTo>
                  <a:lnTo>
                    <a:pt x="24061" y="3334"/>
                  </a:lnTo>
                  <a:cubicBezTo>
                    <a:pt x="24865" y="2915"/>
                    <a:pt x="26169" y="2373"/>
                    <a:pt x="27480" y="2373"/>
                  </a:cubicBezTo>
                  <a:cubicBezTo>
                    <a:pt x="28048" y="2373"/>
                    <a:pt x="28618" y="2475"/>
                    <a:pt x="29149" y="2733"/>
                  </a:cubicBezTo>
                  <a:cubicBezTo>
                    <a:pt x="30427" y="3334"/>
                    <a:pt x="31680" y="5013"/>
                    <a:pt x="31078" y="7795"/>
                  </a:cubicBezTo>
                  <a:lnTo>
                    <a:pt x="27745" y="7946"/>
                  </a:lnTo>
                  <a:cubicBezTo>
                    <a:pt x="27695" y="7244"/>
                    <a:pt x="27269" y="4337"/>
                    <a:pt x="24311" y="3760"/>
                  </a:cubicBezTo>
                  <a:lnTo>
                    <a:pt x="24161" y="3760"/>
                  </a:lnTo>
                  <a:cubicBezTo>
                    <a:pt x="21655" y="3760"/>
                    <a:pt x="17469" y="3309"/>
                    <a:pt x="16517" y="477"/>
                  </a:cubicBezTo>
                  <a:lnTo>
                    <a:pt x="16492" y="452"/>
                  </a:lnTo>
                  <a:close/>
                  <a:moveTo>
                    <a:pt x="16341" y="1"/>
                  </a:moveTo>
                  <a:lnTo>
                    <a:pt x="16316" y="151"/>
                  </a:lnTo>
                  <a:cubicBezTo>
                    <a:pt x="16277" y="151"/>
                    <a:pt x="16238" y="151"/>
                    <a:pt x="16199" y="151"/>
                  </a:cubicBezTo>
                  <a:cubicBezTo>
                    <a:pt x="13260" y="151"/>
                    <a:pt x="10499" y="1076"/>
                    <a:pt x="8422" y="2808"/>
                  </a:cubicBezTo>
                  <a:cubicBezTo>
                    <a:pt x="7499" y="2293"/>
                    <a:pt x="6037" y="1641"/>
                    <a:pt x="4569" y="1641"/>
                  </a:cubicBezTo>
                  <a:cubicBezTo>
                    <a:pt x="3962" y="1641"/>
                    <a:pt x="3354" y="1752"/>
                    <a:pt x="2782" y="2031"/>
                  </a:cubicBezTo>
                  <a:cubicBezTo>
                    <a:pt x="1379" y="2682"/>
                    <a:pt x="0" y="4537"/>
                    <a:pt x="702" y="7520"/>
                  </a:cubicBezTo>
                  <a:lnTo>
                    <a:pt x="727" y="7645"/>
                  </a:lnTo>
                  <a:lnTo>
                    <a:pt x="4587" y="7845"/>
                  </a:lnTo>
                  <a:lnTo>
                    <a:pt x="4587" y="7695"/>
                  </a:lnTo>
                  <a:cubicBezTo>
                    <a:pt x="4587" y="7520"/>
                    <a:pt x="4712" y="3510"/>
                    <a:pt x="8772" y="3510"/>
                  </a:cubicBezTo>
                  <a:lnTo>
                    <a:pt x="8798" y="3510"/>
                  </a:lnTo>
                  <a:cubicBezTo>
                    <a:pt x="9718" y="3706"/>
                    <a:pt x="10533" y="3790"/>
                    <a:pt x="11252" y="3790"/>
                  </a:cubicBezTo>
                  <a:cubicBezTo>
                    <a:pt x="14762" y="3790"/>
                    <a:pt x="16013" y="1781"/>
                    <a:pt x="16366" y="928"/>
                  </a:cubicBezTo>
                  <a:cubicBezTo>
                    <a:pt x="17620" y="3610"/>
                    <a:pt x="21655" y="4036"/>
                    <a:pt x="24111" y="4036"/>
                  </a:cubicBezTo>
                  <a:lnTo>
                    <a:pt x="24286" y="4036"/>
                  </a:lnTo>
                  <a:cubicBezTo>
                    <a:pt x="27369" y="4662"/>
                    <a:pt x="27469" y="7971"/>
                    <a:pt x="27469" y="8121"/>
                  </a:cubicBezTo>
                  <a:lnTo>
                    <a:pt x="27469" y="8271"/>
                  </a:lnTo>
                  <a:lnTo>
                    <a:pt x="31304" y="8071"/>
                  </a:lnTo>
                  <a:lnTo>
                    <a:pt x="31329" y="7971"/>
                  </a:lnTo>
                  <a:cubicBezTo>
                    <a:pt x="32056" y="4963"/>
                    <a:pt x="30677" y="3134"/>
                    <a:pt x="29274" y="2457"/>
                  </a:cubicBezTo>
                  <a:cubicBezTo>
                    <a:pt x="28705" y="2192"/>
                    <a:pt x="28099" y="2087"/>
                    <a:pt x="27499" y="2087"/>
                  </a:cubicBezTo>
                  <a:cubicBezTo>
                    <a:pt x="26169" y="2087"/>
                    <a:pt x="24864" y="2602"/>
                    <a:pt x="24036" y="3033"/>
                  </a:cubicBezTo>
                  <a:cubicBezTo>
                    <a:pt x="22056" y="1254"/>
                    <a:pt x="19299" y="226"/>
                    <a:pt x="16392" y="151"/>
                  </a:cubicBezTo>
                  <a:lnTo>
                    <a:pt x="163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72"/>
            <p:cNvSpPr/>
            <p:nvPr/>
          </p:nvSpPr>
          <p:spPr>
            <a:xfrm>
              <a:off x="7549616" y="1669993"/>
              <a:ext cx="213057" cy="99296"/>
            </a:xfrm>
            <a:custGeom>
              <a:avLst/>
              <a:gdLst/>
              <a:ahLst/>
              <a:cxnLst/>
              <a:rect l="l" t="t" r="r" b="b"/>
              <a:pathLst>
                <a:path w="5214" h="2430" extrusionOk="0">
                  <a:moveTo>
                    <a:pt x="4204" y="1"/>
                  </a:moveTo>
                  <a:cubicBezTo>
                    <a:pt x="3783" y="1"/>
                    <a:pt x="3348" y="143"/>
                    <a:pt x="2958" y="241"/>
                  </a:cubicBezTo>
                  <a:cubicBezTo>
                    <a:pt x="2482" y="366"/>
                    <a:pt x="2006" y="542"/>
                    <a:pt x="1555" y="717"/>
                  </a:cubicBezTo>
                  <a:cubicBezTo>
                    <a:pt x="1304" y="792"/>
                    <a:pt x="1053" y="918"/>
                    <a:pt x="803" y="1018"/>
                  </a:cubicBezTo>
                  <a:cubicBezTo>
                    <a:pt x="552" y="1118"/>
                    <a:pt x="276" y="1218"/>
                    <a:pt x="126" y="1494"/>
                  </a:cubicBezTo>
                  <a:cubicBezTo>
                    <a:pt x="76" y="1594"/>
                    <a:pt x="51" y="1695"/>
                    <a:pt x="51" y="1770"/>
                  </a:cubicBezTo>
                  <a:cubicBezTo>
                    <a:pt x="1" y="1845"/>
                    <a:pt x="1" y="1920"/>
                    <a:pt x="1" y="1995"/>
                  </a:cubicBezTo>
                  <a:cubicBezTo>
                    <a:pt x="26" y="2171"/>
                    <a:pt x="151" y="2271"/>
                    <a:pt x="326" y="2271"/>
                  </a:cubicBezTo>
                  <a:cubicBezTo>
                    <a:pt x="452" y="2296"/>
                    <a:pt x="552" y="2346"/>
                    <a:pt x="677" y="2346"/>
                  </a:cubicBezTo>
                  <a:cubicBezTo>
                    <a:pt x="803" y="2371"/>
                    <a:pt x="928" y="2371"/>
                    <a:pt x="1028" y="2371"/>
                  </a:cubicBezTo>
                  <a:cubicBezTo>
                    <a:pt x="1304" y="2396"/>
                    <a:pt x="1555" y="2421"/>
                    <a:pt x="1830" y="2421"/>
                  </a:cubicBezTo>
                  <a:cubicBezTo>
                    <a:pt x="1934" y="2427"/>
                    <a:pt x="2040" y="2430"/>
                    <a:pt x="2147" y="2430"/>
                  </a:cubicBezTo>
                  <a:cubicBezTo>
                    <a:pt x="2558" y="2430"/>
                    <a:pt x="2987" y="2385"/>
                    <a:pt x="3384" y="2246"/>
                  </a:cubicBezTo>
                  <a:cubicBezTo>
                    <a:pt x="3860" y="2070"/>
                    <a:pt x="4286" y="1845"/>
                    <a:pt x="4712" y="1544"/>
                  </a:cubicBezTo>
                  <a:cubicBezTo>
                    <a:pt x="4963" y="1369"/>
                    <a:pt x="5214" y="1168"/>
                    <a:pt x="5214" y="817"/>
                  </a:cubicBezTo>
                  <a:cubicBezTo>
                    <a:pt x="5214" y="416"/>
                    <a:pt x="4913" y="141"/>
                    <a:pt x="4562" y="40"/>
                  </a:cubicBezTo>
                  <a:cubicBezTo>
                    <a:pt x="4445" y="12"/>
                    <a:pt x="4325" y="1"/>
                    <a:pt x="4204" y="1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72"/>
            <p:cNvSpPr/>
            <p:nvPr/>
          </p:nvSpPr>
          <p:spPr>
            <a:xfrm>
              <a:off x="7653082" y="2075151"/>
              <a:ext cx="305202" cy="132149"/>
            </a:xfrm>
            <a:custGeom>
              <a:avLst/>
              <a:gdLst/>
              <a:ahLst/>
              <a:cxnLst/>
              <a:rect l="l" t="t" r="r" b="b"/>
              <a:pathLst>
                <a:path w="7469" h="3234" extrusionOk="0">
                  <a:moveTo>
                    <a:pt x="25" y="0"/>
                  </a:moveTo>
                  <a:cubicBezTo>
                    <a:pt x="25" y="0"/>
                    <a:pt x="0" y="2732"/>
                    <a:pt x="2982" y="3183"/>
                  </a:cubicBezTo>
                  <a:cubicBezTo>
                    <a:pt x="2982" y="3183"/>
                    <a:pt x="3459" y="3233"/>
                    <a:pt x="3684" y="3233"/>
                  </a:cubicBezTo>
                  <a:lnTo>
                    <a:pt x="3784" y="3233"/>
                  </a:lnTo>
                  <a:cubicBezTo>
                    <a:pt x="3985" y="3233"/>
                    <a:pt x="4461" y="3183"/>
                    <a:pt x="4461" y="3183"/>
                  </a:cubicBezTo>
                  <a:cubicBezTo>
                    <a:pt x="7469" y="2732"/>
                    <a:pt x="7419" y="0"/>
                    <a:pt x="7419" y="0"/>
                  </a:cubicBezTo>
                  <a:lnTo>
                    <a:pt x="7419" y="0"/>
                  </a:lnTo>
                  <a:cubicBezTo>
                    <a:pt x="6867" y="50"/>
                    <a:pt x="4160" y="125"/>
                    <a:pt x="3734" y="150"/>
                  </a:cubicBezTo>
                  <a:cubicBezTo>
                    <a:pt x="3308" y="125"/>
                    <a:pt x="576" y="50"/>
                    <a:pt x="25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72"/>
            <p:cNvSpPr/>
            <p:nvPr/>
          </p:nvSpPr>
          <p:spPr>
            <a:xfrm>
              <a:off x="7647934" y="2067959"/>
              <a:ext cx="314437" cy="145471"/>
            </a:xfrm>
            <a:custGeom>
              <a:avLst/>
              <a:gdLst/>
              <a:ahLst/>
              <a:cxnLst/>
              <a:rect l="l" t="t" r="r" b="b"/>
              <a:pathLst>
                <a:path w="7695" h="3560" extrusionOk="0">
                  <a:moveTo>
                    <a:pt x="301" y="326"/>
                  </a:moveTo>
                  <a:lnTo>
                    <a:pt x="301" y="326"/>
                  </a:lnTo>
                  <a:cubicBezTo>
                    <a:pt x="1103" y="377"/>
                    <a:pt x="3359" y="452"/>
                    <a:pt x="3860" y="477"/>
                  </a:cubicBezTo>
                  <a:cubicBezTo>
                    <a:pt x="4337" y="452"/>
                    <a:pt x="6617" y="377"/>
                    <a:pt x="7394" y="326"/>
                  </a:cubicBezTo>
                  <a:lnTo>
                    <a:pt x="7394" y="326"/>
                  </a:lnTo>
                  <a:cubicBezTo>
                    <a:pt x="7344" y="903"/>
                    <a:pt x="7018" y="2858"/>
                    <a:pt x="4562" y="3209"/>
                  </a:cubicBezTo>
                  <a:cubicBezTo>
                    <a:pt x="4562" y="3209"/>
                    <a:pt x="4231" y="3264"/>
                    <a:pt x="4010" y="3264"/>
                  </a:cubicBezTo>
                  <a:cubicBezTo>
                    <a:pt x="3973" y="3264"/>
                    <a:pt x="3939" y="3262"/>
                    <a:pt x="3910" y="3259"/>
                  </a:cubicBezTo>
                  <a:lnTo>
                    <a:pt x="3860" y="3259"/>
                  </a:lnTo>
                  <a:lnTo>
                    <a:pt x="3860" y="3409"/>
                  </a:lnTo>
                  <a:lnTo>
                    <a:pt x="3810" y="3259"/>
                  </a:lnTo>
                  <a:cubicBezTo>
                    <a:pt x="3778" y="3262"/>
                    <a:pt x="3741" y="3264"/>
                    <a:pt x="3702" y="3264"/>
                  </a:cubicBezTo>
                  <a:cubicBezTo>
                    <a:pt x="3465" y="3264"/>
                    <a:pt x="3134" y="3209"/>
                    <a:pt x="3134" y="3209"/>
                  </a:cubicBezTo>
                  <a:cubicBezTo>
                    <a:pt x="677" y="2858"/>
                    <a:pt x="352" y="903"/>
                    <a:pt x="301" y="326"/>
                  </a:cubicBezTo>
                  <a:close/>
                  <a:moveTo>
                    <a:pt x="1" y="1"/>
                  </a:moveTo>
                  <a:lnTo>
                    <a:pt x="1" y="151"/>
                  </a:lnTo>
                  <a:cubicBezTo>
                    <a:pt x="1" y="201"/>
                    <a:pt x="1" y="3033"/>
                    <a:pt x="3108" y="3509"/>
                  </a:cubicBezTo>
                  <a:cubicBezTo>
                    <a:pt x="3108" y="3509"/>
                    <a:pt x="3560" y="3560"/>
                    <a:pt x="3785" y="3560"/>
                  </a:cubicBezTo>
                  <a:lnTo>
                    <a:pt x="3810" y="3560"/>
                  </a:lnTo>
                  <a:lnTo>
                    <a:pt x="3810" y="3409"/>
                  </a:lnTo>
                  <a:lnTo>
                    <a:pt x="3860" y="3560"/>
                  </a:lnTo>
                  <a:lnTo>
                    <a:pt x="3910" y="3560"/>
                  </a:lnTo>
                  <a:cubicBezTo>
                    <a:pt x="4136" y="3560"/>
                    <a:pt x="4587" y="3509"/>
                    <a:pt x="4612" y="3509"/>
                  </a:cubicBezTo>
                  <a:cubicBezTo>
                    <a:pt x="7695" y="3033"/>
                    <a:pt x="7695" y="201"/>
                    <a:pt x="7695" y="151"/>
                  </a:cubicBezTo>
                  <a:lnTo>
                    <a:pt x="7695" y="1"/>
                  </a:lnTo>
                  <a:lnTo>
                    <a:pt x="7520" y="26"/>
                  </a:lnTo>
                  <a:cubicBezTo>
                    <a:pt x="6968" y="76"/>
                    <a:pt x="4161" y="176"/>
                    <a:pt x="3860" y="176"/>
                  </a:cubicBezTo>
                  <a:cubicBezTo>
                    <a:pt x="3535" y="176"/>
                    <a:pt x="728" y="76"/>
                    <a:pt x="176" y="2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72"/>
            <p:cNvSpPr/>
            <p:nvPr/>
          </p:nvSpPr>
          <p:spPr>
            <a:xfrm>
              <a:off x="7716543" y="2134403"/>
              <a:ext cx="227400" cy="133702"/>
            </a:xfrm>
            <a:custGeom>
              <a:avLst/>
              <a:gdLst/>
              <a:ahLst/>
              <a:cxnLst/>
              <a:rect l="l" t="t" r="r" b="b"/>
              <a:pathLst>
                <a:path w="5565" h="3272" extrusionOk="0">
                  <a:moveTo>
                    <a:pt x="2081" y="0"/>
                  </a:moveTo>
                  <a:cubicBezTo>
                    <a:pt x="417" y="0"/>
                    <a:pt x="1" y="1232"/>
                    <a:pt x="1" y="1232"/>
                  </a:cubicBezTo>
                  <a:cubicBezTo>
                    <a:pt x="1229" y="1934"/>
                    <a:pt x="1179" y="1382"/>
                    <a:pt x="1931" y="2685"/>
                  </a:cubicBezTo>
                  <a:cubicBezTo>
                    <a:pt x="2140" y="3051"/>
                    <a:pt x="2844" y="3271"/>
                    <a:pt x="3448" y="3271"/>
                  </a:cubicBezTo>
                  <a:cubicBezTo>
                    <a:pt x="3713" y="3271"/>
                    <a:pt x="3960" y="3229"/>
                    <a:pt x="4136" y="3137"/>
                  </a:cubicBezTo>
                  <a:cubicBezTo>
                    <a:pt x="4713" y="2861"/>
                    <a:pt x="5565" y="756"/>
                    <a:pt x="3084" y="129"/>
                  </a:cubicBezTo>
                  <a:cubicBezTo>
                    <a:pt x="2708" y="39"/>
                    <a:pt x="2375" y="0"/>
                    <a:pt x="2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72"/>
            <p:cNvSpPr/>
            <p:nvPr/>
          </p:nvSpPr>
          <p:spPr>
            <a:xfrm>
              <a:off x="7708371" y="2128723"/>
              <a:ext cx="212036" cy="145144"/>
            </a:xfrm>
            <a:custGeom>
              <a:avLst/>
              <a:gdLst/>
              <a:ahLst/>
              <a:cxnLst/>
              <a:rect l="l" t="t" r="r" b="b"/>
              <a:pathLst>
                <a:path w="5189" h="3552" extrusionOk="0">
                  <a:moveTo>
                    <a:pt x="2268" y="292"/>
                  </a:moveTo>
                  <a:cubicBezTo>
                    <a:pt x="2550" y="292"/>
                    <a:pt x="2870" y="330"/>
                    <a:pt x="3234" y="418"/>
                  </a:cubicBezTo>
                  <a:cubicBezTo>
                    <a:pt x="4186" y="644"/>
                    <a:pt x="4737" y="1120"/>
                    <a:pt x="4812" y="1797"/>
                  </a:cubicBezTo>
                  <a:cubicBezTo>
                    <a:pt x="4863" y="2423"/>
                    <a:pt x="4512" y="3025"/>
                    <a:pt x="4261" y="3150"/>
                  </a:cubicBezTo>
                  <a:cubicBezTo>
                    <a:pt x="4112" y="3225"/>
                    <a:pt x="3899" y="3259"/>
                    <a:pt x="3665" y="3259"/>
                  </a:cubicBezTo>
                  <a:cubicBezTo>
                    <a:pt x="3114" y="3259"/>
                    <a:pt x="2450" y="3066"/>
                    <a:pt x="2256" y="2749"/>
                  </a:cubicBezTo>
                  <a:cubicBezTo>
                    <a:pt x="1755" y="1872"/>
                    <a:pt x="1579" y="1797"/>
                    <a:pt x="1128" y="1621"/>
                  </a:cubicBezTo>
                  <a:cubicBezTo>
                    <a:pt x="953" y="1571"/>
                    <a:pt x="727" y="1496"/>
                    <a:pt x="376" y="1296"/>
                  </a:cubicBezTo>
                  <a:cubicBezTo>
                    <a:pt x="540" y="1010"/>
                    <a:pt x="1035" y="292"/>
                    <a:pt x="2268" y="292"/>
                  </a:cubicBezTo>
                  <a:close/>
                  <a:moveTo>
                    <a:pt x="2255" y="1"/>
                  </a:moveTo>
                  <a:cubicBezTo>
                    <a:pt x="536" y="1"/>
                    <a:pt x="51" y="1299"/>
                    <a:pt x="51" y="1321"/>
                  </a:cubicBezTo>
                  <a:lnTo>
                    <a:pt x="0" y="1446"/>
                  </a:lnTo>
                  <a:lnTo>
                    <a:pt x="126" y="1496"/>
                  </a:lnTo>
                  <a:cubicBezTo>
                    <a:pt x="552" y="1747"/>
                    <a:pt x="827" y="1847"/>
                    <a:pt x="1028" y="1897"/>
                  </a:cubicBezTo>
                  <a:cubicBezTo>
                    <a:pt x="1404" y="2048"/>
                    <a:pt x="1529" y="2073"/>
                    <a:pt x="2005" y="2900"/>
                  </a:cubicBezTo>
                  <a:cubicBezTo>
                    <a:pt x="2256" y="3326"/>
                    <a:pt x="3008" y="3551"/>
                    <a:pt x="3635" y="3551"/>
                  </a:cubicBezTo>
                  <a:cubicBezTo>
                    <a:pt x="3935" y="3551"/>
                    <a:pt x="4211" y="3501"/>
                    <a:pt x="4386" y="3401"/>
                  </a:cubicBezTo>
                  <a:cubicBezTo>
                    <a:pt x="4737" y="3225"/>
                    <a:pt x="5188" y="2524"/>
                    <a:pt x="5088" y="1772"/>
                  </a:cubicBezTo>
                  <a:cubicBezTo>
                    <a:pt x="5038" y="1321"/>
                    <a:pt x="4737" y="494"/>
                    <a:pt x="3309" y="143"/>
                  </a:cubicBezTo>
                  <a:cubicBezTo>
                    <a:pt x="2914" y="43"/>
                    <a:pt x="2564" y="1"/>
                    <a:pt x="2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72"/>
            <p:cNvSpPr/>
            <p:nvPr/>
          </p:nvSpPr>
          <p:spPr>
            <a:xfrm>
              <a:off x="7831574" y="2175225"/>
              <a:ext cx="78579" cy="80213"/>
            </a:xfrm>
            <a:custGeom>
              <a:avLst/>
              <a:gdLst/>
              <a:ahLst/>
              <a:cxnLst/>
              <a:rect l="l" t="t" r="r" b="b"/>
              <a:pathLst>
                <a:path w="1923" h="1963" extrusionOk="0">
                  <a:moveTo>
                    <a:pt x="1154" y="0"/>
                  </a:moveTo>
                  <a:cubicBezTo>
                    <a:pt x="992" y="0"/>
                    <a:pt x="882" y="122"/>
                    <a:pt x="970" y="408"/>
                  </a:cubicBezTo>
                  <a:cubicBezTo>
                    <a:pt x="1296" y="1336"/>
                    <a:pt x="670" y="1311"/>
                    <a:pt x="394" y="1436"/>
                  </a:cubicBezTo>
                  <a:cubicBezTo>
                    <a:pt x="1" y="1622"/>
                    <a:pt x="291" y="1962"/>
                    <a:pt x="827" y="1962"/>
                  </a:cubicBezTo>
                  <a:cubicBezTo>
                    <a:pt x="941" y="1962"/>
                    <a:pt x="1065" y="1947"/>
                    <a:pt x="1196" y="1912"/>
                  </a:cubicBezTo>
                  <a:cubicBezTo>
                    <a:pt x="1923" y="1712"/>
                    <a:pt x="1848" y="1085"/>
                    <a:pt x="1722" y="509"/>
                  </a:cubicBezTo>
                  <a:cubicBezTo>
                    <a:pt x="1652" y="199"/>
                    <a:pt x="1361" y="0"/>
                    <a:pt x="1154" y="0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72"/>
            <p:cNvSpPr/>
            <p:nvPr/>
          </p:nvSpPr>
          <p:spPr>
            <a:xfrm>
              <a:off x="7803909" y="2228510"/>
              <a:ext cx="33548" cy="23945"/>
            </a:xfrm>
            <a:custGeom>
              <a:avLst/>
              <a:gdLst/>
              <a:ahLst/>
              <a:cxnLst/>
              <a:rect l="l" t="t" r="r" b="b"/>
              <a:pathLst>
                <a:path w="821" h="586" extrusionOk="0">
                  <a:moveTo>
                    <a:pt x="400" y="1"/>
                  </a:moveTo>
                  <a:cubicBezTo>
                    <a:pt x="268" y="1"/>
                    <a:pt x="138" y="59"/>
                    <a:pt x="93" y="182"/>
                  </a:cubicBezTo>
                  <a:cubicBezTo>
                    <a:pt x="0" y="438"/>
                    <a:pt x="253" y="586"/>
                    <a:pt x="490" y="586"/>
                  </a:cubicBezTo>
                  <a:cubicBezTo>
                    <a:pt x="508" y="586"/>
                    <a:pt x="527" y="585"/>
                    <a:pt x="545" y="583"/>
                  </a:cubicBezTo>
                  <a:cubicBezTo>
                    <a:pt x="820" y="583"/>
                    <a:pt x="745" y="257"/>
                    <a:pt x="745" y="257"/>
                  </a:cubicBezTo>
                  <a:cubicBezTo>
                    <a:pt x="731" y="91"/>
                    <a:pt x="564" y="1"/>
                    <a:pt x="400" y="1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72"/>
            <p:cNvSpPr/>
            <p:nvPr/>
          </p:nvSpPr>
          <p:spPr>
            <a:xfrm>
              <a:off x="7515822" y="1881583"/>
              <a:ext cx="126020" cy="104199"/>
            </a:xfrm>
            <a:custGeom>
              <a:avLst/>
              <a:gdLst/>
              <a:ahLst/>
              <a:cxnLst/>
              <a:rect l="l" t="t" r="r" b="b"/>
              <a:pathLst>
                <a:path w="3084" h="2550" extrusionOk="0">
                  <a:moveTo>
                    <a:pt x="527" y="0"/>
                  </a:moveTo>
                  <a:cubicBezTo>
                    <a:pt x="276" y="0"/>
                    <a:pt x="276" y="326"/>
                    <a:pt x="477" y="401"/>
                  </a:cubicBezTo>
                  <a:cubicBezTo>
                    <a:pt x="1053" y="627"/>
                    <a:pt x="1605" y="877"/>
                    <a:pt x="2081" y="1278"/>
                  </a:cubicBezTo>
                  <a:cubicBezTo>
                    <a:pt x="1379" y="1354"/>
                    <a:pt x="627" y="1579"/>
                    <a:pt x="101" y="2005"/>
                  </a:cubicBezTo>
                  <a:cubicBezTo>
                    <a:pt x="26" y="2080"/>
                    <a:pt x="1" y="2206"/>
                    <a:pt x="26" y="2306"/>
                  </a:cubicBezTo>
                  <a:cubicBezTo>
                    <a:pt x="26" y="2331"/>
                    <a:pt x="51" y="2331"/>
                    <a:pt x="51" y="2356"/>
                  </a:cubicBezTo>
                  <a:cubicBezTo>
                    <a:pt x="67" y="2483"/>
                    <a:pt x="183" y="2550"/>
                    <a:pt x="298" y="2550"/>
                  </a:cubicBezTo>
                  <a:cubicBezTo>
                    <a:pt x="365" y="2550"/>
                    <a:pt x="431" y="2527"/>
                    <a:pt x="477" y="2481"/>
                  </a:cubicBezTo>
                  <a:cubicBezTo>
                    <a:pt x="727" y="2206"/>
                    <a:pt x="1229" y="2080"/>
                    <a:pt x="1554" y="1980"/>
                  </a:cubicBezTo>
                  <a:cubicBezTo>
                    <a:pt x="1955" y="1855"/>
                    <a:pt x="2356" y="1780"/>
                    <a:pt x="2758" y="1705"/>
                  </a:cubicBezTo>
                  <a:cubicBezTo>
                    <a:pt x="2783" y="1705"/>
                    <a:pt x="2833" y="1679"/>
                    <a:pt x="2858" y="1654"/>
                  </a:cubicBezTo>
                  <a:cubicBezTo>
                    <a:pt x="3008" y="1554"/>
                    <a:pt x="3083" y="1329"/>
                    <a:pt x="2933" y="1178"/>
                  </a:cubicBezTo>
                  <a:cubicBezTo>
                    <a:pt x="2281" y="527"/>
                    <a:pt x="1454" y="50"/>
                    <a:pt x="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72"/>
            <p:cNvSpPr/>
            <p:nvPr/>
          </p:nvSpPr>
          <p:spPr>
            <a:xfrm>
              <a:off x="8029966" y="1881583"/>
              <a:ext cx="124958" cy="104199"/>
            </a:xfrm>
            <a:custGeom>
              <a:avLst/>
              <a:gdLst/>
              <a:ahLst/>
              <a:cxnLst/>
              <a:rect l="l" t="t" r="r" b="b"/>
              <a:pathLst>
                <a:path w="3058" h="2550" extrusionOk="0">
                  <a:moveTo>
                    <a:pt x="2557" y="0"/>
                  </a:moveTo>
                  <a:cubicBezTo>
                    <a:pt x="1629" y="50"/>
                    <a:pt x="802" y="527"/>
                    <a:pt x="150" y="1178"/>
                  </a:cubicBezTo>
                  <a:cubicBezTo>
                    <a:pt x="0" y="1329"/>
                    <a:pt x="75" y="1554"/>
                    <a:pt x="226" y="1654"/>
                  </a:cubicBezTo>
                  <a:cubicBezTo>
                    <a:pt x="251" y="1679"/>
                    <a:pt x="276" y="1705"/>
                    <a:pt x="326" y="1705"/>
                  </a:cubicBezTo>
                  <a:cubicBezTo>
                    <a:pt x="727" y="1780"/>
                    <a:pt x="1128" y="1855"/>
                    <a:pt x="1504" y="1980"/>
                  </a:cubicBezTo>
                  <a:cubicBezTo>
                    <a:pt x="1855" y="2080"/>
                    <a:pt x="2356" y="2206"/>
                    <a:pt x="2582" y="2481"/>
                  </a:cubicBezTo>
                  <a:cubicBezTo>
                    <a:pt x="2637" y="2527"/>
                    <a:pt x="2709" y="2550"/>
                    <a:pt x="2779" y="2550"/>
                  </a:cubicBezTo>
                  <a:cubicBezTo>
                    <a:pt x="2900" y="2550"/>
                    <a:pt x="3017" y="2483"/>
                    <a:pt x="3033" y="2356"/>
                  </a:cubicBezTo>
                  <a:cubicBezTo>
                    <a:pt x="3033" y="2331"/>
                    <a:pt x="3033" y="2331"/>
                    <a:pt x="3058" y="2306"/>
                  </a:cubicBezTo>
                  <a:cubicBezTo>
                    <a:pt x="3058" y="2206"/>
                    <a:pt x="3058" y="2080"/>
                    <a:pt x="2983" y="2005"/>
                  </a:cubicBezTo>
                  <a:cubicBezTo>
                    <a:pt x="2456" y="1579"/>
                    <a:pt x="1704" y="1354"/>
                    <a:pt x="1003" y="1278"/>
                  </a:cubicBezTo>
                  <a:cubicBezTo>
                    <a:pt x="1479" y="877"/>
                    <a:pt x="2030" y="627"/>
                    <a:pt x="2607" y="401"/>
                  </a:cubicBezTo>
                  <a:cubicBezTo>
                    <a:pt x="2807" y="326"/>
                    <a:pt x="2782" y="0"/>
                    <a:pt x="25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72"/>
            <p:cNvSpPr/>
            <p:nvPr/>
          </p:nvSpPr>
          <p:spPr>
            <a:xfrm>
              <a:off x="7205514" y="1760643"/>
              <a:ext cx="60528" cy="121601"/>
            </a:xfrm>
            <a:custGeom>
              <a:avLst/>
              <a:gdLst/>
              <a:ahLst/>
              <a:cxnLst/>
              <a:rect l="l" t="t" r="r" b="b"/>
              <a:pathLst>
                <a:path w="1889" h="3795" extrusionOk="0">
                  <a:moveTo>
                    <a:pt x="1346" y="1"/>
                  </a:moveTo>
                  <a:cubicBezTo>
                    <a:pt x="1266" y="1"/>
                    <a:pt x="1183" y="27"/>
                    <a:pt x="1103" y="86"/>
                  </a:cubicBezTo>
                  <a:cubicBezTo>
                    <a:pt x="125" y="762"/>
                    <a:pt x="0" y="2442"/>
                    <a:pt x="326" y="3469"/>
                  </a:cubicBezTo>
                  <a:cubicBezTo>
                    <a:pt x="406" y="3687"/>
                    <a:pt x="612" y="3795"/>
                    <a:pt x="810" y="3795"/>
                  </a:cubicBezTo>
                  <a:cubicBezTo>
                    <a:pt x="1044" y="3795"/>
                    <a:pt x="1267" y="3643"/>
                    <a:pt x="1253" y="3344"/>
                  </a:cubicBezTo>
                  <a:cubicBezTo>
                    <a:pt x="1228" y="2893"/>
                    <a:pt x="1253" y="2391"/>
                    <a:pt x="1353" y="1940"/>
                  </a:cubicBezTo>
                  <a:cubicBezTo>
                    <a:pt x="1454" y="1489"/>
                    <a:pt x="1754" y="1113"/>
                    <a:pt x="1830" y="662"/>
                  </a:cubicBezTo>
                  <a:cubicBezTo>
                    <a:pt x="1889" y="347"/>
                    <a:pt x="1638" y="1"/>
                    <a:pt x="1346" y="1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72"/>
            <p:cNvSpPr/>
            <p:nvPr/>
          </p:nvSpPr>
          <p:spPr>
            <a:xfrm>
              <a:off x="7273764" y="1731421"/>
              <a:ext cx="27332" cy="24609"/>
            </a:xfrm>
            <a:custGeom>
              <a:avLst/>
              <a:gdLst/>
              <a:ahLst/>
              <a:cxnLst/>
              <a:rect l="l" t="t" r="r" b="b"/>
              <a:pathLst>
                <a:path w="853" h="768" extrusionOk="0">
                  <a:moveTo>
                    <a:pt x="493" y="742"/>
                  </a:moveTo>
                  <a:lnTo>
                    <a:pt x="477" y="747"/>
                  </a:lnTo>
                  <a:cubicBezTo>
                    <a:pt x="477" y="747"/>
                    <a:pt x="486" y="747"/>
                    <a:pt x="493" y="742"/>
                  </a:cubicBezTo>
                  <a:close/>
                  <a:moveTo>
                    <a:pt x="477" y="1"/>
                  </a:moveTo>
                  <a:cubicBezTo>
                    <a:pt x="443" y="1"/>
                    <a:pt x="410" y="7"/>
                    <a:pt x="376" y="20"/>
                  </a:cubicBezTo>
                  <a:cubicBezTo>
                    <a:pt x="251" y="70"/>
                    <a:pt x="176" y="120"/>
                    <a:pt x="101" y="221"/>
                  </a:cubicBezTo>
                  <a:cubicBezTo>
                    <a:pt x="76" y="271"/>
                    <a:pt x="50" y="321"/>
                    <a:pt x="50" y="371"/>
                  </a:cubicBezTo>
                  <a:cubicBezTo>
                    <a:pt x="0" y="496"/>
                    <a:pt x="50" y="622"/>
                    <a:pt x="151" y="697"/>
                  </a:cubicBezTo>
                  <a:cubicBezTo>
                    <a:pt x="209" y="741"/>
                    <a:pt x="284" y="767"/>
                    <a:pt x="357" y="767"/>
                  </a:cubicBezTo>
                  <a:cubicBezTo>
                    <a:pt x="409" y="767"/>
                    <a:pt x="460" y="753"/>
                    <a:pt x="502" y="722"/>
                  </a:cubicBezTo>
                  <a:lnTo>
                    <a:pt x="502" y="722"/>
                  </a:lnTo>
                  <a:cubicBezTo>
                    <a:pt x="502" y="732"/>
                    <a:pt x="498" y="738"/>
                    <a:pt x="493" y="742"/>
                  </a:cubicBezTo>
                  <a:lnTo>
                    <a:pt x="493" y="742"/>
                  </a:lnTo>
                  <a:lnTo>
                    <a:pt x="552" y="722"/>
                  </a:lnTo>
                  <a:lnTo>
                    <a:pt x="502" y="722"/>
                  </a:lnTo>
                  <a:cubicBezTo>
                    <a:pt x="525" y="722"/>
                    <a:pt x="548" y="717"/>
                    <a:pt x="568" y="709"/>
                  </a:cubicBezTo>
                  <a:lnTo>
                    <a:pt x="568" y="709"/>
                  </a:lnTo>
                  <a:cubicBezTo>
                    <a:pt x="563" y="712"/>
                    <a:pt x="557" y="716"/>
                    <a:pt x="552" y="722"/>
                  </a:cubicBezTo>
                  <a:cubicBezTo>
                    <a:pt x="602" y="697"/>
                    <a:pt x="652" y="672"/>
                    <a:pt x="677" y="647"/>
                  </a:cubicBezTo>
                  <a:cubicBezTo>
                    <a:pt x="752" y="597"/>
                    <a:pt x="802" y="521"/>
                    <a:pt x="827" y="446"/>
                  </a:cubicBezTo>
                  <a:cubicBezTo>
                    <a:pt x="852" y="346"/>
                    <a:pt x="827" y="196"/>
                    <a:pt x="727" y="120"/>
                  </a:cubicBezTo>
                  <a:cubicBezTo>
                    <a:pt x="654" y="47"/>
                    <a:pt x="567" y="1"/>
                    <a:pt x="477" y="1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72"/>
            <p:cNvSpPr/>
            <p:nvPr/>
          </p:nvSpPr>
          <p:spPr>
            <a:xfrm>
              <a:off x="8302361" y="1750862"/>
              <a:ext cx="33834" cy="31546"/>
            </a:xfrm>
            <a:custGeom>
              <a:avLst/>
              <a:gdLst/>
              <a:ahLst/>
              <a:cxnLst/>
              <a:rect l="l" t="t" r="r" b="b"/>
              <a:pathLst>
                <a:path w="828" h="772" extrusionOk="0">
                  <a:moveTo>
                    <a:pt x="201" y="693"/>
                  </a:moveTo>
                  <a:cubicBezTo>
                    <a:pt x="218" y="693"/>
                    <a:pt x="245" y="704"/>
                    <a:pt x="269" y="711"/>
                  </a:cubicBezTo>
                  <a:lnTo>
                    <a:pt x="269" y="711"/>
                  </a:lnTo>
                  <a:cubicBezTo>
                    <a:pt x="248" y="700"/>
                    <a:pt x="229" y="693"/>
                    <a:pt x="201" y="693"/>
                  </a:cubicBezTo>
                  <a:close/>
                  <a:moveTo>
                    <a:pt x="390" y="0"/>
                  </a:moveTo>
                  <a:cubicBezTo>
                    <a:pt x="288" y="0"/>
                    <a:pt x="184" y="58"/>
                    <a:pt x="126" y="117"/>
                  </a:cubicBezTo>
                  <a:lnTo>
                    <a:pt x="101" y="117"/>
                  </a:lnTo>
                  <a:cubicBezTo>
                    <a:pt x="26" y="192"/>
                    <a:pt x="1" y="342"/>
                    <a:pt x="26" y="442"/>
                  </a:cubicBezTo>
                  <a:cubicBezTo>
                    <a:pt x="51" y="543"/>
                    <a:pt x="101" y="593"/>
                    <a:pt x="151" y="643"/>
                  </a:cubicBezTo>
                  <a:cubicBezTo>
                    <a:pt x="201" y="668"/>
                    <a:pt x="251" y="693"/>
                    <a:pt x="302" y="718"/>
                  </a:cubicBezTo>
                  <a:lnTo>
                    <a:pt x="327" y="718"/>
                  </a:lnTo>
                  <a:cubicBezTo>
                    <a:pt x="338" y="727"/>
                    <a:pt x="350" y="734"/>
                    <a:pt x="363" y="741"/>
                  </a:cubicBezTo>
                  <a:lnTo>
                    <a:pt x="363" y="741"/>
                  </a:lnTo>
                  <a:cubicBezTo>
                    <a:pt x="342" y="735"/>
                    <a:pt x="322" y="718"/>
                    <a:pt x="302" y="718"/>
                  </a:cubicBezTo>
                  <a:cubicBezTo>
                    <a:pt x="293" y="718"/>
                    <a:pt x="281" y="715"/>
                    <a:pt x="269" y="711"/>
                  </a:cubicBezTo>
                  <a:lnTo>
                    <a:pt x="269" y="711"/>
                  </a:lnTo>
                  <a:cubicBezTo>
                    <a:pt x="286" y="720"/>
                    <a:pt x="304" y="732"/>
                    <a:pt x="327" y="743"/>
                  </a:cubicBezTo>
                  <a:lnTo>
                    <a:pt x="367" y="743"/>
                  </a:lnTo>
                  <a:cubicBezTo>
                    <a:pt x="405" y="762"/>
                    <a:pt x="446" y="772"/>
                    <a:pt x="489" y="772"/>
                  </a:cubicBezTo>
                  <a:cubicBezTo>
                    <a:pt x="556" y="772"/>
                    <a:pt x="624" y="747"/>
                    <a:pt x="678" y="693"/>
                  </a:cubicBezTo>
                  <a:cubicBezTo>
                    <a:pt x="778" y="618"/>
                    <a:pt x="828" y="492"/>
                    <a:pt x="803" y="367"/>
                  </a:cubicBezTo>
                  <a:cubicBezTo>
                    <a:pt x="778" y="317"/>
                    <a:pt x="753" y="267"/>
                    <a:pt x="728" y="217"/>
                  </a:cubicBezTo>
                  <a:cubicBezTo>
                    <a:pt x="652" y="117"/>
                    <a:pt x="577" y="66"/>
                    <a:pt x="477" y="16"/>
                  </a:cubicBezTo>
                  <a:cubicBezTo>
                    <a:pt x="449" y="5"/>
                    <a:pt x="419" y="0"/>
                    <a:pt x="390" y="0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0" name="Google Shape;3830;p72"/>
          <p:cNvSpPr/>
          <p:nvPr/>
        </p:nvSpPr>
        <p:spPr>
          <a:xfrm>
            <a:off x="1260215" y="3404395"/>
            <a:ext cx="95630" cy="91597"/>
          </a:xfrm>
          <a:custGeom>
            <a:avLst/>
            <a:gdLst/>
            <a:ahLst/>
            <a:cxnLst/>
            <a:rect l="l" t="t" r="r" b="b"/>
            <a:pathLst>
              <a:path w="2063" h="1976" extrusionOk="0">
                <a:moveTo>
                  <a:pt x="1169" y="1"/>
                </a:moveTo>
                <a:cubicBezTo>
                  <a:pt x="1010" y="1"/>
                  <a:pt x="841" y="64"/>
                  <a:pt x="677" y="216"/>
                </a:cubicBezTo>
                <a:cubicBezTo>
                  <a:pt x="0" y="843"/>
                  <a:pt x="50" y="1369"/>
                  <a:pt x="50" y="1369"/>
                </a:cubicBezTo>
                <a:cubicBezTo>
                  <a:pt x="235" y="1811"/>
                  <a:pt x="514" y="1976"/>
                  <a:pt x="802" y="1976"/>
                </a:cubicBezTo>
                <a:cubicBezTo>
                  <a:pt x="1297" y="1976"/>
                  <a:pt x="1819" y="1490"/>
                  <a:pt x="1930" y="1093"/>
                </a:cubicBezTo>
                <a:cubicBezTo>
                  <a:pt x="2063" y="619"/>
                  <a:pt x="1664" y="1"/>
                  <a:pt x="1169" y="1"/>
                </a:cubicBezTo>
                <a:close/>
              </a:path>
            </a:pathLst>
          </a:custGeom>
          <a:solidFill>
            <a:srgbClr val="FFFFFF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31" name="Google Shape;3831;p72"/>
          <p:cNvGrpSpPr/>
          <p:nvPr/>
        </p:nvGrpSpPr>
        <p:grpSpPr>
          <a:xfrm>
            <a:off x="1437145" y="2607461"/>
            <a:ext cx="1390670" cy="778417"/>
            <a:chOff x="763850" y="2644955"/>
            <a:chExt cx="1067447" cy="597495"/>
          </a:xfrm>
        </p:grpSpPr>
        <p:sp>
          <p:nvSpPr>
            <p:cNvPr id="3832" name="Google Shape;3832;p72"/>
            <p:cNvSpPr/>
            <p:nvPr/>
          </p:nvSpPr>
          <p:spPr>
            <a:xfrm>
              <a:off x="774524" y="2931840"/>
              <a:ext cx="224759" cy="203624"/>
            </a:xfrm>
            <a:custGeom>
              <a:avLst/>
              <a:gdLst/>
              <a:ahLst/>
              <a:cxnLst/>
              <a:rect l="l" t="t" r="r" b="b"/>
              <a:pathLst>
                <a:path w="6317" h="5723" extrusionOk="0">
                  <a:moveTo>
                    <a:pt x="5327" y="1"/>
                  </a:moveTo>
                  <a:cubicBezTo>
                    <a:pt x="4770" y="1"/>
                    <a:pt x="3990" y="375"/>
                    <a:pt x="3284" y="1010"/>
                  </a:cubicBezTo>
                  <a:cubicBezTo>
                    <a:pt x="2457" y="1762"/>
                    <a:pt x="2006" y="2664"/>
                    <a:pt x="2131" y="3216"/>
                  </a:cubicBezTo>
                  <a:lnTo>
                    <a:pt x="1" y="3517"/>
                  </a:lnTo>
                  <a:lnTo>
                    <a:pt x="2131" y="5722"/>
                  </a:lnTo>
                  <a:lnTo>
                    <a:pt x="2532" y="3692"/>
                  </a:lnTo>
                  <a:cubicBezTo>
                    <a:pt x="2626" y="3728"/>
                    <a:pt x="2734" y="3745"/>
                    <a:pt x="2852" y="3745"/>
                  </a:cubicBezTo>
                  <a:cubicBezTo>
                    <a:pt x="3396" y="3745"/>
                    <a:pt x="4163" y="3378"/>
                    <a:pt x="4863" y="2740"/>
                  </a:cubicBezTo>
                  <a:cubicBezTo>
                    <a:pt x="5866" y="1812"/>
                    <a:pt x="6317" y="685"/>
                    <a:pt x="5891" y="208"/>
                  </a:cubicBezTo>
                  <a:cubicBezTo>
                    <a:pt x="5757" y="67"/>
                    <a:pt x="5562" y="1"/>
                    <a:pt x="5327" y="1"/>
                  </a:cubicBezTo>
                  <a:close/>
                </a:path>
              </a:pathLst>
            </a:custGeom>
            <a:solidFill>
              <a:srgbClr val="FF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72"/>
            <p:cNvSpPr/>
            <p:nvPr/>
          </p:nvSpPr>
          <p:spPr>
            <a:xfrm>
              <a:off x="763850" y="2926930"/>
              <a:ext cx="233654" cy="220098"/>
            </a:xfrm>
            <a:custGeom>
              <a:avLst/>
              <a:gdLst/>
              <a:ahLst/>
              <a:cxnLst/>
              <a:rect l="l" t="t" r="r" b="b"/>
              <a:pathLst>
                <a:path w="6567" h="6186" extrusionOk="0">
                  <a:moveTo>
                    <a:pt x="5622" y="293"/>
                  </a:moveTo>
                  <a:cubicBezTo>
                    <a:pt x="5822" y="293"/>
                    <a:pt x="5978" y="344"/>
                    <a:pt x="6065" y="447"/>
                  </a:cubicBezTo>
                  <a:cubicBezTo>
                    <a:pt x="6241" y="647"/>
                    <a:pt x="6241" y="973"/>
                    <a:pt x="6065" y="1399"/>
                  </a:cubicBezTo>
                  <a:cubicBezTo>
                    <a:pt x="5890" y="1850"/>
                    <a:pt x="5539" y="2351"/>
                    <a:pt x="5063" y="2777"/>
                  </a:cubicBezTo>
                  <a:cubicBezTo>
                    <a:pt x="4421" y="3357"/>
                    <a:pt x="3677" y="3731"/>
                    <a:pt x="3155" y="3731"/>
                  </a:cubicBezTo>
                  <a:cubicBezTo>
                    <a:pt x="3045" y="3731"/>
                    <a:pt x="2945" y="3715"/>
                    <a:pt x="2857" y="3680"/>
                  </a:cubicBezTo>
                  <a:lnTo>
                    <a:pt x="2707" y="3630"/>
                  </a:lnTo>
                  <a:lnTo>
                    <a:pt x="2331" y="5559"/>
                  </a:lnTo>
                  <a:lnTo>
                    <a:pt x="602" y="3755"/>
                  </a:lnTo>
                  <a:lnTo>
                    <a:pt x="2607" y="3479"/>
                  </a:lnTo>
                  <a:lnTo>
                    <a:pt x="2582" y="3329"/>
                  </a:lnTo>
                  <a:cubicBezTo>
                    <a:pt x="2456" y="2802"/>
                    <a:pt x="2932" y="1950"/>
                    <a:pt x="3684" y="1274"/>
                  </a:cubicBezTo>
                  <a:cubicBezTo>
                    <a:pt x="4160" y="823"/>
                    <a:pt x="4662" y="522"/>
                    <a:pt x="5138" y="371"/>
                  </a:cubicBezTo>
                  <a:cubicBezTo>
                    <a:pt x="5315" y="319"/>
                    <a:pt x="5480" y="293"/>
                    <a:pt x="5622" y="293"/>
                  </a:cubicBezTo>
                  <a:close/>
                  <a:moveTo>
                    <a:pt x="5604" y="0"/>
                  </a:moveTo>
                  <a:cubicBezTo>
                    <a:pt x="5433" y="0"/>
                    <a:pt x="5242" y="31"/>
                    <a:pt x="5038" y="96"/>
                  </a:cubicBezTo>
                  <a:cubicBezTo>
                    <a:pt x="4536" y="246"/>
                    <a:pt x="3985" y="597"/>
                    <a:pt x="3484" y="1048"/>
                  </a:cubicBezTo>
                  <a:cubicBezTo>
                    <a:pt x="2707" y="1750"/>
                    <a:pt x="2231" y="2602"/>
                    <a:pt x="2256" y="3229"/>
                  </a:cubicBezTo>
                  <a:lnTo>
                    <a:pt x="0" y="3554"/>
                  </a:lnTo>
                  <a:lnTo>
                    <a:pt x="2506" y="6186"/>
                  </a:lnTo>
                  <a:lnTo>
                    <a:pt x="2932" y="4005"/>
                  </a:lnTo>
                  <a:cubicBezTo>
                    <a:pt x="2999" y="4016"/>
                    <a:pt x="3069" y="4021"/>
                    <a:pt x="3141" y="4021"/>
                  </a:cubicBezTo>
                  <a:cubicBezTo>
                    <a:pt x="3750" y="4021"/>
                    <a:pt x="4547" y="3650"/>
                    <a:pt x="5263" y="2978"/>
                  </a:cubicBezTo>
                  <a:cubicBezTo>
                    <a:pt x="5765" y="2527"/>
                    <a:pt x="6140" y="2000"/>
                    <a:pt x="6341" y="1499"/>
                  </a:cubicBezTo>
                  <a:cubicBezTo>
                    <a:pt x="6567" y="973"/>
                    <a:pt x="6541" y="522"/>
                    <a:pt x="6291" y="246"/>
                  </a:cubicBezTo>
                  <a:cubicBezTo>
                    <a:pt x="6133" y="88"/>
                    <a:pt x="5896" y="0"/>
                    <a:pt x="5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72"/>
            <p:cNvSpPr/>
            <p:nvPr/>
          </p:nvSpPr>
          <p:spPr>
            <a:xfrm>
              <a:off x="1596718" y="2921913"/>
              <a:ext cx="224759" cy="178754"/>
            </a:xfrm>
            <a:custGeom>
              <a:avLst/>
              <a:gdLst/>
              <a:ahLst/>
              <a:cxnLst/>
              <a:rect l="l" t="t" r="r" b="b"/>
              <a:pathLst>
                <a:path w="6317" h="5024" extrusionOk="0">
                  <a:moveTo>
                    <a:pt x="1116" y="0"/>
                  </a:moveTo>
                  <a:cubicBezTo>
                    <a:pt x="765" y="0"/>
                    <a:pt x="491" y="103"/>
                    <a:pt x="352" y="312"/>
                  </a:cubicBezTo>
                  <a:cubicBezTo>
                    <a:pt x="1" y="863"/>
                    <a:pt x="627" y="1891"/>
                    <a:pt x="1755" y="2643"/>
                  </a:cubicBezTo>
                  <a:cubicBezTo>
                    <a:pt x="2433" y="3088"/>
                    <a:pt x="3129" y="3318"/>
                    <a:pt x="3661" y="3318"/>
                  </a:cubicBezTo>
                  <a:cubicBezTo>
                    <a:pt x="3758" y="3318"/>
                    <a:pt x="3850" y="3310"/>
                    <a:pt x="3936" y="3294"/>
                  </a:cubicBezTo>
                  <a:lnTo>
                    <a:pt x="4562" y="5024"/>
                  </a:lnTo>
                  <a:lnTo>
                    <a:pt x="6317" y="2492"/>
                  </a:lnTo>
                  <a:lnTo>
                    <a:pt x="6317" y="2492"/>
                  </a:lnTo>
                  <a:lnTo>
                    <a:pt x="4537" y="2517"/>
                  </a:lnTo>
                  <a:cubicBezTo>
                    <a:pt x="4462" y="1966"/>
                    <a:pt x="3911" y="1239"/>
                    <a:pt x="3033" y="688"/>
                  </a:cubicBezTo>
                  <a:cubicBezTo>
                    <a:pt x="2354" y="235"/>
                    <a:pt x="1647" y="0"/>
                    <a:pt x="1116" y="0"/>
                  </a:cubicBezTo>
                  <a:close/>
                </a:path>
              </a:pathLst>
            </a:custGeom>
            <a:solidFill>
              <a:srgbClr val="FF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72"/>
            <p:cNvSpPr/>
            <p:nvPr/>
          </p:nvSpPr>
          <p:spPr>
            <a:xfrm>
              <a:off x="1597607" y="2916185"/>
              <a:ext cx="233689" cy="195192"/>
            </a:xfrm>
            <a:custGeom>
              <a:avLst/>
              <a:gdLst/>
              <a:ahLst/>
              <a:cxnLst/>
              <a:rect l="l" t="t" r="r" b="b"/>
              <a:pathLst>
                <a:path w="6568" h="5486" extrusionOk="0">
                  <a:moveTo>
                    <a:pt x="1099" y="307"/>
                  </a:moveTo>
                  <a:cubicBezTo>
                    <a:pt x="1179" y="307"/>
                    <a:pt x="1264" y="312"/>
                    <a:pt x="1354" y="323"/>
                  </a:cubicBezTo>
                  <a:cubicBezTo>
                    <a:pt x="1855" y="398"/>
                    <a:pt x="2407" y="623"/>
                    <a:pt x="2933" y="974"/>
                  </a:cubicBezTo>
                  <a:cubicBezTo>
                    <a:pt x="3735" y="1475"/>
                    <a:pt x="4312" y="2177"/>
                    <a:pt x="4362" y="2703"/>
                  </a:cubicBezTo>
                  <a:lnTo>
                    <a:pt x="4387" y="2829"/>
                  </a:lnTo>
                  <a:lnTo>
                    <a:pt x="5991" y="2804"/>
                  </a:lnTo>
                  <a:lnTo>
                    <a:pt x="5991" y="2804"/>
                  </a:lnTo>
                  <a:lnTo>
                    <a:pt x="4587" y="4859"/>
                  </a:lnTo>
                  <a:lnTo>
                    <a:pt x="4011" y="3280"/>
                  </a:lnTo>
                  <a:lnTo>
                    <a:pt x="3886" y="3305"/>
                  </a:lnTo>
                  <a:cubicBezTo>
                    <a:pt x="3805" y="3320"/>
                    <a:pt x="3719" y="3327"/>
                    <a:pt x="3629" y="3327"/>
                  </a:cubicBezTo>
                  <a:cubicBezTo>
                    <a:pt x="3107" y="3327"/>
                    <a:pt x="2447" y="3085"/>
                    <a:pt x="1805" y="2678"/>
                  </a:cubicBezTo>
                  <a:cubicBezTo>
                    <a:pt x="1279" y="2328"/>
                    <a:pt x="853" y="1901"/>
                    <a:pt x="602" y="1475"/>
                  </a:cubicBezTo>
                  <a:cubicBezTo>
                    <a:pt x="377" y="1099"/>
                    <a:pt x="302" y="774"/>
                    <a:pt x="452" y="548"/>
                  </a:cubicBezTo>
                  <a:cubicBezTo>
                    <a:pt x="552" y="388"/>
                    <a:pt x="781" y="307"/>
                    <a:pt x="1099" y="307"/>
                  </a:cubicBezTo>
                  <a:close/>
                  <a:moveTo>
                    <a:pt x="1096" y="1"/>
                  </a:moveTo>
                  <a:cubicBezTo>
                    <a:pt x="676" y="1"/>
                    <a:pt x="364" y="133"/>
                    <a:pt x="201" y="398"/>
                  </a:cubicBezTo>
                  <a:cubicBezTo>
                    <a:pt x="1" y="698"/>
                    <a:pt x="51" y="1150"/>
                    <a:pt x="352" y="1626"/>
                  </a:cubicBezTo>
                  <a:cubicBezTo>
                    <a:pt x="627" y="2102"/>
                    <a:pt x="1078" y="2553"/>
                    <a:pt x="1655" y="2929"/>
                  </a:cubicBezTo>
                  <a:cubicBezTo>
                    <a:pt x="2343" y="3365"/>
                    <a:pt x="3074" y="3612"/>
                    <a:pt x="3654" y="3612"/>
                  </a:cubicBezTo>
                  <a:cubicBezTo>
                    <a:pt x="3708" y="3612"/>
                    <a:pt x="3760" y="3610"/>
                    <a:pt x="3810" y="3606"/>
                  </a:cubicBezTo>
                  <a:lnTo>
                    <a:pt x="4512" y="5485"/>
                  </a:lnTo>
                  <a:lnTo>
                    <a:pt x="6567" y="2478"/>
                  </a:lnTo>
                  <a:lnTo>
                    <a:pt x="6567" y="2478"/>
                  </a:lnTo>
                  <a:lnTo>
                    <a:pt x="4637" y="2528"/>
                  </a:lnTo>
                  <a:cubicBezTo>
                    <a:pt x="4487" y="1952"/>
                    <a:pt x="3911" y="1250"/>
                    <a:pt x="3109" y="724"/>
                  </a:cubicBezTo>
                  <a:cubicBezTo>
                    <a:pt x="2532" y="348"/>
                    <a:pt x="1931" y="97"/>
                    <a:pt x="1404" y="22"/>
                  </a:cubicBezTo>
                  <a:cubicBezTo>
                    <a:pt x="1296" y="8"/>
                    <a:pt x="1193" y="1"/>
                    <a:pt x="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72"/>
            <p:cNvSpPr/>
            <p:nvPr/>
          </p:nvSpPr>
          <p:spPr>
            <a:xfrm>
              <a:off x="796833" y="3057760"/>
              <a:ext cx="53868" cy="50951"/>
            </a:xfrm>
            <a:custGeom>
              <a:avLst/>
              <a:gdLst/>
              <a:ahLst/>
              <a:cxnLst/>
              <a:rect l="l" t="t" r="r" b="b"/>
              <a:pathLst>
                <a:path w="1514" h="1432" extrusionOk="0">
                  <a:moveTo>
                    <a:pt x="1125" y="0"/>
                  </a:moveTo>
                  <a:cubicBezTo>
                    <a:pt x="737" y="0"/>
                    <a:pt x="180" y="92"/>
                    <a:pt x="101" y="203"/>
                  </a:cubicBezTo>
                  <a:cubicBezTo>
                    <a:pt x="0" y="379"/>
                    <a:pt x="1103" y="1431"/>
                    <a:pt x="1103" y="1431"/>
                  </a:cubicBezTo>
                  <a:cubicBezTo>
                    <a:pt x="1404" y="1406"/>
                    <a:pt x="1128" y="880"/>
                    <a:pt x="1028" y="704"/>
                  </a:cubicBezTo>
                  <a:cubicBezTo>
                    <a:pt x="953" y="554"/>
                    <a:pt x="1504" y="328"/>
                    <a:pt x="1504" y="103"/>
                  </a:cubicBezTo>
                  <a:cubicBezTo>
                    <a:pt x="1513" y="30"/>
                    <a:pt x="1347" y="0"/>
                    <a:pt x="1125" y="0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72"/>
            <p:cNvSpPr/>
            <p:nvPr/>
          </p:nvSpPr>
          <p:spPr>
            <a:xfrm>
              <a:off x="860131" y="2948990"/>
              <a:ext cx="114247" cy="97062"/>
            </a:xfrm>
            <a:custGeom>
              <a:avLst/>
              <a:gdLst/>
              <a:ahLst/>
              <a:cxnLst/>
              <a:rect l="l" t="t" r="r" b="b"/>
              <a:pathLst>
                <a:path w="3211" h="2728" extrusionOk="0">
                  <a:moveTo>
                    <a:pt x="2324" y="0"/>
                  </a:moveTo>
                  <a:cubicBezTo>
                    <a:pt x="2302" y="0"/>
                    <a:pt x="2280" y="1"/>
                    <a:pt x="2257" y="2"/>
                  </a:cubicBezTo>
                  <a:cubicBezTo>
                    <a:pt x="1304" y="52"/>
                    <a:pt x="226" y="1681"/>
                    <a:pt x="151" y="1957"/>
                  </a:cubicBezTo>
                  <a:cubicBezTo>
                    <a:pt x="1" y="2433"/>
                    <a:pt x="277" y="2609"/>
                    <a:pt x="277" y="2609"/>
                  </a:cubicBezTo>
                  <a:cubicBezTo>
                    <a:pt x="330" y="2689"/>
                    <a:pt x="415" y="2728"/>
                    <a:pt x="506" y="2728"/>
                  </a:cubicBezTo>
                  <a:cubicBezTo>
                    <a:pt x="671" y="2728"/>
                    <a:pt x="855" y="2600"/>
                    <a:pt x="903" y="2358"/>
                  </a:cubicBezTo>
                  <a:cubicBezTo>
                    <a:pt x="978" y="1982"/>
                    <a:pt x="1956" y="1481"/>
                    <a:pt x="2357" y="1230"/>
                  </a:cubicBezTo>
                  <a:cubicBezTo>
                    <a:pt x="2724" y="985"/>
                    <a:pt x="3210" y="0"/>
                    <a:pt x="2324" y="0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72"/>
            <p:cNvSpPr/>
            <p:nvPr/>
          </p:nvSpPr>
          <p:spPr>
            <a:xfrm>
              <a:off x="933284" y="2655665"/>
              <a:ext cx="704484" cy="581448"/>
            </a:xfrm>
            <a:custGeom>
              <a:avLst/>
              <a:gdLst/>
              <a:ahLst/>
              <a:cxnLst/>
              <a:rect l="l" t="t" r="r" b="b"/>
              <a:pathLst>
                <a:path w="19800" h="16342" extrusionOk="0">
                  <a:moveTo>
                    <a:pt x="9900" y="0"/>
                  </a:moveTo>
                  <a:cubicBezTo>
                    <a:pt x="4436" y="0"/>
                    <a:pt x="0" y="3660"/>
                    <a:pt x="0" y="8171"/>
                  </a:cubicBezTo>
                  <a:cubicBezTo>
                    <a:pt x="0" y="12682"/>
                    <a:pt x="4436" y="16341"/>
                    <a:pt x="9900" y="16341"/>
                  </a:cubicBezTo>
                  <a:cubicBezTo>
                    <a:pt x="15363" y="16341"/>
                    <a:pt x="19800" y="12682"/>
                    <a:pt x="19800" y="8171"/>
                  </a:cubicBezTo>
                  <a:cubicBezTo>
                    <a:pt x="19800" y="3660"/>
                    <a:pt x="15363" y="0"/>
                    <a:pt x="9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72"/>
            <p:cNvSpPr/>
            <p:nvPr/>
          </p:nvSpPr>
          <p:spPr>
            <a:xfrm>
              <a:off x="927912" y="2650292"/>
              <a:ext cx="714304" cy="592158"/>
            </a:xfrm>
            <a:custGeom>
              <a:avLst/>
              <a:gdLst/>
              <a:ahLst/>
              <a:cxnLst/>
              <a:rect l="l" t="t" r="r" b="b"/>
              <a:pathLst>
                <a:path w="20076" h="16643" extrusionOk="0">
                  <a:moveTo>
                    <a:pt x="10051" y="302"/>
                  </a:moveTo>
                  <a:cubicBezTo>
                    <a:pt x="15414" y="302"/>
                    <a:pt x="19800" y="3911"/>
                    <a:pt x="19800" y="8322"/>
                  </a:cubicBezTo>
                  <a:cubicBezTo>
                    <a:pt x="19800" y="12758"/>
                    <a:pt x="15414" y="16342"/>
                    <a:pt x="10051" y="16342"/>
                  </a:cubicBezTo>
                  <a:cubicBezTo>
                    <a:pt x="4687" y="16342"/>
                    <a:pt x="301" y="12758"/>
                    <a:pt x="301" y="8322"/>
                  </a:cubicBezTo>
                  <a:cubicBezTo>
                    <a:pt x="301" y="3911"/>
                    <a:pt x="4687" y="302"/>
                    <a:pt x="10051" y="302"/>
                  </a:cubicBezTo>
                  <a:close/>
                  <a:moveTo>
                    <a:pt x="10051" y="1"/>
                  </a:moveTo>
                  <a:cubicBezTo>
                    <a:pt x="4512" y="1"/>
                    <a:pt x="1" y="3735"/>
                    <a:pt x="1" y="8322"/>
                  </a:cubicBezTo>
                  <a:cubicBezTo>
                    <a:pt x="1" y="12908"/>
                    <a:pt x="4512" y="16643"/>
                    <a:pt x="10051" y="16643"/>
                  </a:cubicBezTo>
                  <a:cubicBezTo>
                    <a:pt x="15590" y="16643"/>
                    <a:pt x="20076" y="12908"/>
                    <a:pt x="20076" y="8322"/>
                  </a:cubicBezTo>
                  <a:cubicBezTo>
                    <a:pt x="20076" y="3735"/>
                    <a:pt x="15590" y="1"/>
                    <a:pt x="10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72"/>
            <p:cNvSpPr/>
            <p:nvPr/>
          </p:nvSpPr>
          <p:spPr>
            <a:xfrm>
              <a:off x="938621" y="2791938"/>
              <a:ext cx="255073" cy="376543"/>
            </a:xfrm>
            <a:custGeom>
              <a:avLst/>
              <a:gdLst/>
              <a:ahLst/>
              <a:cxnLst/>
              <a:rect l="l" t="t" r="r" b="b"/>
              <a:pathLst>
                <a:path w="7169" h="10583" extrusionOk="0">
                  <a:moveTo>
                    <a:pt x="3380" y="0"/>
                  </a:moveTo>
                  <a:cubicBezTo>
                    <a:pt x="2981" y="0"/>
                    <a:pt x="2556" y="190"/>
                    <a:pt x="2256" y="581"/>
                  </a:cubicBezTo>
                  <a:cubicBezTo>
                    <a:pt x="1379" y="1759"/>
                    <a:pt x="0" y="4441"/>
                    <a:pt x="1329" y="7223"/>
                  </a:cubicBezTo>
                  <a:cubicBezTo>
                    <a:pt x="2336" y="9313"/>
                    <a:pt x="4568" y="10582"/>
                    <a:pt x="5817" y="10582"/>
                  </a:cubicBezTo>
                  <a:cubicBezTo>
                    <a:pt x="6216" y="10582"/>
                    <a:pt x="6515" y="10453"/>
                    <a:pt x="6642" y="10180"/>
                  </a:cubicBezTo>
                  <a:cubicBezTo>
                    <a:pt x="7168" y="9078"/>
                    <a:pt x="6091" y="8627"/>
                    <a:pt x="4687" y="6647"/>
                  </a:cubicBezTo>
                  <a:cubicBezTo>
                    <a:pt x="3309" y="4642"/>
                    <a:pt x="4261" y="2185"/>
                    <a:pt x="4261" y="2185"/>
                  </a:cubicBezTo>
                  <a:cubicBezTo>
                    <a:pt x="4880" y="763"/>
                    <a:pt x="4181" y="0"/>
                    <a:pt x="3380" y="0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72"/>
            <p:cNvSpPr/>
            <p:nvPr/>
          </p:nvSpPr>
          <p:spPr>
            <a:xfrm>
              <a:off x="1023338" y="2655665"/>
              <a:ext cx="545762" cy="119691"/>
            </a:xfrm>
            <a:custGeom>
              <a:avLst/>
              <a:gdLst/>
              <a:ahLst/>
              <a:cxnLst/>
              <a:rect l="l" t="t" r="r" b="b"/>
              <a:pathLst>
                <a:path w="15339" h="3364" extrusionOk="0">
                  <a:moveTo>
                    <a:pt x="7369" y="0"/>
                  </a:moveTo>
                  <a:cubicBezTo>
                    <a:pt x="4436" y="0"/>
                    <a:pt x="1805" y="1053"/>
                    <a:pt x="0" y="2732"/>
                  </a:cubicBezTo>
                  <a:cubicBezTo>
                    <a:pt x="1098" y="3007"/>
                    <a:pt x="2040" y="3121"/>
                    <a:pt x="2850" y="3121"/>
                  </a:cubicBezTo>
                  <a:cubicBezTo>
                    <a:pt x="6922" y="3121"/>
                    <a:pt x="7619" y="226"/>
                    <a:pt x="7619" y="226"/>
                  </a:cubicBezTo>
                  <a:cubicBezTo>
                    <a:pt x="8538" y="2935"/>
                    <a:pt x="12557" y="3364"/>
                    <a:pt x="14910" y="3364"/>
                  </a:cubicBezTo>
                  <a:cubicBezTo>
                    <a:pt x="15060" y="3364"/>
                    <a:pt x="15203" y="3362"/>
                    <a:pt x="15339" y="3359"/>
                  </a:cubicBezTo>
                  <a:cubicBezTo>
                    <a:pt x="13534" y="1329"/>
                    <a:pt x="10652" y="0"/>
                    <a:pt x="7369" y="0"/>
                  </a:cubicBezTo>
                  <a:close/>
                </a:path>
              </a:pathLst>
            </a:custGeom>
            <a:solidFill>
              <a:srgbClr val="FF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72"/>
            <p:cNvSpPr/>
            <p:nvPr/>
          </p:nvSpPr>
          <p:spPr>
            <a:xfrm>
              <a:off x="1012629" y="2644955"/>
              <a:ext cx="568070" cy="135595"/>
            </a:xfrm>
            <a:custGeom>
              <a:avLst/>
              <a:gdLst/>
              <a:ahLst/>
              <a:cxnLst/>
              <a:rect l="l" t="t" r="r" b="b"/>
              <a:pathLst>
                <a:path w="15966" h="3811" extrusionOk="0">
                  <a:moveTo>
                    <a:pt x="7660" y="451"/>
                  </a:moveTo>
                  <a:cubicBezTo>
                    <a:pt x="7697" y="451"/>
                    <a:pt x="7733" y="451"/>
                    <a:pt x="7770" y="452"/>
                  </a:cubicBezTo>
                  <a:lnTo>
                    <a:pt x="7770" y="477"/>
                  </a:lnTo>
                  <a:cubicBezTo>
                    <a:pt x="7770" y="502"/>
                    <a:pt x="7444" y="1730"/>
                    <a:pt x="6116" y="2557"/>
                  </a:cubicBezTo>
                  <a:cubicBezTo>
                    <a:pt x="5320" y="3038"/>
                    <a:pt x="4335" y="3275"/>
                    <a:pt x="3172" y="3275"/>
                  </a:cubicBezTo>
                  <a:cubicBezTo>
                    <a:pt x="2394" y="3275"/>
                    <a:pt x="1536" y="3169"/>
                    <a:pt x="602" y="2958"/>
                  </a:cubicBezTo>
                  <a:cubicBezTo>
                    <a:pt x="2432" y="1351"/>
                    <a:pt x="4993" y="451"/>
                    <a:pt x="7660" y="451"/>
                  </a:cubicBezTo>
                  <a:close/>
                  <a:moveTo>
                    <a:pt x="8046" y="452"/>
                  </a:moveTo>
                  <a:cubicBezTo>
                    <a:pt x="10878" y="552"/>
                    <a:pt x="13560" y="1680"/>
                    <a:pt x="15314" y="3509"/>
                  </a:cubicBezTo>
                  <a:cubicBezTo>
                    <a:pt x="13234" y="3509"/>
                    <a:pt x="8973" y="3209"/>
                    <a:pt x="8046" y="477"/>
                  </a:cubicBezTo>
                  <a:lnTo>
                    <a:pt x="8046" y="452"/>
                  </a:lnTo>
                  <a:close/>
                  <a:moveTo>
                    <a:pt x="7895" y="1"/>
                  </a:moveTo>
                  <a:lnTo>
                    <a:pt x="7845" y="151"/>
                  </a:lnTo>
                  <a:cubicBezTo>
                    <a:pt x="7810" y="151"/>
                    <a:pt x="7774" y="151"/>
                    <a:pt x="7739" y="151"/>
                  </a:cubicBezTo>
                  <a:cubicBezTo>
                    <a:pt x="4870" y="151"/>
                    <a:pt x="2107" y="1150"/>
                    <a:pt x="201" y="2908"/>
                  </a:cubicBezTo>
                  <a:lnTo>
                    <a:pt x="1" y="3108"/>
                  </a:lnTo>
                  <a:lnTo>
                    <a:pt x="276" y="3159"/>
                  </a:lnTo>
                  <a:cubicBezTo>
                    <a:pt x="1335" y="3434"/>
                    <a:pt x="2308" y="3570"/>
                    <a:pt x="3189" y="3570"/>
                  </a:cubicBezTo>
                  <a:cubicBezTo>
                    <a:pt x="4394" y="3570"/>
                    <a:pt x="5426" y="3314"/>
                    <a:pt x="6266" y="2808"/>
                  </a:cubicBezTo>
                  <a:cubicBezTo>
                    <a:pt x="7244" y="2206"/>
                    <a:pt x="7720" y="1404"/>
                    <a:pt x="7920" y="928"/>
                  </a:cubicBezTo>
                  <a:cubicBezTo>
                    <a:pt x="9123" y="3459"/>
                    <a:pt x="13033" y="3810"/>
                    <a:pt x="15164" y="3810"/>
                  </a:cubicBezTo>
                  <a:lnTo>
                    <a:pt x="15640" y="3810"/>
                  </a:lnTo>
                  <a:lnTo>
                    <a:pt x="15966" y="3785"/>
                  </a:lnTo>
                  <a:lnTo>
                    <a:pt x="15765" y="3560"/>
                  </a:lnTo>
                  <a:cubicBezTo>
                    <a:pt x="13936" y="1479"/>
                    <a:pt x="11028" y="226"/>
                    <a:pt x="7945" y="151"/>
                  </a:cubicBezTo>
                  <a:lnTo>
                    <a:pt x="78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72"/>
            <p:cNvSpPr/>
            <p:nvPr/>
          </p:nvSpPr>
          <p:spPr>
            <a:xfrm>
              <a:off x="1055041" y="2673419"/>
              <a:ext cx="230950" cy="80838"/>
            </a:xfrm>
            <a:custGeom>
              <a:avLst/>
              <a:gdLst/>
              <a:ahLst/>
              <a:cxnLst/>
              <a:rect l="l" t="t" r="r" b="b"/>
              <a:pathLst>
                <a:path w="6491" h="2272" extrusionOk="0">
                  <a:moveTo>
                    <a:pt x="5327" y="1"/>
                  </a:moveTo>
                  <a:cubicBezTo>
                    <a:pt x="5184" y="1"/>
                    <a:pt x="5010" y="17"/>
                    <a:pt x="4799" y="53"/>
                  </a:cubicBezTo>
                  <a:cubicBezTo>
                    <a:pt x="2894" y="404"/>
                    <a:pt x="513" y="1757"/>
                    <a:pt x="513" y="1757"/>
                  </a:cubicBezTo>
                  <a:cubicBezTo>
                    <a:pt x="1" y="2136"/>
                    <a:pt x="924" y="2272"/>
                    <a:pt x="1805" y="2272"/>
                  </a:cubicBezTo>
                  <a:cubicBezTo>
                    <a:pt x="2088" y="2272"/>
                    <a:pt x="2367" y="2258"/>
                    <a:pt x="2593" y="2233"/>
                  </a:cubicBezTo>
                  <a:cubicBezTo>
                    <a:pt x="3520" y="2158"/>
                    <a:pt x="4723" y="1782"/>
                    <a:pt x="5175" y="1406"/>
                  </a:cubicBezTo>
                  <a:cubicBezTo>
                    <a:pt x="5554" y="1071"/>
                    <a:pt x="6490" y="1"/>
                    <a:pt x="5327" y="1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72"/>
            <p:cNvSpPr/>
            <p:nvPr/>
          </p:nvSpPr>
          <p:spPr>
            <a:xfrm>
              <a:off x="1262333" y="2963756"/>
              <a:ext cx="43728" cy="18288"/>
            </a:xfrm>
            <a:custGeom>
              <a:avLst/>
              <a:gdLst/>
              <a:ahLst/>
              <a:cxnLst/>
              <a:rect l="l" t="t" r="r" b="b"/>
              <a:pathLst>
                <a:path w="1229" h="514" extrusionOk="0">
                  <a:moveTo>
                    <a:pt x="151" y="1"/>
                  </a:moveTo>
                  <a:cubicBezTo>
                    <a:pt x="113" y="1"/>
                    <a:pt x="75" y="13"/>
                    <a:pt x="50" y="38"/>
                  </a:cubicBezTo>
                  <a:cubicBezTo>
                    <a:pt x="0" y="113"/>
                    <a:pt x="0" y="189"/>
                    <a:pt x="50" y="239"/>
                  </a:cubicBezTo>
                  <a:cubicBezTo>
                    <a:pt x="206" y="414"/>
                    <a:pt x="408" y="514"/>
                    <a:pt x="620" y="514"/>
                  </a:cubicBezTo>
                  <a:cubicBezTo>
                    <a:pt x="680" y="514"/>
                    <a:pt x="741" y="506"/>
                    <a:pt x="802" y="489"/>
                  </a:cubicBezTo>
                  <a:cubicBezTo>
                    <a:pt x="927" y="439"/>
                    <a:pt x="1053" y="364"/>
                    <a:pt x="1153" y="239"/>
                  </a:cubicBezTo>
                  <a:cubicBezTo>
                    <a:pt x="1228" y="189"/>
                    <a:pt x="1228" y="88"/>
                    <a:pt x="1153" y="38"/>
                  </a:cubicBezTo>
                  <a:cubicBezTo>
                    <a:pt x="1128" y="13"/>
                    <a:pt x="1090" y="1"/>
                    <a:pt x="1053" y="1"/>
                  </a:cubicBezTo>
                  <a:cubicBezTo>
                    <a:pt x="1015" y="1"/>
                    <a:pt x="978" y="13"/>
                    <a:pt x="953" y="38"/>
                  </a:cubicBezTo>
                  <a:cubicBezTo>
                    <a:pt x="927" y="63"/>
                    <a:pt x="902" y="88"/>
                    <a:pt x="877" y="113"/>
                  </a:cubicBezTo>
                  <a:cubicBezTo>
                    <a:pt x="852" y="138"/>
                    <a:pt x="827" y="138"/>
                    <a:pt x="827" y="138"/>
                  </a:cubicBezTo>
                  <a:cubicBezTo>
                    <a:pt x="802" y="163"/>
                    <a:pt x="777" y="163"/>
                    <a:pt x="777" y="189"/>
                  </a:cubicBezTo>
                  <a:lnTo>
                    <a:pt x="727" y="189"/>
                  </a:lnTo>
                  <a:cubicBezTo>
                    <a:pt x="727" y="189"/>
                    <a:pt x="702" y="214"/>
                    <a:pt x="677" y="214"/>
                  </a:cubicBezTo>
                  <a:lnTo>
                    <a:pt x="652" y="214"/>
                  </a:lnTo>
                  <a:cubicBezTo>
                    <a:pt x="643" y="222"/>
                    <a:pt x="632" y="225"/>
                    <a:pt x="621" y="225"/>
                  </a:cubicBezTo>
                  <a:cubicBezTo>
                    <a:pt x="599" y="225"/>
                    <a:pt x="577" y="214"/>
                    <a:pt x="577" y="214"/>
                  </a:cubicBezTo>
                  <a:lnTo>
                    <a:pt x="526" y="214"/>
                  </a:lnTo>
                  <a:cubicBezTo>
                    <a:pt x="501" y="214"/>
                    <a:pt x="476" y="214"/>
                    <a:pt x="451" y="189"/>
                  </a:cubicBezTo>
                  <a:lnTo>
                    <a:pt x="426" y="189"/>
                  </a:lnTo>
                  <a:cubicBezTo>
                    <a:pt x="426" y="189"/>
                    <a:pt x="401" y="163"/>
                    <a:pt x="401" y="163"/>
                  </a:cubicBezTo>
                  <a:cubicBezTo>
                    <a:pt x="401" y="163"/>
                    <a:pt x="376" y="163"/>
                    <a:pt x="376" y="138"/>
                  </a:cubicBezTo>
                  <a:lnTo>
                    <a:pt x="351" y="138"/>
                  </a:lnTo>
                  <a:cubicBezTo>
                    <a:pt x="351" y="138"/>
                    <a:pt x="351" y="138"/>
                    <a:pt x="351" y="113"/>
                  </a:cubicBezTo>
                  <a:cubicBezTo>
                    <a:pt x="301" y="88"/>
                    <a:pt x="276" y="63"/>
                    <a:pt x="251" y="38"/>
                  </a:cubicBezTo>
                  <a:cubicBezTo>
                    <a:pt x="226" y="13"/>
                    <a:pt x="188" y="1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72"/>
            <p:cNvSpPr/>
            <p:nvPr/>
          </p:nvSpPr>
          <p:spPr>
            <a:xfrm>
              <a:off x="1352387" y="2787633"/>
              <a:ext cx="207823" cy="207823"/>
            </a:xfrm>
            <a:custGeom>
              <a:avLst/>
              <a:gdLst/>
              <a:ahLst/>
              <a:cxnLst/>
              <a:rect l="l" t="t" r="r" b="b"/>
              <a:pathLst>
                <a:path w="5841" h="5841" extrusionOk="0">
                  <a:moveTo>
                    <a:pt x="2908" y="1"/>
                  </a:moveTo>
                  <a:cubicBezTo>
                    <a:pt x="1304" y="1"/>
                    <a:pt x="1" y="1304"/>
                    <a:pt x="1" y="2933"/>
                  </a:cubicBezTo>
                  <a:cubicBezTo>
                    <a:pt x="1" y="4537"/>
                    <a:pt x="1304" y="5840"/>
                    <a:pt x="2908" y="5840"/>
                  </a:cubicBezTo>
                  <a:cubicBezTo>
                    <a:pt x="4512" y="5840"/>
                    <a:pt x="5840" y="4537"/>
                    <a:pt x="5840" y="2933"/>
                  </a:cubicBezTo>
                  <a:cubicBezTo>
                    <a:pt x="5840" y="1304"/>
                    <a:pt x="4512" y="1"/>
                    <a:pt x="29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72"/>
            <p:cNvSpPr/>
            <p:nvPr/>
          </p:nvSpPr>
          <p:spPr>
            <a:xfrm>
              <a:off x="1347050" y="2782296"/>
              <a:ext cx="217607" cy="218497"/>
            </a:xfrm>
            <a:custGeom>
              <a:avLst/>
              <a:gdLst/>
              <a:ahLst/>
              <a:cxnLst/>
              <a:rect l="l" t="t" r="r" b="b"/>
              <a:pathLst>
                <a:path w="6116" h="6141" extrusionOk="0">
                  <a:moveTo>
                    <a:pt x="3058" y="301"/>
                  </a:moveTo>
                  <a:cubicBezTo>
                    <a:pt x="4587" y="301"/>
                    <a:pt x="5840" y="1554"/>
                    <a:pt x="5840" y="3083"/>
                  </a:cubicBezTo>
                  <a:cubicBezTo>
                    <a:pt x="5840" y="4612"/>
                    <a:pt x="4587" y="5840"/>
                    <a:pt x="3058" y="5840"/>
                  </a:cubicBezTo>
                  <a:cubicBezTo>
                    <a:pt x="1529" y="5840"/>
                    <a:pt x="301" y="4612"/>
                    <a:pt x="301" y="3083"/>
                  </a:cubicBezTo>
                  <a:cubicBezTo>
                    <a:pt x="301" y="1554"/>
                    <a:pt x="1529" y="301"/>
                    <a:pt x="3058" y="301"/>
                  </a:cubicBezTo>
                  <a:close/>
                  <a:moveTo>
                    <a:pt x="3058" y="0"/>
                  </a:moveTo>
                  <a:cubicBezTo>
                    <a:pt x="1379" y="0"/>
                    <a:pt x="0" y="1379"/>
                    <a:pt x="0" y="3083"/>
                  </a:cubicBezTo>
                  <a:cubicBezTo>
                    <a:pt x="0" y="4762"/>
                    <a:pt x="1379" y="6141"/>
                    <a:pt x="3058" y="6141"/>
                  </a:cubicBezTo>
                  <a:cubicBezTo>
                    <a:pt x="4762" y="6141"/>
                    <a:pt x="6115" y="4762"/>
                    <a:pt x="6115" y="3083"/>
                  </a:cubicBezTo>
                  <a:cubicBezTo>
                    <a:pt x="6115" y="1379"/>
                    <a:pt x="4762" y="0"/>
                    <a:pt x="3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72"/>
            <p:cNvSpPr/>
            <p:nvPr/>
          </p:nvSpPr>
          <p:spPr>
            <a:xfrm>
              <a:off x="1449593" y="2787633"/>
              <a:ext cx="110618" cy="207823"/>
            </a:xfrm>
            <a:custGeom>
              <a:avLst/>
              <a:gdLst/>
              <a:ahLst/>
              <a:cxnLst/>
              <a:rect l="l" t="t" r="r" b="b"/>
              <a:pathLst>
                <a:path w="3109" h="5841" extrusionOk="0">
                  <a:moveTo>
                    <a:pt x="176" y="1"/>
                  </a:moveTo>
                  <a:cubicBezTo>
                    <a:pt x="126" y="1"/>
                    <a:pt x="50" y="26"/>
                    <a:pt x="0" y="26"/>
                  </a:cubicBezTo>
                  <a:lnTo>
                    <a:pt x="0" y="5840"/>
                  </a:lnTo>
                  <a:lnTo>
                    <a:pt x="176" y="5840"/>
                  </a:lnTo>
                  <a:cubicBezTo>
                    <a:pt x="1780" y="5840"/>
                    <a:pt x="3108" y="4537"/>
                    <a:pt x="3108" y="2933"/>
                  </a:cubicBezTo>
                  <a:cubicBezTo>
                    <a:pt x="3108" y="1304"/>
                    <a:pt x="1780" y="1"/>
                    <a:pt x="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72"/>
            <p:cNvSpPr/>
            <p:nvPr/>
          </p:nvSpPr>
          <p:spPr>
            <a:xfrm>
              <a:off x="994803" y="2787633"/>
              <a:ext cx="207787" cy="207823"/>
            </a:xfrm>
            <a:custGeom>
              <a:avLst/>
              <a:gdLst/>
              <a:ahLst/>
              <a:cxnLst/>
              <a:rect l="l" t="t" r="r" b="b"/>
              <a:pathLst>
                <a:path w="5840" h="5841" extrusionOk="0">
                  <a:moveTo>
                    <a:pt x="2908" y="1"/>
                  </a:moveTo>
                  <a:cubicBezTo>
                    <a:pt x="1304" y="1"/>
                    <a:pt x="0" y="1304"/>
                    <a:pt x="0" y="2933"/>
                  </a:cubicBezTo>
                  <a:cubicBezTo>
                    <a:pt x="0" y="4537"/>
                    <a:pt x="1304" y="5840"/>
                    <a:pt x="2908" y="5840"/>
                  </a:cubicBezTo>
                  <a:cubicBezTo>
                    <a:pt x="4537" y="5840"/>
                    <a:pt x="5840" y="4537"/>
                    <a:pt x="5840" y="2933"/>
                  </a:cubicBezTo>
                  <a:cubicBezTo>
                    <a:pt x="5840" y="1304"/>
                    <a:pt x="4537" y="1"/>
                    <a:pt x="29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72"/>
            <p:cNvSpPr/>
            <p:nvPr/>
          </p:nvSpPr>
          <p:spPr>
            <a:xfrm>
              <a:off x="989430" y="2782296"/>
              <a:ext cx="218532" cy="218497"/>
            </a:xfrm>
            <a:custGeom>
              <a:avLst/>
              <a:gdLst/>
              <a:ahLst/>
              <a:cxnLst/>
              <a:rect l="l" t="t" r="r" b="b"/>
              <a:pathLst>
                <a:path w="6142" h="6141" extrusionOk="0">
                  <a:moveTo>
                    <a:pt x="3059" y="301"/>
                  </a:moveTo>
                  <a:cubicBezTo>
                    <a:pt x="4587" y="301"/>
                    <a:pt x="5841" y="1554"/>
                    <a:pt x="5841" y="3083"/>
                  </a:cubicBezTo>
                  <a:cubicBezTo>
                    <a:pt x="5841" y="4612"/>
                    <a:pt x="4587" y="5840"/>
                    <a:pt x="3059" y="5840"/>
                  </a:cubicBezTo>
                  <a:cubicBezTo>
                    <a:pt x="1530" y="5840"/>
                    <a:pt x="302" y="4612"/>
                    <a:pt x="302" y="3083"/>
                  </a:cubicBezTo>
                  <a:cubicBezTo>
                    <a:pt x="302" y="1554"/>
                    <a:pt x="1530" y="301"/>
                    <a:pt x="3059" y="301"/>
                  </a:cubicBezTo>
                  <a:close/>
                  <a:moveTo>
                    <a:pt x="3059" y="0"/>
                  </a:moveTo>
                  <a:cubicBezTo>
                    <a:pt x="1379" y="0"/>
                    <a:pt x="1" y="1379"/>
                    <a:pt x="1" y="3083"/>
                  </a:cubicBezTo>
                  <a:cubicBezTo>
                    <a:pt x="1" y="4762"/>
                    <a:pt x="1379" y="6141"/>
                    <a:pt x="3059" y="6141"/>
                  </a:cubicBezTo>
                  <a:cubicBezTo>
                    <a:pt x="4763" y="6141"/>
                    <a:pt x="6141" y="4762"/>
                    <a:pt x="6141" y="3083"/>
                  </a:cubicBezTo>
                  <a:cubicBezTo>
                    <a:pt x="6141" y="1379"/>
                    <a:pt x="4763" y="0"/>
                    <a:pt x="30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72"/>
            <p:cNvSpPr/>
            <p:nvPr/>
          </p:nvSpPr>
          <p:spPr>
            <a:xfrm>
              <a:off x="1092009" y="2787633"/>
              <a:ext cx="110583" cy="207823"/>
            </a:xfrm>
            <a:custGeom>
              <a:avLst/>
              <a:gdLst/>
              <a:ahLst/>
              <a:cxnLst/>
              <a:rect l="l" t="t" r="r" b="b"/>
              <a:pathLst>
                <a:path w="3108" h="5841" extrusionOk="0">
                  <a:moveTo>
                    <a:pt x="176" y="1"/>
                  </a:moveTo>
                  <a:cubicBezTo>
                    <a:pt x="125" y="1"/>
                    <a:pt x="50" y="26"/>
                    <a:pt x="0" y="26"/>
                  </a:cubicBezTo>
                  <a:lnTo>
                    <a:pt x="0" y="5840"/>
                  </a:lnTo>
                  <a:lnTo>
                    <a:pt x="176" y="5840"/>
                  </a:lnTo>
                  <a:cubicBezTo>
                    <a:pt x="1805" y="5840"/>
                    <a:pt x="3108" y="4537"/>
                    <a:pt x="3108" y="2933"/>
                  </a:cubicBezTo>
                  <a:cubicBezTo>
                    <a:pt x="3108" y="1304"/>
                    <a:pt x="1805" y="1"/>
                    <a:pt x="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1" name="Google Shape;3851;p72"/>
          <p:cNvGrpSpPr/>
          <p:nvPr/>
        </p:nvGrpSpPr>
        <p:grpSpPr>
          <a:xfrm>
            <a:off x="3579270" y="2729865"/>
            <a:ext cx="1250942" cy="715580"/>
            <a:chOff x="3449023" y="2729975"/>
            <a:chExt cx="1085039" cy="620678"/>
          </a:xfrm>
        </p:grpSpPr>
        <p:sp>
          <p:nvSpPr>
            <p:cNvPr id="3852" name="Google Shape;3852;p72"/>
            <p:cNvSpPr/>
            <p:nvPr/>
          </p:nvSpPr>
          <p:spPr>
            <a:xfrm>
              <a:off x="3457814" y="2774211"/>
              <a:ext cx="1067457" cy="461419"/>
            </a:xfrm>
            <a:custGeom>
              <a:avLst/>
              <a:gdLst/>
              <a:ahLst/>
              <a:cxnLst/>
              <a:rect l="l" t="t" r="r" b="b"/>
              <a:pathLst>
                <a:path w="30477" h="13174" extrusionOk="0">
                  <a:moveTo>
                    <a:pt x="16178" y="1"/>
                  </a:moveTo>
                  <a:cubicBezTo>
                    <a:pt x="13083" y="1"/>
                    <a:pt x="9793" y="670"/>
                    <a:pt x="8020" y="1896"/>
                  </a:cubicBezTo>
                  <a:cubicBezTo>
                    <a:pt x="5314" y="3775"/>
                    <a:pt x="0" y="13174"/>
                    <a:pt x="0" y="13174"/>
                  </a:cubicBezTo>
                  <a:lnTo>
                    <a:pt x="30477" y="12221"/>
                  </a:lnTo>
                  <a:cubicBezTo>
                    <a:pt x="30477" y="12221"/>
                    <a:pt x="25289" y="2998"/>
                    <a:pt x="22031" y="1144"/>
                  </a:cubicBezTo>
                  <a:cubicBezTo>
                    <a:pt x="20646" y="366"/>
                    <a:pt x="18465" y="1"/>
                    <a:pt x="16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72"/>
            <p:cNvSpPr/>
            <p:nvPr/>
          </p:nvSpPr>
          <p:spPr>
            <a:xfrm>
              <a:off x="3449023" y="2768642"/>
              <a:ext cx="1085039" cy="472277"/>
            </a:xfrm>
            <a:custGeom>
              <a:avLst/>
              <a:gdLst/>
              <a:ahLst/>
              <a:cxnLst/>
              <a:rect l="l" t="t" r="r" b="b"/>
              <a:pathLst>
                <a:path w="30979" h="13484" extrusionOk="0">
                  <a:moveTo>
                    <a:pt x="16417" y="325"/>
                  </a:moveTo>
                  <a:cubicBezTo>
                    <a:pt x="18698" y="325"/>
                    <a:pt x="20853" y="676"/>
                    <a:pt x="22206" y="1428"/>
                  </a:cubicBezTo>
                  <a:cubicBezTo>
                    <a:pt x="25114" y="3082"/>
                    <a:pt x="29700" y="10852"/>
                    <a:pt x="30502" y="12255"/>
                  </a:cubicBezTo>
                  <a:lnTo>
                    <a:pt x="502" y="13182"/>
                  </a:lnTo>
                  <a:cubicBezTo>
                    <a:pt x="1329" y="11729"/>
                    <a:pt x="5941" y="3859"/>
                    <a:pt x="8347" y="2180"/>
                  </a:cubicBezTo>
                  <a:cubicBezTo>
                    <a:pt x="10101" y="977"/>
                    <a:pt x="13359" y="325"/>
                    <a:pt x="16417" y="325"/>
                  </a:cubicBezTo>
                  <a:close/>
                  <a:moveTo>
                    <a:pt x="16381" y="0"/>
                  </a:moveTo>
                  <a:cubicBezTo>
                    <a:pt x="13287" y="0"/>
                    <a:pt x="10012" y="671"/>
                    <a:pt x="8196" y="1929"/>
                  </a:cubicBezTo>
                  <a:cubicBezTo>
                    <a:pt x="5489" y="3809"/>
                    <a:pt x="326" y="12882"/>
                    <a:pt x="126" y="13258"/>
                  </a:cubicBezTo>
                  <a:lnTo>
                    <a:pt x="1" y="13483"/>
                  </a:lnTo>
                  <a:lnTo>
                    <a:pt x="1" y="13483"/>
                  </a:lnTo>
                  <a:lnTo>
                    <a:pt x="30753" y="12531"/>
                  </a:lnTo>
                  <a:lnTo>
                    <a:pt x="30978" y="12531"/>
                  </a:lnTo>
                  <a:lnTo>
                    <a:pt x="30878" y="12305"/>
                  </a:lnTo>
                  <a:cubicBezTo>
                    <a:pt x="30652" y="11929"/>
                    <a:pt x="25615" y="3032"/>
                    <a:pt x="22357" y="1177"/>
                  </a:cubicBezTo>
                  <a:cubicBezTo>
                    <a:pt x="20936" y="381"/>
                    <a:pt x="18710" y="0"/>
                    <a:pt x="16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72"/>
            <p:cNvSpPr/>
            <p:nvPr/>
          </p:nvSpPr>
          <p:spPr>
            <a:xfrm>
              <a:off x="3499073" y="3048139"/>
              <a:ext cx="170327" cy="165318"/>
            </a:xfrm>
            <a:custGeom>
              <a:avLst/>
              <a:gdLst/>
              <a:ahLst/>
              <a:cxnLst/>
              <a:rect l="l" t="t" r="r" b="b"/>
              <a:pathLst>
                <a:path w="4863" h="4720" extrusionOk="0">
                  <a:moveTo>
                    <a:pt x="3486" y="0"/>
                  </a:moveTo>
                  <a:cubicBezTo>
                    <a:pt x="3448" y="0"/>
                    <a:pt x="3406" y="5"/>
                    <a:pt x="3359" y="14"/>
                  </a:cubicBezTo>
                  <a:cubicBezTo>
                    <a:pt x="2080" y="290"/>
                    <a:pt x="0" y="4075"/>
                    <a:pt x="527" y="4501"/>
                  </a:cubicBezTo>
                  <a:cubicBezTo>
                    <a:pt x="721" y="4658"/>
                    <a:pt x="1343" y="4720"/>
                    <a:pt x="2053" y="4720"/>
                  </a:cubicBezTo>
                  <a:cubicBezTo>
                    <a:pt x="3267" y="4720"/>
                    <a:pt x="4740" y="4540"/>
                    <a:pt x="4787" y="4350"/>
                  </a:cubicBezTo>
                  <a:cubicBezTo>
                    <a:pt x="4862" y="4050"/>
                    <a:pt x="2632" y="3623"/>
                    <a:pt x="2582" y="3273"/>
                  </a:cubicBezTo>
                  <a:cubicBezTo>
                    <a:pt x="2534" y="2911"/>
                    <a:pt x="4432" y="0"/>
                    <a:pt x="3486" y="0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72"/>
            <p:cNvSpPr/>
            <p:nvPr/>
          </p:nvSpPr>
          <p:spPr>
            <a:xfrm>
              <a:off x="3639521" y="2740517"/>
              <a:ext cx="716331" cy="604847"/>
            </a:xfrm>
            <a:custGeom>
              <a:avLst/>
              <a:gdLst/>
              <a:ahLst/>
              <a:cxnLst/>
              <a:rect l="l" t="t" r="r" b="b"/>
              <a:pathLst>
                <a:path w="20452" h="17269" extrusionOk="0">
                  <a:moveTo>
                    <a:pt x="10226" y="0"/>
                  </a:moveTo>
                  <a:cubicBezTo>
                    <a:pt x="4562" y="0"/>
                    <a:pt x="0" y="3860"/>
                    <a:pt x="0" y="8647"/>
                  </a:cubicBezTo>
                  <a:cubicBezTo>
                    <a:pt x="0" y="13409"/>
                    <a:pt x="4562" y="17269"/>
                    <a:pt x="10226" y="17269"/>
                  </a:cubicBezTo>
                  <a:cubicBezTo>
                    <a:pt x="15865" y="17269"/>
                    <a:pt x="20452" y="13409"/>
                    <a:pt x="20452" y="8647"/>
                  </a:cubicBezTo>
                  <a:cubicBezTo>
                    <a:pt x="20452" y="3860"/>
                    <a:pt x="15865" y="0"/>
                    <a:pt x="10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72"/>
            <p:cNvSpPr/>
            <p:nvPr/>
          </p:nvSpPr>
          <p:spPr>
            <a:xfrm>
              <a:off x="3634232" y="2735264"/>
              <a:ext cx="726874" cy="615389"/>
            </a:xfrm>
            <a:custGeom>
              <a:avLst/>
              <a:gdLst/>
              <a:ahLst/>
              <a:cxnLst/>
              <a:rect l="l" t="t" r="r" b="b"/>
              <a:pathLst>
                <a:path w="20753" h="17570" extrusionOk="0">
                  <a:moveTo>
                    <a:pt x="10377" y="301"/>
                  </a:moveTo>
                  <a:cubicBezTo>
                    <a:pt x="15941" y="301"/>
                    <a:pt x="20452" y="4110"/>
                    <a:pt x="20452" y="8797"/>
                  </a:cubicBezTo>
                  <a:cubicBezTo>
                    <a:pt x="20452" y="13459"/>
                    <a:pt x="15941" y="17268"/>
                    <a:pt x="10377" y="17268"/>
                  </a:cubicBezTo>
                  <a:cubicBezTo>
                    <a:pt x="4813" y="17268"/>
                    <a:pt x="302" y="13459"/>
                    <a:pt x="302" y="8797"/>
                  </a:cubicBezTo>
                  <a:cubicBezTo>
                    <a:pt x="302" y="4110"/>
                    <a:pt x="4813" y="301"/>
                    <a:pt x="10377" y="301"/>
                  </a:cubicBezTo>
                  <a:close/>
                  <a:moveTo>
                    <a:pt x="10377" y="0"/>
                  </a:moveTo>
                  <a:cubicBezTo>
                    <a:pt x="4663" y="0"/>
                    <a:pt x="1" y="3960"/>
                    <a:pt x="1" y="8797"/>
                  </a:cubicBezTo>
                  <a:cubicBezTo>
                    <a:pt x="1" y="13634"/>
                    <a:pt x="4663" y="17569"/>
                    <a:pt x="10377" y="17569"/>
                  </a:cubicBezTo>
                  <a:cubicBezTo>
                    <a:pt x="16091" y="17569"/>
                    <a:pt x="20753" y="13634"/>
                    <a:pt x="20753" y="8797"/>
                  </a:cubicBezTo>
                  <a:cubicBezTo>
                    <a:pt x="20753" y="3960"/>
                    <a:pt x="16091" y="0"/>
                    <a:pt x="10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72"/>
            <p:cNvSpPr/>
            <p:nvPr/>
          </p:nvSpPr>
          <p:spPr>
            <a:xfrm>
              <a:off x="3642568" y="2903907"/>
              <a:ext cx="364225" cy="399390"/>
            </a:xfrm>
            <a:custGeom>
              <a:avLst/>
              <a:gdLst/>
              <a:ahLst/>
              <a:cxnLst/>
              <a:rect l="l" t="t" r="r" b="b"/>
              <a:pathLst>
                <a:path w="10399" h="11403" extrusionOk="0">
                  <a:moveTo>
                    <a:pt x="2126" y="1"/>
                  </a:moveTo>
                  <a:cubicBezTo>
                    <a:pt x="818" y="1"/>
                    <a:pt x="0" y="3892"/>
                    <a:pt x="1467" y="7090"/>
                  </a:cubicBezTo>
                  <a:cubicBezTo>
                    <a:pt x="3021" y="10448"/>
                    <a:pt x="6079" y="11351"/>
                    <a:pt x="7808" y="11401"/>
                  </a:cubicBezTo>
                  <a:cubicBezTo>
                    <a:pt x="7835" y="11402"/>
                    <a:pt x="7862" y="11402"/>
                    <a:pt x="7888" y="11402"/>
                  </a:cubicBezTo>
                  <a:cubicBezTo>
                    <a:pt x="9565" y="11402"/>
                    <a:pt x="10399" y="9083"/>
                    <a:pt x="7808" y="8318"/>
                  </a:cubicBezTo>
                  <a:cubicBezTo>
                    <a:pt x="7808" y="8318"/>
                    <a:pt x="4876" y="7340"/>
                    <a:pt x="4074" y="4533"/>
                  </a:cubicBezTo>
                  <a:cubicBezTo>
                    <a:pt x="3297" y="1726"/>
                    <a:pt x="3698" y="373"/>
                    <a:pt x="2294" y="22"/>
                  </a:cubicBezTo>
                  <a:cubicBezTo>
                    <a:pt x="2237" y="8"/>
                    <a:pt x="2181" y="1"/>
                    <a:pt x="2126" y="1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72"/>
            <p:cNvSpPr/>
            <p:nvPr/>
          </p:nvSpPr>
          <p:spPr>
            <a:xfrm>
              <a:off x="3983426" y="3225084"/>
              <a:ext cx="153830" cy="94778"/>
            </a:xfrm>
            <a:custGeom>
              <a:avLst/>
              <a:gdLst/>
              <a:ahLst/>
              <a:cxnLst/>
              <a:rect l="l" t="t" r="r" b="b"/>
              <a:pathLst>
                <a:path w="4392" h="2706" extrusionOk="0">
                  <a:moveTo>
                    <a:pt x="2411" y="0"/>
                  </a:moveTo>
                  <a:cubicBezTo>
                    <a:pt x="1355" y="0"/>
                    <a:pt x="1" y="722"/>
                    <a:pt x="808" y="2256"/>
                  </a:cubicBezTo>
                  <a:cubicBezTo>
                    <a:pt x="808" y="2256"/>
                    <a:pt x="1258" y="2706"/>
                    <a:pt x="2295" y="2706"/>
                  </a:cubicBezTo>
                  <a:cubicBezTo>
                    <a:pt x="2482" y="2706"/>
                    <a:pt x="2688" y="2691"/>
                    <a:pt x="2913" y="2657"/>
                  </a:cubicBezTo>
                  <a:cubicBezTo>
                    <a:pt x="4392" y="2431"/>
                    <a:pt x="4066" y="576"/>
                    <a:pt x="3089" y="125"/>
                  </a:cubicBezTo>
                  <a:cubicBezTo>
                    <a:pt x="2903" y="42"/>
                    <a:pt x="2666" y="0"/>
                    <a:pt x="2411" y="0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72"/>
            <p:cNvSpPr/>
            <p:nvPr/>
          </p:nvSpPr>
          <p:spPr>
            <a:xfrm>
              <a:off x="3708869" y="2740517"/>
              <a:ext cx="555707" cy="124129"/>
            </a:xfrm>
            <a:custGeom>
              <a:avLst/>
              <a:gdLst/>
              <a:ahLst/>
              <a:cxnLst/>
              <a:rect l="l" t="t" r="r" b="b"/>
              <a:pathLst>
                <a:path w="15866" h="3544" extrusionOk="0">
                  <a:moveTo>
                    <a:pt x="8246" y="0"/>
                  </a:moveTo>
                  <a:cubicBezTo>
                    <a:pt x="4862" y="0"/>
                    <a:pt x="1855" y="1404"/>
                    <a:pt x="0" y="3534"/>
                  </a:cubicBezTo>
                  <a:cubicBezTo>
                    <a:pt x="179" y="3540"/>
                    <a:pt x="371" y="3543"/>
                    <a:pt x="574" y="3543"/>
                  </a:cubicBezTo>
                  <a:cubicBezTo>
                    <a:pt x="3021" y="3543"/>
                    <a:pt x="7047" y="3049"/>
                    <a:pt x="7995" y="226"/>
                  </a:cubicBezTo>
                  <a:cubicBezTo>
                    <a:pt x="7995" y="226"/>
                    <a:pt x="8710" y="3295"/>
                    <a:pt x="12918" y="3295"/>
                  </a:cubicBezTo>
                  <a:cubicBezTo>
                    <a:pt x="13755" y="3295"/>
                    <a:pt x="14730" y="3174"/>
                    <a:pt x="15865" y="2883"/>
                  </a:cubicBezTo>
                  <a:cubicBezTo>
                    <a:pt x="13985" y="1128"/>
                    <a:pt x="11279" y="0"/>
                    <a:pt x="8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72"/>
            <p:cNvSpPr/>
            <p:nvPr/>
          </p:nvSpPr>
          <p:spPr>
            <a:xfrm>
              <a:off x="3697451" y="2729975"/>
              <a:ext cx="577632" cy="139610"/>
            </a:xfrm>
            <a:custGeom>
              <a:avLst/>
              <a:gdLst/>
              <a:ahLst/>
              <a:cxnLst/>
              <a:rect l="l" t="t" r="r" b="b"/>
              <a:pathLst>
                <a:path w="16492" h="3986" extrusionOk="0">
                  <a:moveTo>
                    <a:pt x="8552" y="451"/>
                  </a:moveTo>
                  <a:cubicBezTo>
                    <a:pt x="11321" y="451"/>
                    <a:pt x="13985" y="1425"/>
                    <a:pt x="15890" y="3108"/>
                  </a:cubicBezTo>
                  <a:cubicBezTo>
                    <a:pt x="14933" y="3340"/>
                    <a:pt x="14052" y="3454"/>
                    <a:pt x="13252" y="3454"/>
                  </a:cubicBezTo>
                  <a:cubicBezTo>
                    <a:pt x="12062" y="3454"/>
                    <a:pt x="11050" y="3202"/>
                    <a:pt x="10226" y="2707"/>
                  </a:cubicBezTo>
                  <a:cubicBezTo>
                    <a:pt x="8797" y="1855"/>
                    <a:pt x="8472" y="527"/>
                    <a:pt x="8472" y="502"/>
                  </a:cubicBezTo>
                  <a:lnTo>
                    <a:pt x="8447" y="452"/>
                  </a:lnTo>
                  <a:cubicBezTo>
                    <a:pt x="8482" y="451"/>
                    <a:pt x="8517" y="451"/>
                    <a:pt x="8552" y="451"/>
                  </a:cubicBezTo>
                  <a:close/>
                  <a:moveTo>
                    <a:pt x="8196" y="452"/>
                  </a:moveTo>
                  <a:lnTo>
                    <a:pt x="8171" y="477"/>
                  </a:lnTo>
                  <a:cubicBezTo>
                    <a:pt x="7219" y="3384"/>
                    <a:pt x="2807" y="3710"/>
                    <a:pt x="652" y="3710"/>
                  </a:cubicBezTo>
                  <a:cubicBezTo>
                    <a:pt x="2457" y="1755"/>
                    <a:pt x="5239" y="552"/>
                    <a:pt x="8196" y="452"/>
                  </a:cubicBezTo>
                  <a:close/>
                  <a:moveTo>
                    <a:pt x="8346" y="1"/>
                  </a:moveTo>
                  <a:lnTo>
                    <a:pt x="8296" y="176"/>
                  </a:lnTo>
                  <a:cubicBezTo>
                    <a:pt x="5113" y="226"/>
                    <a:pt x="2106" y="1555"/>
                    <a:pt x="201" y="3735"/>
                  </a:cubicBezTo>
                  <a:lnTo>
                    <a:pt x="0" y="3986"/>
                  </a:lnTo>
                  <a:lnTo>
                    <a:pt x="828" y="3986"/>
                  </a:lnTo>
                  <a:cubicBezTo>
                    <a:pt x="3008" y="3986"/>
                    <a:pt x="7093" y="3610"/>
                    <a:pt x="8321" y="953"/>
                  </a:cubicBezTo>
                  <a:cubicBezTo>
                    <a:pt x="8522" y="1454"/>
                    <a:pt x="8998" y="2306"/>
                    <a:pt x="10076" y="2958"/>
                  </a:cubicBezTo>
                  <a:cubicBezTo>
                    <a:pt x="10934" y="3482"/>
                    <a:pt x="11996" y="3744"/>
                    <a:pt x="13240" y="3744"/>
                  </a:cubicBezTo>
                  <a:cubicBezTo>
                    <a:pt x="14139" y="3744"/>
                    <a:pt x="15134" y="3607"/>
                    <a:pt x="16216" y="3334"/>
                  </a:cubicBezTo>
                  <a:lnTo>
                    <a:pt x="16492" y="3259"/>
                  </a:lnTo>
                  <a:lnTo>
                    <a:pt x="16291" y="3083"/>
                  </a:lnTo>
                  <a:cubicBezTo>
                    <a:pt x="14310" y="1201"/>
                    <a:pt x="11447" y="151"/>
                    <a:pt x="8476" y="151"/>
                  </a:cubicBezTo>
                  <a:cubicBezTo>
                    <a:pt x="8441" y="151"/>
                    <a:pt x="8406" y="151"/>
                    <a:pt x="8371" y="151"/>
                  </a:cubicBezTo>
                  <a:lnTo>
                    <a:pt x="8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72"/>
            <p:cNvSpPr/>
            <p:nvPr/>
          </p:nvSpPr>
          <p:spPr>
            <a:xfrm>
              <a:off x="3750128" y="2770954"/>
              <a:ext cx="198522" cy="78701"/>
            </a:xfrm>
            <a:custGeom>
              <a:avLst/>
              <a:gdLst/>
              <a:ahLst/>
              <a:cxnLst/>
              <a:rect l="l" t="t" r="r" b="b"/>
              <a:pathLst>
                <a:path w="5668" h="2247" extrusionOk="0">
                  <a:moveTo>
                    <a:pt x="4398" y="1"/>
                  </a:moveTo>
                  <a:cubicBezTo>
                    <a:pt x="4038" y="1"/>
                    <a:pt x="3579" y="75"/>
                    <a:pt x="3008" y="259"/>
                  </a:cubicBezTo>
                  <a:cubicBezTo>
                    <a:pt x="3008" y="259"/>
                    <a:pt x="0" y="1763"/>
                    <a:pt x="176" y="2114"/>
                  </a:cubicBezTo>
                  <a:cubicBezTo>
                    <a:pt x="229" y="2200"/>
                    <a:pt x="523" y="2246"/>
                    <a:pt x="949" y="2246"/>
                  </a:cubicBezTo>
                  <a:cubicBezTo>
                    <a:pt x="2126" y="2246"/>
                    <a:pt x="4312" y="1896"/>
                    <a:pt x="5213" y="1086"/>
                  </a:cubicBezTo>
                  <a:cubicBezTo>
                    <a:pt x="5667" y="708"/>
                    <a:pt x="5507" y="1"/>
                    <a:pt x="4398" y="1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72"/>
            <p:cNvSpPr/>
            <p:nvPr/>
          </p:nvSpPr>
          <p:spPr>
            <a:xfrm>
              <a:off x="3722039" y="2943345"/>
              <a:ext cx="146615" cy="106651"/>
            </a:xfrm>
            <a:custGeom>
              <a:avLst/>
              <a:gdLst/>
              <a:ahLst/>
              <a:cxnLst/>
              <a:rect l="l" t="t" r="r" b="b"/>
              <a:pathLst>
                <a:path w="4186" h="3045" extrusionOk="0">
                  <a:moveTo>
                    <a:pt x="2118" y="0"/>
                  </a:moveTo>
                  <a:cubicBezTo>
                    <a:pt x="1468" y="0"/>
                    <a:pt x="870" y="419"/>
                    <a:pt x="501" y="1026"/>
                  </a:cubicBezTo>
                  <a:cubicBezTo>
                    <a:pt x="151" y="1578"/>
                    <a:pt x="25" y="2204"/>
                    <a:pt x="0" y="2856"/>
                  </a:cubicBezTo>
                  <a:cubicBezTo>
                    <a:pt x="0" y="2981"/>
                    <a:pt x="100" y="3044"/>
                    <a:pt x="204" y="3044"/>
                  </a:cubicBezTo>
                  <a:cubicBezTo>
                    <a:pt x="307" y="3044"/>
                    <a:pt x="414" y="2981"/>
                    <a:pt x="426" y="2856"/>
                  </a:cubicBezTo>
                  <a:cubicBezTo>
                    <a:pt x="426" y="2004"/>
                    <a:pt x="727" y="976"/>
                    <a:pt x="1504" y="550"/>
                  </a:cubicBezTo>
                  <a:cubicBezTo>
                    <a:pt x="1693" y="446"/>
                    <a:pt x="1884" y="399"/>
                    <a:pt x="2070" y="399"/>
                  </a:cubicBezTo>
                  <a:cubicBezTo>
                    <a:pt x="2598" y="399"/>
                    <a:pt x="3087" y="776"/>
                    <a:pt x="3384" y="1277"/>
                  </a:cubicBezTo>
                  <a:cubicBezTo>
                    <a:pt x="3659" y="1753"/>
                    <a:pt x="3785" y="2305"/>
                    <a:pt x="3785" y="2856"/>
                  </a:cubicBezTo>
                  <a:cubicBezTo>
                    <a:pt x="3785" y="2981"/>
                    <a:pt x="3885" y="3044"/>
                    <a:pt x="3985" y="3044"/>
                  </a:cubicBezTo>
                  <a:cubicBezTo>
                    <a:pt x="4085" y="3044"/>
                    <a:pt x="4186" y="2981"/>
                    <a:pt x="4186" y="2856"/>
                  </a:cubicBezTo>
                  <a:cubicBezTo>
                    <a:pt x="4161" y="1854"/>
                    <a:pt x="3785" y="651"/>
                    <a:pt x="2832" y="174"/>
                  </a:cubicBezTo>
                  <a:cubicBezTo>
                    <a:pt x="2593" y="55"/>
                    <a:pt x="2352" y="0"/>
                    <a:pt x="2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72"/>
            <p:cNvSpPr/>
            <p:nvPr/>
          </p:nvSpPr>
          <p:spPr>
            <a:xfrm>
              <a:off x="4141632" y="2943345"/>
              <a:ext cx="146194" cy="106651"/>
            </a:xfrm>
            <a:custGeom>
              <a:avLst/>
              <a:gdLst/>
              <a:ahLst/>
              <a:cxnLst/>
              <a:rect l="l" t="t" r="r" b="b"/>
              <a:pathLst>
                <a:path w="4174" h="3045" extrusionOk="0">
                  <a:moveTo>
                    <a:pt x="2104" y="0"/>
                  </a:moveTo>
                  <a:cubicBezTo>
                    <a:pt x="1457" y="0"/>
                    <a:pt x="845" y="419"/>
                    <a:pt x="476" y="1026"/>
                  </a:cubicBezTo>
                  <a:cubicBezTo>
                    <a:pt x="151" y="1578"/>
                    <a:pt x="0" y="2204"/>
                    <a:pt x="0" y="2856"/>
                  </a:cubicBezTo>
                  <a:cubicBezTo>
                    <a:pt x="0" y="2981"/>
                    <a:pt x="100" y="3044"/>
                    <a:pt x="201" y="3044"/>
                  </a:cubicBezTo>
                  <a:cubicBezTo>
                    <a:pt x="301" y="3044"/>
                    <a:pt x="401" y="2981"/>
                    <a:pt x="401" y="2856"/>
                  </a:cubicBezTo>
                  <a:cubicBezTo>
                    <a:pt x="401" y="2004"/>
                    <a:pt x="727" y="976"/>
                    <a:pt x="1504" y="550"/>
                  </a:cubicBezTo>
                  <a:cubicBezTo>
                    <a:pt x="1693" y="446"/>
                    <a:pt x="1884" y="399"/>
                    <a:pt x="2069" y="399"/>
                  </a:cubicBezTo>
                  <a:cubicBezTo>
                    <a:pt x="2597" y="399"/>
                    <a:pt x="3081" y="776"/>
                    <a:pt x="3359" y="1277"/>
                  </a:cubicBezTo>
                  <a:cubicBezTo>
                    <a:pt x="3659" y="1753"/>
                    <a:pt x="3760" y="2305"/>
                    <a:pt x="3760" y="2856"/>
                  </a:cubicBezTo>
                  <a:cubicBezTo>
                    <a:pt x="3772" y="2981"/>
                    <a:pt x="3879" y="3044"/>
                    <a:pt x="3979" y="3044"/>
                  </a:cubicBezTo>
                  <a:cubicBezTo>
                    <a:pt x="4079" y="3044"/>
                    <a:pt x="4173" y="2981"/>
                    <a:pt x="4161" y="2856"/>
                  </a:cubicBezTo>
                  <a:cubicBezTo>
                    <a:pt x="4161" y="1854"/>
                    <a:pt x="3760" y="651"/>
                    <a:pt x="2807" y="174"/>
                  </a:cubicBezTo>
                  <a:cubicBezTo>
                    <a:pt x="2575" y="55"/>
                    <a:pt x="2337" y="0"/>
                    <a:pt x="2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72"/>
            <p:cNvSpPr/>
            <p:nvPr/>
          </p:nvSpPr>
          <p:spPr>
            <a:xfrm>
              <a:off x="3692198" y="3054759"/>
              <a:ext cx="112395" cy="115057"/>
            </a:xfrm>
            <a:custGeom>
              <a:avLst/>
              <a:gdLst/>
              <a:ahLst/>
              <a:cxnLst/>
              <a:rect l="l" t="t" r="r" b="b"/>
              <a:pathLst>
                <a:path w="3209" h="3285" extrusionOk="0">
                  <a:moveTo>
                    <a:pt x="1604" y="1"/>
                  </a:moveTo>
                  <a:cubicBezTo>
                    <a:pt x="702" y="1"/>
                    <a:pt x="0" y="728"/>
                    <a:pt x="0" y="1630"/>
                  </a:cubicBezTo>
                  <a:cubicBezTo>
                    <a:pt x="0" y="2532"/>
                    <a:pt x="702" y="3284"/>
                    <a:pt x="1604" y="3284"/>
                  </a:cubicBezTo>
                  <a:cubicBezTo>
                    <a:pt x="2481" y="3284"/>
                    <a:pt x="3208" y="2532"/>
                    <a:pt x="3208" y="1630"/>
                  </a:cubicBezTo>
                  <a:cubicBezTo>
                    <a:pt x="3208" y="728"/>
                    <a:pt x="2481" y="1"/>
                    <a:pt x="16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72"/>
            <p:cNvSpPr/>
            <p:nvPr/>
          </p:nvSpPr>
          <p:spPr>
            <a:xfrm>
              <a:off x="3686909" y="3049505"/>
              <a:ext cx="122938" cy="125565"/>
            </a:xfrm>
            <a:custGeom>
              <a:avLst/>
              <a:gdLst/>
              <a:ahLst/>
              <a:cxnLst/>
              <a:rect l="l" t="t" r="r" b="b"/>
              <a:pathLst>
                <a:path w="3510" h="3585" extrusionOk="0">
                  <a:moveTo>
                    <a:pt x="1755" y="276"/>
                  </a:moveTo>
                  <a:cubicBezTo>
                    <a:pt x="2557" y="276"/>
                    <a:pt x="3209" y="953"/>
                    <a:pt x="3209" y="1780"/>
                  </a:cubicBezTo>
                  <a:cubicBezTo>
                    <a:pt x="3209" y="2607"/>
                    <a:pt x="2557" y="3284"/>
                    <a:pt x="1755" y="3284"/>
                  </a:cubicBezTo>
                  <a:cubicBezTo>
                    <a:pt x="953" y="3284"/>
                    <a:pt x="276" y="2607"/>
                    <a:pt x="276" y="1780"/>
                  </a:cubicBezTo>
                  <a:cubicBezTo>
                    <a:pt x="276" y="953"/>
                    <a:pt x="953" y="276"/>
                    <a:pt x="1755" y="276"/>
                  </a:cubicBezTo>
                  <a:close/>
                  <a:moveTo>
                    <a:pt x="1755" y="0"/>
                  </a:moveTo>
                  <a:cubicBezTo>
                    <a:pt x="778" y="0"/>
                    <a:pt x="1" y="802"/>
                    <a:pt x="1" y="1780"/>
                  </a:cubicBezTo>
                  <a:cubicBezTo>
                    <a:pt x="1" y="2782"/>
                    <a:pt x="778" y="3584"/>
                    <a:pt x="1755" y="3584"/>
                  </a:cubicBezTo>
                  <a:cubicBezTo>
                    <a:pt x="2707" y="3584"/>
                    <a:pt x="3509" y="2782"/>
                    <a:pt x="3509" y="1780"/>
                  </a:cubicBezTo>
                  <a:cubicBezTo>
                    <a:pt x="3509" y="802"/>
                    <a:pt x="2707" y="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72"/>
            <p:cNvSpPr/>
            <p:nvPr/>
          </p:nvSpPr>
          <p:spPr>
            <a:xfrm>
              <a:off x="4185517" y="3048630"/>
              <a:ext cx="113271" cy="115022"/>
            </a:xfrm>
            <a:custGeom>
              <a:avLst/>
              <a:gdLst/>
              <a:ahLst/>
              <a:cxnLst/>
              <a:rect l="l" t="t" r="r" b="b"/>
              <a:pathLst>
                <a:path w="3234" h="3284" extrusionOk="0">
                  <a:moveTo>
                    <a:pt x="1629" y="0"/>
                  </a:moveTo>
                  <a:cubicBezTo>
                    <a:pt x="727" y="0"/>
                    <a:pt x="0" y="727"/>
                    <a:pt x="0" y="1655"/>
                  </a:cubicBezTo>
                  <a:cubicBezTo>
                    <a:pt x="0" y="2557"/>
                    <a:pt x="727" y="3284"/>
                    <a:pt x="1629" y="3284"/>
                  </a:cubicBezTo>
                  <a:cubicBezTo>
                    <a:pt x="2507" y="3284"/>
                    <a:pt x="3233" y="2557"/>
                    <a:pt x="3233" y="1655"/>
                  </a:cubicBezTo>
                  <a:cubicBezTo>
                    <a:pt x="3233" y="727"/>
                    <a:pt x="2507" y="0"/>
                    <a:pt x="16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72"/>
            <p:cNvSpPr/>
            <p:nvPr/>
          </p:nvSpPr>
          <p:spPr>
            <a:xfrm>
              <a:off x="4180229" y="3043376"/>
              <a:ext cx="123813" cy="125565"/>
            </a:xfrm>
            <a:custGeom>
              <a:avLst/>
              <a:gdLst/>
              <a:ahLst/>
              <a:cxnLst/>
              <a:rect l="l" t="t" r="r" b="b"/>
              <a:pathLst>
                <a:path w="3535" h="3585" extrusionOk="0">
                  <a:moveTo>
                    <a:pt x="1780" y="301"/>
                  </a:moveTo>
                  <a:cubicBezTo>
                    <a:pt x="2582" y="301"/>
                    <a:pt x="3234" y="977"/>
                    <a:pt x="3234" y="1805"/>
                  </a:cubicBezTo>
                  <a:cubicBezTo>
                    <a:pt x="3234" y="2632"/>
                    <a:pt x="2582" y="3283"/>
                    <a:pt x="1780" y="3283"/>
                  </a:cubicBezTo>
                  <a:cubicBezTo>
                    <a:pt x="953" y="3283"/>
                    <a:pt x="302" y="2632"/>
                    <a:pt x="302" y="1805"/>
                  </a:cubicBezTo>
                  <a:cubicBezTo>
                    <a:pt x="302" y="977"/>
                    <a:pt x="953" y="301"/>
                    <a:pt x="1780" y="301"/>
                  </a:cubicBezTo>
                  <a:close/>
                  <a:moveTo>
                    <a:pt x="1780" y="0"/>
                  </a:moveTo>
                  <a:cubicBezTo>
                    <a:pt x="803" y="0"/>
                    <a:pt x="1" y="802"/>
                    <a:pt x="1" y="1805"/>
                  </a:cubicBezTo>
                  <a:cubicBezTo>
                    <a:pt x="1" y="2782"/>
                    <a:pt x="803" y="3584"/>
                    <a:pt x="1780" y="3584"/>
                  </a:cubicBezTo>
                  <a:cubicBezTo>
                    <a:pt x="2733" y="3584"/>
                    <a:pt x="3535" y="2782"/>
                    <a:pt x="3535" y="1805"/>
                  </a:cubicBezTo>
                  <a:cubicBezTo>
                    <a:pt x="3535" y="802"/>
                    <a:pt x="2733" y="0"/>
                    <a:pt x="1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72"/>
            <p:cNvSpPr/>
            <p:nvPr/>
          </p:nvSpPr>
          <p:spPr>
            <a:xfrm>
              <a:off x="3903010" y="3069049"/>
              <a:ext cx="203705" cy="97405"/>
            </a:xfrm>
            <a:custGeom>
              <a:avLst/>
              <a:gdLst/>
              <a:ahLst/>
              <a:cxnLst/>
              <a:rect l="l" t="t" r="r" b="b"/>
              <a:pathLst>
                <a:path w="5816" h="2781" extrusionOk="0">
                  <a:moveTo>
                    <a:pt x="5571" y="1"/>
                  </a:moveTo>
                  <a:cubicBezTo>
                    <a:pt x="5492" y="1"/>
                    <a:pt x="5414" y="45"/>
                    <a:pt x="5385" y="144"/>
                  </a:cubicBezTo>
                  <a:cubicBezTo>
                    <a:pt x="5134" y="1297"/>
                    <a:pt x="4257" y="2275"/>
                    <a:pt x="3054" y="2350"/>
                  </a:cubicBezTo>
                  <a:cubicBezTo>
                    <a:pt x="2989" y="2355"/>
                    <a:pt x="2924" y="2358"/>
                    <a:pt x="2860" y="2358"/>
                  </a:cubicBezTo>
                  <a:cubicBezTo>
                    <a:pt x="1762" y="2358"/>
                    <a:pt x="803" y="1561"/>
                    <a:pt x="447" y="495"/>
                  </a:cubicBezTo>
                  <a:cubicBezTo>
                    <a:pt x="408" y="398"/>
                    <a:pt x="328" y="357"/>
                    <a:pt x="248" y="357"/>
                  </a:cubicBezTo>
                  <a:cubicBezTo>
                    <a:pt x="123" y="357"/>
                    <a:pt x="0" y="457"/>
                    <a:pt x="46" y="595"/>
                  </a:cubicBezTo>
                  <a:cubicBezTo>
                    <a:pt x="397" y="1598"/>
                    <a:pt x="1149" y="2425"/>
                    <a:pt x="2177" y="2701"/>
                  </a:cubicBezTo>
                  <a:cubicBezTo>
                    <a:pt x="2392" y="2755"/>
                    <a:pt x="2611" y="2781"/>
                    <a:pt x="2829" y="2781"/>
                  </a:cubicBezTo>
                  <a:cubicBezTo>
                    <a:pt x="3625" y="2781"/>
                    <a:pt x="4408" y="2433"/>
                    <a:pt x="4959" y="1823"/>
                  </a:cubicBezTo>
                  <a:cubicBezTo>
                    <a:pt x="5360" y="1397"/>
                    <a:pt x="5635" y="846"/>
                    <a:pt x="5786" y="270"/>
                  </a:cubicBezTo>
                  <a:cubicBezTo>
                    <a:pt x="5816" y="103"/>
                    <a:pt x="5691" y="1"/>
                    <a:pt x="5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69" name="Google Shape;3869;p72"/>
          <p:cNvGrpSpPr/>
          <p:nvPr/>
        </p:nvGrpSpPr>
        <p:grpSpPr>
          <a:xfrm>
            <a:off x="2884577" y="1530187"/>
            <a:ext cx="805277" cy="933296"/>
            <a:chOff x="3374825" y="1469675"/>
            <a:chExt cx="726850" cy="842401"/>
          </a:xfrm>
        </p:grpSpPr>
        <p:sp>
          <p:nvSpPr>
            <p:cNvPr id="3870" name="Google Shape;3870;p72"/>
            <p:cNvSpPr/>
            <p:nvPr/>
          </p:nvSpPr>
          <p:spPr>
            <a:xfrm>
              <a:off x="3379212" y="1714380"/>
              <a:ext cx="717207" cy="592439"/>
            </a:xfrm>
            <a:custGeom>
              <a:avLst/>
              <a:gdLst/>
              <a:ahLst/>
              <a:cxnLst/>
              <a:rect l="l" t="t" r="r" b="b"/>
              <a:pathLst>
                <a:path w="20602" h="17018" extrusionOk="0">
                  <a:moveTo>
                    <a:pt x="10301" y="0"/>
                  </a:moveTo>
                  <a:cubicBezTo>
                    <a:pt x="4612" y="0"/>
                    <a:pt x="0" y="3810"/>
                    <a:pt x="0" y="8496"/>
                  </a:cubicBezTo>
                  <a:cubicBezTo>
                    <a:pt x="0" y="13208"/>
                    <a:pt x="4612" y="17018"/>
                    <a:pt x="10301" y="17018"/>
                  </a:cubicBezTo>
                  <a:cubicBezTo>
                    <a:pt x="15990" y="17018"/>
                    <a:pt x="20602" y="13208"/>
                    <a:pt x="20602" y="8496"/>
                  </a:cubicBezTo>
                  <a:cubicBezTo>
                    <a:pt x="20602" y="3810"/>
                    <a:pt x="15990" y="0"/>
                    <a:pt x="103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72"/>
            <p:cNvSpPr/>
            <p:nvPr/>
          </p:nvSpPr>
          <p:spPr>
            <a:xfrm>
              <a:off x="3374825" y="1709124"/>
              <a:ext cx="726850" cy="602953"/>
            </a:xfrm>
            <a:custGeom>
              <a:avLst/>
              <a:gdLst/>
              <a:ahLst/>
              <a:cxnLst/>
              <a:rect l="l" t="t" r="r" b="b"/>
              <a:pathLst>
                <a:path w="20879" h="17320" extrusionOk="0">
                  <a:moveTo>
                    <a:pt x="10427" y="301"/>
                  </a:moveTo>
                  <a:cubicBezTo>
                    <a:pt x="16016" y="301"/>
                    <a:pt x="20577" y="4036"/>
                    <a:pt x="20577" y="8647"/>
                  </a:cubicBezTo>
                  <a:cubicBezTo>
                    <a:pt x="20577" y="13259"/>
                    <a:pt x="16016" y="17018"/>
                    <a:pt x="10427" y="17018"/>
                  </a:cubicBezTo>
                  <a:cubicBezTo>
                    <a:pt x="4838" y="17018"/>
                    <a:pt x="277" y="13259"/>
                    <a:pt x="277" y="8647"/>
                  </a:cubicBezTo>
                  <a:cubicBezTo>
                    <a:pt x="277" y="4036"/>
                    <a:pt x="4838" y="301"/>
                    <a:pt x="10427" y="301"/>
                  </a:cubicBezTo>
                  <a:close/>
                  <a:moveTo>
                    <a:pt x="10427" y="1"/>
                  </a:moveTo>
                  <a:cubicBezTo>
                    <a:pt x="4663" y="1"/>
                    <a:pt x="1" y="3885"/>
                    <a:pt x="1" y="8647"/>
                  </a:cubicBezTo>
                  <a:cubicBezTo>
                    <a:pt x="1" y="13434"/>
                    <a:pt x="4663" y="17319"/>
                    <a:pt x="10427" y="17319"/>
                  </a:cubicBezTo>
                  <a:cubicBezTo>
                    <a:pt x="16191" y="17319"/>
                    <a:pt x="20878" y="13434"/>
                    <a:pt x="20878" y="8647"/>
                  </a:cubicBezTo>
                  <a:cubicBezTo>
                    <a:pt x="20878" y="3885"/>
                    <a:pt x="16191" y="1"/>
                    <a:pt x="10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72"/>
            <p:cNvSpPr/>
            <p:nvPr/>
          </p:nvSpPr>
          <p:spPr>
            <a:xfrm>
              <a:off x="3383111" y="1874175"/>
              <a:ext cx="365079" cy="391675"/>
            </a:xfrm>
            <a:custGeom>
              <a:avLst/>
              <a:gdLst/>
              <a:ahLst/>
              <a:cxnLst/>
              <a:rect l="l" t="t" r="r" b="b"/>
              <a:pathLst>
                <a:path w="10487" h="11251" extrusionOk="0">
                  <a:moveTo>
                    <a:pt x="2146" y="0"/>
                  </a:moveTo>
                  <a:cubicBezTo>
                    <a:pt x="817" y="0"/>
                    <a:pt x="1" y="3840"/>
                    <a:pt x="1467" y="6989"/>
                  </a:cubicBezTo>
                  <a:cubicBezTo>
                    <a:pt x="3021" y="10297"/>
                    <a:pt x="6129" y="11175"/>
                    <a:pt x="7858" y="11250"/>
                  </a:cubicBezTo>
                  <a:cubicBezTo>
                    <a:pt x="7876" y="11250"/>
                    <a:pt x="7894" y="11251"/>
                    <a:pt x="7912" y="11251"/>
                  </a:cubicBezTo>
                  <a:cubicBezTo>
                    <a:pt x="9607" y="11251"/>
                    <a:pt x="10487" y="8936"/>
                    <a:pt x="7858" y="8192"/>
                  </a:cubicBezTo>
                  <a:cubicBezTo>
                    <a:pt x="7858" y="8192"/>
                    <a:pt x="4901" y="7240"/>
                    <a:pt x="4099" y="4458"/>
                  </a:cubicBezTo>
                  <a:cubicBezTo>
                    <a:pt x="3297" y="1701"/>
                    <a:pt x="3723" y="372"/>
                    <a:pt x="2319" y="22"/>
                  </a:cubicBezTo>
                  <a:cubicBezTo>
                    <a:pt x="2261" y="7"/>
                    <a:pt x="2203" y="0"/>
                    <a:pt x="2146" y="0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72"/>
            <p:cNvSpPr/>
            <p:nvPr/>
          </p:nvSpPr>
          <p:spPr>
            <a:xfrm>
              <a:off x="3723797" y="2188926"/>
              <a:ext cx="154533" cy="92566"/>
            </a:xfrm>
            <a:custGeom>
              <a:avLst/>
              <a:gdLst/>
              <a:ahLst/>
              <a:cxnLst/>
              <a:rect l="l" t="t" r="r" b="b"/>
              <a:pathLst>
                <a:path w="4439" h="2659" extrusionOk="0">
                  <a:moveTo>
                    <a:pt x="2414" y="1"/>
                  </a:moveTo>
                  <a:cubicBezTo>
                    <a:pt x="1354" y="1"/>
                    <a:pt x="1" y="702"/>
                    <a:pt x="804" y="2209"/>
                  </a:cubicBezTo>
                  <a:cubicBezTo>
                    <a:pt x="804" y="2209"/>
                    <a:pt x="1254" y="2659"/>
                    <a:pt x="2307" y="2659"/>
                  </a:cubicBezTo>
                  <a:cubicBezTo>
                    <a:pt x="2496" y="2659"/>
                    <a:pt x="2705" y="2644"/>
                    <a:pt x="2934" y="2610"/>
                  </a:cubicBezTo>
                  <a:cubicBezTo>
                    <a:pt x="4438" y="2384"/>
                    <a:pt x="4087" y="555"/>
                    <a:pt x="3110" y="129"/>
                  </a:cubicBezTo>
                  <a:cubicBezTo>
                    <a:pt x="2921" y="44"/>
                    <a:pt x="2676" y="1"/>
                    <a:pt x="2414" y="1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72"/>
            <p:cNvSpPr/>
            <p:nvPr/>
          </p:nvSpPr>
          <p:spPr>
            <a:xfrm>
              <a:off x="3462973" y="1912470"/>
              <a:ext cx="145725" cy="105134"/>
            </a:xfrm>
            <a:custGeom>
              <a:avLst/>
              <a:gdLst/>
              <a:ahLst/>
              <a:cxnLst/>
              <a:rect l="l" t="t" r="r" b="b"/>
              <a:pathLst>
                <a:path w="4186" h="3020" extrusionOk="0">
                  <a:moveTo>
                    <a:pt x="2111" y="0"/>
                  </a:moveTo>
                  <a:cubicBezTo>
                    <a:pt x="1455" y="0"/>
                    <a:pt x="844" y="413"/>
                    <a:pt x="476" y="1002"/>
                  </a:cubicBezTo>
                  <a:cubicBezTo>
                    <a:pt x="151" y="1553"/>
                    <a:pt x="0" y="2180"/>
                    <a:pt x="0" y="2831"/>
                  </a:cubicBezTo>
                  <a:cubicBezTo>
                    <a:pt x="0" y="2957"/>
                    <a:pt x="100" y="3019"/>
                    <a:pt x="201" y="3019"/>
                  </a:cubicBezTo>
                  <a:cubicBezTo>
                    <a:pt x="301" y="3019"/>
                    <a:pt x="401" y="2957"/>
                    <a:pt x="401" y="2831"/>
                  </a:cubicBezTo>
                  <a:cubicBezTo>
                    <a:pt x="401" y="1979"/>
                    <a:pt x="727" y="977"/>
                    <a:pt x="1504" y="551"/>
                  </a:cubicBezTo>
                  <a:cubicBezTo>
                    <a:pt x="1694" y="446"/>
                    <a:pt x="1887" y="399"/>
                    <a:pt x="2076" y="399"/>
                  </a:cubicBezTo>
                  <a:cubicBezTo>
                    <a:pt x="2610" y="399"/>
                    <a:pt x="3106" y="771"/>
                    <a:pt x="3384" y="1252"/>
                  </a:cubicBezTo>
                  <a:cubicBezTo>
                    <a:pt x="3659" y="1729"/>
                    <a:pt x="3785" y="2280"/>
                    <a:pt x="3785" y="2831"/>
                  </a:cubicBezTo>
                  <a:cubicBezTo>
                    <a:pt x="3785" y="2957"/>
                    <a:pt x="3885" y="3019"/>
                    <a:pt x="3985" y="3019"/>
                  </a:cubicBezTo>
                  <a:cubicBezTo>
                    <a:pt x="4085" y="3019"/>
                    <a:pt x="4186" y="2957"/>
                    <a:pt x="4186" y="2831"/>
                  </a:cubicBezTo>
                  <a:cubicBezTo>
                    <a:pt x="4186" y="1829"/>
                    <a:pt x="3785" y="651"/>
                    <a:pt x="2832" y="175"/>
                  </a:cubicBezTo>
                  <a:cubicBezTo>
                    <a:pt x="2592" y="55"/>
                    <a:pt x="2348" y="0"/>
                    <a:pt x="2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72"/>
            <p:cNvSpPr/>
            <p:nvPr/>
          </p:nvSpPr>
          <p:spPr>
            <a:xfrm>
              <a:off x="3882200" y="1912470"/>
              <a:ext cx="146178" cy="105134"/>
            </a:xfrm>
            <a:custGeom>
              <a:avLst/>
              <a:gdLst/>
              <a:ahLst/>
              <a:cxnLst/>
              <a:rect l="l" t="t" r="r" b="b"/>
              <a:pathLst>
                <a:path w="4199" h="3020" extrusionOk="0">
                  <a:moveTo>
                    <a:pt x="2103" y="0"/>
                  </a:moveTo>
                  <a:cubicBezTo>
                    <a:pt x="1455" y="0"/>
                    <a:pt x="857" y="413"/>
                    <a:pt x="490" y="1002"/>
                  </a:cubicBezTo>
                  <a:cubicBezTo>
                    <a:pt x="139" y="1553"/>
                    <a:pt x="13" y="2180"/>
                    <a:pt x="13" y="2831"/>
                  </a:cubicBezTo>
                  <a:cubicBezTo>
                    <a:pt x="1" y="2957"/>
                    <a:pt x="101" y="3019"/>
                    <a:pt x="205" y="3019"/>
                  </a:cubicBezTo>
                  <a:cubicBezTo>
                    <a:pt x="308" y="3019"/>
                    <a:pt x="414" y="2957"/>
                    <a:pt x="414" y="2831"/>
                  </a:cubicBezTo>
                  <a:cubicBezTo>
                    <a:pt x="414" y="1979"/>
                    <a:pt x="715" y="977"/>
                    <a:pt x="1517" y="551"/>
                  </a:cubicBezTo>
                  <a:cubicBezTo>
                    <a:pt x="1707" y="446"/>
                    <a:pt x="1899" y="399"/>
                    <a:pt x="2086" y="399"/>
                  </a:cubicBezTo>
                  <a:cubicBezTo>
                    <a:pt x="2613" y="399"/>
                    <a:pt x="3101" y="771"/>
                    <a:pt x="3397" y="1252"/>
                  </a:cubicBezTo>
                  <a:cubicBezTo>
                    <a:pt x="3673" y="1729"/>
                    <a:pt x="3798" y="2280"/>
                    <a:pt x="3798" y="2831"/>
                  </a:cubicBezTo>
                  <a:cubicBezTo>
                    <a:pt x="3798" y="2957"/>
                    <a:pt x="3898" y="3019"/>
                    <a:pt x="3998" y="3019"/>
                  </a:cubicBezTo>
                  <a:cubicBezTo>
                    <a:pt x="4099" y="3019"/>
                    <a:pt x="4199" y="2957"/>
                    <a:pt x="4199" y="2831"/>
                  </a:cubicBezTo>
                  <a:cubicBezTo>
                    <a:pt x="4199" y="1829"/>
                    <a:pt x="3798" y="651"/>
                    <a:pt x="2820" y="175"/>
                  </a:cubicBezTo>
                  <a:cubicBezTo>
                    <a:pt x="2580" y="55"/>
                    <a:pt x="2338" y="0"/>
                    <a:pt x="2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72"/>
            <p:cNvSpPr/>
            <p:nvPr/>
          </p:nvSpPr>
          <p:spPr>
            <a:xfrm>
              <a:off x="3743920" y="2035920"/>
              <a:ext cx="72445" cy="85778"/>
            </a:xfrm>
            <a:custGeom>
              <a:avLst/>
              <a:gdLst/>
              <a:ahLst/>
              <a:cxnLst/>
              <a:rect l="l" t="t" r="r" b="b"/>
              <a:pathLst>
                <a:path w="2081" h="2464" extrusionOk="0">
                  <a:moveTo>
                    <a:pt x="1390" y="0"/>
                  </a:moveTo>
                  <a:cubicBezTo>
                    <a:pt x="1090" y="0"/>
                    <a:pt x="801" y="213"/>
                    <a:pt x="777" y="814"/>
                  </a:cubicBezTo>
                  <a:cubicBezTo>
                    <a:pt x="727" y="2067"/>
                    <a:pt x="0" y="2343"/>
                    <a:pt x="0" y="2343"/>
                  </a:cubicBezTo>
                  <a:cubicBezTo>
                    <a:pt x="0" y="2343"/>
                    <a:pt x="80" y="2463"/>
                    <a:pt x="341" y="2463"/>
                  </a:cubicBezTo>
                  <a:cubicBezTo>
                    <a:pt x="494" y="2463"/>
                    <a:pt x="707" y="2422"/>
                    <a:pt x="1003" y="2293"/>
                  </a:cubicBezTo>
                  <a:cubicBezTo>
                    <a:pt x="1780" y="1942"/>
                    <a:pt x="2056" y="1115"/>
                    <a:pt x="2081" y="564"/>
                  </a:cubicBezTo>
                  <a:cubicBezTo>
                    <a:pt x="2081" y="271"/>
                    <a:pt x="1729" y="0"/>
                    <a:pt x="1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72"/>
            <p:cNvSpPr/>
            <p:nvPr/>
          </p:nvSpPr>
          <p:spPr>
            <a:xfrm>
              <a:off x="3735181" y="2031046"/>
              <a:ext cx="86439" cy="96048"/>
            </a:xfrm>
            <a:custGeom>
              <a:avLst/>
              <a:gdLst/>
              <a:ahLst/>
              <a:cxnLst/>
              <a:rect l="l" t="t" r="r" b="b"/>
              <a:pathLst>
                <a:path w="2483" h="2759" extrusionOk="0">
                  <a:moveTo>
                    <a:pt x="1655" y="278"/>
                  </a:moveTo>
                  <a:cubicBezTo>
                    <a:pt x="1906" y="303"/>
                    <a:pt x="2181" y="503"/>
                    <a:pt x="2181" y="704"/>
                  </a:cubicBezTo>
                  <a:cubicBezTo>
                    <a:pt x="2156" y="1130"/>
                    <a:pt x="1931" y="1957"/>
                    <a:pt x="1179" y="2308"/>
                  </a:cubicBezTo>
                  <a:cubicBezTo>
                    <a:pt x="878" y="2433"/>
                    <a:pt x="678" y="2458"/>
                    <a:pt x="552" y="2458"/>
                  </a:cubicBezTo>
                  <a:cubicBezTo>
                    <a:pt x="803" y="2257"/>
                    <a:pt x="1154" y="1806"/>
                    <a:pt x="1179" y="954"/>
                  </a:cubicBezTo>
                  <a:cubicBezTo>
                    <a:pt x="1179" y="528"/>
                    <a:pt x="1354" y="278"/>
                    <a:pt x="1630" y="278"/>
                  </a:cubicBezTo>
                  <a:close/>
                  <a:moveTo>
                    <a:pt x="1608" y="0"/>
                  </a:moveTo>
                  <a:cubicBezTo>
                    <a:pt x="1269" y="0"/>
                    <a:pt x="902" y="259"/>
                    <a:pt x="878" y="929"/>
                  </a:cubicBezTo>
                  <a:cubicBezTo>
                    <a:pt x="828" y="2082"/>
                    <a:pt x="226" y="2333"/>
                    <a:pt x="201" y="2358"/>
                  </a:cubicBezTo>
                  <a:lnTo>
                    <a:pt x="1" y="2408"/>
                  </a:lnTo>
                  <a:lnTo>
                    <a:pt x="126" y="2583"/>
                  </a:lnTo>
                  <a:cubicBezTo>
                    <a:pt x="151" y="2608"/>
                    <a:pt x="277" y="2759"/>
                    <a:pt x="602" y="2759"/>
                  </a:cubicBezTo>
                  <a:cubicBezTo>
                    <a:pt x="778" y="2759"/>
                    <a:pt x="1003" y="2709"/>
                    <a:pt x="1304" y="2583"/>
                  </a:cubicBezTo>
                  <a:cubicBezTo>
                    <a:pt x="2081" y="2232"/>
                    <a:pt x="2457" y="1380"/>
                    <a:pt x="2457" y="704"/>
                  </a:cubicBezTo>
                  <a:cubicBezTo>
                    <a:pt x="2482" y="303"/>
                    <a:pt x="2056" y="2"/>
                    <a:pt x="1655" y="2"/>
                  </a:cubicBezTo>
                  <a:cubicBezTo>
                    <a:pt x="1639" y="1"/>
                    <a:pt x="1623" y="0"/>
                    <a:pt x="1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72"/>
            <p:cNvSpPr/>
            <p:nvPr/>
          </p:nvSpPr>
          <p:spPr>
            <a:xfrm>
              <a:off x="3643204" y="2035920"/>
              <a:ext cx="203897" cy="94934"/>
            </a:xfrm>
            <a:custGeom>
              <a:avLst/>
              <a:gdLst/>
              <a:ahLst/>
              <a:cxnLst/>
              <a:rect l="l" t="t" r="r" b="b"/>
              <a:pathLst>
                <a:path w="5857" h="2727" extrusionOk="0">
                  <a:moveTo>
                    <a:pt x="5602" y="1"/>
                  </a:moveTo>
                  <a:cubicBezTo>
                    <a:pt x="5526" y="1"/>
                    <a:pt x="5454" y="42"/>
                    <a:pt x="5425" y="138"/>
                  </a:cubicBezTo>
                  <a:cubicBezTo>
                    <a:pt x="5174" y="1265"/>
                    <a:pt x="4272" y="2243"/>
                    <a:pt x="3094" y="2318"/>
                  </a:cubicBezTo>
                  <a:cubicBezTo>
                    <a:pt x="3028" y="2324"/>
                    <a:pt x="2962" y="2326"/>
                    <a:pt x="2896" y="2326"/>
                  </a:cubicBezTo>
                  <a:cubicBezTo>
                    <a:pt x="1777" y="2326"/>
                    <a:pt x="816" y="1530"/>
                    <a:pt x="437" y="488"/>
                  </a:cubicBezTo>
                  <a:cubicBezTo>
                    <a:pt x="408" y="391"/>
                    <a:pt x="330" y="350"/>
                    <a:pt x="250" y="350"/>
                  </a:cubicBezTo>
                  <a:cubicBezTo>
                    <a:pt x="126" y="350"/>
                    <a:pt x="0" y="451"/>
                    <a:pt x="61" y="589"/>
                  </a:cubicBezTo>
                  <a:cubicBezTo>
                    <a:pt x="412" y="1566"/>
                    <a:pt x="1164" y="2393"/>
                    <a:pt x="2192" y="2644"/>
                  </a:cubicBezTo>
                  <a:cubicBezTo>
                    <a:pt x="2421" y="2700"/>
                    <a:pt x="2652" y="2727"/>
                    <a:pt x="2881" y="2727"/>
                  </a:cubicBezTo>
                  <a:cubicBezTo>
                    <a:pt x="3681" y="2727"/>
                    <a:pt x="4453" y="2396"/>
                    <a:pt x="4999" y="1792"/>
                  </a:cubicBezTo>
                  <a:cubicBezTo>
                    <a:pt x="5400" y="1366"/>
                    <a:pt x="5675" y="839"/>
                    <a:pt x="5826" y="263"/>
                  </a:cubicBezTo>
                  <a:cubicBezTo>
                    <a:pt x="5857" y="108"/>
                    <a:pt x="5725" y="1"/>
                    <a:pt x="56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72"/>
            <p:cNvSpPr/>
            <p:nvPr/>
          </p:nvSpPr>
          <p:spPr>
            <a:xfrm>
              <a:off x="3393172" y="1474827"/>
              <a:ext cx="556896" cy="386767"/>
            </a:xfrm>
            <a:custGeom>
              <a:avLst/>
              <a:gdLst/>
              <a:ahLst/>
              <a:cxnLst/>
              <a:rect l="l" t="t" r="r" b="b"/>
              <a:pathLst>
                <a:path w="15997" h="11110" extrusionOk="0">
                  <a:moveTo>
                    <a:pt x="12289" y="0"/>
                  </a:moveTo>
                  <a:cubicBezTo>
                    <a:pt x="12171" y="0"/>
                    <a:pt x="12051" y="13"/>
                    <a:pt x="11930" y="39"/>
                  </a:cubicBezTo>
                  <a:cubicBezTo>
                    <a:pt x="11003" y="214"/>
                    <a:pt x="10401" y="1142"/>
                    <a:pt x="10577" y="2069"/>
                  </a:cubicBezTo>
                  <a:cubicBezTo>
                    <a:pt x="10652" y="2370"/>
                    <a:pt x="10802" y="2645"/>
                    <a:pt x="10978" y="2846"/>
                  </a:cubicBezTo>
                  <a:cubicBezTo>
                    <a:pt x="9725" y="3247"/>
                    <a:pt x="8923" y="4550"/>
                    <a:pt x="9198" y="5879"/>
                  </a:cubicBezTo>
                  <a:cubicBezTo>
                    <a:pt x="9248" y="6104"/>
                    <a:pt x="9324" y="6305"/>
                    <a:pt x="9424" y="6505"/>
                  </a:cubicBezTo>
                  <a:cubicBezTo>
                    <a:pt x="8697" y="6505"/>
                    <a:pt x="7945" y="6580"/>
                    <a:pt x="7218" y="6756"/>
                  </a:cubicBezTo>
                  <a:cubicBezTo>
                    <a:pt x="7218" y="6756"/>
                    <a:pt x="0" y="8034"/>
                    <a:pt x="126" y="9939"/>
                  </a:cubicBezTo>
                  <a:cubicBezTo>
                    <a:pt x="170" y="10500"/>
                    <a:pt x="627" y="10698"/>
                    <a:pt x="1251" y="10698"/>
                  </a:cubicBezTo>
                  <a:cubicBezTo>
                    <a:pt x="2744" y="10698"/>
                    <a:pt x="5188" y="9563"/>
                    <a:pt x="5188" y="9563"/>
                  </a:cubicBezTo>
                  <a:lnTo>
                    <a:pt x="5188" y="9563"/>
                  </a:lnTo>
                  <a:cubicBezTo>
                    <a:pt x="5188" y="9563"/>
                    <a:pt x="4261" y="10189"/>
                    <a:pt x="5188" y="10916"/>
                  </a:cubicBezTo>
                  <a:cubicBezTo>
                    <a:pt x="5322" y="11024"/>
                    <a:pt x="5496" y="11070"/>
                    <a:pt x="5694" y="11070"/>
                  </a:cubicBezTo>
                  <a:cubicBezTo>
                    <a:pt x="6829" y="11070"/>
                    <a:pt x="8772" y="9563"/>
                    <a:pt x="8772" y="9563"/>
                  </a:cubicBezTo>
                  <a:lnTo>
                    <a:pt x="8772" y="9563"/>
                  </a:lnTo>
                  <a:cubicBezTo>
                    <a:pt x="8772" y="9563"/>
                    <a:pt x="7745" y="10716"/>
                    <a:pt x="9023" y="11067"/>
                  </a:cubicBezTo>
                  <a:cubicBezTo>
                    <a:pt x="9123" y="11096"/>
                    <a:pt x="9230" y="11110"/>
                    <a:pt x="9340" y="11110"/>
                  </a:cubicBezTo>
                  <a:cubicBezTo>
                    <a:pt x="10641" y="11110"/>
                    <a:pt x="12556" y="9237"/>
                    <a:pt x="12557" y="9237"/>
                  </a:cubicBezTo>
                  <a:lnTo>
                    <a:pt x="12557" y="9237"/>
                  </a:lnTo>
                  <a:cubicBezTo>
                    <a:pt x="12557" y="9237"/>
                    <a:pt x="11855" y="10465"/>
                    <a:pt x="12557" y="10916"/>
                  </a:cubicBezTo>
                  <a:cubicBezTo>
                    <a:pt x="12612" y="10952"/>
                    <a:pt x="12681" y="10969"/>
                    <a:pt x="12761" y="10969"/>
                  </a:cubicBezTo>
                  <a:cubicBezTo>
                    <a:pt x="13684" y="10969"/>
                    <a:pt x="15996" y="8710"/>
                    <a:pt x="14612" y="7833"/>
                  </a:cubicBezTo>
                  <a:cubicBezTo>
                    <a:pt x="14311" y="7633"/>
                    <a:pt x="13935" y="7457"/>
                    <a:pt x="13534" y="7282"/>
                  </a:cubicBezTo>
                  <a:cubicBezTo>
                    <a:pt x="14186" y="6681"/>
                    <a:pt x="14512" y="5753"/>
                    <a:pt x="14311" y="4826"/>
                  </a:cubicBezTo>
                  <a:cubicBezTo>
                    <a:pt x="14186" y="4124"/>
                    <a:pt x="13760" y="3523"/>
                    <a:pt x="13183" y="3147"/>
                  </a:cubicBezTo>
                  <a:cubicBezTo>
                    <a:pt x="13760" y="2796"/>
                    <a:pt x="14086" y="2094"/>
                    <a:pt x="13935" y="1367"/>
                  </a:cubicBezTo>
                  <a:cubicBezTo>
                    <a:pt x="13783" y="560"/>
                    <a:pt x="13080" y="0"/>
                    <a:pt x="122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72"/>
            <p:cNvSpPr/>
            <p:nvPr/>
          </p:nvSpPr>
          <p:spPr>
            <a:xfrm>
              <a:off x="3387915" y="1469675"/>
              <a:ext cx="540116" cy="397419"/>
            </a:xfrm>
            <a:custGeom>
              <a:avLst/>
              <a:gdLst/>
              <a:ahLst/>
              <a:cxnLst/>
              <a:rect l="l" t="t" r="r" b="b"/>
              <a:pathLst>
                <a:path w="15515" h="11416" extrusionOk="0">
                  <a:moveTo>
                    <a:pt x="12418" y="305"/>
                  </a:moveTo>
                  <a:cubicBezTo>
                    <a:pt x="13136" y="305"/>
                    <a:pt x="13804" y="817"/>
                    <a:pt x="13936" y="1540"/>
                  </a:cubicBezTo>
                  <a:cubicBezTo>
                    <a:pt x="14086" y="2192"/>
                    <a:pt x="13810" y="2818"/>
                    <a:pt x="13259" y="3169"/>
                  </a:cubicBezTo>
                  <a:lnTo>
                    <a:pt x="13059" y="3295"/>
                  </a:lnTo>
                  <a:lnTo>
                    <a:pt x="13259" y="3420"/>
                  </a:lnTo>
                  <a:cubicBezTo>
                    <a:pt x="13810" y="3796"/>
                    <a:pt x="14186" y="4347"/>
                    <a:pt x="14337" y="4999"/>
                  </a:cubicBezTo>
                  <a:cubicBezTo>
                    <a:pt x="14512" y="5851"/>
                    <a:pt x="14211" y="6728"/>
                    <a:pt x="13585" y="7330"/>
                  </a:cubicBezTo>
                  <a:lnTo>
                    <a:pt x="13409" y="7480"/>
                  </a:lnTo>
                  <a:lnTo>
                    <a:pt x="13635" y="7555"/>
                  </a:lnTo>
                  <a:cubicBezTo>
                    <a:pt x="14036" y="7731"/>
                    <a:pt x="14387" y="7906"/>
                    <a:pt x="14688" y="8107"/>
                  </a:cubicBezTo>
                  <a:cubicBezTo>
                    <a:pt x="15264" y="8458"/>
                    <a:pt x="15039" y="9084"/>
                    <a:pt x="14763" y="9535"/>
                  </a:cubicBezTo>
                  <a:cubicBezTo>
                    <a:pt x="14252" y="10313"/>
                    <a:pt x="13327" y="10972"/>
                    <a:pt x="12914" y="10972"/>
                  </a:cubicBezTo>
                  <a:cubicBezTo>
                    <a:pt x="12861" y="10972"/>
                    <a:pt x="12817" y="10962"/>
                    <a:pt x="12783" y="10939"/>
                  </a:cubicBezTo>
                  <a:cubicBezTo>
                    <a:pt x="12206" y="10563"/>
                    <a:pt x="12833" y="9460"/>
                    <a:pt x="12833" y="9460"/>
                  </a:cubicBezTo>
                  <a:lnTo>
                    <a:pt x="13359" y="8558"/>
                  </a:lnTo>
                  <a:lnTo>
                    <a:pt x="12607" y="9285"/>
                  </a:lnTo>
                  <a:cubicBezTo>
                    <a:pt x="12584" y="9308"/>
                    <a:pt x="10724" y="11104"/>
                    <a:pt x="9512" y="11104"/>
                  </a:cubicBezTo>
                  <a:cubicBezTo>
                    <a:pt x="9411" y="11104"/>
                    <a:pt x="9315" y="11091"/>
                    <a:pt x="9224" y="11064"/>
                  </a:cubicBezTo>
                  <a:cubicBezTo>
                    <a:pt x="8923" y="10989"/>
                    <a:pt x="8748" y="10864"/>
                    <a:pt x="8698" y="10688"/>
                  </a:cubicBezTo>
                  <a:cubicBezTo>
                    <a:pt x="8597" y="10387"/>
                    <a:pt x="8898" y="9961"/>
                    <a:pt x="9023" y="9811"/>
                  </a:cubicBezTo>
                  <a:lnTo>
                    <a:pt x="8823" y="9611"/>
                  </a:lnTo>
                  <a:cubicBezTo>
                    <a:pt x="8238" y="10070"/>
                    <a:pt x="6729" y="11070"/>
                    <a:pt x="5852" y="11070"/>
                  </a:cubicBezTo>
                  <a:cubicBezTo>
                    <a:pt x="5677" y="11070"/>
                    <a:pt x="5527" y="11030"/>
                    <a:pt x="5414" y="10939"/>
                  </a:cubicBezTo>
                  <a:cubicBezTo>
                    <a:pt x="5189" y="10763"/>
                    <a:pt x="5064" y="10563"/>
                    <a:pt x="5064" y="10362"/>
                  </a:cubicBezTo>
                  <a:cubicBezTo>
                    <a:pt x="5089" y="10062"/>
                    <a:pt x="5414" y="9836"/>
                    <a:pt x="5414" y="9836"/>
                  </a:cubicBezTo>
                  <a:lnTo>
                    <a:pt x="5264" y="9585"/>
                  </a:lnTo>
                  <a:cubicBezTo>
                    <a:pt x="4495" y="9950"/>
                    <a:pt x="2580" y="10707"/>
                    <a:pt x="1397" y="10707"/>
                  </a:cubicBezTo>
                  <a:cubicBezTo>
                    <a:pt x="1116" y="10707"/>
                    <a:pt x="876" y="10664"/>
                    <a:pt x="703" y="10563"/>
                  </a:cubicBezTo>
                  <a:cubicBezTo>
                    <a:pt x="527" y="10463"/>
                    <a:pt x="452" y="10312"/>
                    <a:pt x="427" y="10087"/>
                  </a:cubicBezTo>
                  <a:cubicBezTo>
                    <a:pt x="327" y="8633"/>
                    <a:pt x="5439" y="7405"/>
                    <a:pt x="7419" y="7054"/>
                  </a:cubicBezTo>
                  <a:cubicBezTo>
                    <a:pt x="8096" y="6904"/>
                    <a:pt x="8823" y="6803"/>
                    <a:pt x="9575" y="6803"/>
                  </a:cubicBezTo>
                  <a:lnTo>
                    <a:pt x="9800" y="6803"/>
                  </a:lnTo>
                  <a:lnTo>
                    <a:pt x="9700" y="6603"/>
                  </a:lnTo>
                  <a:cubicBezTo>
                    <a:pt x="9600" y="6402"/>
                    <a:pt x="9525" y="6202"/>
                    <a:pt x="9475" y="6001"/>
                  </a:cubicBezTo>
                  <a:cubicBezTo>
                    <a:pt x="9224" y="4748"/>
                    <a:pt x="9951" y="3520"/>
                    <a:pt x="11179" y="3144"/>
                  </a:cubicBezTo>
                  <a:lnTo>
                    <a:pt x="11404" y="3069"/>
                  </a:lnTo>
                  <a:lnTo>
                    <a:pt x="11254" y="2894"/>
                  </a:lnTo>
                  <a:cubicBezTo>
                    <a:pt x="11054" y="2693"/>
                    <a:pt x="10928" y="2443"/>
                    <a:pt x="10878" y="2167"/>
                  </a:cubicBezTo>
                  <a:cubicBezTo>
                    <a:pt x="10703" y="1340"/>
                    <a:pt x="11254" y="513"/>
                    <a:pt x="12106" y="337"/>
                  </a:cubicBezTo>
                  <a:cubicBezTo>
                    <a:pt x="12210" y="315"/>
                    <a:pt x="12314" y="305"/>
                    <a:pt x="12418" y="305"/>
                  </a:cubicBezTo>
                  <a:close/>
                  <a:moveTo>
                    <a:pt x="12397" y="0"/>
                  </a:moveTo>
                  <a:cubicBezTo>
                    <a:pt x="12276" y="0"/>
                    <a:pt x="12153" y="12"/>
                    <a:pt x="12031" y="37"/>
                  </a:cubicBezTo>
                  <a:cubicBezTo>
                    <a:pt x="11028" y="237"/>
                    <a:pt x="10377" y="1240"/>
                    <a:pt x="10577" y="2242"/>
                  </a:cubicBezTo>
                  <a:cubicBezTo>
                    <a:pt x="10627" y="2493"/>
                    <a:pt x="10753" y="2718"/>
                    <a:pt x="10903" y="2919"/>
                  </a:cubicBezTo>
                  <a:cubicBezTo>
                    <a:pt x="9650" y="3420"/>
                    <a:pt x="8923" y="4723"/>
                    <a:pt x="9199" y="6052"/>
                  </a:cubicBezTo>
                  <a:cubicBezTo>
                    <a:pt x="9224" y="6202"/>
                    <a:pt x="9274" y="6352"/>
                    <a:pt x="9349" y="6528"/>
                  </a:cubicBezTo>
                  <a:cubicBezTo>
                    <a:pt x="8648" y="6528"/>
                    <a:pt x="7971" y="6628"/>
                    <a:pt x="7344" y="6753"/>
                  </a:cubicBezTo>
                  <a:cubicBezTo>
                    <a:pt x="6592" y="6904"/>
                    <a:pt x="1" y="8132"/>
                    <a:pt x="126" y="10112"/>
                  </a:cubicBezTo>
                  <a:cubicBezTo>
                    <a:pt x="151" y="10438"/>
                    <a:pt x="302" y="10663"/>
                    <a:pt x="552" y="10814"/>
                  </a:cubicBezTo>
                  <a:cubicBezTo>
                    <a:pt x="770" y="10943"/>
                    <a:pt x="1065" y="10997"/>
                    <a:pt x="1401" y="10997"/>
                  </a:cubicBezTo>
                  <a:cubicBezTo>
                    <a:pt x="2495" y="10997"/>
                    <a:pt x="4033" y="10432"/>
                    <a:pt x="4838" y="10087"/>
                  </a:cubicBezTo>
                  <a:lnTo>
                    <a:pt x="4838" y="10087"/>
                  </a:lnTo>
                  <a:cubicBezTo>
                    <a:pt x="4813" y="10187"/>
                    <a:pt x="4788" y="10262"/>
                    <a:pt x="4788" y="10362"/>
                  </a:cubicBezTo>
                  <a:cubicBezTo>
                    <a:pt x="4763" y="10638"/>
                    <a:pt x="4913" y="10914"/>
                    <a:pt x="5239" y="11164"/>
                  </a:cubicBezTo>
                  <a:cubicBezTo>
                    <a:pt x="5411" y="11302"/>
                    <a:pt x="5625" y="11359"/>
                    <a:pt x="5865" y="11359"/>
                  </a:cubicBezTo>
                  <a:cubicBezTo>
                    <a:pt x="6675" y="11359"/>
                    <a:pt x="7770" y="10701"/>
                    <a:pt x="8447" y="10237"/>
                  </a:cubicBezTo>
                  <a:lnTo>
                    <a:pt x="8447" y="10237"/>
                  </a:lnTo>
                  <a:cubicBezTo>
                    <a:pt x="8397" y="10413"/>
                    <a:pt x="8372" y="10588"/>
                    <a:pt x="8422" y="10763"/>
                  </a:cubicBezTo>
                  <a:cubicBezTo>
                    <a:pt x="8497" y="11039"/>
                    <a:pt x="8748" y="11240"/>
                    <a:pt x="9149" y="11365"/>
                  </a:cubicBezTo>
                  <a:cubicBezTo>
                    <a:pt x="9249" y="11390"/>
                    <a:pt x="9374" y="11415"/>
                    <a:pt x="9475" y="11415"/>
                  </a:cubicBezTo>
                  <a:cubicBezTo>
                    <a:pt x="10427" y="11415"/>
                    <a:pt x="11655" y="10488"/>
                    <a:pt x="12332" y="9911"/>
                  </a:cubicBezTo>
                  <a:lnTo>
                    <a:pt x="12332" y="9911"/>
                  </a:lnTo>
                  <a:cubicBezTo>
                    <a:pt x="12206" y="10362"/>
                    <a:pt x="12181" y="10889"/>
                    <a:pt x="12632" y="11189"/>
                  </a:cubicBezTo>
                  <a:cubicBezTo>
                    <a:pt x="12709" y="11237"/>
                    <a:pt x="12801" y="11259"/>
                    <a:pt x="12904" y="11259"/>
                  </a:cubicBezTo>
                  <a:cubicBezTo>
                    <a:pt x="13510" y="11259"/>
                    <a:pt x="14500" y="10503"/>
                    <a:pt x="15013" y="9711"/>
                  </a:cubicBezTo>
                  <a:cubicBezTo>
                    <a:pt x="15515" y="8909"/>
                    <a:pt x="15465" y="8232"/>
                    <a:pt x="14838" y="7856"/>
                  </a:cubicBezTo>
                  <a:cubicBezTo>
                    <a:pt x="14587" y="7681"/>
                    <a:pt x="14287" y="7530"/>
                    <a:pt x="13936" y="7380"/>
                  </a:cubicBezTo>
                  <a:cubicBezTo>
                    <a:pt x="14537" y="6728"/>
                    <a:pt x="14788" y="5826"/>
                    <a:pt x="14612" y="4949"/>
                  </a:cubicBezTo>
                  <a:cubicBezTo>
                    <a:pt x="14487" y="4297"/>
                    <a:pt x="14111" y="3721"/>
                    <a:pt x="13585" y="3295"/>
                  </a:cubicBezTo>
                  <a:cubicBezTo>
                    <a:pt x="14111" y="2869"/>
                    <a:pt x="14362" y="2192"/>
                    <a:pt x="14237" y="1490"/>
                  </a:cubicBezTo>
                  <a:cubicBezTo>
                    <a:pt x="14060" y="610"/>
                    <a:pt x="13266" y="0"/>
                    <a:pt x="12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72"/>
            <p:cNvSpPr/>
            <p:nvPr/>
          </p:nvSpPr>
          <p:spPr>
            <a:xfrm>
              <a:off x="3432442" y="1788499"/>
              <a:ext cx="81775" cy="35474"/>
            </a:xfrm>
            <a:custGeom>
              <a:avLst/>
              <a:gdLst/>
              <a:ahLst/>
              <a:cxnLst/>
              <a:rect l="l" t="t" r="r" b="b"/>
              <a:pathLst>
                <a:path w="2349" h="1019" extrusionOk="0">
                  <a:moveTo>
                    <a:pt x="1704" y="1"/>
                  </a:moveTo>
                  <a:cubicBezTo>
                    <a:pt x="1696" y="1"/>
                    <a:pt x="1687" y="1"/>
                    <a:pt x="1679" y="1"/>
                  </a:cubicBezTo>
                  <a:cubicBezTo>
                    <a:pt x="1278" y="1"/>
                    <a:pt x="877" y="152"/>
                    <a:pt x="476" y="152"/>
                  </a:cubicBezTo>
                  <a:cubicBezTo>
                    <a:pt x="50" y="152"/>
                    <a:pt x="0" y="703"/>
                    <a:pt x="376" y="854"/>
                  </a:cubicBezTo>
                  <a:cubicBezTo>
                    <a:pt x="643" y="952"/>
                    <a:pt x="949" y="1019"/>
                    <a:pt x="1251" y="1019"/>
                  </a:cubicBezTo>
                  <a:cubicBezTo>
                    <a:pt x="1487" y="1019"/>
                    <a:pt x="1721" y="978"/>
                    <a:pt x="1930" y="879"/>
                  </a:cubicBezTo>
                  <a:cubicBezTo>
                    <a:pt x="2348" y="657"/>
                    <a:pt x="2138" y="1"/>
                    <a:pt x="1704" y="1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72"/>
            <p:cNvSpPr/>
            <p:nvPr/>
          </p:nvSpPr>
          <p:spPr>
            <a:xfrm>
              <a:off x="3517944" y="1775444"/>
              <a:ext cx="42785" cy="33176"/>
            </a:xfrm>
            <a:custGeom>
              <a:avLst/>
              <a:gdLst/>
              <a:ahLst/>
              <a:cxnLst/>
              <a:rect l="l" t="t" r="r" b="b"/>
              <a:pathLst>
                <a:path w="1229" h="953" extrusionOk="0">
                  <a:moveTo>
                    <a:pt x="627" y="0"/>
                  </a:moveTo>
                  <a:cubicBezTo>
                    <a:pt x="0" y="0"/>
                    <a:pt x="0" y="953"/>
                    <a:pt x="627" y="953"/>
                  </a:cubicBezTo>
                  <a:cubicBezTo>
                    <a:pt x="1228" y="953"/>
                    <a:pt x="1228" y="0"/>
                    <a:pt x="627" y="0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72"/>
            <p:cNvSpPr/>
            <p:nvPr/>
          </p:nvSpPr>
          <p:spPr>
            <a:xfrm>
              <a:off x="3590357" y="1805975"/>
              <a:ext cx="75056" cy="33211"/>
            </a:xfrm>
            <a:custGeom>
              <a:avLst/>
              <a:gdLst/>
              <a:ahLst/>
              <a:cxnLst/>
              <a:rect l="l" t="t" r="r" b="b"/>
              <a:pathLst>
                <a:path w="2156" h="954" extrusionOk="0">
                  <a:moveTo>
                    <a:pt x="1905" y="1"/>
                  </a:moveTo>
                  <a:cubicBezTo>
                    <a:pt x="1805" y="1"/>
                    <a:pt x="1730" y="26"/>
                    <a:pt x="1655" y="51"/>
                  </a:cubicBezTo>
                  <a:cubicBezTo>
                    <a:pt x="1579" y="76"/>
                    <a:pt x="1504" y="126"/>
                    <a:pt x="1429" y="151"/>
                  </a:cubicBezTo>
                  <a:cubicBezTo>
                    <a:pt x="1304" y="201"/>
                    <a:pt x="1203" y="251"/>
                    <a:pt x="1078" y="301"/>
                  </a:cubicBezTo>
                  <a:cubicBezTo>
                    <a:pt x="928" y="352"/>
                    <a:pt x="802" y="402"/>
                    <a:pt x="652" y="427"/>
                  </a:cubicBezTo>
                  <a:cubicBezTo>
                    <a:pt x="602" y="452"/>
                    <a:pt x="527" y="452"/>
                    <a:pt x="452" y="477"/>
                  </a:cubicBezTo>
                  <a:cubicBezTo>
                    <a:pt x="376" y="502"/>
                    <a:pt x="326" y="527"/>
                    <a:pt x="251" y="552"/>
                  </a:cubicBezTo>
                  <a:cubicBezTo>
                    <a:pt x="0" y="602"/>
                    <a:pt x="76" y="953"/>
                    <a:pt x="301" y="953"/>
                  </a:cubicBezTo>
                  <a:lnTo>
                    <a:pt x="527" y="953"/>
                  </a:lnTo>
                  <a:cubicBezTo>
                    <a:pt x="602" y="953"/>
                    <a:pt x="702" y="928"/>
                    <a:pt x="777" y="928"/>
                  </a:cubicBezTo>
                  <a:cubicBezTo>
                    <a:pt x="928" y="903"/>
                    <a:pt x="1078" y="853"/>
                    <a:pt x="1228" y="803"/>
                  </a:cubicBezTo>
                  <a:cubicBezTo>
                    <a:pt x="1379" y="753"/>
                    <a:pt x="1529" y="702"/>
                    <a:pt x="1680" y="627"/>
                  </a:cubicBezTo>
                  <a:cubicBezTo>
                    <a:pt x="1755" y="602"/>
                    <a:pt x="1830" y="577"/>
                    <a:pt x="1880" y="527"/>
                  </a:cubicBezTo>
                  <a:cubicBezTo>
                    <a:pt x="1980" y="477"/>
                    <a:pt x="2030" y="402"/>
                    <a:pt x="2081" y="326"/>
                  </a:cubicBezTo>
                  <a:cubicBezTo>
                    <a:pt x="2156" y="201"/>
                    <a:pt x="2056" y="1"/>
                    <a:pt x="1905" y="1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72"/>
            <p:cNvSpPr/>
            <p:nvPr/>
          </p:nvSpPr>
          <p:spPr>
            <a:xfrm>
              <a:off x="3770100" y="1492965"/>
              <a:ext cx="54133" cy="63568"/>
            </a:xfrm>
            <a:custGeom>
              <a:avLst/>
              <a:gdLst/>
              <a:ahLst/>
              <a:cxnLst/>
              <a:rect l="l" t="t" r="r" b="b"/>
              <a:pathLst>
                <a:path w="1555" h="1826" extrusionOk="0">
                  <a:moveTo>
                    <a:pt x="895" y="0"/>
                  </a:moveTo>
                  <a:cubicBezTo>
                    <a:pt x="840" y="0"/>
                    <a:pt x="784" y="7"/>
                    <a:pt x="727" y="19"/>
                  </a:cubicBezTo>
                  <a:cubicBezTo>
                    <a:pt x="251" y="144"/>
                    <a:pt x="0" y="771"/>
                    <a:pt x="0" y="1222"/>
                  </a:cubicBezTo>
                  <a:cubicBezTo>
                    <a:pt x="0" y="1535"/>
                    <a:pt x="255" y="1825"/>
                    <a:pt x="564" y="1825"/>
                  </a:cubicBezTo>
                  <a:cubicBezTo>
                    <a:pt x="576" y="1825"/>
                    <a:pt x="589" y="1825"/>
                    <a:pt x="602" y="1824"/>
                  </a:cubicBezTo>
                  <a:cubicBezTo>
                    <a:pt x="953" y="1824"/>
                    <a:pt x="1178" y="1573"/>
                    <a:pt x="1203" y="1222"/>
                  </a:cubicBezTo>
                  <a:cubicBezTo>
                    <a:pt x="1203" y="1242"/>
                    <a:pt x="1203" y="1263"/>
                    <a:pt x="1203" y="1272"/>
                  </a:cubicBezTo>
                  <a:cubicBezTo>
                    <a:pt x="1203" y="1247"/>
                    <a:pt x="1203" y="1222"/>
                    <a:pt x="1228" y="1197"/>
                  </a:cubicBezTo>
                  <a:cubicBezTo>
                    <a:pt x="1228" y="1185"/>
                    <a:pt x="1228" y="1176"/>
                    <a:pt x="1227" y="1170"/>
                  </a:cubicBezTo>
                  <a:lnTo>
                    <a:pt x="1227" y="1170"/>
                  </a:lnTo>
                  <a:cubicBezTo>
                    <a:pt x="1235" y="1157"/>
                    <a:pt x="1244" y="1147"/>
                    <a:pt x="1253" y="1147"/>
                  </a:cubicBezTo>
                  <a:cubicBezTo>
                    <a:pt x="1253" y="1138"/>
                    <a:pt x="1260" y="1122"/>
                    <a:pt x="1266" y="1109"/>
                  </a:cubicBezTo>
                  <a:lnTo>
                    <a:pt x="1266" y="1109"/>
                  </a:lnTo>
                  <a:cubicBezTo>
                    <a:pt x="1382" y="990"/>
                    <a:pt x="1431" y="892"/>
                    <a:pt x="1479" y="771"/>
                  </a:cubicBezTo>
                  <a:cubicBezTo>
                    <a:pt x="1554" y="571"/>
                    <a:pt x="1454" y="320"/>
                    <a:pt x="1329" y="170"/>
                  </a:cubicBezTo>
                  <a:cubicBezTo>
                    <a:pt x="1216" y="57"/>
                    <a:pt x="1061" y="0"/>
                    <a:pt x="895" y="0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72"/>
            <p:cNvSpPr/>
            <p:nvPr/>
          </p:nvSpPr>
          <p:spPr>
            <a:xfrm>
              <a:off x="3705520" y="1589887"/>
              <a:ext cx="130060" cy="133227"/>
            </a:xfrm>
            <a:custGeom>
              <a:avLst/>
              <a:gdLst/>
              <a:ahLst/>
              <a:cxnLst/>
              <a:rect l="l" t="t" r="r" b="b"/>
              <a:pathLst>
                <a:path w="3736" h="3827" extrusionOk="0">
                  <a:moveTo>
                    <a:pt x="1881" y="0"/>
                  </a:moveTo>
                  <a:cubicBezTo>
                    <a:pt x="1761" y="0"/>
                    <a:pt x="1634" y="36"/>
                    <a:pt x="1504" y="117"/>
                  </a:cubicBezTo>
                  <a:cubicBezTo>
                    <a:pt x="1" y="1045"/>
                    <a:pt x="728" y="3827"/>
                    <a:pt x="2532" y="3827"/>
                  </a:cubicBezTo>
                  <a:cubicBezTo>
                    <a:pt x="3384" y="3802"/>
                    <a:pt x="3735" y="2624"/>
                    <a:pt x="2983" y="2173"/>
                  </a:cubicBezTo>
                  <a:cubicBezTo>
                    <a:pt x="2682" y="2022"/>
                    <a:pt x="2607" y="2097"/>
                    <a:pt x="2532" y="1797"/>
                  </a:cubicBezTo>
                  <a:cubicBezTo>
                    <a:pt x="2482" y="1596"/>
                    <a:pt x="2432" y="1345"/>
                    <a:pt x="2532" y="1145"/>
                  </a:cubicBezTo>
                  <a:cubicBezTo>
                    <a:pt x="2755" y="638"/>
                    <a:pt x="2388" y="0"/>
                    <a:pt x="1881" y="0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72"/>
            <p:cNvSpPr/>
            <p:nvPr/>
          </p:nvSpPr>
          <p:spPr>
            <a:xfrm>
              <a:off x="3828552" y="1675111"/>
              <a:ext cx="42785" cy="33176"/>
            </a:xfrm>
            <a:custGeom>
              <a:avLst/>
              <a:gdLst/>
              <a:ahLst/>
              <a:cxnLst/>
              <a:rect l="l" t="t" r="r" b="b"/>
              <a:pathLst>
                <a:path w="1229" h="953" extrusionOk="0">
                  <a:moveTo>
                    <a:pt x="602" y="0"/>
                  </a:moveTo>
                  <a:cubicBezTo>
                    <a:pt x="1" y="0"/>
                    <a:pt x="1" y="953"/>
                    <a:pt x="602" y="953"/>
                  </a:cubicBezTo>
                  <a:cubicBezTo>
                    <a:pt x="1229" y="953"/>
                    <a:pt x="1229" y="0"/>
                    <a:pt x="602" y="0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7" name="Google Shape;3887;p72"/>
          <p:cNvGrpSpPr/>
          <p:nvPr/>
        </p:nvGrpSpPr>
        <p:grpSpPr>
          <a:xfrm>
            <a:off x="5089031" y="1648150"/>
            <a:ext cx="790793" cy="861349"/>
            <a:chOff x="5229381" y="1789600"/>
            <a:chExt cx="790793" cy="861349"/>
          </a:xfrm>
        </p:grpSpPr>
        <p:sp>
          <p:nvSpPr>
            <p:cNvPr id="3888" name="Google Shape;3888;p72"/>
            <p:cNvSpPr/>
            <p:nvPr/>
          </p:nvSpPr>
          <p:spPr>
            <a:xfrm>
              <a:off x="5234865" y="2001278"/>
              <a:ext cx="779825" cy="644187"/>
            </a:xfrm>
            <a:custGeom>
              <a:avLst/>
              <a:gdLst/>
              <a:ahLst/>
              <a:cxnLst/>
              <a:rect l="l" t="t" r="r" b="b"/>
              <a:pathLst>
                <a:path w="21330" h="17620" extrusionOk="0">
                  <a:moveTo>
                    <a:pt x="10653" y="0"/>
                  </a:moveTo>
                  <a:cubicBezTo>
                    <a:pt x="4788" y="0"/>
                    <a:pt x="1" y="3960"/>
                    <a:pt x="1" y="8822"/>
                  </a:cubicBezTo>
                  <a:cubicBezTo>
                    <a:pt x="1" y="13684"/>
                    <a:pt x="4788" y="17619"/>
                    <a:pt x="10653" y="17619"/>
                  </a:cubicBezTo>
                  <a:cubicBezTo>
                    <a:pt x="16542" y="17619"/>
                    <a:pt x="21329" y="13684"/>
                    <a:pt x="21329" y="8822"/>
                  </a:cubicBezTo>
                  <a:cubicBezTo>
                    <a:pt x="21329" y="3960"/>
                    <a:pt x="16542" y="0"/>
                    <a:pt x="106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72"/>
            <p:cNvSpPr/>
            <p:nvPr/>
          </p:nvSpPr>
          <p:spPr>
            <a:xfrm>
              <a:off x="5229381" y="1995757"/>
              <a:ext cx="790793" cy="655192"/>
            </a:xfrm>
            <a:custGeom>
              <a:avLst/>
              <a:gdLst/>
              <a:ahLst/>
              <a:cxnLst/>
              <a:rect l="l" t="t" r="r" b="b"/>
              <a:pathLst>
                <a:path w="21630" h="17921" extrusionOk="0">
                  <a:moveTo>
                    <a:pt x="10803" y="301"/>
                  </a:moveTo>
                  <a:cubicBezTo>
                    <a:pt x="16617" y="301"/>
                    <a:pt x="21329" y="4186"/>
                    <a:pt x="21329" y="8973"/>
                  </a:cubicBezTo>
                  <a:cubicBezTo>
                    <a:pt x="21329" y="13735"/>
                    <a:pt x="16617" y="17620"/>
                    <a:pt x="10803" y="17620"/>
                  </a:cubicBezTo>
                  <a:cubicBezTo>
                    <a:pt x="5013" y="17620"/>
                    <a:pt x="301" y="13735"/>
                    <a:pt x="301" y="8973"/>
                  </a:cubicBezTo>
                  <a:cubicBezTo>
                    <a:pt x="301" y="4186"/>
                    <a:pt x="5013" y="301"/>
                    <a:pt x="10803" y="301"/>
                  </a:cubicBezTo>
                  <a:close/>
                  <a:moveTo>
                    <a:pt x="10803" y="1"/>
                  </a:moveTo>
                  <a:cubicBezTo>
                    <a:pt x="4863" y="1"/>
                    <a:pt x="1" y="4036"/>
                    <a:pt x="1" y="8973"/>
                  </a:cubicBezTo>
                  <a:cubicBezTo>
                    <a:pt x="1" y="13911"/>
                    <a:pt x="4863" y="17921"/>
                    <a:pt x="10803" y="17921"/>
                  </a:cubicBezTo>
                  <a:cubicBezTo>
                    <a:pt x="16768" y="17921"/>
                    <a:pt x="21630" y="13911"/>
                    <a:pt x="21630" y="8973"/>
                  </a:cubicBezTo>
                  <a:cubicBezTo>
                    <a:pt x="21630" y="4036"/>
                    <a:pt x="16768" y="1"/>
                    <a:pt x="10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72"/>
            <p:cNvSpPr/>
            <p:nvPr/>
          </p:nvSpPr>
          <p:spPr>
            <a:xfrm>
              <a:off x="5243383" y="2207654"/>
              <a:ext cx="380370" cy="392033"/>
            </a:xfrm>
            <a:custGeom>
              <a:avLst/>
              <a:gdLst/>
              <a:ahLst/>
              <a:cxnLst/>
              <a:rect l="l" t="t" r="r" b="b"/>
              <a:pathLst>
                <a:path w="10404" h="10723" extrusionOk="0">
                  <a:moveTo>
                    <a:pt x="2467" y="0"/>
                  </a:moveTo>
                  <a:cubicBezTo>
                    <a:pt x="1173" y="0"/>
                    <a:pt x="1" y="3775"/>
                    <a:pt x="1422" y="6786"/>
                  </a:cubicBezTo>
                  <a:cubicBezTo>
                    <a:pt x="2926" y="9944"/>
                    <a:pt x="6259" y="10671"/>
                    <a:pt x="7913" y="10721"/>
                  </a:cubicBezTo>
                  <a:cubicBezTo>
                    <a:pt x="7940" y="10722"/>
                    <a:pt x="7967" y="10723"/>
                    <a:pt x="7994" y="10723"/>
                  </a:cubicBezTo>
                  <a:cubicBezTo>
                    <a:pt x="9595" y="10723"/>
                    <a:pt x="10403" y="8529"/>
                    <a:pt x="7913" y="7839"/>
                  </a:cubicBezTo>
                  <a:cubicBezTo>
                    <a:pt x="7913" y="7839"/>
                    <a:pt x="5106" y="6912"/>
                    <a:pt x="4329" y="4255"/>
                  </a:cubicBezTo>
                  <a:cubicBezTo>
                    <a:pt x="3578" y="1623"/>
                    <a:pt x="3979" y="345"/>
                    <a:pt x="2625" y="19"/>
                  </a:cubicBezTo>
                  <a:cubicBezTo>
                    <a:pt x="2572" y="7"/>
                    <a:pt x="2520" y="0"/>
                    <a:pt x="2467" y="0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72"/>
            <p:cNvSpPr/>
            <p:nvPr/>
          </p:nvSpPr>
          <p:spPr>
            <a:xfrm>
              <a:off x="5302207" y="2130770"/>
              <a:ext cx="111398" cy="66868"/>
            </a:xfrm>
            <a:custGeom>
              <a:avLst/>
              <a:gdLst/>
              <a:ahLst/>
              <a:cxnLst/>
              <a:rect l="l" t="t" r="r" b="b"/>
              <a:pathLst>
                <a:path w="3047" h="1829" extrusionOk="0">
                  <a:moveTo>
                    <a:pt x="1645" y="0"/>
                  </a:moveTo>
                  <a:cubicBezTo>
                    <a:pt x="911" y="0"/>
                    <a:pt x="0" y="482"/>
                    <a:pt x="540" y="1521"/>
                  </a:cubicBezTo>
                  <a:cubicBezTo>
                    <a:pt x="540" y="1521"/>
                    <a:pt x="866" y="1829"/>
                    <a:pt x="1595" y="1829"/>
                  </a:cubicBezTo>
                  <a:cubicBezTo>
                    <a:pt x="1723" y="1829"/>
                    <a:pt x="1865" y="1819"/>
                    <a:pt x="2019" y="1796"/>
                  </a:cubicBezTo>
                  <a:cubicBezTo>
                    <a:pt x="3046" y="1646"/>
                    <a:pt x="2796" y="393"/>
                    <a:pt x="2144" y="92"/>
                  </a:cubicBezTo>
                  <a:cubicBezTo>
                    <a:pt x="2007" y="31"/>
                    <a:pt x="1832" y="0"/>
                    <a:pt x="1645" y="0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72"/>
            <p:cNvSpPr/>
            <p:nvPr/>
          </p:nvSpPr>
          <p:spPr>
            <a:xfrm>
              <a:off x="5387901" y="2027710"/>
              <a:ext cx="191538" cy="89024"/>
            </a:xfrm>
            <a:custGeom>
              <a:avLst/>
              <a:gdLst/>
              <a:ahLst/>
              <a:cxnLst/>
              <a:rect l="l" t="t" r="r" b="b"/>
              <a:pathLst>
                <a:path w="5239" h="2435" extrusionOk="0">
                  <a:moveTo>
                    <a:pt x="4171" y="1"/>
                  </a:moveTo>
                  <a:cubicBezTo>
                    <a:pt x="3768" y="1"/>
                    <a:pt x="3340" y="142"/>
                    <a:pt x="2983" y="255"/>
                  </a:cubicBezTo>
                  <a:cubicBezTo>
                    <a:pt x="2507" y="380"/>
                    <a:pt x="2031" y="530"/>
                    <a:pt x="1554" y="706"/>
                  </a:cubicBezTo>
                  <a:cubicBezTo>
                    <a:pt x="1304" y="806"/>
                    <a:pt x="1053" y="906"/>
                    <a:pt x="828" y="1006"/>
                  </a:cubicBezTo>
                  <a:cubicBezTo>
                    <a:pt x="552" y="1132"/>
                    <a:pt x="276" y="1232"/>
                    <a:pt x="126" y="1508"/>
                  </a:cubicBezTo>
                  <a:cubicBezTo>
                    <a:pt x="76" y="1583"/>
                    <a:pt x="51" y="1683"/>
                    <a:pt x="51" y="1783"/>
                  </a:cubicBezTo>
                  <a:cubicBezTo>
                    <a:pt x="26" y="1859"/>
                    <a:pt x="0" y="1934"/>
                    <a:pt x="0" y="2009"/>
                  </a:cubicBezTo>
                  <a:cubicBezTo>
                    <a:pt x="26" y="2184"/>
                    <a:pt x="151" y="2260"/>
                    <a:pt x="326" y="2285"/>
                  </a:cubicBezTo>
                  <a:cubicBezTo>
                    <a:pt x="452" y="2285"/>
                    <a:pt x="552" y="2335"/>
                    <a:pt x="677" y="2360"/>
                  </a:cubicBezTo>
                  <a:cubicBezTo>
                    <a:pt x="802" y="2360"/>
                    <a:pt x="928" y="2385"/>
                    <a:pt x="1053" y="2385"/>
                  </a:cubicBezTo>
                  <a:cubicBezTo>
                    <a:pt x="1304" y="2410"/>
                    <a:pt x="1579" y="2410"/>
                    <a:pt x="1830" y="2435"/>
                  </a:cubicBezTo>
                  <a:cubicBezTo>
                    <a:pt x="2356" y="2435"/>
                    <a:pt x="2908" y="2410"/>
                    <a:pt x="3384" y="2260"/>
                  </a:cubicBezTo>
                  <a:cubicBezTo>
                    <a:pt x="3860" y="2084"/>
                    <a:pt x="4311" y="1833"/>
                    <a:pt x="4712" y="1558"/>
                  </a:cubicBezTo>
                  <a:cubicBezTo>
                    <a:pt x="4988" y="1382"/>
                    <a:pt x="5239" y="1157"/>
                    <a:pt x="5239" y="806"/>
                  </a:cubicBezTo>
                  <a:cubicBezTo>
                    <a:pt x="5239" y="405"/>
                    <a:pt x="4913" y="154"/>
                    <a:pt x="4562" y="54"/>
                  </a:cubicBezTo>
                  <a:cubicBezTo>
                    <a:pt x="4437" y="16"/>
                    <a:pt x="4305" y="1"/>
                    <a:pt x="4171" y="1"/>
                  </a:cubicBezTo>
                  <a:close/>
                </a:path>
              </a:pathLst>
            </a:custGeom>
            <a:solidFill>
              <a:srgbClr val="44C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72"/>
            <p:cNvSpPr/>
            <p:nvPr/>
          </p:nvSpPr>
          <p:spPr>
            <a:xfrm>
              <a:off x="5334744" y="1794170"/>
              <a:ext cx="604812" cy="339423"/>
            </a:xfrm>
            <a:custGeom>
              <a:avLst/>
              <a:gdLst/>
              <a:ahLst/>
              <a:cxnLst/>
              <a:rect l="l" t="t" r="r" b="b"/>
              <a:pathLst>
                <a:path w="16543" h="9284" extrusionOk="0">
                  <a:moveTo>
                    <a:pt x="7921" y="1"/>
                  </a:moveTo>
                  <a:cubicBezTo>
                    <a:pt x="6292" y="1"/>
                    <a:pt x="4963" y="1354"/>
                    <a:pt x="4963" y="2983"/>
                  </a:cubicBezTo>
                  <a:cubicBezTo>
                    <a:pt x="4963" y="4211"/>
                    <a:pt x="5690" y="5264"/>
                    <a:pt x="6743" y="5715"/>
                  </a:cubicBezTo>
                  <a:cubicBezTo>
                    <a:pt x="4061" y="5966"/>
                    <a:pt x="1705" y="7044"/>
                    <a:pt x="1" y="8597"/>
                  </a:cubicBezTo>
                  <a:cubicBezTo>
                    <a:pt x="1192" y="8899"/>
                    <a:pt x="2214" y="9024"/>
                    <a:pt x="3090" y="9024"/>
                  </a:cubicBezTo>
                  <a:cubicBezTo>
                    <a:pt x="7097" y="9024"/>
                    <a:pt x="8048" y="6398"/>
                    <a:pt x="8171" y="5966"/>
                  </a:cubicBezTo>
                  <a:lnTo>
                    <a:pt x="8221" y="5966"/>
                  </a:lnTo>
                  <a:cubicBezTo>
                    <a:pt x="9240" y="8789"/>
                    <a:pt x="13399" y="9283"/>
                    <a:pt x="15944" y="9283"/>
                  </a:cubicBezTo>
                  <a:cubicBezTo>
                    <a:pt x="16156" y="9283"/>
                    <a:pt x="16356" y="9280"/>
                    <a:pt x="16542" y="9274"/>
                  </a:cubicBezTo>
                  <a:cubicBezTo>
                    <a:pt x="14813" y="7344"/>
                    <a:pt x="12156" y="6016"/>
                    <a:pt x="9124" y="5715"/>
                  </a:cubicBezTo>
                  <a:cubicBezTo>
                    <a:pt x="10176" y="5264"/>
                    <a:pt x="10903" y="4211"/>
                    <a:pt x="10903" y="2983"/>
                  </a:cubicBezTo>
                  <a:cubicBezTo>
                    <a:pt x="10903" y="1354"/>
                    <a:pt x="9575" y="1"/>
                    <a:pt x="79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72"/>
            <p:cNvSpPr/>
            <p:nvPr/>
          </p:nvSpPr>
          <p:spPr>
            <a:xfrm>
              <a:off x="5323776" y="1789600"/>
              <a:ext cx="626748" cy="349148"/>
            </a:xfrm>
            <a:custGeom>
              <a:avLst/>
              <a:gdLst/>
              <a:ahLst/>
              <a:cxnLst/>
              <a:rect l="l" t="t" r="r" b="b"/>
              <a:pathLst>
                <a:path w="17143" h="9550" extrusionOk="0">
                  <a:moveTo>
                    <a:pt x="8221" y="276"/>
                  </a:moveTo>
                  <a:cubicBezTo>
                    <a:pt x="9800" y="276"/>
                    <a:pt x="11078" y="1554"/>
                    <a:pt x="11078" y="3108"/>
                  </a:cubicBezTo>
                  <a:cubicBezTo>
                    <a:pt x="11078" y="4236"/>
                    <a:pt x="10401" y="5264"/>
                    <a:pt x="9374" y="5715"/>
                  </a:cubicBezTo>
                  <a:lnTo>
                    <a:pt x="8847" y="5940"/>
                  </a:lnTo>
                  <a:lnTo>
                    <a:pt x="9399" y="5991"/>
                  </a:lnTo>
                  <a:cubicBezTo>
                    <a:pt x="12206" y="6241"/>
                    <a:pt x="14762" y="7444"/>
                    <a:pt x="16491" y="9249"/>
                  </a:cubicBezTo>
                  <a:cubicBezTo>
                    <a:pt x="16419" y="9250"/>
                    <a:pt x="16345" y="9250"/>
                    <a:pt x="16268" y="9250"/>
                  </a:cubicBezTo>
                  <a:cubicBezTo>
                    <a:pt x="13971" y="9250"/>
                    <a:pt x="9690" y="8854"/>
                    <a:pt x="8647" y="6041"/>
                  </a:cubicBezTo>
                  <a:lnTo>
                    <a:pt x="8572" y="5940"/>
                  </a:lnTo>
                  <a:lnTo>
                    <a:pt x="8371" y="5940"/>
                  </a:lnTo>
                  <a:lnTo>
                    <a:pt x="8346" y="6041"/>
                  </a:lnTo>
                  <a:cubicBezTo>
                    <a:pt x="8221" y="6396"/>
                    <a:pt x="7312" y="8997"/>
                    <a:pt x="3355" y="8997"/>
                  </a:cubicBezTo>
                  <a:cubicBezTo>
                    <a:pt x="2565" y="8997"/>
                    <a:pt x="1653" y="8893"/>
                    <a:pt x="602" y="8647"/>
                  </a:cubicBezTo>
                  <a:cubicBezTo>
                    <a:pt x="2306" y="7169"/>
                    <a:pt x="4587" y="6216"/>
                    <a:pt x="7043" y="5991"/>
                  </a:cubicBezTo>
                  <a:lnTo>
                    <a:pt x="7619" y="5940"/>
                  </a:lnTo>
                  <a:lnTo>
                    <a:pt x="7093" y="5715"/>
                  </a:lnTo>
                  <a:cubicBezTo>
                    <a:pt x="6065" y="5264"/>
                    <a:pt x="5389" y="4236"/>
                    <a:pt x="5389" y="3108"/>
                  </a:cubicBezTo>
                  <a:cubicBezTo>
                    <a:pt x="5389" y="1554"/>
                    <a:pt x="6667" y="276"/>
                    <a:pt x="8221" y="276"/>
                  </a:cubicBezTo>
                  <a:close/>
                  <a:moveTo>
                    <a:pt x="8221" y="1"/>
                  </a:moveTo>
                  <a:cubicBezTo>
                    <a:pt x="6516" y="1"/>
                    <a:pt x="5113" y="1404"/>
                    <a:pt x="5113" y="3108"/>
                  </a:cubicBezTo>
                  <a:cubicBezTo>
                    <a:pt x="5113" y="4186"/>
                    <a:pt x="5664" y="5189"/>
                    <a:pt x="6541" y="5765"/>
                  </a:cubicBezTo>
                  <a:cubicBezTo>
                    <a:pt x="4110" y="6066"/>
                    <a:pt x="1855" y="7068"/>
                    <a:pt x="201" y="8622"/>
                  </a:cubicBezTo>
                  <a:lnTo>
                    <a:pt x="0" y="8798"/>
                  </a:lnTo>
                  <a:lnTo>
                    <a:pt x="251" y="8873"/>
                  </a:lnTo>
                  <a:cubicBezTo>
                    <a:pt x="1440" y="9171"/>
                    <a:pt x="2466" y="9296"/>
                    <a:pt x="3348" y="9296"/>
                  </a:cubicBezTo>
                  <a:cubicBezTo>
                    <a:pt x="6912" y="9296"/>
                    <a:pt x="8155" y="7265"/>
                    <a:pt x="8496" y="6442"/>
                  </a:cubicBezTo>
                  <a:cubicBezTo>
                    <a:pt x="9775" y="9174"/>
                    <a:pt x="14035" y="9549"/>
                    <a:pt x="16316" y="9549"/>
                  </a:cubicBezTo>
                  <a:lnTo>
                    <a:pt x="17143" y="9549"/>
                  </a:lnTo>
                  <a:lnTo>
                    <a:pt x="16943" y="9299"/>
                  </a:lnTo>
                  <a:cubicBezTo>
                    <a:pt x="15263" y="7394"/>
                    <a:pt x="12707" y="6116"/>
                    <a:pt x="9900" y="5765"/>
                  </a:cubicBezTo>
                  <a:cubicBezTo>
                    <a:pt x="10802" y="5189"/>
                    <a:pt x="11354" y="4211"/>
                    <a:pt x="11354" y="3108"/>
                  </a:cubicBezTo>
                  <a:cubicBezTo>
                    <a:pt x="11354" y="1404"/>
                    <a:pt x="9950" y="1"/>
                    <a:pt x="8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72"/>
            <p:cNvSpPr/>
            <p:nvPr/>
          </p:nvSpPr>
          <p:spPr>
            <a:xfrm>
              <a:off x="5543680" y="1832996"/>
              <a:ext cx="51330" cy="54474"/>
            </a:xfrm>
            <a:custGeom>
              <a:avLst/>
              <a:gdLst/>
              <a:ahLst/>
              <a:cxnLst/>
              <a:rect l="l" t="t" r="r" b="b"/>
              <a:pathLst>
                <a:path w="1404" h="1490" extrusionOk="0">
                  <a:moveTo>
                    <a:pt x="835" y="1"/>
                  </a:moveTo>
                  <a:cubicBezTo>
                    <a:pt x="734" y="1"/>
                    <a:pt x="632" y="26"/>
                    <a:pt x="552" y="67"/>
                  </a:cubicBezTo>
                  <a:cubicBezTo>
                    <a:pt x="426" y="142"/>
                    <a:pt x="326" y="267"/>
                    <a:pt x="251" y="367"/>
                  </a:cubicBezTo>
                  <a:cubicBezTo>
                    <a:pt x="151" y="518"/>
                    <a:pt x="75" y="693"/>
                    <a:pt x="50" y="869"/>
                  </a:cubicBezTo>
                  <a:cubicBezTo>
                    <a:pt x="0" y="1119"/>
                    <a:pt x="125" y="1420"/>
                    <a:pt x="401" y="1470"/>
                  </a:cubicBezTo>
                  <a:cubicBezTo>
                    <a:pt x="445" y="1483"/>
                    <a:pt x="490" y="1490"/>
                    <a:pt x="536" y="1490"/>
                  </a:cubicBezTo>
                  <a:cubicBezTo>
                    <a:pt x="756" y="1490"/>
                    <a:pt x="986" y="1347"/>
                    <a:pt x="1028" y="1119"/>
                  </a:cubicBezTo>
                  <a:cubicBezTo>
                    <a:pt x="1028" y="1094"/>
                    <a:pt x="1028" y="1044"/>
                    <a:pt x="1053" y="1019"/>
                  </a:cubicBezTo>
                  <a:cubicBezTo>
                    <a:pt x="1055" y="1006"/>
                    <a:pt x="1057" y="996"/>
                    <a:pt x="1058" y="989"/>
                  </a:cubicBezTo>
                  <a:lnTo>
                    <a:pt x="1058" y="989"/>
                  </a:lnTo>
                  <a:cubicBezTo>
                    <a:pt x="1081" y="966"/>
                    <a:pt x="1103" y="942"/>
                    <a:pt x="1103" y="919"/>
                  </a:cubicBezTo>
                  <a:cubicBezTo>
                    <a:pt x="1328" y="668"/>
                    <a:pt x="1404" y="267"/>
                    <a:pt x="1078" y="67"/>
                  </a:cubicBezTo>
                  <a:cubicBezTo>
                    <a:pt x="1008" y="20"/>
                    <a:pt x="922" y="1"/>
                    <a:pt x="835" y="1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72"/>
            <p:cNvSpPr/>
            <p:nvPr/>
          </p:nvSpPr>
          <p:spPr>
            <a:xfrm>
              <a:off x="5537465" y="1911306"/>
              <a:ext cx="102441" cy="67124"/>
            </a:xfrm>
            <a:custGeom>
              <a:avLst/>
              <a:gdLst/>
              <a:ahLst/>
              <a:cxnLst/>
              <a:rect l="l" t="t" r="r" b="b"/>
              <a:pathLst>
                <a:path w="2802" h="1836" extrusionOk="0">
                  <a:moveTo>
                    <a:pt x="645" y="1"/>
                  </a:moveTo>
                  <a:cubicBezTo>
                    <a:pt x="510" y="1"/>
                    <a:pt x="378" y="87"/>
                    <a:pt x="321" y="230"/>
                  </a:cubicBezTo>
                  <a:cubicBezTo>
                    <a:pt x="0" y="1042"/>
                    <a:pt x="953" y="1835"/>
                    <a:pt x="1770" y="1835"/>
                  </a:cubicBezTo>
                  <a:cubicBezTo>
                    <a:pt x="1911" y="1835"/>
                    <a:pt x="2049" y="1811"/>
                    <a:pt x="2175" y="1759"/>
                  </a:cubicBezTo>
                  <a:cubicBezTo>
                    <a:pt x="2802" y="1509"/>
                    <a:pt x="2701" y="682"/>
                    <a:pt x="2025" y="606"/>
                  </a:cubicBezTo>
                  <a:cubicBezTo>
                    <a:pt x="1983" y="602"/>
                    <a:pt x="1944" y="601"/>
                    <a:pt x="1907" y="601"/>
                  </a:cubicBezTo>
                  <a:cubicBezTo>
                    <a:pt x="1833" y="601"/>
                    <a:pt x="1767" y="606"/>
                    <a:pt x="1702" y="606"/>
                  </a:cubicBezTo>
                  <a:cubicBezTo>
                    <a:pt x="1605" y="606"/>
                    <a:pt x="1511" y="594"/>
                    <a:pt x="1398" y="531"/>
                  </a:cubicBezTo>
                  <a:cubicBezTo>
                    <a:pt x="1248" y="431"/>
                    <a:pt x="997" y="281"/>
                    <a:pt x="922" y="155"/>
                  </a:cubicBezTo>
                  <a:cubicBezTo>
                    <a:pt x="847" y="48"/>
                    <a:pt x="745" y="1"/>
                    <a:pt x="645" y="1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72"/>
            <p:cNvSpPr/>
            <p:nvPr/>
          </p:nvSpPr>
          <p:spPr>
            <a:xfrm>
              <a:off x="5338437" y="2217964"/>
              <a:ext cx="146642" cy="122732"/>
            </a:xfrm>
            <a:custGeom>
              <a:avLst/>
              <a:gdLst/>
              <a:ahLst/>
              <a:cxnLst/>
              <a:rect l="l" t="t" r="r" b="b"/>
              <a:pathLst>
                <a:path w="4011" h="3357" extrusionOk="0">
                  <a:moveTo>
                    <a:pt x="201" y="0"/>
                  </a:moveTo>
                  <a:cubicBezTo>
                    <a:pt x="100" y="0"/>
                    <a:pt x="0" y="63"/>
                    <a:pt x="0" y="188"/>
                  </a:cubicBezTo>
                  <a:cubicBezTo>
                    <a:pt x="25" y="965"/>
                    <a:pt x="276" y="1843"/>
                    <a:pt x="852" y="2394"/>
                  </a:cubicBezTo>
                  <a:cubicBezTo>
                    <a:pt x="852" y="2419"/>
                    <a:pt x="827" y="2419"/>
                    <a:pt x="827" y="2444"/>
                  </a:cubicBezTo>
                  <a:cubicBezTo>
                    <a:pt x="802" y="2494"/>
                    <a:pt x="777" y="2544"/>
                    <a:pt x="777" y="2594"/>
                  </a:cubicBezTo>
                  <a:cubicBezTo>
                    <a:pt x="727" y="2670"/>
                    <a:pt x="677" y="2770"/>
                    <a:pt x="627" y="2845"/>
                  </a:cubicBezTo>
                  <a:cubicBezTo>
                    <a:pt x="602" y="2920"/>
                    <a:pt x="602" y="3020"/>
                    <a:pt x="677" y="3071"/>
                  </a:cubicBezTo>
                  <a:cubicBezTo>
                    <a:pt x="704" y="3080"/>
                    <a:pt x="735" y="3086"/>
                    <a:pt x="766" y="3086"/>
                  </a:cubicBezTo>
                  <a:cubicBezTo>
                    <a:pt x="819" y="3086"/>
                    <a:pt x="871" y="3068"/>
                    <a:pt x="902" y="3020"/>
                  </a:cubicBezTo>
                  <a:cubicBezTo>
                    <a:pt x="978" y="2870"/>
                    <a:pt x="1028" y="2720"/>
                    <a:pt x="1103" y="2594"/>
                  </a:cubicBezTo>
                  <a:cubicBezTo>
                    <a:pt x="1178" y="2619"/>
                    <a:pt x="1228" y="2670"/>
                    <a:pt x="1303" y="2720"/>
                  </a:cubicBezTo>
                  <a:cubicBezTo>
                    <a:pt x="1454" y="2770"/>
                    <a:pt x="1604" y="2820"/>
                    <a:pt x="1754" y="2845"/>
                  </a:cubicBezTo>
                  <a:cubicBezTo>
                    <a:pt x="1754" y="2970"/>
                    <a:pt x="1780" y="3121"/>
                    <a:pt x="1780" y="3246"/>
                  </a:cubicBezTo>
                  <a:cubicBezTo>
                    <a:pt x="1805" y="3271"/>
                    <a:pt x="1830" y="3321"/>
                    <a:pt x="1855" y="3321"/>
                  </a:cubicBezTo>
                  <a:cubicBezTo>
                    <a:pt x="1872" y="3339"/>
                    <a:pt x="1903" y="3357"/>
                    <a:pt x="1937" y="3357"/>
                  </a:cubicBezTo>
                  <a:cubicBezTo>
                    <a:pt x="1951" y="3357"/>
                    <a:pt x="1965" y="3354"/>
                    <a:pt x="1980" y="3346"/>
                  </a:cubicBezTo>
                  <a:cubicBezTo>
                    <a:pt x="2005" y="3346"/>
                    <a:pt x="2055" y="3321"/>
                    <a:pt x="2080" y="3271"/>
                  </a:cubicBezTo>
                  <a:cubicBezTo>
                    <a:pt x="2080" y="3246"/>
                    <a:pt x="2080" y="3196"/>
                    <a:pt x="2080" y="3146"/>
                  </a:cubicBezTo>
                  <a:cubicBezTo>
                    <a:pt x="2080" y="3121"/>
                    <a:pt x="2080" y="3096"/>
                    <a:pt x="2080" y="3071"/>
                  </a:cubicBezTo>
                  <a:cubicBezTo>
                    <a:pt x="2055" y="3020"/>
                    <a:pt x="2055" y="2945"/>
                    <a:pt x="2055" y="2870"/>
                  </a:cubicBezTo>
                  <a:cubicBezTo>
                    <a:pt x="2356" y="2845"/>
                    <a:pt x="2632" y="2745"/>
                    <a:pt x="2907" y="2594"/>
                  </a:cubicBezTo>
                  <a:cubicBezTo>
                    <a:pt x="2983" y="2695"/>
                    <a:pt x="3058" y="2795"/>
                    <a:pt x="3133" y="2895"/>
                  </a:cubicBezTo>
                  <a:cubicBezTo>
                    <a:pt x="3158" y="2920"/>
                    <a:pt x="3208" y="2920"/>
                    <a:pt x="3233" y="2920"/>
                  </a:cubicBezTo>
                  <a:cubicBezTo>
                    <a:pt x="3283" y="2920"/>
                    <a:pt x="3308" y="2920"/>
                    <a:pt x="3358" y="2895"/>
                  </a:cubicBezTo>
                  <a:cubicBezTo>
                    <a:pt x="3384" y="2845"/>
                    <a:pt x="3384" y="2820"/>
                    <a:pt x="3384" y="2770"/>
                  </a:cubicBezTo>
                  <a:cubicBezTo>
                    <a:pt x="3384" y="2770"/>
                    <a:pt x="3384" y="2745"/>
                    <a:pt x="3384" y="2745"/>
                  </a:cubicBezTo>
                  <a:cubicBezTo>
                    <a:pt x="3384" y="2720"/>
                    <a:pt x="3358" y="2695"/>
                    <a:pt x="3358" y="2670"/>
                  </a:cubicBezTo>
                  <a:lnTo>
                    <a:pt x="3133" y="2394"/>
                  </a:lnTo>
                  <a:cubicBezTo>
                    <a:pt x="3308" y="2269"/>
                    <a:pt x="3434" y="2093"/>
                    <a:pt x="3559" y="1918"/>
                  </a:cubicBezTo>
                  <a:cubicBezTo>
                    <a:pt x="3885" y="1391"/>
                    <a:pt x="4010" y="790"/>
                    <a:pt x="4010" y="188"/>
                  </a:cubicBezTo>
                  <a:cubicBezTo>
                    <a:pt x="4010" y="63"/>
                    <a:pt x="3916" y="0"/>
                    <a:pt x="3822" y="0"/>
                  </a:cubicBezTo>
                  <a:cubicBezTo>
                    <a:pt x="3728" y="0"/>
                    <a:pt x="3634" y="63"/>
                    <a:pt x="3634" y="188"/>
                  </a:cubicBezTo>
                  <a:cubicBezTo>
                    <a:pt x="3634" y="990"/>
                    <a:pt x="3333" y="1943"/>
                    <a:pt x="2582" y="2344"/>
                  </a:cubicBezTo>
                  <a:cubicBezTo>
                    <a:pt x="2399" y="2441"/>
                    <a:pt x="2215" y="2485"/>
                    <a:pt x="2036" y="2485"/>
                  </a:cubicBezTo>
                  <a:cubicBezTo>
                    <a:pt x="1526" y="2485"/>
                    <a:pt x="1055" y="2131"/>
                    <a:pt x="777" y="1667"/>
                  </a:cubicBezTo>
                  <a:cubicBezTo>
                    <a:pt x="526" y="1216"/>
                    <a:pt x="401" y="715"/>
                    <a:pt x="401" y="188"/>
                  </a:cubicBezTo>
                  <a:cubicBezTo>
                    <a:pt x="401" y="63"/>
                    <a:pt x="301" y="0"/>
                    <a:pt x="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72"/>
            <p:cNvSpPr/>
            <p:nvPr/>
          </p:nvSpPr>
          <p:spPr>
            <a:xfrm>
              <a:off x="5758977" y="2217964"/>
              <a:ext cx="146642" cy="124194"/>
            </a:xfrm>
            <a:custGeom>
              <a:avLst/>
              <a:gdLst/>
              <a:ahLst/>
              <a:cxnLst/>
              <a:rect l="l" t="t" r="r" b="b"/>
              <a:pathLst>
                <a:path w="4011" h="3397" extrusionOk="0">
                  <a:moveTo>
                    <a:pt x="201" y="0"/>
                  </a:moveTo>
                  <a:cubicBezTo>
                    <a:pt x="101" y="0"/>
                    <a:pt x="1" y="63"/>
                    <a:pt x="1" y="188"/>
                  </a:cubicBezTo>
                  <a:cubicBezTo>
                    <a:pt x="26" y="1091"/>
                    <a:pt x="377" y="2168"/>
                    <a:pt x="1204" y="2645"/>
                  </a:cubicBezTo>
                  <a:cubicBezTo>
                    <a:pt x="1154" y="2745"/>
                    <a:pt x="1129" y="2870"/>
                    <a:pt x="1079" y="2970"/>
                  </a:cubicBezTo>
                  <a:cubicBezTo>
                    <a:pt x="1054" y="2995"/>
                    <a:pt x="1079" y="3046"/>
                    <a:pt x="1104" y="3096"/>
                  </a:cubicBezTo>
                  <a:cubicBezTo>
                    <a:pt x="1104" y="3121"/>
                    <a:pt x="1154" y="3146"/>
                    <a:pt x="1179" y="3171"/>
                  </a:cubicBezTo>
                  <a:cubicBezTo>
                    <a:pt x="1229" y="3171"/>
                    <a:pt x="1279" y="3171"/>
                    <a:pt x="1304" y="3146"/>
                  </a:cubicBezTo>
                  <a:cubicBezTo>
                    <a:pt x="1329" y="3121"/>
                    <a:pt x="1354" y="3096"/>
                    <a:pt x="1379" y="3046"/>
                  </a:cubicBezTo>
                  <a:cubicBezTo>
                    <a:pt x="1404" y="2970"/>
                    <a:pt x="1429" y="2870"/>
                    <a:pt x="1480" y="2770"/>
                  </a:cubicBezTo>
                  <a:cubicBezTo>
                    <a:pt x="1680" y="2845"/>
                    <a:pt x="1906" y="2870"/>
                    <a:pt x="2106" y="2870"/>
                  </a:cubicBezTo>
                  <a:cubicBezTo>
                    <a:pt x="2106" y="2995"/>
                    <a:pt x="2131" y="3121"/>
                    <a:pt x="2131" y="3221"/>
                  </a:cubicBezTo>
                  <a:cubicBezTo>
                    <a:pt x="2131" y="3271"/>
                    <a:pt x="2156" y="3321"/>
                    <a:pt x="2181" y="3346"/>
                  </a:cubicBezTo>
                  <a:cubicBezTo>
                    <a:pt x="2206" y="3371"/>
                    <a:pt x="2257" y="3396"/>
                    <a:pt x="2282" y="3396"/>
                  </a:cubicBezTo>
                  <a:cubicBezTo>
                    <a:pt x="2382" y="3371"/>
                    <a:pt x="2457" y="3321"/>
                    <a:pt x="2457" y="3221"/>
                  </a:cubicBezTo>
                  <a:cubicBezTo>
                    <a:pt x="2432" y="3096"/>
                    <a:pt x="2432" y="2945"/>
                    <a:pt x="2407" y="2820"/>
                  </a:cubicBezTo>
                  <a:cubicBezTo>
                    <a:pt x="2582" y="2770"/>
                    <a:pt x="2733" y="2695"/>
                    <a:pt x="2883" y="2594"/>
                  </a:cubicBezTo>
                  <a:cubicBezTo>
                    <a:pt x="2983" y="2720"/>
                    <a:pt x="3084" y="2845"/>
                    <a:pt x="3184" y="2945"/>
                  </a:cubicBezTo>
                  <a:cubicBezTo>
                    <a:pt x="3209" y="2983"/>
                    <a:pt x="3247" y="3002"/>
                    <a:pt x="3287" y="3002"/>
                  </a:cubicBezTo>
                  <a:cubicBezTo>
                    <a:pt x="3328" y="3002"/>
                    <a:pt x="3372" y="2983"/>
                    <a:pt x="3409" y="2945"/>
                  </a:cubicBezTo>
                  <a:cubicBezTo>
                    <a:pt x="3460" y="2895"/>
                    <a:pt x="3460" y="2795"/>
                    <a:pt x="3409" y="2745"/>
                  </a:cubicBezTo>
                  <a:cubicBezTo>
                    <a:pt x="3334" y="2670"/>
                    <a:pt x="3259" y="2594"/>
                    <a:pt x="3209" y="2519"/>
                  </a:cubicBezTo>
                  <a:cubicBezTo>
                    <a:pt x="3184" y="2469"/>
                    <a:pt x="3159" y="2444"/>
                    <a:pt x="3134" y="2419"/>
                  </a:cubicBezTo>
                  <a:cubicBezTo>
                    <a:pt x="3284" y="2269"/>
                    <a:pt x="3434" y="2093"/>
                    <a:pt x="3560" y="1918"/>
                  </a:cubicBezTo>
                  <a:cubicBezTo>
                    <a:pt x="3861" y="1391"/>
                    <a:pt x="4011" y="790"/>
                    <a:pt x="4011" y="188"/>
                  </a:cubicBezTo>
                  <a:cubicBezTo>
                    <a:pt x="4011" y="63"/>
                    <a:pt x="3917" y="0"/>
                    <a:pt x="3823" y="0"/>
                  </a:cubicBezTo>
                  <a:cubicBezTo>
                    <a:pt x="3729" y="0"/>
                    <a:pt x="3635" y="63"/>
                    <a:pt x="3635" y="188"/>
                  </a:cubicBezTo>
                  <a:cubicBezTo>
                    <a:pt x="3610" y="990"/>
                    <a:pt x="3334" y="1943"/>
                    <a:pt x="2582" y="2344"/>
                  </a:cubicBezTo>
                  <a:cubicBezTo>
                    <a:pt x="2400" y="2441"/>
                    <a:pt x="2216" y="2485"/>
                    <a:pt x="2037" y="2485"/>
                  </a:cubicBezTo>
                  <a:cubicBezTo>
                    <a:pt x="1527" y="2485"/>
                    <a:pt x="1056" y="2131"/>
                    <a:pt x="778" y="1667"/>
                  </a:cubicBezTo>
                  <a:cubicBezTo>
                    <a:pt x="502" y="1216"/>
                    <a:pt x="402" y="715"/>
                    <a:pt x="402" y="188"/>
                  </a:cubicBezTo>
                  <a:cubicBezTo>
                    <a:pt x="402" y="63"/>
                    <a:pt x="302" y="0"/>
                    <a:pt x="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72"/>
            <p:cNvSpPr/>
            <p:nvPr/>
          </p:nvSpPr>
          <p:spPr>
            <a:xfrm>
              <a:off x="5534686" y="2342558"/>
              <a:ext cx="204041" cy="95202"/>
            </a:xfrm>
            <a:custGeom>
              <a:avLst/>
              <a:gdLst/>
              <a:ahLst/>
              <a:cxnLst/>
              <a:rect l="l" t="t" r="r" b="b"/>
              <a:pathLst>
                <a:path w="5581" h="2604" extrusionOk="0">
                  <a:moveTo>
                    <a:pt x="5344" y="1"/>
                  </a:moveTo>
                  <a:cubicBezTo>
                    <a:pt x="5272" y="1"/>
                    <a:pt x="5203" y="41"/>
                    <a:pt x="5184" y="139"/>
                  </a:cubicBezTo>
                  <a:cubicBezTo>
                    <a:pt x="4933" y="1217"/>
                    <a:pt x="4081" y="2144"/>
                    <a:pt x="2928" y="2219"/>
                  </a:cubicBezTo>
                  <a:cubicBezTo>
                    <a:pt x="2861" y="2225"/>
                    <a:pt x="2794" y="2228"/>
                    <a:pt x="2728" y="2228"/>
                  </a:cubicBezTo>
                  <a:cubicBezTo>
                    <a:pt x="1663" y="2228"/>
                    <a:pt x="776" y="1480"/>
                    <a:pt x="422" y="465"/>
                  </a:cubicBezTo>
                  <a:cubicBezTo>
                    <a:pt x="392" y="376"/>
                    <a:pt x="316" y="337"/>
                    <a:pt x="239" y="337"/>
                  </a:cubicBezTo>
                  <a:cubicBezTo>
                    <a:pt x="120" y="337"/>
                    <a:pt x="0" y="428"/>
                    <a:pt x="46" y="565"/>
                  </a:cubicBezTo>
                  <a:cubicBezTo>
                    <a:pt x="371" y="1517"/>
                    <a:pt x="1098" y="2294"/>
                    <a:pt x="2076" y="2520"/>
                  </a:cubicBezTo>
                  <a:cubicBezTo>
                    <a:pt x="2296" y="2576"/>
                    <a:pt x="2518" y="2603"/>
                    <a:pt x="2739" y="2603"/>
                  </a:cubicBezTo>
                  <a:cubicBezTo>
                    <a:pt x="3498" y="2603"/>
                    <a:pt x="4233" y="2281"/>
                    <a:pt x="4757" y="1718"/>
                  </a:cubicBezTo>
                  <a:cubicBezTo>
                    <a:pt x="5158" y="1317"/>
                    <a:pt x="5409" y="790"/>
                    <a:pt x="5534" y="239"/>
                  </a:cubicBezTo>
                  <a:cubicBezTo>
                    <a:pt x="5580" y="101"/>
                    <a:pt x="5458" y="1"/>
                    <a:pt x="5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0" name="Google Shape;3900;p72"/>
          <p:cNvGrpSpPr/>
          <p:nvPr/>
        </p:nvGrpSpPr>
        <p:grpSpPr>
          <a:xfrm>
            <a:off x="6276032" y="2463477"/>
            <a:ext cx="1025057" cy="891719"/>
            <a:chOff x="6535875" y="2503200"/>
            <a:chExt cx="726836" cy="632290"/>
          </a:xfrm>
        </p:grpSpPr>
        <p:sp>
          <p:nvSpPr>
            <p:cNvPr id="3901" name="Google Shape;3901;p72"/>
            <p:cNvSpPr/>
            <p:nvPr/>
          </p:nvSpPr>
          <p:spPr>
            <a:xfrm>
              <a:off x="6540593" y="2537138"/>
              <a:ext cx="717369" cy="593603"/>
            </a:xfrm>
            <a:custGeom>
              <a:avLst/>
              <a:gdLst/>
              <a:ahLst/>
              <a:cxnLst/>
              <a:rect l="l" t="t" r="r" b="b"/>
              <a:pathLst>
                <a:path w="22808" h="18873" extrusionOk="0">
                  <a:moveTo>
                    <a:pt x="11404" y="1"/>
                  </a:moveTo>
                  <a:cubicBezTo>
                    <a:pt x="5114" y="1"/>
                    <a:pt x="1" y="4236"/>
                    <a:pt x="1" y="9449"/>
                  </a:cubicBezTo>
                  <a:cubicBezTo>
                    <a:pt x="1" y="14637"/>
                    <a:pt x="5114" y="18873"/>
                    <a:pt x="11404" y="18873"/>
                  </a:cubicBezTo>
                  <a:cubicBezTo>
                    <a:pt x="17720" y="18873"/>
                    <a:pt x="22808" y="14637"/>
                    <a:pt x="22808" y="9449"/>
                  </a:cubicBezTo>
                  <a:cubicBezTo>
                    <a:pt x="22808" y="4236"/>
                    <a:pt x="17720" y="1"/>
                    <a:pt x="114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72"/>
            <p:cNvSpPr/>
            <p:nvPr/>
          </p:nvSpPr>
          <p:spPr>
            <a:xfrm>
              <a:off x="6535875" y="2532420"/>
              <a:ext cx="726836" cy="603070"/>
            </a:xfrm>
            <a:custGeom>
              <a:avLst/>
              <a:gdLst/>
              <a:ahLst/>
              <a:cxnLst/>
              <a:rect l="l" t="t" r="r" b="b"/>
              <a:pathLst>
                <a:path w="23109" h="19174" extrusionOk="0">
                  <a:moveTo>
                    <a:pt x="11554" y="301"/>
                  </a:moveTo>
                  <a:cubicBezTo>
                    <a:pt x="17770" y="301"/>
                    <a:pt x="22833" y="4461"/>
                    <a:pt x="22833" y="9599"/>
                  </a:cubicBezTo>
                  <a:cubicBezTo>
                    <a:pt x="22833" y="14712"/>
                    <a:pt x="17770" y="18873"/>
                    <a:pt x="11554" y="18873"/>
                  </a:cubicBezTo>
                  <a:cubicBezTo>
                    <a:pt x="5339" y="18873"/>
                    <a:pt x="276" y="14712"/>
                    <a:pt x="276" y="9599"/>
                  </a:cubicBezTo>
                  <a:cubicBezTo>
                    <a:pt x="276" y="4461"/>
                    <a:pt x="5339" y="301"/>
                    <a:pt x="11554" y="301"/>
                  </a:cubicBezTo>
                  <a:close/>
                  <a:moveTo>
                    <a:pt x="11554" y="0"/>
                  </a:moveTo>
                  <a:cubicBezTo>
                    <a:pt x="5188" y="0"/>
                    <a:pt x="0" y="4311"/>
                    <a:pt x="0" y="9599"/>
                  </a:cubicBezTo>
                  <a:cubicBezTo>
                    <a:pt x="0" y="14862"/>
                    <a:pt x="5188" y="19173"/>
                    <a:pt x="11554" y="19173"/>
                  </a:cubicBezTo>
                  <a:cubicBezTo>
                    <a:pt x="17920" y="19173"/>
                    <a:pt x="23108" y="14862"/>
                    <a:pt x="23108" y="9599"/>
                  </a:cubicBezTo>
                  <a:cubicBezTo>
                    <a:pt x="23108" y="4311"/>
                    <a:pt x="17920" y="0"/>
                    <a:pt x="1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72"/>
            <p:cNvSpPr/>
            <p:nvPr/>
          </p:nvSpPr>
          <p:spPr>
            <a:xfrm>
              <a:off x="6538800" y="2711388"/>
              <a:ext cx="336353" cy="361075"/>
            </a:xfrm>
            <a:custGeom>
              <a:avLst/>
              <a:gdLst/>
              <a:ahLst/>
              <a:cxnLst/>
              <a:rect l="l" t="t" r="r" b="b"/>
              <a:pathLst>
                <a:path w="10694" h="11480" extrusionOk="0">
                  <a:moveTo>
                    <a:pt x="2179" y="1"/>
                  </a:moveTo>
                  <a:cubicBezTo>
                    <a:pt x="831" y="1"/>
                    <a:pt x="0" y="3904"/>
                    <a:pt x="1511" y="7142"/>
                  </a:cubicBezTo>
                  <a:cubicBezTo>
                    <a:pt x="3090" y="10526"/>
                    <a:pt x="6248" y="11403"/>
                    <a:pt x="8028" y="11478"/>
                  </a:cubicBezTo>
                  <a:cubicBezTo>
                    <a:pt x="8055" y="11479"/>
                    <a:pt x="8082" y="11480"/>
                    <a:pt x="8109" y="11480"/>
                  </a:cubicBezTo>
                  <a:cubicBezTo>
                    <a:pt x="9835" y="11480"/>
                    <a:pt x="10693" y="9135"/>
                    <a:pt x="8028" y="8370"/>
                  </a:cubicBezTo>
                  <a:cubicBezTo>
                    <a:pt x="8028" y="8370"/>
                    <a:pt x="4995" y="7393"/>
                    <a:pt x="4193" y="4561"/>
                  </a:cubicBezTo>
                  <a:cubicBezTo>
                    <a:pt x="3366" y="1729"/>
                    <a:pt x="3792" y="375"/>
                    <a:pt x="2364" y="25"/>
                  </a:cubicBezTo>
                  <a:cubicBezTo>
                    <a:pt x="2301" y="8"/>
                    <a:pt x="2240" y="1"/>
                    <a:pt x="2179" y="1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72"/>
            <p:cNvSpPr/>
            <p:nvPr/>
          </p:nvSpPr>
          <p:spPr>
            <a:xfrm>
              <a:off x="6853772" y="3001889"/>
              <a:ext cx="141725" cy="85488"/>
            </a:xfrm>
            <a:custGeom>
              <a:avLst/>
              <a:gdLst/>
              <a:ahLst/>
              <a:cxnLst/>
              <a:rect l="l" t="t" r="r" b="b"/>
              <a:pathLst>
                <a:path w="4506" h="2718" extrusionOk="0">
                  <a:moveTo>
                    <a:pt x="2452" y="0"/>
                  </a:moveTo>
                  <a:cubicBezTo>
                    <a:pt x="1370" y="0"/>
                    <a:pt x="0" y="726"/>
                    <a:pt x="821" y="2267"/>
                  </a:cubicBezTo>
                  <a:cubicBezTo>
                    <a:pt x="821" y="2267"/>
                    <a:pt x="1271" y="2717"/>
                    <a:pt x="2339" y="2717"/>
                  </a:cubicBezTo>
                  <a:cubicBezTo>
                    <a:pt x="2531" y="2717"/>
                    <a:pt x="2743" y="2703"/>
                    <a:pt x="2976" y="2668"/>
                  </a:cubicBezTo>
                  <a:cubicBezTo>
                    <a:pt x="4505" y="2443"/>
                    <a:pt x="4154" y="563"/>
                    <a:pt x="3177" y="137"/>
                  </a:cubicBezTo>
                  <a:cubicBezTo>
                    <a:pt x="2980" y="46"/>
                    <a:pt x="2725" y="0"/>
                    <a:pt x="2452" y="0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72"/>
            <p:cNvSpPr/>
            <p:nvPr/>
          </p:nvSpPr>
          <p:spPr>
            <a:xfrm>
              <a:off x="6646244" y="2507383"/>
              <a:ext cx="474587" cy="189847"/>
            </a:xfrm>
            <a:custGeom>
              <a:avLst/>
              <a:gdLst/>
              <a:ahLst/>
              <a:cxnLst/>
              <a:rect l="l" t="t" r="r" b="b"/>
              <a:pathLst>
                <a:path w="15089" h="6036" extrusionOk="0">
                  <a:moveTo>
                    <a:pt x="8422" y="0"/>
                  </a:moveTo>
                  <a:cubicBezTo>
                    <a:pt x="7689" y="0"/>
                    <a:pt x="6879" y="81"/>
                    <a:pt x="5990" y="270"/>
                  </a:cubicBezTo>
                  <a:cubicBezTo>
                    <a:pt x="0" y="1573"/>
                    <a:pt x="100" y="4480"/>
                    <a:pt x="1654" y="5383"/>
                  </a:cubicBezTo>
                  <a:cubicBezTo>
                    <a:pt x="2019" y="5591"/>
                    <a:pt x="2391" y="5671"/>
                    <a:pt x="2748" y="5671"/>
                  </a:cubicBezTo>
                  <a:cubicBezTo>
                    <a:pt x="3775" y="5671"/>
                    <a:pt x="4678" y="5010"/>
                    <a:pt x="4907" y="4827"/>
                  </a:cubicBezTo>
                  <a:lnTo>
                    <a:pt x="4907" y="4827"/>
                  </a:lnTo>
                  <a:cubicBezTo>
                    <a:pt x="4730" y="4982"/>
                    <a:pt x="4242" y="5489"/>
                    <a:pt x="5063" y="5784"/>
                  </a:cubicBezTo>
                  <a:cubicBezTo>
                    <a:pt x="5177" y="5825"/>
                    <a:pt x="5292" y="5843"/>
                    <a:pt x="5405" y="5843"/>
                  </a:cubicBezTo>
                  <a:cubicBezTo>
                    <a:pt x="6022" y="5843"/>
                    <a:pt x="6609" y="5311"/>
                    <a:pt x="6891" y="5009"/>
                  </a:cubicBezTo>
                  <a:lnTo>
                    <a:pt x="6891" y="5009"/>
                  </a:lnTo>
                  <a:cubicBezTo>
                    <a:pt x="6655" y="5311"/>
                    <a:pt x="6337" y="5859"/>
                    <a:pt x="7018" y="5984"/>
                  </a:cubicBezTo>
                  <a:cubicBezTo>
                    <a:pt x="7083" y="5998"/>
                    <a:pt x="7149" y="6005"/>
                    <a:pt x="7214" y="6005"/>
                  </a:cubicBezTo>
                  <a:cubicBezTo>
                    <a:pt x="7613" y="6005"/>
                    <a:pt x="8019" y="5766"/>
                    <a:pt x="8343" y="5506"/>
                  </a:cubicBezTo>
                  <a:lnTo>
                    <a:pt x="8343" y="5506"/>
                  </a:lnTo>
                  <a:cubicBezTo>
                    <a:pt x="8243" y="5716"/>
                    <a:pt x="8301" y="5919"/>
                    <a:pt x="8772" y="6009"/>
                  </a:cubicBezTo>
                  <a:cubicBezTo>
                    <a:pt x="8856" y="6027"/>
                    <a:pt x="8941" y="6036"/>
                    <a:pt x="9025" y="6036"/>
                  </a:cubicBezTo>
                  <a:cubicBezTo>
                    <a:pt x="10007" y="6036"/>
                    <a:pt x="10975" y="4912"/>
                    <a:pt x="11168" y="4675"/>
                  </a:cubicBezTo>
                  <a:lnTo>
                    <a:pt x="11168" y="4675"/>
                  </a:lnTo>
                  <a:cubicBezTo>
                    <a:pt x="11008" y="4882"/>
                    <a:pt x="10399" y="5759"/>
                    <a:pt x="11536" y="5759"/>
                  </a:cubicBezTo>
                  <a:cubicBezTo>
                    <a:pt x="11550" y="5759"/>
                    <a:pt x="11565" y="5759"/>
                    <a:pt x="11579" y="5759"/>
                  </a:cubicBezTo>
                  <a:cubicBezTo>
                    <a:pt x="12958" y="5734"/>
                    <a:pt x="15088" y="3954"/>
                    <a:pt x="14361" y="2676"/>
                  </a:cubicBezTo>
                  <a:cubicBezTo>
                    <a:pt x="14361" y="2676"/>
                    <a:pt x="12650" y="0"/>
                    <a:pt x="84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72"/>
            <p:cNvSpPr/>
            <p:nvPr/>
          </p:nvSpPr>
          <p:spPr>
            <a:xfrm>
              <a:off x="6662002" y="2503200"/>
              <a:ext cx="447789" cy="198717"/>
            </a:xfrm>
            <a:custGeom>
              <a:avLst/>
              <a:gdLst/>
              <a:ahLst/>
              <a:cxnLst/>
              <a:rect l="l" t="t" r="r" b="b"/>
              <a:pathLst>
                <a:path w="14237" h="6318" extrusionOk="0">
                  <a:moveTo>
                    <a:pt x="7917" y="288"/>
                  </a:moveTo>
                  <a:cubicBezTo>
                    <a:pt x="11946" y="288"/>
                    <a:pt x="13671" y="2778"/>
                    <a:pt x="13735" y="2884"/>
                  </a:cubicBezTo>
                  <a:cubicBezTo>
                    <a:pt x="13986" y="3310"/>
                    <a:pt x="13810" y="3786"/>
                    <a:pt x="13635" y="4112"/>
                  </a:cubicBezTo>
                  <a:cubicBezTo>
                    <a:pt x="13133" y="4964"/>
                    <a:pt x="11955" y="5741"/>
                    <a:pt x="11078" y="5741"/>
                  </a:cubicBezTo>
                  <a:cubicBezTo>
                    <a:pt x="10777" y="5741"/>
                    <a:pt x="10577" y="5691"/>
                    <a:pt x="10527" y="5591"/>
                  </a:cubicBezTo>
                  <a:cubicBezTo>
                    <a:pt x="10452" y="5415"/>
                    <a:pt x="10627" y="5090"/>
                    <a:pt x="10777" y="4914"/>
                  </a:cubicBezTo>
                  <a:cubicBezTo>
                    <a:pt x="10803" y="4889"/>
                    <a:pt x="10803" y="4864"/>
                    <a:pt x="10828" y="4864"/>
                  </a:cubicBezTo>
                  <a:lnTo>
                    <a:pt x="10602" y="4689"/>
                  </a:lnTo>
                  <a:cubicBezTo>
                    <a:pt x="10577" y="4689"/>
                    <a:pt x="10577" y="4714"/>
                    <a:pt x="10552" y="4739"/>
                  </a:cubicBezTo>
                  <a:cubicBezTo>
                    <a:pt x="10344" y="4993"/>
                    <a:pt x="9432" y="6015"/>
                    <a:pt x="8525" y="6015"/>
                  </a:cubicBezTo>
                  <a:cubicBezTo>
                    <a:pt x="8449" y="6015"/>
                    <a:pt x="8372" y="6008"/>
                    <a:pt x="8296" y="5992"/>
                  </a:cubicBezTo>
                  <a:cubicBezTo>
                    <a:pt x="8096" y="5967"/>
                    <a:pt x="7970" y="5892"/>
                    <a:pt x="7945" y="5816"/>
                  </a:cubicBezTo>
                  <a:cubicBezTo>
                    <a:pt x="7945" y="5791"/>
                    <a:pt x="7945" y="5766"/>
                    <a:pt x="7970" y="5741"/>
                  </a:cubicBezTo>
                  <a:cubicBezTo>
                    <a:pt x="8321" y="5415"/>
                    <a:pt x="8572" y="5115"/>
                    <a:pt x="8597" y="5090"/>
                  </a:cubicBezTo>
                  <a:lnTo>
                    <a:pt x="9148" y="4363"/>
                  </a:lnTo>
                  <a:lnTo>
                    <a:pt x="9148" y="4363"/>
                  </a:lnTo>
                  <a:lnTo>
                    <a:pt x="8397" y="4864"/>
                  </a:lnTo>
                  <a:cubicBezTo>
                    <a:pt x="8296" y="4939"/>
                    <a:pt x="7895" y="5215"/>
                    <a:pt x="7720" y="5541"/>
                  </a:cubicBezTo>
                  <a:cubicBezTo>
                    <a:pt x="7412" y="5783"/>
                    <a:pt x="7046" y="6005"/>
                    <a:pt x="6690" y="6005"/>
                  </a:cubicBezTo>
                  <a:cubicBezTo>
                    <a:pt x="6640" y="6005"/>
                    <a:pt x="6591" y="6001"/>
                    <a:pt x="6542" y="5992"/>
                  </a:cubicBezTo>
                  <a:cubicBezTo>
                    <a:pt x="6366" y="5942"/>
                    <a:pt x="6291" y="5892"/>
                    <a:pt x="6266" y="5816"/>
                  </a:cubicBezTo>
                  <a:cubicBezTo>
                    <a:pt x="6216" y="5666"/>
                    <a:pt x="6341" y="5441"/>
                    <a:pt x="6492" y="5265"/>
                  </a:cubicBezTo>
                  <a:cubicBezTo>
                    <a:pt x="6592" y="5140"/>
                    <a:pt x="6667" y="5065"/>
                    <a:pt x="6692" y="5040"/>
                  </a:cubicBezTo>
                  <a:lnTo>
                    <a:pt x="6467" y="4839"/>
                  </a:lnTo>
                  <a:cubicBezTo>
                    <a:pt x="6442" y="4864"/>
                    <a:pt x="6366" y="4939"/>
                    <a:pt x="6266" y="5065"/>
                  </a:cubicBezTo>
                  <a:cubicBezTo>
                    <a:pt x="5990" y="5341"/>
                    <a:pt x="5443" y="5816"/>
                    <a:pt x="4901" y="5816"/>
                  </a:cubicBezTo>
                  <a:cubicBezTo>
                    <a:pt x="4804" y="5816"/>
                    <a:pt x="4707" y="5801"/>
                    <a:pt x="4612" y="5766"/>
                  </a:cubicBezTo>
                  <a:cubicBezTo>
                    <a:pt x="4462" y="5716"/>
                    <a:pt x="4261" y="5616"/>
                    <a:pt x="4236" y="5491"/>
                  </a:cubicBezTo>
                  <a:cubicBezTo>
                    <a:pt x="4236" y="5340"/>
                    <a:pt x="4386" y="5190"/>
                    <a:pt x="4487" y="5090"/>
                  </a:cubicBezTo>
                  <a:cubicBezTo>
                    <a:pt x="4537" y="5040"/>
                    <a:pt x="4562" y="5014"/>
                    <a:pt x="4562" y="5014"/>
                  </a:cubicBezTo>
                  <a:lnTo>
                    <a:pt x="4386" y="4789"/>
                  </a:lnTo>
                  <a:cubicBezTo>
                    <a:pt x="4361" y="4789"/>
                    <a:pt x="4336" y="4814"/>
                    <a:pt x="4311" y="4839"/>
                  </a:cubicBezTo>
                  <a:cubicBezTo>
                    <a:pt x="4070" y="5043"/>
                    <a:pt x="3209" y="5661"/>
                    <a:pt x="2249" y="5661"/>
                  </a:cubicBezTo>
                  <a:cubicBezTo>
                    <a:pt x="1914" y="5661"/>
                    <a:pt x="1566" y="5585"/>
                    <a:pt x="1229" y="5390"/>
                  </a:cubicBezTo>
                  <a:cubicBezTo>
                    <a:pt x="627" y="5040"/>
                    <a:pt x="326" y="4413"/>
                    <a:pt x="427" y="3761"/>
                  </a:cubicBezTo>
                  <a:cubicBezTo>
                    <a:pt x="527" y="3110"/>
                    <a:pt x="1229" y="1481"/>
                    <a:pt x="5539" y="553"/>
                  </a:cubicBezTo>
                  <a:cubicBezTo>
                    <a:pt x="6408" y="368"/>
                    <a:pt x="7199" y="288"/>
                    <a:pt x="7917" y="288"/>
                  </a:cubicBezTo>
                  <a:close/>
                  <a:moveTo>
                    <a:pt x="7933" y="0"/>
                  </a:moveTo>
                  <a:cubicBezTo>
                    <a:pt x="7188" y="0"/>
                    <a:pt x="6366" y="83"/>
                    <a:pt x="5464" y="278"/>
                  </a:cubicBezTo>
                  <a:cubicBezTo>
                    <a:pt x="978" y="1230"/>
                    <a:pt x="251" y="3009"/>
                    <a:pt x="126" y="3736"/>
                  </a:cubicBezTo>
                  <a:cubicBezTo>
                    <a:pt x="0" y="4513"/>
                    <a:pt x="376" y="5240"/>
                    <a:pt x="1078" y="5641"/>
                  </a:cubicBezTo>
                  <a:cubicBezTo>
                    <a:pt x="1473" y="5871"/>
                    <a:pt x="1874" y="5959"/>
                    <a:pt x="2258" y="5959"/>
                  </a:cubicBezTo>
                  <a:cubicBezTo>
                    <a:pt x="2922" y="5959"/>
                    <a:pt x="3532" y="5695"/>
                    <a:pt x="3960" y="5441"/>
                  </a:cubicBezTo>
                  <a:cubicBezTo>
                    <a:pt x="3960" y="5466"/>
                    <a:pt x="3960" y="5491"/>
                    <a:pt x="3960" y="5541"/>
                  </a:cubicBezTo>
                  <a:cubicBezTo>
                    <a:pt x="3985" y="5766"/>
                    <a:pt x="4161" y="5917"/>
                    <a:pt x="4512" y="6042"/>
                  </a:cubicBezTo>
                  <a:cubicBezTo>
                    <a:pt x="4651" y="6095"/>
                    <a:pt x="4790" y="6118"/>
                    <a:pt x="4926" y="6118"/>
                  </a:cubicBezTo>
                  <a:cubicBezTo>
                    <a:pt x="5307" y="6118"/>
                    <a:pt x="5670" y="5938"/>
                    <a:pt x="5965" y="5716"/>
                  </a:cubicBezTo>
                  <a:lnTo>
                    <a:pt x="5965" y="5716"/>
                  </a:lnTo>
                  <a:cubicBezTo>
                    <a:pt x="5940" y="5791"/>
                    <a:pt x="5965" y="5842"/>
                    <a:pt x="5965" y="5892"/>
                  </a:cubicBezTo>
                  <a:cubicBezTo>
                    <a:pt x="6041" y="6092"/>
                    <a:pt x="6191" y="6217"/>
                    <a:pt x="6467" y="6268"/>
                  </a:cubicBezTo>
                  <a:cubicBezTo>
                    <a:pt x="6550" y="6287"/>
                    <a:pt x="6633" y="6296"/>
                    <a:pt x="6717" y="6296"/>
                  </a:cubicBezTo>
                  <a:cubicBezTo>
                    <a:pt x="7058" y="6296"/>
                    <a:pt x="7392" y="6143"/>
                    <a:pt x="7695" y="5942"/>
                  </a:cubicBezTo>
                  <a:cubicBezTo>
                    <a:pt x="7745" y="6117"/>
                    <a:pt x="7945" y="6217"/>
                    <a:pt x="8246" y="6293"/>
                  </a:cubicBezTo>
                  <a:cubicBezTo>
                    <a:pt x="8346" y="6318"/>
                    <a:pt x="8422" y="6318"/>
                    <a:pt x="8522" y="6318"/>
                  </a:cubicBezTo>
                  <a:cubicBezTo>
                    <a:pt x="9173" y="6318"/>
                    <a:pt x="9775" y="5892"/>
                    <a:pt x="10226" y="5491"/>
                  </a:cubicBezTo>
                  <a:cubicBezTo>
                    <a:pt x="10226" y="5566"/>
                    <a:pt x="10226" y="5641"/>
                    <a:pt x="10251" y="5691"/>
                  </a:cubicBezTo>
                  <a:cubicBezTo>
                    <a:pt x="10366" y="5921"/>
                    <a:pt x="10607" y="6045"/>
                    <a:pt x="10974" y="6045"/>
                  </a:cubicBezTo>
                  <a:cubicBezTo>
                    <a:pt x="11008" y="6045"/>
                    <a:pt x="11042" y="6044"/>
                    <a:pt x="11078" y="6042"/>
                  </a:cubicBezTo>
                  <a:cubicBezTo>
                    <a:pt x="12056" y="6017"/>
                    <a:pt x="13334" y="5215"/>
                    <a:pt x="13885" y="4263"/>
                  </a:cubicBezTo>
                  <a:cubicBezTo>
                    <a:pt x="14211" y="3711"/>
                    <a:pt x="14236" y="3185"/>
                    <a:pt x="13986" y="2734"/>
                  </a:cubicBezTo>
                  <a:cubicBezTo>
                    <a:pt x="13964" y="2691"/>
                    <a:pt x="12183" y="0"/>
                    <a:pt x="79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72"/>
            <p:cNvSpPr/>
            <p:nvPr/>
          </p:nvSpPr>
          <p:spPr>
            <a:xfrm>
              <a:off x="6678546" y="2535691"/>
              <a:ext cx="334497" cy="126187"/>
            </a:xfrm>
            <a:custGeom>
              <a:avLst/>
              <a:gdLst/>
              <a:ahLst/>
              <a:cxnLst/>
              <a:rect l="l" t="t" r="r" b="b"/>
              <a:pathLst>
                <a:path w="10635" h="4012" extrusionOk="0">
                  <a:moveTo>
                    <a:pt x="6677" y="0"/>
                  </a:moveTo>
                  <a:cubicBezTo>
                    <a:pt x="6075" y="0"/>
                    <a:pt x="5429" y="110"/>
                    <a:pt x="4738" y="322"/>
                  </a:cubicBezTo>
                  <a:cubicBezTo>
                    <a:pt x="4637" y="347"/>
                    <a:pt x="1" y="1876"/>
                    <a:pt x="853" y="3205"/>
                  </a:cubicBezTo>
                  <a:cubicBezTo>
                    <a:pt x="1043" y="3492"/>
                    <a:pt x="1356" y="3604"/>
                    <a:pt x="1730" y="3604"/>
                  </a:cubicBezTo>
                  <a:cubicBezTo>
                    <a:pt x="3084" y="3604"/>
                    <a:pt x="5238" y="2127"/>
                    <a:pt x="5239" y="2127"/>
                  </a:cubicBezTo>
                  <a:lnTo>
                    <a:pt x="5239" y="2127"/>
                  </a:lnTo>
                  <a:cubicBezTo>
                    <a:pt x="5239" y="2127"/>
                    <a:pt x="3886" y="3430"/>
                    <a:pt x="4612" y="3931"/>
                  </a:cubicBezTo>
                  <a:cubicBezTo>
                    <a:pt x="4694" y="3987"/>
                    <a:pt x="4791" y="4011"/>
                    <a:pt x="4899" y="4011"/>
                  </a:cubicBezTo>
                  <a:cubicBezTo>
                    <a:pt x="5716" y="4011"/>
                    <a:pt x="7143" y="2603"/>
                    <a:pt x="7144" y="2603"/>
                  </a:cubicBezTo>
                  <a:lnTo>
                    <a:pt x="7144" y="2603"/>
                  </a:lnTo>
                  <a:cubicBezTo>
                    <a:pt x="7143" y="2603"/>
                    <a:pt x="6417" y="3606"/>
                    <a:pt x="6868" y="3931"/>
                  </a:cubicBezTo>
                  <a:cubicBezTo>
                    <a:pt x="6901" y="3952"/>
                    <a:pt x="6948" y="3962"/>
                    <a:pt x="7006" y="3962"/>
                  </a:cubicBezTo>
                  <a:cubicBezTo>
                    <a:pt x="7789" y="3962"/>
                    <a:pt x="10634" y="2167"/>
                    <a:pt x="9374" y="1024"/>
                  </a:cubicBezTo>
                  <a:cubicBezTo>
                    <a:pt x="8613" y="327"/>
                    <a:pt x="7712" y="0"/>
                    <a:pt x="6677" y="0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72"/>
            <p:cNvSpPr/>
            <p:nvPr/>
          </p:nvSpPr>
          <p:spPr>
            <a:xfrm>
              <a:off x="6856477" y="2864942"/>
              <a:ext cx="84607" cy="86872"/>
            </a:xfrm>
            <a:custGeom>
              <a:avLst/>
              <a:gdLst/>
              <a:ahLst/>
              <a:cxnLst/>
              <a:rect l="l" t="t" r="r" b="b"/>
              <a:pathLst>
                <a:path w="2690" h="2762" extrusionOk="0">
                  <a:moveTo>
                    <a:pt x="1831" y="0"/>
                  </a:moveTo>
                  <a:cubicBezTo>
                    <a:pt x="1568" y="0"/>
                    <a:pt x="1280" y="96"/>
                    <a:pt x="1061" y="180"/>
                  </a:cubicBezTo>
                  <a:cubicBezTo>
                    <a:pt x="685" y="331"/>
                    <a:pt x="359" y="556"/>
                    <a:pt x="58" y="832"/>
                  </a:cubicBezTo>
                  <a:cubicBezTo>
                    <a:pt x="0" y="909"/>
                    <a:pt x="61" y="1015"/>
                    <a:pt x="137" y="1015"/>
                  </a:cubicBezTo>
                  <a:cubicBezTo>
                    <a:pt x="161" y="1015"/>
                    <a:pt x="185" y="1005"/>
                    <a:pt x="208" y="982"/>
                  </a:cubicBezTo>
                  <a:cubicBezTo>
                    <a:pt x="459" y="782"/>
                    <a:pt x="735" y="606"/>
                    <a:pt x="1036" y="506"/>
                  </a:cubicBezTo>
                  <a:cubicBezTo>
                    <a:pt x="1260" y="416"/>
                    <a:pt x="1544" y="327"/>
                    <a:pt x="1799" y="327"/>
                  </a:cubicBezTo>
                  <a:cubicBezTo>
                    <a:pt x="1829" y="327"/>
                    <a:pt x="1859" y="328"/>
                    <a:pt x="1888" y="331"/>
                  </a:cubicBezTo>
                  <a:cubicBezTo>
                    <a:pt x="2138" y="356"/>
                    <a:pt x="2214" y="606"/>
                    <a:pt x="2113" y="807"/>
                  </a:cubicBezTo>
                  <a:cubicBezTo>
                    <a:pt x="1988" y="1057"/>
                    <a:pt x="1662" y="1183"/>
                    <a:pt x="1412" y="1258"/>
                  </a:cubicBezTo>
                  <a:cubicBezTo>
                    <a:pt x="1202" y="1328"/>
                    <a:pt x="1274" y="1614"/>
                    <a:pt x="1466" y="1614"/>
                  </a:cubicBezTo>
                  <a:cubicBezTo>
                    <a:pt x="1480" y="1614"/>
                    <a:pt x="1496" y="1612"/>
                    <a:pt x="1512" y="1609"/>
                  </a:cubicBezTo>
                  <a:cubicBezTo>
                    <a:pt x="1545" y="1605"/>
                    <a:pt x="1579" y="1602"/>
                    <a:pt x="1612" y="1602"/>
                  </a:cubicBezTo>
                  <a:cubicBezTo>
                    <a:pt x="1777" y="1602"/>
                    <a:pt x="1934" y="1655"/>
                    <a:pt x="2038" y="1759"/>
                  </a:cubicBezTo>
                  <a:cubicBezTo>
                    <a:pt x="2188" y="1884"/>
                    <a:pt x="2289" y="2110"/>
                    <a:pt x="2188" y="2285"/>
                  </a:cubicBezTo>
                  <a:cubicBezTo>
                    <a:pt x="2088" y="2436"/>
                    <a:pt x="1888" y="2511"/>
                    <a:pt x="1737" y="2511"/>
                  </a:cubicBezTo>
                  <a:cubicBezTo>
                    <a:pt x="1462" y="2486"/>
                    <a:pt x="1211" y="2311"/>
                    <a:pt x="985" y="2160"/>
                  </a:cubicBezTo>
                  <a:cubicBezTo>
                    <a:pt x="968" y="2150"/>
                    <a:pt x="950" y="2145"/>
                    <a:pt x="932" y="2145"/>
                  </a:cubicBezTo>
                  <a:cubicBezTo>
                    <a:pt x="824" y="2145"/>
                    <a:pt x="731" y="2321"/>
                    <a:pt x="860" y="2386"/>
                  </a:cubicBezTo>
                  <a:cubicBezTo>
                    <a:pt x="1161" y="2586"/>
                    <a:pt x="1462" y="2762"/>
                    <a:pt x="1813" y="2762"/>
                  </a:cubicBezTo>
                  <a:cubicBezTo>
                    <a:pt x="2113" y="2762"/>
                    <a:pt x="2414" y="2636"/>
                    <a:pt x="2539" y="2386"/>
                  </a:cubicBezTo>
                  <a:cubicBezTo>
                    <a:pt x="2690" y="2085"/>
                    <a:pt x="2539" y="1709"/>
                    <a:pt x="2289" y="1483"/>
                  </a:cubicBezTo>
                  <a:cubicBezTo>
                    <a:pt x="2239" y="1433"/>
                    <a:pt x="2163" y="1383"/>
                    <a:pt x="2088" y="1358"/>
                  </a:cubicBezTo>
                  <a:cubicBezTo>
                    <a:pt x="2239" y="1258"/>
                    <a:pt x="2339" y="1133"/>
                    <a:pt x="2414" y="957"/>
                  </a:cubicBezTo>
                  <a:cubicBezTo>
                    <a:pt x="2564" y="656"/>
                    <a:pt x="2514" y="255"/>
                    <a:pt x="2188" y="80"/>
                  </a:cubicBezTo>
                  <a:cubicBezTo>
                    <a:pt x="2082" y="23"/>
                    <a:pt x="1960" y="0"/>
                    <a:pt x="18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72"/>
            <p:cNvSpPr/>
            <p:nvPr/>
          </p:nvSpPr>
          <p:spPr>
            <a:xfrm>
              <a:off x="6602870" y="2887934"/>
              <a:ext cx="94641" cy="95427"/>
            </a:xfrm>
            <a:custGeom>
              <a:avLst/>
              <a:gdLst/>
              <a:ahLst/>
              <a:cxnLst/>
              <a:rect l="l" t="t" r="r" b="b"/>
              <a:pathLst>
                <a:path w="3009" h="3034" extrusionOk="0">
                  <a:moveTo>
                    <a:pt x="1505" y="1"/>
                  </a:moveTo>
                  <a:cubicBezTo>
                    <a:pt x="677" y="1"/>
                    <a:pt x="1" y="677"/>
                    <a:pt x="1" y="1504"/>
                  </a:cubicBezTo>
                  <a:cubicBezTo>
                    <a:pt x="1" y="2356"/>
                    <a:pt x="677" y="3033"/>
                    <a:pt x="1505" y="3033"/>
                  </a:cubicBezTo>
                  <a:cubicBezTo>
                    <a:pt x="2332" y="3033"/>
                    <a:pt x="3008" y="2356"/>
                    <a:pt x="3008" y="1504"/>
                  </a:cubicBezTo>
                  <a:cubicBezTo>
                    <a:pt x="3008" y="677"/>
                    <a:pt x="2332" y="1"/>
                    <a:pt x="15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72"/>
            <p:cNvSpPr/>
            <p:nvPr/>
          </p:nvSpPr>
          <p:spPr>
            <a:xfrm>
              <a:off x="6598152" y="2883217"/>
              <a:ext cx="104076" cy="104076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55" y="301"/>
                  </a:moveTo>
                  <a:cubicBezTo>
                    <a:pt x="2406" y="301"/>
                    <a:pt x="3008" y="902"/>
                    <a:pt x="3008" y="1654"/>
                  </a:cubicBezTo>
                  <a:cubicBezTo>
                    <a:pt x="3008" y="2406"/>
                    <a:pt x="2406" y="3033"/>
                    <a:pt x="1655" y="3033"/>
                  </a:cubicBezTo>
                  <a:cubicBezTo>
                    <a:pt x="903" y="3033"/>
                    <a:pt x="301" y="2406"/>
                    <a:pt x="301" y="1654"/>
                  </a:cubicBezTo>
                  <a:cubicBezTo>
                    <a:pt x="301" y="902"/>
                    <a:pt x="903" y="301"/>
                    <a:pt x="1655" y="301"/>
                  </a:cubicBezTo>
                  <a:close/>
                  <a:moveTo>
                    <a:pt x="1655" y="0"/>
                  </a:moveTo>
                  <a:cubicBezTo>
                    <a:pt x="752" y="0"/>
                    <a:pt x="0" y="752"/>
                    <a:pt x="0" y="1654"/>
                  </a:cubicBezTo>
                  <a:cubicBezTo>
                    <a:pt x="0" y="2582"/>
                    <a:pt x="752" y="3308"/>
                    <a:pt x="1655" y="3308"/>
                  </a:cubicBezTo>
                  <a:cubicBezTo>
                    <a:pt x="2582" y="3308"/>
                    <a:pt x="3309" y="2582"/>
                    <a:pt x="3309" y="1654"/>
                  </a:cubicBezTo>
                  <a:cubicBezTo>
                    <a:pt x="3309" y="752"/>
                    <a:pt x="2582" y="0"/>
                    <a:pt x="1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72"/>
            <p:cNvSpPr/>
            <p:nvPr/>
          </p:nvSpPr>
          <p:spPr>
            <a:xfrm>
              <a:off x="7111341" y="2872176"/>
              <a:ext cx="94609" cy="94609"/>
            </a:xfrm>
            <a:custGeom>
              <a:avLst/>
              <a:gdLst/>
              <a:ahLst/>
              <a:cxnLst/>
              <a:rect l="l" t="t" r="r" b="b"/>
              <a:pathLst>
                <a:path w="3008" h="3008" extrusionOk="0">
                  <a:moveTo>
                    <a:pt x="1504" y="0"/>
                  </a:moveTo>
                  <a:cubicBezTo>
                    <a:pt x="677" y="0"/>
                    <a:pt x="0" y="677"/>
                    <a:pt x="0" y="1504"/>
                  </a:cubicBezTo>
                  <a:cubicBezTo>
                    <a:pt x="0" y="2356"/>
                    <a:pt x="677" y="3008"/>
                    <a:pt x="1504" y="3008"/>
                  </a:cubicBezTo>
                  <a:cubicBezTo>
                    <a:pt x="2331" y="3008"/>
                    <a:pt x="3008" y="2356"/>
                    <a:pt x="3008" y="1504"/>
                  </a:cubicBezTo>
                  <a:cubicBezTo>
                    <a:pt x="3008" y="677"/>
                    <a:pt x="2331" y="0"/>
                    <a:pt x="15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72"/>
            <p:cNvSpPr/>
            <p:nvPr/>
          </p:nvSpPr>
          <p:spPr>
            <a:xfrm>
              <a:off x="7106592" y="2867427"/>
              <a:ext cx="104108" cy="104108"/>
            </a:xfrm>
            <a:custGeom>
              <a:avLst/>
              <a:gdLst/>
              <a:ahLst/>
              <a:cxnLst/>
              <a:rect l="l" t="t" r="r" b="b"/>
              <a:pathLst>
                <a:path w="3310" h="3310" extrusionOk="0">
                  <a:moveTo>
                    <a:pt x="1655" y="302"/>
                  </a:moveTo>
                  <a:cubicBezTo>
                    <a:pt x="2407" y="302"/>
                    <a:pt x="3008" y="903"/>
                    <a:pt x="3008" y="1655"/>
                  </a:cubicBezTo>
                  <a:cubicBezTo>
                    <a:pt x="3008" y="2407"/>
                    <a:pt x="2407" y="3034"/>
                    <a:pt x="1655" y="3034"/>
                  </a:cubicBezTo>
                  <a:cubicBezTo>
                    <a:pt x="903" y="3034"/>
                    <a:pt x="302" y="2407"/>
                    <a:pt x="302" y="1655"/>
                  </a:cubicBezTo>
                  <a:cubicBezTo>
                    <a:pt x="302" y="903"/>
                    <a:pt x="903" y="302"/>
                    <a:pt x="1655" y="302"/>
                  </a:cubicBezTo>
                  <a:close/>
                  <a:moveTo>
                    <a:pt x="1655" y="1"/>
                  </a:moveTo>
                  <a:cubicBezTo>
                    <a:pt x="753" y="1"/>
                    <a:pt x="1" y="753"/>
                    <a:pt x="1" y="1655"/>
                  </a:cubicBezTo>
                  <a:cubicBezTo>
                    <a:pt x="1" y="2582"/>
                    <a:pt x="753" y="3309"/>
                    <a:pt x="1655" y="3309"/>
                  </a:cubicBezTo>
                  <a:cubicBezTo>
                    <a:pt x="2557" y="3309"/>
                    <a:pt x="3309" y="2582"/>
                    <a:pt x="3309" y="1655"/>
                  </a:cubicBezTo>
                  <a:cubicBezTo>
                    <a:pt x="3309" y="753"/>
                    <a:pt x="2557" y="1"/>
                    <a:pt x="16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72"/>
            <p:cNvSpPr/>
            <p:nvPr/>
          </p:nvSpPr>
          <p:spPr>
            <a:xfrm>
              <a:off x="6638349" y="2740577"/>
              <a:ext cx="134837" cy="97125"/>
            </a:xfrm>
            <a:custGeom>
              <a:avLst/>
              <a:gdLst/>
              <a:ahLst/>
              <a:cxnLst/>
              <a:rect l="l" t="t" r="r" b="b"/>
              <a:pathLst>
                <a:path w="4287" h="3088" extrusionOk="0">
                  <a:moveTo>
                    <a:pt x="2148" y="0"/>
                  </a:moveTo>
                  <a:cubicBezTo>
                    <a:pt x="1481" y="0"/>
                    <a:pt x="864" y="419"/>
                    <a:pt x="477" y="1026"/>
                  </a:cubicBezTo>
                  <a:cubicBezTo>
                    <a:pt x="151" y="1578"/>
                    <a:pt x="1" y="2229"/>
                    <a:pt x="1" y="2881"/>
                  </a:cubicBezTo>
                  <a:cubicBezTo>
                    <a:pt x="1" y="3019"/>
                    <a:pt x="101" y="3088"/>
                    <a:pt x="201" y="3088"/>
                  </a:cubicBezTo>
                  <a:cubicBezTo>
                    <a:pt x="301" y="3088"/>
                    <a:pt x="402" y="3019"/>
                    <a:pt x="402" y="2881"/>
                  </a:cubicBezTo>
                  <a:cubicBezTo>
                    <a:pt x="402" y="2029"/>
                    <a:pt x="727" y="1001"/>
                    <a:pt x="1529" y="575"/>
                  </a:cubicBezTo>
                  <a:cubicBezTo>
                    <a:pt x="1728" y="463"/>
                    <a:pt x="1929" y="413"/>
                    <a:pt x="2123" y="413"/>
                  </a:cubicBezTo>
                  <a:cubicBezTo>
                    <a:pt x="2666" y="413"/>
                    <a:pt x="3164" y="798"/>
                    <a:pt x="3459" y="1277"/>
                  </a:cubicBezTo>
                  <a:cubicBezTo>
                    <a:pt x="3735" y="1778"/>
                    <a:pt x="3860" y="2330"/>
                    <a:pt x="3860" y="2881"/>
                  </a:cubicBezTo>
                  <a:cubicBezTo>
                    <a:pt x="3860" y="3019"/>
                    <a:pt x="3967" y="3088"/>
                    <a:pt x="4073" y="3088"/>
                  </a:cubicBezTo>
                  <a:cubicBezTo>
                    <a:pt x="4180" y="3088"/>
                    <a:pt x="4286" y="3019"/>
                    <a:pt x="4286" y="2881"/>
                  </a:cubicBezTo>
                  <a:cubicBezTo>
                    <a:pt x="4261" y="1853"/>
                    <a:pt x="3860" y="650"/>
                    <a:pt x="2883" y="174"/>
                  </a:cubicBezTo>
                  <a:cubicBezTo>
                    <a:pt x="2637" y="55"/>
                    <a:pt x="2389" y="0"/>
                    <a:pt x="2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72"/>
            <p:cNvSpPr/>
            <p:nvPr/>
          </p:nvSpPr>
          <p:spPr>
            <a:xfrm>
              <a:off x="7025411" y="2740577"/>
              <a:ext cx="134837" cy="97125"/>
            </a:xfrm>
            <a:custGeom>
              <a:avLst/>
              <a:gdLst/>
              <a:ahLst/>
              <a:cxnLst/>
              <a:rect l="l" t="t" r="r" b="b"/>
              <a:pathLst>
                <a:path w="4287" h="3088" extrusionOk="0">
                  <a:moveTo>
                    <a:pt x="2149" y="0"/>
                  </a:moveTo>
                  <a:cubicBezTo>
                    <a:pt x="1482" y="0"/>
                    <a:pt x="870" y="419"/>
                    <a:pt x="502" y="1026"/>
                  </a:cubicBezTo>
                  <a:cubicBezTo>
                    <a:pt x="151" y="1578"/>
                    <a:pt x="0" y="2229"/>
                    <a:pt x="0" y="2881"/>
                  </a:cubicBezTo>
                  <a:cubicBezTo>
                    <a:pt x="0" y="3019"/>
                    <a:pt x="101" y="3088"/>
                    <a:pt x="201" y="3088"/>
                  </a:cubicBezTo>
                  <a:cubicBezTo>
                    <a:pt x="301" y="3088"/>
                    <a:pt x="401" y="3019"/>
                    <a:pt x="401" y="2881"/>
                  </a:cubicBezTo>
                  <a:cubicBezTo>
                    <a:pt x="426" y="2029"/>
                    <a:pt x="727" y="1001"/>
                    <a:pt x="1554" y="575"/>
                  </a:cubicBezTo>
                  <a:cubicBezTo>
                    <a:pt x="1746" y="463"/>
                    <a:pt x="1942" y="413"/>
                    <a:pt x="2133" y="413"/>
                  </a:cubicBezTo>
                  <a:cubicBezTo>
                    <a:pt x="2665" y="413"/>
                    <a:pt x="3164" y="798"/>
                    <a:pt x="3459" y="1277"/>
                  </a:cubicBezTo>
                  <a:cubicBezTo>
                    <a:pt x="3760" y="1778"/>
                    <a:pt x="3860" y="2330"/>
                    <a:pt x="3885" y="2881"/>
                  </a:cubicBezTo>
                  <a:cubicBezTo>
                    <a:pt x="3885" y="3019"/>
                    <a:pt x="3985" y="3088"/>
                    <a:pt x="4086" y="3088"/>
                  </a:cubicBezTo>
                  <a:cubicBezTo>
                    <a:pt x="4186" y="3088"/>
                    <a:pt x="4286" y="3019"/>
                    <a:pt x="4286" y="2881"/>
                  </a:cubicBezTo>
                  <a:cubicBezTo>
                    <a:pt x="4286" y="1853"/>
                    <a:pt x="3860" y="650"/>
                    <a:pt x="2883" y="174"/>
                  </a:cubicBezTo>
                  <a:cubicBezTo>
                    <a:pt x="2637" y="55"/>
                    <a:pt x="2389" y="0"/>
                    <a:pt x="2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5" name="Google Shape;3915;p72"/>
          <p:cNvGrpSpPr/>
          <p:nvPr/>
        </p:nvGrpSpPr>
        <p:grpSpPr>
          <a:xfrm>
            <a:off x="728928" y="3763757"/>
            <a:ext cx="1250963" cy="778409"/>
            <a:chOff x="1281855" y="3763855"/>
            <a:chExt cx="1050259" cy="653521"/>
          </a:xfrm>
        </p:grpSpPr>
        <p:sp>
          <p:nvSpPr>
            <p:cNvPr id="3916" name="Google Shape;3916;p72"/>
            <p:cNvSpPr/>
            <p:nvPr/>
          </p:nvSpPr>
          <p:spPr>
            <a:xfrm>
              <a:off x="1287364" y="3774909"/>
              <a:ext cx="771372" cy="636958"/>
            </a:xfrm>
            <a:custGeom>
              <a:avLst/>
              <a:gdLst/>
              <a:ahLst/>
              <a:cxnLst/>
              <a:rect l="l" t="t" r="r" b="b"/>
              <a:pathLst>
                <a:path w="21004" h="17344" extrusionOk="0">
                  <a:moveTo>
                    <a:pt x="10502" y="0"/>
                  </a:moveTo>
                  <a:cubicBezTo>
                    <a:pt x="4713" y="0"/>
                    <a:pt x="1" y="3885"/>
                    <a:pt x="1" y="8672"/>
                  </a:cubicBezTo>
                  <a:cubicBezTo>
                    <a:pt x="1" y="13484"/>
                    <a:pt x="4713" y="17344"/>
                    <a:pt x="10502" y="17344"/>
                  </a:cubicBezTo>
                  <a:cubicBezTo>
                    <a:pt x="16292" y="17344"/>
                    <a:pt x="21003" y="13484"/>
                    <a:pt x="21003" y="8672"/>
                  </a:cubicBezTo>
                  <a:cubicBezTo>
                    <a:pt x="21003" y="3885"/>
                    <a:pt x="16292" y="0"/>
                    <a:pt x="10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72"/>
            <p:cNvSpPr/>
            <p:nvPr/>
          </p:nvSpPr>
          <p:spPr>
            <a:xfrm>
              <a:off x="1281855" y="3769364"/>
              <a:ext cx="782389" cy="648013"/>
            </a:xfrm>
            <a:custGeom>
              <a:avLst/>
              <a:gdLst/>
              <a:ahLst/>
              <a:cxnLst/>
              <a:rect l="l" t="t" r="r" b="b"/>
              <a:pathLst>
                <a:path w="21304" h="17645" extrusionOk="0">
                  <a:moveTo>
                    <a:pt x="10652" y="301"/>
                  </a:moveTo>
                  <a:cubicBezTo>
                    <a:pt x="16366" y="301"/>
                    <a:pt x="21003" y="4136"/>
                    <a:pt x="21003" y="8823"/>
                  </a:cubicBezTo>
                  <a:cubicBezTo>
                    <a:pt x="21003" y="13535"/>
                    <a:pt x="16366" y="17369"/>
                    <a:pt x="10652" y="17369"/>
                  </a:cubicBezTo>
                  <a:cubicBezTo>
                    <a:pt x="4938" y="17369"/>
                    <a:pt x="301" y="13535"/>
                    <a:pt x="301" y="8823"/>
                  </a:cubicBezTo>
                  <a:cubicBezTo>
                    <a:pt x="301" y="4136"/>
                    <a:pt x="4938" y="301"/>
                    <a:pt x="10652" y="301"/>
                  </a:cubicBezTo>
                  <a:close/>
                  <a:moveTo>
                    <a:pt x="10652" y="1"/>
                  </a:moveTo>
                  <a:cubicBezTo>
                    <a:pt x="4787" y="1"/>
                    <a:pt x="0" y="3961"/>
                    <a:pt x="0" y="8823"/>
                  </a:cubicBezTo>
                  <a:cubicBezTo>
                    <a:pt x="0" y="13685"/>
                    <a:pt x="4787" y="17645"/>
                    <a:pt x="10652" y="17645"/>
                  </a:cubicBezTo>
                  <a:cubicBezTo>
                    <a:pt x="16517" y="17645"/>
                    <a:pt x="21304" y="13685"/>
                    <a:pt x="21304" y="8823"/>
                  </a:cubicBezTo>
                  <a:cubicBezTo>
                    <a:pt x="21304" y="3961"/>
                    <a:pt x="16517" y="1"/>
                    <a:pt x="10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72"/>
            <p:cNvSpPr/>
            <p:nvPr/>
          </p:nvSpPr>
          <p:spPr>
            <a:xfrm>
              <a:off x="1292909" y="3924375"/>
              <a:ext cx="279844" cy="412569"/>
            </a:xfrm>
            <a:custGeom>
              <a:avLst/>
              <a:gdLst/>
              <a:ahLst/>
              <a:cxnLst/>
              <a:rect l="l" t="t" r="r" b="b"/>
              <a:pathLst>
                <a:path w="7620" h="11234" extrusionOk="0">
                  <a:moveTo>
                    <a:pt x="3576" y="0"/>
                  </a:moveTo>
                  <a:cubicBezTo>
                    <a:pt x="3157" y="0"/>
                    <a:pt x="2714" y="201"/>
                    <a:pt x="2406" y="617"/>
                  </a:cubicBezTo>
                  <a:cubicBezTo>
                    <a:pt x="1479" y="1845"/>
                    <a:pt x="0" y="4702"/>
                    <a:pt x="1429" y="7659"/>
                  </a:cubicBezTo>
                  <a:cubicBezTo>
                    <a:pt x="2496" y="9888"/>
                    <a:pt x="4866" y="11234"/>
                    <a:pt x="6195" y="11234"/>
                  </a:cubicBezTo>
                  <a:cubicBezTo>
                    <a:pt x="6614" y="11234"/>
                    <a:pt x="6930" y="11100"/>
                    <a:pt x="7068" y="10817"/>
                  </a:cubicBezTo>
                  <a:cubicBezTo>
                    <a:pt x="7619" y="9614"/>
                    <a:pt x="6466" y="9163"/>
                    <a:pt x="4988" y="7058"/>
                  </a:cubicBezTo>
                  <a:cubicBezTo>
                    <a:pt x="3509" y="4928"/>
                    <a:pt x="4511" y="2321"/>
                    <a:pt x="4511" y="2321"/>
                  </a:cubicBezTo>
                  <a:cubicBezTo>
                    <a:pt x="5165" y="814"/>
                    <a:pt x="4419" y="0"/>
                    <a:pt x="3576" y="0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72"/>
            <p:cNvSpPr/>
            <p:nvPr/>
          </p:nvSpPr>
          <p:spPr>
            <a:xfrm>
              <a:off x="1556145" y="4293229"/>
              <a:ext cx="79473" cy="76976"/>
            </a:xfrm>
            <a:custGeom>
              <a:avLst/>
              <a:gdLst/>
              <a:ahLst/>
              <a:cxnLst/>
              <a:rect l="l" t="t" r="r" b="b"/>
              <a:pathLst>
                <a:path w="2164" h="2096" extrusionOk="0">
                  <a:moveTo>
                    <a:pt x="1221" y="0"/>
                  </a:moveTo>
                  <a:cubicBezTo>
                    <a:pt x="1054" y="0"/>
                    <a:pt x="877" y="65"/>
                    <a:pt x="702" y="222"/>
                  </a:cubicBezTo>
                  <a:cubicBezTo>
                    <a:pt x="0" y="899"/>
                    <a:pt x="50" y="1450"/>
                    <a:pt x="50" y="1450"/>
                  </a:cubicBezTo>
                  <a:cubicBezTo>
                    <a:pt x="244" y="1920"/>
                    <a:pt x="539" y="2095"/>
                    <a:pt x="844" y="2095"/>
                  </a:cubicBezTo>
                  <a:cubicBezTo>
                    <a:pt x="1367" y="2095"/>
                    <a:pt x="1919" y="1577"/>
                    <a:pt x="2030" y="1149"/>
                  </a:cubicBezTo>
                  <a:cubicBezTo>
                    <a:pt x="2164" y="654"/>
                    <a:pt x="1747" y="0"/>
                    <a:pt x="1221" y="0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72"/>
            <p:cNvSpPr/>
            <p:nvPr/>
          </p:nvSpPr>
          <p:spPr>
            <a:xfrm>
              <a:off x="1385857" y="3774909"/>
              <a:ext cx="941629" cy="222774"/>
            </a:xfrm>
            <a:custGeom>
              <a:avLst/>
              <a:gdLst/>
              <a:ahLst/>
              <a:cxnLst/>
              <a:rect l="l" t="t" r="r" b="b"/>
              <a:pathLst>
                <a:path w="25640" h="6066" extrusionOk="0">
                  <a:moveTo>
                    <a:pt x="7820" y="0"/>
                  </a:moveTo>
                  <a:cubicBezTo>
                    <a:pt x="4712" y="0"/>
                    <a:pt x="1930" y="1128"/>
                    <a:pt x="1" y="2907"/>
                  </a:cubicBezTo>
                  <a:cubicBezTo>
                    <a:pt x="1159" y="3197"/>
                    <a:pt x="2155" y="3318"/>
                    <a:pt x="3011" y="3318"/>
                  </a:cubicBezTo>
                  <a:cubicBezTo>
                    <a:pt x="7337" y="3318"/>
                    <a:pt x="8071" y="226"/>
                    <a:pt x="8071" y="226"/>
                  </a:cubicBezTo>
                  <a:cubicBezTo>
                    <a:pt x="9061" y="3126"/>
                    <a:pt x="13356" y="3564"/>
                    <a:pt x="15844" y="3564"/>
                  </a:cubicBezTo>
                  <a:cubicBezTo>
                    <a:pt x="16001" y="3564"/>
                    <a:pt x="16150" y="3562"/>
                    <a:pt x="16291" y="3559"/>
                  </a:cubicBezTo>
                  <a:cubicBezTo>
                    <a:pt x="16141" y="3409"/>
                    <a:pt x="15991" y="3233"/>
                    <a:pt x="15840" y="3083"/>
                  </a:cubicBezTo>
                  <a:cubicBezTo>
                    <a:pt x="15907" y="3078"/>
                    <a:pt x="15973" y="3076"/>
                    <a:pt x="16039" y="3076"/>
                  </a:cubicBezTo>
                  <a:cubicBezTo>
                    <a:pt x="18390" y="3076"/>
                    <a:pt x="19600" y="6065"/>
                    <a:pt x="19600" y="6065"/>
                  </a:cubicBezTo>
                  <a:lnTo>
                    <a:pt x="24738" y="5790"/>
                  </a:lnTo>
                  <a:cubicBezTo>
                    <a:pt x="24738" y="5790"/>
                    <a:pt x="25640" y="1579"/>
                    <a:pt x="21630" y="401"/>
                  </a:cubicBezTo>
                  <a:cubicBezTo>
                    <a:pt x="21062" y="231"/>
                    <a:pt x="20528" y="157"/>
                    <a:pt x="20031" y="157"/>
                  </a:cubicBezTo>
                  <a:cubicBezTo>
                    <a:pt x="17458" y="157"/>
                    <a:pt x="15855" y="2119"/>
                    <a:pt x="15414" y="2707"/>
                  </a:cubicBezTo>
                  <a:cubicBezTo>
                    <a:pt x="13509" y="1053"/>
                    <a:pt x="10803" y="0"/>
                    <a:pt x="78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72"/>
            <p:cNvSpPr/>
            <p:nvPr/>
          </p:nvSpPr>
          <p:spPr>
            <a:xfrm>
              <a:off x="1374803" y="3763855"/>
              <a:ext cx="957311" cy="239337"/>
            </a:xfrm>
            <a:custGeom>
              <a:avLst/>
              <a:gdLst/>
              <a:ahLst/>
              <a:cxnLst/>
              <a:rect l="l" t="t" r="r" b="b"/>
              <a:pathLst>
                <a:path w="26067" h="6517" extrusionOk="0">
                  <a:moveTo>
                    <a:pt x="8138" y="451"/>
                  </a:moveTo>
                  <a:cubicBezTo>
                    <a:pt x="8174" y="451"/>
                    <a:pt x="8210" y="451"/>
                    <a:pt x="8246" y="451"/>
                  </a:cubicBezTo>
                  <a:lnTo>
                    <a:pt x="8221" y="502"/>
                  </a:lnTo>
                  <a:cubicBezTo>
                    <a:pt x="8221" y="527"/>
                    <a:pt x="7896" y="1830"/>
                    <a:pt x="6467" y="2707"/>
                  </a:cubicBezTo>
                  <a:cubicBezTo>
                    <a:pt x="5618" y="3214"/>
                    <a:pt x="4582" y="3472"/>
                    <a:pt x="3361" y="3472"/>
                  </a:cubicBezTo>
                  <a:cubicBezTo>
                    <a:pt x="2528" y="3472"/>
                    <a:pt x="1608" y="3352"/>
                    <a:pt x="602" y="3108"/>
                  </a:cubicBezTo>
                  <a:cubicBezTo>
                    <a:pt x="2557" y="1425"/>
                    <a:pt x="5295" y="451"/>
                    <a:pt x="8138" y="451"/>
                  </a:cubicBezTo>
                  <a:close/>
                  <a:moveTo>
                    <a:pt x="8497" y="451"/>
                  </a:moveTo>
                  <a:lnTo>
                    <a:pt x="8497" y="451"/>
                  </a:lnTo>
                  <a:cubicBezTo>
                    <a:pt x="11229" y="552"/>
                    <a:pt x="13735" y="1479"/>
                    <a:pt x="15640" y="3133"/>
                  </a:cubicBezTo>
                  <a:lnTo>
                    <a:pt x="15740" y="3233"/>
                  </a:lnTo>
                  <a:lnTo>
                    <a:pt x="15840" y="3108"/>
                  </a:lnTo>
                  <a:cubicBezTo>
                    <a:pt x="16324" y="2436"/>
                    <a:pt x="17881" y="601"/>
                    <a:pt x="20351" y="601"/>
                  </a:cubicBezTo>
                  <a:cubicBezTo>
                    <a:pt x="20827" y="601"/>
                    <a:pt x="21338" y="669"/>
                    <a:pt x="21881" y="827"/>
                  </a:cubicBezTo>
                  <a:cubicBezTo>
                    <a:pt x="25414" y="1880"/>
                    <a:pt x="25013" y="5289"/>
                    <a:pt x="24913" y="5940"/>
                  </a:cubicBezTo>
                  <a:lnTo>
                    <a:pt x="20001" y="6216"/>
                  </a:lnTo>
                  <a:cubicBezTo>
                    <a:pt x="19750" y="5690"/>
                    <a:pt x="18547" y="3233"/>
                    <a:pt x="16342" y="3233"/>
                  </a:cubicBezTo>
                  <a:cubicBezTo>
                    <a:pt x="16292" y="3233"/>
                    <a:pt x="16216" y="3233"/>
                    <a:pt x="16141" y="3258"/>
                  </a:cubicBezTo>
                  <a:lnTo>
                    <a:pt x="15815" y="3258"/>
                  </a:lnTo>
                  <a:lnTo>
                    <a:pt x="16041" y="3509"/>
                  </a:lnTo>
                  <a:cubicBezTo>
                    <a:pt x="16116" y="3559"/>
                    <a:pt x="16191" y="3634"/>
                    <a:pt x="16267" y="3710"/>
                  </a:cubicBezTo>
                  <a:cubicBezTo>
                    <a:pt x="16194" y="3710"/>
                    <a:pt x="16120" y="3711"/>
                    <a:pt x="16043" y="3711"/>
                  </a:cubicBezTo>
                  <a:cubicBezTo>
                    <a:pt x="13747" y="3711"/>
                    <a:pt x="9492" y="3315"/>
                    <a:pt x="8522" y="502"/>
                  </a:cubicBezTo>
                  <a:lnTo>
                    <a:pt x="8497" y="451"/>
                  </a:lnTo>
                  <a:close/>
                  <a:moveTo>
                    <a:pt x="8347" y="0"/>
                  </a:moveTo>
                  <a:lnTo>
                    <a:pt x="8322" y="176"/>
                  </a:lnTo>
                  <a:cubicBezTo>
                    <a:pt x="8251" y="175"/>
                    <a:pt x="8181" y="174"/>
                    <a:pt x="8111" y="174"/>
                  </a:cubicBezTo>
                  <a:cubicBezTo>
                    <a:pt x="5103" y="174"/>
                    <a:pt x="2210" y="1222"/>
                    <a:pt x="201" y="3083"/>
                  </a:cubicBezTo>
                  <a:lnTo>
                    <a:pt x="1" y="3284"/>
                  </a:lnTo>
                  <a:lnTo>
                    <a:pt x="251" y="3334"/>
                  </a:lnTo>
                  <a:cubicBezTo>
                    <a:pt x="1383" y="3619"/>
                    <a:pt x="2420" y="3762"/>
                    <a:pt x="3357" y="3762"/>
                  </a:cubicBezTo>
                  <a:cubicBezTo>
                    <a:pt x="4640" y="3762"/>
                    <a:pt x="5733" y="3494"/>
                    <a:pt x="6617" y="2958"/>
                  </a:cubicBezTo>
                  <a:cubicBezTo>
                    <a:pt x="7695" y="2306"/>
                    <a:pt x="8171" y="1454"/>
                    <a:pt x="8397" y="953"/>
                  </a:cubicBezTo>
                  <a:cubicBezTo>
                    <a:pt x="9651" y="3646"/>
                    <a:pt x="13852" y="4016"/>
                    <a:pt x="16097" y="4016"/>
                  </a:cubicBezTo>
                  <a:cubicBezTo>
                    <a:pt x="16275" y="4016"/>
                    <a:pt x="16441" y="4014"/>
                    <a:pt x="16592" y="4010"/>
                  </a:cubicBezTo>
                  <a:lnTo>
                    <a:pt x="16918" y="4010"/>
                  </a:lnTo>
                  <a:lnTo>
                    <a:pt x="16693" y="3760"/>
                  </a:lnTo>
                  <a:cubicBezTo>
                    <a:pt x="16642" y="3685"/>
                    <a:pt x="16567" y="3609"/>
                    <a:pt x="16492" y="3534"/>
                  </a:cubicBezTo>
                  <a:lnTo>
                    <a:pt x="16492" y="3534"/>
                  </a:lnTo>
                  <a:cubicBezTo>
                    <a:pt x="18622" y="3659"/>
                    <a:pt x="19750" y="6391"/>
                    <a:pt x="19750" y="6416"/>
                  </a:cubicBezTo>
                  <a:lnTo>
                    <a:pt x="19800" y="6517"/>
                  </a:lnTo>
                  <a:lnTo>
                    <a:pt x="25164" y="6241"/>
                  </a:lnTo>
                  <a:lnTo>
                    <a:pt x="25189" y="6116"/>
                  </a:lnTo>
                  <a:cubicBezTo>
                    <a:pt x="25189" y="6066"/>
                    <a:pt x="26066" y="1780"/>
                    <a:pt x="21956" y="552"/>
                  </a:cubicBezTo>
                  <a:cubicBezTo>
                    <a:pt x="21377" y="379"/>
                    <a:pt x="20832" y="304"/>
                    <a:pt x="20325" y="304"/>
                  </a:cubicBezTo>
                  <a:cubicBezTo>
                    <a:pt x="17888" y="304"/>
                    <a:pt x="16292" y="2019"/>
                    <a:pt x="15690" y="2807"/>
                  </a:cubicBezTo>
                  <a:cubicBezTo>
                    <a:pt x="13760" y="1153"/>
                    <a:pt x="11179" y="226"/>
                    <a:pt x="8397" y="176"/>
                  </a:cubicBezTo>
                  <a:lnTo>
                    <a:pt x="83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72"/>
            <p:cNvSpPr/>
            <p:nvPr/>
          </p:nvSpPr>
          <p:spPr>
            <a:xfrm>
              <a:off x="1420598" y="3794666"/>
              <a:ext cx="251970" cy="88434"/>
            </a:xfrm>
            <a:custGeom>
              <a:avLst/>
              <a:gdLst/>
              <a:ahLst/>
              <a:cxnLst/>
              <a:rect l="l" t="t" r="r" b="b"/>
              <a:pathLst>
                <a:path w="6861" h="2408" extrusionOk="0">
                  <a:moveTo>
                    <a:pt x="5678" y="0"/>
                  </a:moveTo>
                  <a:cubicBezTo>
                    <a:pt x="5523" y="0"/>
                    <a:pt x="5331" y="20"/>
                    <a:pt x="5095" y="64"/>
                  </a:cubicBezTo>
                  <a:cubicBezTo>
                    <a:pt x="3090" y="414"/>
                    <a:pt x="533" y="1868"/>
                    <a:pt x="533" y="1868"/>
                  </a:cubicBezTo>
                  <a:cubicBezTo>
                    <a:pt x="0" y="2268"/>
                    <a:pt x="986" y="2407"/>
                    <a:pt x="1919" y="2407"/>
                  </a:cubicBezTo>
                  <a:cubicBezTo>
                    <a:pt x="2214" y="2407"/>
                    <a:pt x="2504" y="2393"/>
                    <a:pt x="2739" y="2369"/>
                  </a:cubicBezTo>
                  <a:cubicBezTo>
                    <a:pt x="3741" y="2269"/>
                    <a:pt x="5019" y="1893"/>
                    <a:pt x="5471" y="1492"/>
                  </a:cubicBezTo>
                  <a:cubicBezTo>
                    <a:pt x="5891" y="1138"/>
                    <a:pt x="6860" y="0"/>
                    <a:pt x="5678" y="0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72"/>
            <p:cNvSpPr/>
            <p:nvPr/>
          </p:nvSpPr>
          <p:spPr>
            <a:xfrm>
              <a:off x="1647257" y="4112437"/>
              <a:ext cx="47889" cy="20089"/>
            </a:xfrm>
            <a:custGeom>
              <a:avLst/>
              <a:gdLst/>
              <a:ahLst/>
              <a:cxnLst/>
              <a:rect l="l" t="t" r="r" b="b"/>
              <a:pathLst>
                <a:path w="1304" h="547" extrusionOk="0">
                  <a:moveTo>
                    <a:pt x="808" y="196"/>
                  </a:moveTo>
                  <a:cubicBezTo>
                    <a:pt x="802" y="196"/>
                    <a:pt x="786" y="208"/>
                    <a:pt x="802" y="208"/>
                  </a:cubicBezTo>
                  <a:cubicBezTo>
                    <a:pt x="811" y="199"/>
                    <a:pt x="811" y="196"/>
                    <a:pt x="808" y="196"/>
                  </a:cubicBezTo>
                  <a:close/>
                  <a:moveTo>
                    <a:pt x="179" y="1"/>
                  </a:moveTo>
                  <a:cubicBezTo>
                    <a:pt x="138" y="1"/>
                    <a:pt x="101" y="20"/>
                    <a:pt x="76" y="57"/>
                  </a:cubicBezTo>
                  <a:cubicBezTo>
                    <a:pt x="0" y="107"/>
                    <a:pt x="0" y="208"/>
                    <a:pt x="76" y="258"/>
                  </a:cubicBezTo>
                  <a:cubicBezTo>
                    <a:pt x="224" y="444"/>
                    <a:pt x="428" y="547"/>
                    <a:pt x="636" y="547"/>
                  </a:cubicBezTo>
                  <a:cubicBezTo>
                    <a:pt x="708" y="547"/>
                    <a:pt x="781" y="534"/>
                    <a:pt x="852" y="508"/>
                  </a:cubicBezTo>
                  <a:cubicBezTo>
                    <a:pt x="1003" y="458"/>
                    <a:pt x="1153" y="383"/>
                    <a:pt x="1253" y="258"/>
                  </a:cubicBezTo>
                  <a:cubicBezTo>
                    <a:pt x="1304" y="208"/>
                    <a:pt x="1304" y="107"/>
                    <a:pt x="1253" y="57"/>
                  </a:cubicBezTo>
                  <a:cubicBezTo>
                    <a:pt x="1216" y="20"/>
                    <a:pt x="1172" y="1"/>
                    <a:pt x="1131" y="1"/>
                  </a:cubicBezTo>
                  <a:cubicBezTo>
                    <a:pt x="1091" y="1"/>
                    <a:pt x="1053" y="20"/>
                    <a:pt x="1028" y="57"/>
                  </a:cubicBezTo>
                  <a:cubicBezTo>
                    <a:pt x="1003" y="82"/>
                    <a:pt x="978" y="82"/>
                    <a:pt x="953" y="107"/>
                  </a:cubicBezTo>
                  <a:cubicBezTo>
                    <a:pt x="967" y="100"/>
                    <a:pt x="974" y="97"/>
                    <a:pt x="974" y="97"/>
                  </a:cubicBezTo>
                  <a:lnTo>
                    <a:pt x="974" y="97"/>
                  </a:lnTo>
                  <a:cubicBezTo>
                    <a:pt x="976" y="97"/>
                    <a:pt x="945" y="115"/>
                    <a:pt x="928" y="132"/>
                  </a:cubicBezTo>
                  <a:cubicBezTo>
                    <a:pt x="928" y="132"/>
                    <a:pt x="903" y="157"/>
                    <a:pt x="878" y="157"/>
                  </a:cubicBezTo>
                  <a:cubicBezTo>
                    <a:pt x="852" y="157"/>
                    <a:pt x="852" y="183"/>
                    <a:pt x="827" y="183"/>
                  </a:cubicBezTo>
                  <a:cubicBezTo>
                    <a:pt x="827" y="183"/>
                    <a:pt x="802" y="208"/>
                    <a:pt x="802" y="208"/>
                  </a:cubicBezTo>
                  <a:cubicBezTo>
                    <a:pt x="777" y="208"/>
                    <a:pt x="752" y="208"/>
                    <a:pt x="727" y="233"/>
                  </a:cubicBezTo>
                  <a:lnTo>
                    <a:pt x="577" y="233"/>
                  </a:lnTo>
                  <a:cubicBezTo>
                    <a:pt x="552" y="233"/>
                    <a:pt x="527" y="208"/>
                    <a:pt x="502" y="208"/>
                  </a:cubicBezTo>
                  <a:lnTo>
                    <a:pt x="477" y="208"/>
                  </a:lnTo>
                  <a:cubicBezTo>
                    <a:pt x="451" y="183"/>
                    <a:pt x="451" y="183"/>
                    <a:pt x="426" y="183"/>
                  </a:cubicBezTo>
                  <a:cubicBezTo>
                    <a:pt x="426" y="183"/>
                    <a:pt x="401" y="157"/>
                    <a:pt x="401" y="157"/>
                  </a:cubicBezTo>
                  <a:cubicBezTo>
                    <a:pt x="376" y="157"/>
                    <a:pt x="376" y="132"/>
                    <a:pt x="376" y="132"/>
                  </a:cubicBezTo>
                  <a:cubicBezTo>
                    <a:pt x="351" y="107"/>
                    <a:pt x="326" y="82"/>
                    <a:pt x="301" y="57"/>
                  </a:cubicBezTo>
                  <a:cubicBezTo>
                    <a:pt x="264" y="20"/>
                    <a:pt x="220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72"/>
            <p:cNvSpPr/>
            <p:nvPr/>
          </p:nvSpPr>
          <p:spPr>
            <a:xfrm>
              <a:off x="1354568" y="3919380"/>
              <a:ext cx="227364" cy="228319"/>
            </a:xfrm>
            <a:custGeom>
              <a:avLst/>
              <a:gdLst/>
              <a:ahLst/>
              <a:cxnLst/>
              <a:rect l="l" t="t" r="r" b="b"/>
              <a:pathLst>
                <a:path w="6191" h="6217" extrusionOk="0">
                  <a:moveTo>
                    <a:pt x="3108" y="1"/>
                  </a:moveTo>
                  <a:cubicBezTo>
                    <a:pt x="1379" y="1"/>
                    <a:pt x="0" y="1404"/>
                    <a:pt x="0" y="3109"/>
                  </a:cubicBezTo>
                  <a:cubicBezTo>
                    <a:pt x="0" y="4813"/>
                    <a:pt x="1379" y="6216"/>
                    <a:pt x="3108" y="6216"/>
                  </a:cubicBezTo>
                  <a:cubicBezTo>
                    <a:pt x="4812" y="6216"/>
                    <a:pt x="6191" y="4813"/>
                    <a:pt x="6191" y="3109"/>
                  </a:cubicBezTo>
                  <a:cubicBezTo>
                    <a:pt x="6191" y="1404"/>
                    <a:pt x="4812" y="1"/>
                    <a:pt x="3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72"/>
            <p:cNvSpPr/>
            <p:nvPr/>
          </p:nvSpPr>
          <p:spPr>
            <a:xfrm>
              <a:off x="1349060" y="3914790"/>
              <a:ext cx="238419" cy="237501"/>
            </a:xfrm>
            <a:custGeom>
              <a:avLst/>
              <a:gdLst/>
              <a:ahLst/>
              <a:cxnLst/>
              <a:rect l="l" t="t" r="r" b="b"/>
              <a:pathLst>
                <a:path w="6492" h="6467" extrusionOk="0">
                  <a:moveTo>
                    <a:pt x="3258" y="276"/>
                  </a:moveTo>
                  <a:cubicBezTo>
                    <a:pt x="4862" y="276"/>
                    <a:pt x="6191" y="1605"/>
                    <a:pt x="6191" y="3234"/>
                  </a:cubicBezTo>
                  <a:cubicBezTo>
                    <a:pt x="6191" y="4863"/>
                    <a:pt x="4862" y="6191"/>
                    <a:pt x="3258" y="6191"/>
                  </a:cubicBezTo>
                  <a:cubicBezTo>
                    <a:pt x="1629" y="6191"/>
                    <a:pt x="301" y="4863"/>
                    <a:pt x="301" y="3234"/>
                  </a:cubicBezTo>
                  <a:cubicBezTo>
                    <a:pt x="301" y="1605"/>
                    <a:pt x="1629" y="276"/>
                    <a:pt x="3258" y="276"/>
                  </a:cubicBezTo>
                  <a:close/>
                  <a:moveTo>
                    <a:pt x="3258" y="1"/>
                  </a:moveTo>
                  <a:cubicBezTo>
                    <a:pt x="1454" y="1"/>
                    <a:pt x="0" y="1454"/>
                    <a:pt x="0" y="3234"/>
                  </a:cubicBezTo>
                  <a:cubicBezTo>
                    <a:pt x="0" y="5013"/>
                    <a:pt x="1454" y="6467"/>
                    <a:pt x="3258" y="6467"/>
                  </a:cubicBezTo>
                  <a:cubicBezTo>
                    <a:pt x="5038" y="6467"/>
                    <a:pt x="6491" y="5013"/>
                    <a:pt x="6491" y="3234"/>
                  </a:cubicBezTo>
                  <a:cubicBezTo>
                    <a:pt x="6491" y="1454"/>
                    <a:pt x="5038" y="1"/>
                    <a:pt x="3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72"/>
            <p:cNvSpPr/>
            <p:nvPr/>
          </p:nvSpPr>
          <p:spPr>
            <a:xfrm>
              <a:off x="1354568" y="3920298"/>
              <a:ext cx="120605" cy="227401"/>
            </a:xfrm>
            <a:custGeom>
              <a:avLst/>
              <a:gdLst/>
              <a:ahLst/>
              <a:cxnLst/>
              <a:rect l="l" t="t" r="r" b="b"/>
              <a:pathLst>
                <a:path w="3284" h="6192" extrusionOk="0">
                  <a:moveTo>
                    <a:pt x="3108" y="1"/>
                  </a:moveTo>
                  <a:cubicBezTo>
                    <a:pt x="1379" y="1"/>
                    <a:pt x="0" y="1379"/>
                    <a:pt x="0" y="3084"/>
                  </a:cubicBezTo>
                  <a:cubicBezTo>
                    <a:pt x="0" y="4788"/>
                    <a:pt x="1379" y="6191"/>
                    <a:pt x="3108" y="6191"/>
                  </a:cubicBezTo>
                  <a:cubicBezTo>
                    <a:pt x="3158" y="6191"/>
                    <a:pt x="3233" y="6166"/>
                    <a:pt x="3284" y="6166"/>
                  </a:cubicBezTo>
                  <a:lnTo>
                    <a:pt x="32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72"/>
            <p:cNvSpPr/>
            <p:nvPr/>
          </p:nvSpPr>
          <p:spPr>
            <a:xfrm>
              <a:off x="1745750" y="3919380"/>
              <a:ext cx="228283" cy="228319"/>
            </a:xfrm>
            <a:custGeom>
              <a:avLst/>
              <a:gdLst/>
              <a:ahLst/>
              <a:cxnLst/>
              <a:rect l="l" t="t" r="r" b="b"/>
              <a:pathLst>
                <a:path w="6216" h="6217" extrusionOk="0">
                  <a:moveTo>
                    <a:pt x="3108" y="1"/>
                  </a:moveTo>
                  <a:cubicBezTo>
                    <a:pt x="1404" y="1"/>
                    <a:pt x="0" y="1404"/>
                    <a:pt x="0" y="3109"/>
                  </a:cubicBezTo>
                  <a:cubicBezTo>
                    <a:pt x="0" y="4813"/>
                    <a:pt x="1404" y="6216"/>
                    <a:pt x="3108" y="6216"/>
                  </a:cubicBezTo>
                  <a:cubicBezTo>
                    <a:pt x="4812" y="6216"/>
                    <a:pt x="6216" y="4813"/>
                    <a:pt x="6216" y="3109"/>
                  </a:cubicBezTo>
                  <a:cubicBezTo>
                    <a:pt x="6216" y="1404"/>
                    <a:pt x="4812" y="1"/>
                    <a:pt x="3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72"/>
            <p:cNvSpPr/>
            <p:nvPr/>
          </p:nvSpPr>
          <p:spPr>
            <a:xfrm>
              <a:off x="1741123" y="3914790"/>
              <a:ext cx="237501" cy="237501"/>
            </a:xfrm>
            <a:custGeom>
              <a:avLst/>
              <a:gdLst/>
              <a:ahLst/>
              <a:cxnLst/>
              <a:rect l="l" t="t" r="r" b="b"/>
              <a:pathLst>
                <a:path w="6467" h="6467" extrusionOk="0">
                  <a:moveTo>
                    <a:pt x="3234" y="276"/>
                  </a:moveTo>
                  <a:cubicBezTo>
                    <a:pt x="4863" y="276"/>
                    <a:pt x="6191" y="1605"/>
                    <a:pt x="6191" y="3234"/>
                  </a:cubicBezTo>
                  <a:cubicBezTo>
                    <a:pt x="6191" y="4863"/>
                    <a:pt x="4863" y="6191"/>
                    <a:pt x="3234" y="6191"/>
                  </a:cubicBezTo>
                  <a:cubicBezTo>
                    <a:pt x="1605" y="6191"/>
                    <a:pt x="276" y="4863"/>
                    <a:pt x="276" y="3234"/>
                  </a:cubicBezTo>
                  <a:cubicBezTo>
                    <a:pt x="276" y="1605"/>
                    <a:pt x="1605" y="276"/>
                    <a:pt x="3234" y="276"/>
                  </a:cubicBezTo>
                  <a:close/>
                  <a:moveTo>
                    <a:pt x="3234" y="1"/>
                  </a:moveTo>
                  <a:cubicBezTo>
                    <a:pt x="1454" y="1"/>
                    <a:pt x="1" y="1454"/>
                    <a:pt x="1" y="3234"/>
                  </a:cubicBezTo>
                  <a:cubicBezTo>
                    <a:pt x="1" y="5013"/>
                    <a:pt x="1454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72"/>
            <p:cNvSpPr/>
            <p:nvPr/>
          </p:nvSpPr>
          <p:spPr>
            <a:xfrm>
              <a:off x="1745750" y="3920298"/>
              <a:ext cx="121523" cy="227401"/>
            </a:xfrm>
            <a:custGeom>
              <a:avLst/>
              <a:gdLst/>
              <a:ahLst/>
              <a:cxnLst/>
              <a:rect l="l" t="t" r="r" b="b"/>
              <a:pathLst>
                <a:path w="3309" h="6192" extrusionOk="0">
                  <a:moveTo>
                    <a:pt x="3108" y="1"/>
                  </a:moveTo>
                  <a:cubicBezTo>
                    <a:pt x="1404" y="1"/>
                    <a:pt x="0" y="1379"/>
                    <a:pt x="0" y="3084"/>
                  </a:cubicBezTo>
                  <a:cubicBezTo>
                    <a:pt x="0" y="4788"/>
                    <a:pt x="1404" y="6191"/>
                    <a:pt x="3108" y="6191"/>
                  </a:cubicBezTo>
                  <a:cubicBezTo>
                    <a:pt x="3183" y="6191"/>
                    <a:pt x="3233" y="6166"/>
                    <a:pt x="3308" y="6166"/>
                  </a:cubicBezTo>
                  <a:lnTo>
                    <a:pt x="33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0" name="Google Shape;3930;p72"/>
          <p:cNvGrpSpPr/>
          <p:nvPr/>
        </p:nvGrpSpPr>
        <p:grpSpPr>
          <a:xfrm>
            <a:off x="728925" y="1731413"/>
            <a:ext cx="1078598" cy="694804"/>
            <a:chOff x="1380400" y="1779325"/>
            <a:chExt cx="1078598" cy="694804"/>
          </a:xfrm>
        </p:grpSpPr>
        <p:sp>
          <p:nvSpPr>
            <p:cNvPr id="3931" name="Google Shape;3931;p72"/>
            <p:cNvSpPr/>
            <p:nvPr/>
          </p:nvSpPr>
          <p:spPr>
            <a:xfrm>
              <a:off x="1519488" y="1816287"/>
              <a:ext cx="790786" cy="653480"/>
            </a:xfrm>
            <a:custGeom>
              <a:avLst/>
              <a:gdLst/>
              <a:ahLst/>
              <a:cxnLst/>
              <a:rect l="l" t="t" r="r" b="b"/>
              <a:pathLst>
                <a:path w="22657" h="18723" extrusionOk="0">
                  <a:moveTo>
                    <a:pt x="11329" y="0"/>
                  </a:moveTo>
                  <a:cubicBezTo>
                    <a:pt x="5088" y="0"/>
                    <a:pt x="0" y="4186"/>
                    <a:pt x="0" y="9349"/>
                  </a:cubicBezTo>
                  <a:cubicBezTo>
                    <a:pt x="0" y="14537"/>
                    <a:pt x="5088" y="18722"/>
                    <a:pt x="11329" y="18722"/>
                  </a:cubicBezTo>
                  <a:cubicBezTo>
                    <a:pt x="17594" y="18722"/>
                    <a:pt x="22657" y="14537"/>
                    <a:pt x="22657" y="9349"/>
                  </a:cubicBezTo>
                  <a:cubicBezTo>
                    <a:pt x="22657" y="4186"/>
                    <a:pt x="17594" y="0"/>
                    <a:pt x="113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72"/>
            <p:cNvSpPr/>
            <p:nvPr/>
          </p:nvSpPr>
          <p:spPr>
            <a:xfrm>
              <a:off x="1514217" y="1811017"/>
              <a:ext cx="801326" cy="663113"/>
            </a:xfrm>
            <a:custGeom>
              <a:avLst/>
              <a:gdLst/>
              <a:ahLst/>
              <a:cxnLst/>
              <a:rect l="l" t="t" r="r" b="b"/>
              <a:pathLst>
                <a:path w="22959" h="18999" extrusionOk="0">
                  <a:moveTo>
                    <a:pt x="11480" y="301"/>
                  </a:moveTo>
                  <a:cubicBezTo>
                    <a:pt x="17645" y="301"/>
                    <a:pt x="22658" y="4437"/>
                    <a:pt x="22658" y="9500"/>
                  </a:cubicBezTo>
                  <a:cubicBezTo>
                    <a:pt x="22658" y="14587"/>
                    <a:pt x="17645" y="18723"/>
                    <a:pt x="11480" y="18723"/>
                  </a:cubicBezTo>
                  <a:cubicBezTo>
                    <a:pt x="5314" y="18723"/>
                    <a:pt x="302" y="14587"/>
                    <a:pt x="302" y="9500"/>
                  </a:cubicBezTo>
                  <a:cubicBezTo>
                    <a:pt x="302" y="4437"/>
                    <a:pt x="5314" y="301"/>
                    <a:pt x="11480" y="301"/>
                  </a:cubicBezTo>
                  <a:close/>
                  <a:moveTo>
                    <a:pt x="11480" y="1"/>
                  </a:moveTo>
                  <a:cubicBezTo>
                    <a:pt x="5164" y="1"/>
                    <a:pt x="1" y="4261"/>
                    <a:pt x="1" y="9500"/>
                  </a:cubicBezTo>
                  <a:cubicBezTo>
                    <a:pt x="1" y="14738"/>
                    <a:pt x="5164" y="18998"/>
                    <a:pt x="11480" y="18998"/>
                  </a:cubicBezTo>
                  <a:cubicBezTo>
                    <a:pt x="17795" y="18998"/>
                    <a:pt x="22958" y="14738"/>
                    <a:pt x="22958" y="9500"/>
                  </a:cubicBezTo>
                  <a:cubicBezTo>
                    <a:pt x="22958" y="4261"/>
                    <a:pt x="17795" y="1"/>
                    <a:pt x="114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72"/>
            <p:cNvSpPr/>
            <p:nvPr/>
          </p:nvSpPr>
          <p:spPr>
            <a:xfrm>
              <a:off x="1528632" y="2025494"/>
              <a:ext cx="385708" cy="397958"/>
            </a:xfrm>
            <a:custGeom>
              <a:avLst/>
              <a:gdLst/>
              <a:ahLst/>
              <a:cxnLst/>
              <a:rect l="l" t="t" r="r" b="b"/>
              <a:pathLst>
                <a:path w="11051" h="11402" extrusionOk="0">
                  <a:moveTo>
                    <a:pt x="2602" y="1"/>
                  </a:moveTo>
                  <a:cubicBezTo>
                    <a:pt x="1236" y="1"/>
                    <a:pt x="1" y="4012"/>
                    <a:pt x="1518" y="7214"/>
                  </a:cubicBezTo>
                  <a:cubicBezTo>
                    <a:pt x="3097" y="10573"/>
                    <a:pt x="6630" y="11324"/>
                    <a:pt x="8410" y="11400"/>
                  </a:cubicBezTo>
                  <a:cubicBezTo>
                    <a:pt x="8437" y="11401"/>
                    <a:pt x="8464" y="11401"/>
                    <a:pt x="8490" y="11401"/>
                  </a:cubicBezTo>
                  <a:cubicBezTo>
                    <a:pt x="10192" y="11401"/>
                    <a:pt x="11051" y="9057"/>
                    <a:pt x="8410" y="8317"/>
                  </a:cubicBezTo>
                  <a:cubicBezTo>
                    <a:pt x="8410" y="8317"/>
                    <a:pt x="5402" y="7340"/>
                    <a:pt x="4600" y="4532"/>
                  </a:cubicBezTo>
                  <a:cubicBezTo>
                    <a:pt x="3798" y="1725"/>
                    <a:pt x="4224" y="372"/>
                    <a:pt x="2771" y="21"/>
                  </a:cubicBezTo>
                  <a:cubicBezTo>
                    <a:pt x="2715" y="7"/>
                    <a:pt x="2658" y="1"/>
                    <a:pt x="2602" y="1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72"/>
            <p:cNvSpPr/>
            <p:nvPr/>
          </p:nvSpPr>
          <p:spPr>
            <a:xfrm>
              <a:off x="1587827" y="1947452"/>
              <a:ext cx="112770" cy="67955"/>
            </a:xfrm>
            <a:custGeom>
              <a:avLst/>
              <a:gdLst/>
              <a:ahLst/>
              <a:cxnLst/>
              <a:rect l="l" t="t" r="r" b="b"/>
              <a:pathLst>
                <a:path w="3231" h="1947" extrusionOk="0">
                  <a:moveTo>
                    <a:pt x="1747" y="1"/>
                  </a:moveTo>
                  <a:cubicBezTo>
                    <a:pt x="971" y="1"/>
                    <a:pt x="1" y="515"/>
                    <a:pt x="599" y="1631"/>
                  </a:cubicBezTo>
                  <a:cubicBezTo>
                    <a:pt x="599" y="1631"/>
                    <a:pt x="915" y="1947"/>
                    <a:pt x="1650" y="1947"/>
                  </a:cubicBezTo>
                  <a:cubicBezTo>
                    <a:pt x="1793" y="1947"/>
                    <a:pt x="1952" y="1935"/>
                    <a:pt x="2127" y="1906"/>
                  </a:cubicBezTo>
                  <a:cubicBezTo>
                    <a:pt x="3230" y="1756"/>
                    <a:pt x="2980" y="403"/>
                    <a:pt x="2278" y="102"/>
                  </a:cubicBezTo>
                  <a:cubicBezTo>
                    <a:pt x="2134" y="35"/>
                    <a:pt x="1947" y="1"/>
                    <a:pt x="1747" y="1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72"/>
            <p:cNvSpPr/>
            <p:nvPr/>
          </p:nvSpPr>
          <p:spPr>
            <a:xfrm>
              <a:off x="1620950" y="1816287"/>
              <a:ext cx="613237" cy="134165"/>
            </a:xfrm>
            <a:custGeom>
              <a:avLst/>
              <a:gdLst/>
              <a:ahLst/>
              <a:cxnLst/>
              <a:rect l="l" t="t" r="r" b="b"/>
              <a:pathLst>
                <a:path w="17570" h="3844" extrusionOk="0">
                  <a:moveTo>
                    <a:pt x="8422" y="0"/>
                  </a:moveTo>
                  <a:cubicBezTo>
                    <a:pt x="5063" y="0"/>
                    <a:pt x="2056" y="1203"/>
                    <a:pt x="1" y="3108"/>
                  </a:cubicBezTo>
                  <a:cubicBezTo>
                    <a:pt x="1270" y="3432"/>
                    <a:pt x="2359" y="3566"/>
                    <a:pt x="3291" y="3566"/>
                  </a:cubicBezTo>
                  <a:cubicBezTo>
                    <a:pt x="7916" y="3566"/>
                    <a:pt x="8697" y="251"/>
                    <a:pt x="8697" y="251"/>
                  </a:cubicBezTo>
                  <a:cubicBezTo>
                    <a:pt x="9743" y="3319"/>
                    <a:pt x="14260" y="3843"/>
                    <a:pt x="16969" y="3843"/>
                  </a:cubicBezTo>
                  <a:cubicBezTo>
                    <a:pt x="17181" y="3843"/>
                    <a:pt x="17382" y="3840"/>
                    <a:pt x="17570" y="3835"/>
                  </a:cubicBezTo>
                  <a:cubicBezTo>
                    <a:pt x="15489" y="1504"/>
                    <a:pt x="12181" y="0"/>
                    <a:pt x="84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72"/>
            <p:cNvSpPr/>
            <p:nvPr/>
          </p:nvSpPr>
          <p:spPr>
            <a:xfrm>
              <a:off x="1610444" y="1806654"/>
              <a:ext cx="634248" cy="148754"/>
            </a:xfrm>
            <a:custGeom>
              <a:avLst/>
              <a:gdLst/>
              <a:ahLst/>
              <a:cxnLst/>
              <a:rect l="l" t="t" r="r" b="b"/>
              <a:pathLst>
                <a:path w="18172" h="4262" extrusionOk="0">
                  <a:moveTo>
                    <a:pt x="8873" y="426"/>
                  </a:moveTo>
                  <a:lnTo>
                    <a:pt x="8873" y="502"/>
                  </a:lnTo>
                  <a:cubicBezTo>
                    <a:pt x="8848" y="502"/>
                    <a:pt x="8497" y="1930"/>
                    <a:pt x="6943" y="2883"/>
                  </a:cubicBezTo>
                  <a:cubicBezTo>
                    <a:pt x="6039" y="3431"/>
                    <a:pt x="4925" y="3707"/>
                    <a:pt x="3612" y="3707"/>
                  </a:cubicBezTo>
                  <a:cubicBezTo>
                    <a:pt x="2703" y="3707"/>
                    <a:pt x="1699" y="3575"/>
                    <a:pt x="602" y="3309"/>
                  </a:cubicBezTo>
                  <a:cubicBezTo>
                    <a:pt x="2708" y="1479"/>
                    <a:pt x="5640" y="426"/>
                    <a:pt x="8723" y="426"/>
                  </a:cubicBezTo>
                  <a:close/>
                  <a:moveTo>
                    <a:pt x="9124" y="426"/>
                  </a:moveTo>
                  <a:lnTo>
                    <a:pt x="9124" y="426"/>
                  </a:lnTo>
                  <a:cubicBezTo>
                    <a:pt x="12407" y="527"/>
                    <a:pt x="15515" y="1830"/>
                    <a:pt x="17520" y="3960"/>
                  </a:cubicBezTo>
                  <a:cubicBezTo>
                    <a:pt x="17392" y="3963"/>
                    <a:pt x="17256" y="3965"/>
                    <a:pt x="17115" y="3965"/>
                  </a:cubicBezTo>
                  <a:cubicBezTo>
                    <a:pt x="14622" y="3965"/>
                    <a:pt x="10168" y="3489"/>
                    <a:pt x="9149" y="477"/>
                  </a:cubicBezTo>
                  <a:lnTo>
                    <a:pt x="9124" y="426"/>
                  </a:lnTo>
                  <a:close/>
                  <a:moveTo>
                    <a:pt x="8973" y="0"/>
                  </a:moveTo>
                  <a:lnTo>
                    <a:pt x="8948" y="126"/>
                  </a:lnTo>
                  <a:cubicBezTo>
                    <a:pt x="8879" y="125"/>
                    <a:pt x="8810" y="124"/>
                    <a:pt x="8741" y="124"/>
                  </a:cubicBezTo>
                  <a:cubicBezTo>
                    <a:pt x="5505" y="124"/>
                    <a:pt x="2361" y="1271"/>
                    <a:pt x="201" y="3284"/>
                  </a:cubicBezTo>
                  <a:lnTo>
                    <a:pt x="1" y="3459"/>
                  </a:lnTo>
                  <a:lnTo>
                    <a:pt x="251" y="3534"/>
                  </a:lnTo>
                  <a:cubicBezTo>
                    <a:pt x="1466" y="3840"/>
                    <a:pt x="2577" y="3995"/>
                    <a:pt x="3581" y="3995"/>
                  </a:cubicBezTo>
                  <a:cubicBezTo>
                    <a:pt x="4961" y="3995"/>
                    <a:pt x="6136" y="3703"/>
                    <a:pt x="7094" y="3108"/>
                  </a:cubicBezTo>
                  <a:cubicBezTo>
                    <a:pt x="8271" y="2406"/>
                    <a:pt x="8798" y="1479"/>
                    <a:pt x="9023" y="953"/>
                  </a:cubicBezTo>
                  <a:cubicBezTo>
                    <a:pt x="10352" y="3860"/>
                    <a:pt x="14863" y="4261"/>
                    <a:pt x="17294" y="4261"/>
                  </a:cubicBezTo>
                  <a:lnTo>
                    <a:pt x="18171" y="4261"/>
                  </a:lnTo>
                  <a:lnTo>
                    <a:pt x="17971" y="4010"/>
                  </a:lnTo>
                  <a:cubicBezTo>
                    <a:pt x="15865" y="1655"/>
                    <a:pt x="12557" y="226"/>
                    <a:pt x="9023" y="126"/>
                  </a:cubicBezTo>
                  <a:lnTo>
                    <a:pt x="89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72"/>
            <p:cNvSpPr/>
            <p:nvPr/>
          </p:nvSpPr>
          <p:spPr>
            <a:xfrm>
              <a:off x="1675189" y="1843267"/>
              <a:ext cx="193360" cy="89665"/>
            </a:xfrm>
            <a:custGeom>
              <a:avLst/>
              <a:gdLst/>
              <a:ahLst/>
              <a:cxnLst/>
              <a:rect l="l" t="t" r="r" b="b"/>
              <a:pathLst>
                <a:path w="5540" h="2569" extrusionOk="0">
                  <a:moveTo>
                    <a:pt x="4427" y="1"/>
                  </a:moveTo>
                  <a:cubicBezTo>
                    <a:pt x="4004" y="1"/>
                    <a:pt x="3553" y="142"/>
                    <a:pt x="3158" y="255"/>
                  </a:cubicBezTo>
                  <a:cubicBezTo>
                    <a:pt x="2632" y="405"/>
                    <a:pt x="2131" y="555"/>
                    <a:pt x="1629" y="756"/>
                  </a:cubicBezTo>
                  <a:cubicBezTo>
                    <a:pt x="1379" y="856"/>
                    <a:pt x="1103" y="956"/>
                    <a:pt x="853" y="1082"/>
                  </a:cubicBezTo>
                  <a:cubicBezTo>
                    <a:pt x="577" y="1182"/>
                    <a:pt x="276" y="1307"/>
                    <a:pt x="126" y="1583"/>
                  </a:cubicBezTo>
                  <a:cubicBezTo>
                    <a:pt x="76" y="1683"/>
                    <a:pt x="51" y="1784"/>
                    <a:pt x="51" y="1884"/>
                  </a:cubicBezTo>
                  <a:cubicBezTo>
                    <a:pt x="0" y="1959"/>
                    <a:pt x="0" y="2059"/>
                    <a:pt x="0" y="2134"/>
                  </a:cubicBezTo>
                  <a:cubicBezTo>
                    <a:pt x="25" y="2310"/>
                    <a:pt x="151" y="2410"/>
                    <a:pt x="326" y="2410"/>
                  </a:cubicBezTo>
                  <a:cubicBezTo>
                    <a:pt x="477" y="2435"/>
                    <a:pt x="577" y="2485"/>
                    <a:pt x="727" y="2485"/>
                  </a:cubicBezTo>
                  <a:cubicBezTo>
                    <a:pt x="853" y="2510"/>
                    <a:pt x="978" y="2510"/>
                    <a:pt x="1103" y="2535"/>
                  </a:cubicBezTo>
                  <a:cubicBezTo>
                    <a:pt x="1379" y="2535"/>
                    <a:pt x="1655" y="2560"/>
                    <a:pt x="1930" y="2560"/>
                  </a:cubicBezTo>
                  <a:cubicBezTo>
                    <a:pt x="2044" y="2566"/>
                    <a:pt x="2161" y="2569"/>
                    <a:pt x="2278" y="2569"/>
                  </a:cubicBezTo>
                  <a:cubicBezTo>
                    <a:pt x="2726" y="2569"/>
                    <a:pt x="3187" y="2524"/>
                    <a:pt x="3584" y="2385"/>
                  </a:cubicBezTo>
                  <a:cubicBezTo>
                    <a:pt x="4086" y="2210"/>
                    <a:pt x="4562" y="1934"/>
                    <a:pt x="5013" y="1658"/>
                  </a:cubicBezTo>
                  <a:cubicBezTo>
                    <a:pt x="5289" y="1458"/>
                    <a:pt x="5539" y="1232"/>
                    <a:pt x="5539" y="856"/>
                  </a:cubicBezTo>
                  <a:cubicBezTo>
                    <a:pt x="5539" y="430"/>
                    <a:pt x="5213" y="154"/>
                    <a:pt x="4838" y="54"/>
                  </a:cubicBezTo>
                  <a:cubicBezTo>
                    <a:pt x="4706" y="17"/>
                    <a:pt x="4568" y="1"/>
                    <a:pt x="4427" y="1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72"/>
            <p:cNvSpPr/>
            <p:nvPr/>
          </p:nvSpPr>
          <p:spPr>
            <a:xfrm>
              <a:off x="1990116" y="1964973"/>
              <a:ext cx="232695" cy="232730"/>
            </a:xfrm>
            <a:custGeom>
              <a:avLst/>
              <a:gdLst/>
              <a:ahLst/>
              <a:cxnLst/>
              <a:rect l="l" t="t" r="r" b="b"/>
              <a:pathLst>
                <a:path w="6667" h="6668" extrusionOk="0">
                  <a:moveTo>
                    <a:pt x="3333" y="1"/>
                  </a:moveTo>
                  <a:cubicBezTo>
                    <a:pt x="1504" y="1"/>
                    <a:pt x="0" y="1479"/>
                    <a:pt x="0" y="3334"/>
                  </a:cubicBezTo>
                  <a:cubicBezTo>
                    <a:pt x="0" y="5189"/>
                    <a:pt x="1504" y="6667"/>
                    <a:pt x="3333" y="6667"/>
                  </a:cubicBezTo>
                  <a:cubicBezTo>
                    <a:pt x="5188" y="6667"/>
                    <a:pt x="6667" y="5189"/>
                    <a:pt x="6667" y="3334"/>
                  </a:cubicBezTo>
                  <a:cubicBezTo>
                    <a:pt x="6667" y="1479"/>
                    <a:pt x="5188" y="1"/>
                    <a:pt x="33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72"/>
            <p:cNvSpPr/>
            <p:nvPr/>
          </p:nvSpPr>
          <p:spPr>
            <a:xfrm>
              <a:off x="1984846" y="1959737"/>
              <a:ext cx="243236" cy="243201"/>
            </a:xfrm>
            <a:custGeom>
              <a:avLst/>
              <a:gdLst/>
              <a:ahLst/>
              <a:cxnLst/>
              <a:rect l="l" t="t" r="r" b="b"/>
              <a:pathLst>
                <a:path w="6969" h="6968" extrusionOk="0">
                  <a:moveTo>
                    <a:pt x="3484" y="301"/>
                  </a:moveTo>
                  <a:cubicBezTo>
                    <a:pt x="5239" y="301"/>
                    <a:pt x="6692" y="1730"/>
                    <a:pt x="6692" y="3484"/>
                  </a:cubicBezTo>
                  <a:cubicBezTo>
                    <a:pt x="6692" y="5239"/>
                    <a:pt x="5239" y="6667"/>
                    <a:pt x="3484" y="6667"/>
                  </a:cubicBezTo>
                  <a:cubicBezTo>
                    <a:pt x="1730" y="6667"/>
                    <a:pt x="301" y="5239"/>
                    <a:pt x="301" y="3484"/>
                  </a:cubicBezTo>
                  <a:cubicBezTo>
                    <a:pt x="301" y="1730"/>
                    <a:pt x="1730" y="301"/>
                    <a:pt x="3484" y="301"/>
                  </a:cubicBezTo>
                  <a:close/>
                  <a:moveTo>
                    <a:pt x="3484" y="0"/>
                  </a:moveTo>
                  <a:cubicBezTo>
                    <a:pt x="1555" y="0"/>
                    <a:pt x="1" y="1554"/>
                    <a:pt x="1" y="3484"/>
                  </a:cubicBezTo>
                  <a:cubicBezTo>
                    <a:pt x="1" y="5414"/>
                    <a:pt x="1555" y="6968"/>
                    <a:pt x="3484" y="6968"/>
                  </a:cubicBezTo>
                  <a:cubicBezTo>
                    <a:pt x="5414" y="6968"/>
                    <a:pt x="6968" y="5414"/>
                    <a:pt x="6968" y="3484"/>
                  </a:cubicBezTo>
                  <a:cubicBezTo>
                    <a:pt x="6968" y="1554"/>
                    <a:pt x="5414" y="0"/>
                    <a:pt x="3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72"/>
            <p:cNvSpPr/>
            <p:nvPr/>
          </p:nvSpPr>
          <p:spPr>
            <a:xfrm>
              <a:off x="2026834" y="2003471"/>
              <a:ext cx="159260" cy="159225"/>
            </a:xfrm>
            <a:custGeom>
              <a:avLst/>
              <a:gdLst/>
              <a:ahLst/>
              <a:cxnLst/>
              <a:rect l="l" t="t" r="r" b="b"/>
              <a:pathLst>
                <a:path w="4563" h="4562" extrusionOk="0">
                  <a:moveTo>
                    <a:pt x="2281" y="1"/>
                  </a:moveTo>
                  <a:cubicBezTo>
                    <a:pt x="1028" y="1"/>
                    <a:pt x="1" y="1028"/>
                    <a:pt x="1" y="2281"/>
                  </a:cubicBezTo>
                  <a:cubicBezTo>
                    <a:pt x="1" y="3534"/>
                    <a:pt x="1028" y="4562"/>
                    <a:pt x="2281" y="4562"/>
                  </a:cubicBezTo>
                  <a:cubicBezTo>
                    <a:pt x="3534" y="4562"/>
                    <a:pt x="4562" y="3534"/>
                    <a:pt x="4562" y="2281"/>
                  </a:cubicBezTo>
                  <a:cubicBezTo>
                    <a:pt x="4562" y="1028"/>
                    <a:pt x="3534" y="1"/>
                    <a:pt x="2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72"/>
            <p:cNvSpPr/>
            <p:nvPr/>
          </p:nvSpPr>
          <p:spPr>
            <a:xfrm>
              <a:off x="2035595" y="1999980"/>
              <a:ext cx="50748" cy="50748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6" y="0"/>
                    <a:pt x="0" y="326"/>
                    <a:pt x="0" y="727"/>
                  </a:cubicBezTo>
                  <a:cubicBezTo>
                    <a:pt x="0" y="1128"/>
                    <a:pt x="326" y="1454"/>
                    <a:pt x="727" y="1454"/>
                  </a:cubicBezTo>
                  <a:cubicBezTo>
                    <a:pt x="1128" y="1454"/>
                    <a:pt x="1454" y="1128"/>
                    <a:pt x="1454" y="727"/>
                  </a:cubicBezTo>
                  <a:cubicBezTo>
                    <a:pt x="1454" y="326"/>
                    <a:pt x="1128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72"/>
            <p:cNvSpPr/>
            <p:nvPr/>
          </p:nvSpPr>
          <p:spPr>
            <a:xfrm>
              <a:off x="1648942" y="2033836"/>
              <a:ext cx="132106" cy="95144"/>
            </a:xfrm>
            <a:custGeom>
              <a:avLst/>
              <a:gdLst/>
              <a:ahLst/>
              <a:cxnLst/>
              <a:rect l="l" t="t" r="r" b="b"/>
              <a:pathLst>
                <a:path w="3785" h="2726" extrusionOk="0">
                  <a:moveTo>
                    <a:pt x="1932" y="1"/>
                  </a:moveTo>
                  <a:cubicBezTo>
                    <a:pt x="1890" y="1"/>
                    <a:pt x="1848" y="3"/>
                    <a:pt x="1805" y="8"/>
                  </a:cubicBezTo>
                  <a:cubicBezTo>
                    <a:pt x="1354" y="33"/>
                    <a:pt x="928" y="283"/>
                    <a:pt x="652" y="634"/>
                  </a:cubicBezTo>
                  <a:cubicBezTo>
                    <a:pt x="251" y="1085"/>
                    <a:pt x="51" y="1687"/>
                    <a:pt x="26" y="2288"/>
                  </a:cubicBezTo>
                  <a:cubicBezTo>
                    <a:pt x="26" y="2464"/>
                    <a:pt x="1" y="2689"/>
                    <a:pt x="226" y="2715"/>
                  </a:cubicBezTo>
                  <a:cubicBezTo>
                    <a:pt x="244" y="2717"/>
                    <a:pt x="261" y="2718"/>
                    <a:pt x="278" y="2718"/>
                  </a:cubicBezTo>
                  <a:cubicBezTo>
                    <a:pt x="426" y="2718"/>
                    <a:pt x="527" y="2621"/>
                    <a:pt x="527" y="2464"/>
                  </a:cubicBezTo>
                  <a:cubicBezTo>
                    <a:pt x="552" y="2013"/>
                    <a:pt x="652" y="1537"/>
                    <a:pt x="903" y="1136"/>
                  </a:cubicBezTo>
                  <a:cubicBezTo>
                    <a:pt x="1124" y="774"/>
                    <a:pt x="1490" y="508"/>
                    <a:pt x="1899" y="508"/>
                  </a:cubicBezTo>
                  <a:cubicBezTo>
                    <a:pt x="1999" y="508"/>
                    <a:pt x="2102" y="524"/>
                    <a:pt x="2206" y="559"/>
                  </a:cubicBezTo>
                  <a:cubicBezTo>
                    <a:pt x="2757" y="760"/>
                    <a:pt x="3058" y="1336"/>
                    <a:pt x="3183" y="1862"/>
                  </a:cubicBezTo>
                  <a:cubicBezTo>
                    <a:pt x="3209" y="2013"/>
                    <a:pt x="3234" y="2163"/>
                    <a:pt x="3234" y="2314"/>
                  </a:cubicBezTo>
                  <a:cubicBezTo>
                    <a:pt x="3234" y="2414"/>
                    <a:pt x="3234" y="2514"/>
                    <a:pt x="3284" y="2614"/>
                  </a:cubicBezTo>
                  <a:cubicBezTo>
                    <a:pt x="3334" y="2681"/>
                    <a:pt x="3417" y="2726"/>
                    <a:pt x="3497" y="2726"/>
                  </a:cubicBezTo>
                  <a:cubicBezTo>
                    <a:pt x="3537" y="2726"/>
                    <a:pt x="3576" y="2715"/>
                    <a:pt x="3610" y="2689"/>
                  </a:cubicBezTo>
                  <a:cubicBezTo>
                    <a:pt x="3785" y="2614"/>
                    <a:pt x="3760" y="2439"/>
                    <a:pt x="3760" y="2288"/>
                  </a:cubicBezTo>
                  <a:cubicBezTo>
                    <a:pt x="3735" y="2063"/>
                    <a:pt x="3710" y="1837"/>
                    <a:pt x="3635" y="1612"/>
                  </a:cubicBezTo>
                  <a:cubicBezTo>
                    <a:pt x="3534" y="1211"/>
                    <a:pt x="3334" y="785"/>
                    <a:pt x="3033" y="484"/>
                  </a:cubicBezTo>
                  <a:cubicBezTo>
                    <a:pt x="2738" y="211"/>
                    <a:pt x="2340" y="1"/>
                    <a:pt x="19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72"/>
            <p:cNvSpPr/>
            <p:nvPr/>
          </p:nvSpPr>
          <p:spPr>
            <a:xfrm>
              <a:off x="1768798" y="2210793"/>
              <a:ext cx="277300" cy="120763"/>
            </a:xfrm>
            <a:custGeom>
              <a:avLst/>
              <a:gdLst/>
              <a:ahLst/>
              <a:cxnLst/>
              <a:rect l="l" t="t" r="r" b="b"/>
              <a:pathLst>
                <a:path w="7945" h="3460" extrusionOk="0">
                  <a:moveTo>
                    <a:pt x="50" y="0"/>
                  </a:moveTo>
                  <a:cubicBezTo>
                    <a:pt x="50" y="0"/>
                    <a:pt x="0" y="2933"/>
                    <a:pt x="3183" y="3409"/>
                  </a:cubicBezTo>
                  <a:cubicBezTo>
                    <a:pt x="3183" y="3409"/>
                    <a:pt x="3684" y="3459"/>
                    <a:pt x="3910" y="3459"/>
                  </a:cubicBezTo>
                  <a:lnTo>
                    <a:pt x="4035" y="3459"/>
                  </a:lnTo>
                  <a:cubicBezTo>
                    <a:pt x="4261" y="3459"/>
                    <a:pt x="4762" y="3409"/>
                    <a:pt x="4762" y="3409"/>
                  </a:cubicBezTo>
                  <a:cubicBezTo>
                    <a:pt x="7945" y="2933"/>
                    <a:pt x="7895" y="0"/>
                    <a:pt x="7895" y="0"/>
                  </a:cubicBezTo>
                  <a:lnTo>
                    <a:pt x="7895" y="0"/>
                  </a:lnTo>
                  <a:cubicBezTo>
                    <a:pt x="7318" y="76"/>
                    <a:pt x="4436" y="151"/>
                    <a:pt x="3985" y="176"/>
                  </a:cubicBezTo>
                  <a:cubicBezTo>
                    <a:pt x="3509" y="151"/>
                    <a:pt x="627" y="76"/>
                    <a:pt x="5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72"/>
            <p:cNvSpPr/>
            <p:nvPr/>
          </p:nvSpPr>
          <p:spPr>
            <a:xfrm>
              <a:off x="1765273" y="2204650"/>
              <a:ext cx="284351" cy="132280"/>
            </a:xfrm>
            <a:custGeom>
              <a:avLst/>
              <a:gdLst/>
              <a:ahLst/>
              <a:cxnLst/>
              <a:rect l="l" t="t" r="r" b="b"/>
              <a:pathLst>
                <a:path w="8147" h="3790" extrusionOk="0">
                  <a:moveTo>
                    <a:pt x="302" y="327"/>
                  </a:moveTo>
                  <a:lnTo>
                    <a:pt x="302" y="327"/>
                  </a:lnTo>
                  <a:cubicBezTo>
                    <a:pt x="1129" y="402"/>
                    <a:pt x="3560" y="477"/>
                    <a:pt x="4086" y="502"/>
                  </a:cubicBezTo>
                  <a:cubicBezTo>
                    <a:pt x="4587" y="477"/>
                    <a:pt x="7018" y="402"/>
                    <a:pt x="7846" y="327"/>
                  </a:cubicBezTo>
                  <a:lnTo>
                    <a:pt x="7846" y="327"/>
                  </a:lnTo>
                  <a:cubicBezTo>
                    <a:pt x="7820" y="953"/>
                    <a:pt x="7470" y="3034"/>
                    <a:pt x="4838" y="3435"/>
                  </a:cubicBezTo>
                  <a:cubicBezTo>
                    <a:pt x="4838" y="3435"/>
                    <a:pt x="4362" y="3485"/>
                    <a:pt x="4136" y="3485"/>
                  </a:cubicBezTo>
                  <a:lnTo>
                    <a:pt x="4061" y="3485"/>
                  </a:lnTo>
                  <a:lnTo>
                    <a:pt x="4086" y="3635"/>
                  </a:lnTo>
                  <a:lnTo>
                    <a:pt x="4011" y="3485"/>
                  </a:lnTo>
                  <a:cubicBezTo>
                    <a:pt x="3785" y="3485"/>
                    <a:pt x="3309" y="3435"/>
                    <a:pt x="3309" y="3435"/>
                  </a:cubicBezTo>
                  <a:cubicBezTo>
                    <a:pt x="678" y="3034"/>
                    <a:pt x="352" y="953"/>
                    <a:pt x="302" y="327"/>
                  </a:cubicBezTo>
                  <a:close/>
                  <a:moveTo>
                    <a:pt x="1" y="1"/>
                  </a:moveTo>
                  <a:lnTo>
                    <a:pt x="1" y="176"/>
                  </a:lnTo>
                  <a:cubicBezTo>
                    <a:pt x="1" y="201"/>
                    <a:pt x="1" y="3234"/>
                    <a:pt x="3284" y="3710"/>
                  </a:cubicBezTo>
                  <a:cubicBezTo>
                    <a:pt x="3284" y="3710"/>
                    <a:pt x="3680" y="3789"/>
                    <a:pt x="3944" y="3789"/>
                  </a:cubicBezTo>
                  <a:cubicBezTo>
                    <a:pt x="3977" y="3789"/>
                    <a:pt x="4008" y="3788"/>
                    <a:pt x="4036" y="3785"/>
                  </a:cubicBezTo>
                  <a:lnTo>
                    <a:pt x="4011" y="3635"/>
                  </a:lnTo>
                  <a:lnTo>
                    <a:pt x="4061" y="3785"/>
                  </a:lnTo>
                  <a:lnTo>
                    <a:pt x="4136" y="3785"/>
                  </a:lnTo>
                  <a:cubicBezTo>
                    <a:pt x="4161" y="3788"/>
                    <a:pt x="4190" y="3789"/>
                    <a:pt x="4221" y="3789"/>
                  </a:cubicBezTo>
                  <a:cubicBezTo>
                    <a:pt x="4467" y="3789"/>
                    <a:pt x="4866" y="3710"/>
                    <a:pt x="4888" y="3710"/>
                  </a:cubicBezTo>
                  <a:cubicBezTo>
                    <a:pt x="8146" y="3234"/>
                    <a:pt x="8146" y="201"/>
                    <a:pt x="8146" y="176"/>
                  </a:cubicBezTo>
                  <a:lnTo>
                    <a:pt x="8146" y="1"/>
                  </a:lnTo>
                  <a:lnTo>
                    <a:pt x="7996" y="26"/>
                  </a:lnTo>
                  <a:cubicBezTo>
                    <a:pt x="7394" y="101"/>
                    <a:pt x="4412" y="176"/>
                    <a:pt x="4086" y="201"/>
                  </a:cubicBezTo>
                  <a:cubicBezTo>
                    <a:pt x="3735" y="176"/>
                    <a:pt x="753" y="101"/>
                    <a:pt x="151" y="2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72"/>
            <p:cNvSpPr/>
            <p:nvPr/>
          </p:nvSpPr>
          <p:spPr>
            <a:xfrm>
              <a:off x="1826527" y="2265311"/>
              <a:ext cx="207356" cy="121321"/>
            </a:xfrm>
            <a:custGeom>
              <a:avLst/>
              <a:gdLst/>
              <a:ahLst/>
              <a:cxnLst/>
              <a:rect l="l" t="t" r="r" b="b"/>
              <a:pathLst>
                <a:path w="5941" h="3476" extrusionOk="0">
                  <a:moveTo>
                    <a:pt x="2202" y="1"/>
                  </a:moveTo>
                  <a:cubicBezTo>
                    <a:pt x="450" y="1"/>
                    <a:pt x="0" y="1296"/>
                    <a:pt x="0" y="1296"/>
                  </a:cubicBezTo>
                  <a:cubicBezTo>
                    <a:pt x="1329" y="2047"/>
                    <a:pt x="1253" y="1471"/>
                    <a:pt x="2055" y="2849"/>
                  </a:cubicBezTo>
                  <a:cubicBezTo>
                    <a:pt x="2296" y="3245"/>
                    <a:pt x="3022" y="3476"/>
                    <a:pt x="3656" y="3476"/>
                  </a:cubicBezTo>
                  <a:cubicBezTo>
                    <a:pt x="3945" y="3476"/>
                    <a:pt x="4215" y="3428"/>
                    <a:pt x="4411" y="3326"/>
                  </a:cubicBezTo>
                  <a:cubicBezTo>
                    <a:pt x="5013" y="3025"/>
                    <a:pt x="5940" y="794"/>
                    <a:pt x="3283" y="143"/>
                  </a:cubicBezTo>
                  <a:cubicBezTo>
                    <a:pt x="2877" y="43"/>
                    <a:pt x="2518" y="1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72"/>
            <p:cNvSpPr/>
            <p:nvPr/>
          </p:nvSpPr>
          <p:spPr>
            <a:xfrm>
              <a:off x="1820384" y="2260006"/>
              <a:ext cx="190742" cy="131897"/>
            </a:xfrm>
            <a:custGeom>
              <a:avLst/>
              <a:gdLst/>
              <a:ahLst/>
              <a:cxnLst/>
              <a:rect l="l" t="t" r="r" b="b"/>
              <a:pathLst>
                <a:path w="5465" h="3779" extrusionOk="0">
                  <a:moveTo>
                    <a:pt x="2389" y="305"/>
                  </a:moveTo>
                  <a:cubicBezTo>
                    <a:pt x="2694" y="305"/>
                    <a:pt x="3041" y="347"/>
                    <a:pt x="3434" y="445"/>
                  </a:cubicBezTo>
                  <a:cubicBezTo>
                    <a:pt x="4713" y="746"/>
                    <a:pt x="5038" y="1423"/>
                    <a:pt x="5089" y="1924"/>
                  </a:cubicBezTo>
                  <a:cubicBezTo>
                    <a:pt x="5164" y="2575"/>
                    <a:pt x="4788" y="3202"/>
                    <a:pt x="4512" y="3352"/>
                  </a:cubicBezTo>
                  <a:cubicBezTo>
                    <a:pt x="4343" y="3437"/>
                    <a:pt x="4103" y="3477"/>
                    <a:pt x="3843" y="3477"/>
                  </a:cubicBezTo>
                  <a:cubicBezTo>
                    <a:pt x="3255" y="3477"/>
                    <a:pt x="2565" y="3274"/>
                    <a:pt x="2357" y="2926"/>
                  </a:cubicBezTo>
                  <a:cubicBezTo>
                    <a:pt x="1830" y="1999"/>
                    <a:pt x="1655" y="1899"/>
                    <a:pt x="1179" y="1748"/>
                  </a:cubicBezTo>
                  <a:cubicBezTo>
                    <a:pt x="978" y="1673"/>
                    <a:pt x="728" y="1598"/>
                    <a:pt x="377" y="1397"/>
                  </a:cubicBezTo>
                  <a:cubicBezTo>
                    <a:pt x="519" y="1092"/>
                    <a:pt x="1060" y="305"/>
                    <a:pt x="2389" y="305"/>
                  </a:cubicBezTo>
                  <a:close/>
                  <a:moveTo>
                    <a:pt x="2393" y="0"/>
                  </a:moveTo>
                  <a:cubicBezTo>
                    <a:pt x="558" y="0"/>
                    <a:pt x="47" y="1397"/>
                    <a:pt x="26" y="1397"/>
                  </a:cubicBezTo>
                  <a:lnTo>
                    <a:pt x="1" y="1523"/>
                  </a:lnTo>
                  <a:lnTo>
                    <a:pt x="101" y="1573"/>
                  </a:lnTo>
                  <a:cubicBezTo>
                    <a:pt x="552" y="1849"/>
                    <a:pt x="853" y="1949"/>
                    <a:pt x="1079" y="2024"/>
                  </a:cubicBezTo>
                  <a:cubicBezTo>
                    <a:pt x="1480" y="2149"/>
                    <a:pt x="1605" y="2199"/>
                    <a:pt x="2106" y="3077"/>
                  </a:cubicBezTo>
                  <a:cubicBezTo>
                    <a:pt x="2382" y="3528"/>
                    <a:pt x="3159" y="3778"/>
                    <a:pt x="3835" y="3778"/>
                  </a:cubicBezTo>
                  <a:cubicBezTo>
                    <a:pt x="4161" y="3778"/>
                    <a:pt x="4437" y="3728"/>
                    <a:pt x="4637" y="3628"/>
                  </a:cubicBezTo>
                  <a:cubicBezTo>
                    <a:pt x="5013" y="3428"/>
                    <a:pt x="5465" y="2676"/>
                    <a:pt x="5389" y="1874"/>
                  </a:cubicBezTo>
                  <a:cubicBezTo>
                    <a:pt x="5339" y="1397"/>
                    <a:pt x="5013" y="520"/>
                    <a:pt x="3485" y="144"/>
                  </a:cubicBezTo>
                  <a:cubicBezTo>
                    <a:pt x="3077" y="43"/>
                    <a:pt x="2715" y="0"/>
                    <a:pt x="2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72"/>
            <p:cNvSpPr/>
            <p:nvPr/>
          </p:nvSpPr>
          <p:spPr>
            <a:xfrm>
              <a:off x="1931340" y="2301819"/>
              <a:ext cx="71027" cy="72911"/>
            </a:xfrm>
            <a:custGeom>
              <a:avLst/>
              <a:gdLst/>
              <a:ahLst/>
              <a:cxnLst/>
              <a:rect l="l" t="t" r="r" b="b"/>
              <a:pathLst>
                <a:path w="2035" h="2089" extrusionOk="0">
                  <a:moveTo>
                    <a:pt x="1217" y="1"/>
                  </a:moveTo>
                  <a:cubicBezTo>
                    <a:pt x="1046" y="1"/>
                    <a:pt x="934" y="129"/>
                    <a:pt x="1032" y="425"/>
                  </a:cubicBezTo>
                  <a:cubicBezTo>
                    <a:pt x="1383" y="1428"/>
                    <a:pt x="707" y="1402"/>
                    <a:pt x="431" y="1528"/>
                  </a:cubicBezTo>
                  <a:cubicBezTo>
                    <a:pt x="1" y="1733"/>
                    <a:pt x="307" y="2088"/>
                    <a:pt x="857" y="2088"/>
                  </a:cubicBezTo>
                  <a:cubicBezTo>
                    <a:pt x="981" y="2088"/>
                    <a:pt x="1116" y="2070"/>
                    <a:pt x="1258" y="2029"/>
                  </a:cubicBezTo>
                  <a:cubicBezTo>
                    <a:pt x="2035" y="1829"/>
                    <a:pt x="1960" y="1152"/>
                    <a:pt x="1834" y="550"/>
                  </a:cubicBezTo>
                  <a:cubicBezTo>
                    <a:pt x="1750" y="212"/>
                    <a:pt x="1435" y="1"/>
                    <a:pt x="1217" y="1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72"/>
            <p:cNvSpPr/>
            <p:nvPr/>
          </p:nvSpPr>
          <p:spPr>
            <a:xfrm>
              <a:off x="1906105" y="2350264"/>
              <a:ext cx="30679" cy="22407"/>
            </a:xfrm>
            <a:custGeom>
              <a:avLst/>
              <a:gdLst/>
              <a:ahLst/>
              <a:cxnLst/>
              <a:rect l="l" t="t" r="r" b="b"/>
              <a:pathLst>
                <a:path w="879" h="642" extrusionOk="0">
                  <a:moveTo>
                    <a:pt x="414" y="1"/>
                  </a:moveTo>
                  <a:cubicBezTo>
                    <a:pt x="276" y="1"/>
                    <a:pt x="144" y="60"/>
                    <a:pt x="101" y="190"/>
                  </a:cubicBezTo>
                  <a:cubicBezTo>
                    <a:pt x="1" y="491"/>
                    <a:pt x="327" y="641"/>
                    <a:pt x="602" y="641"/>
                  </a:cubicBezTo>
                  <a:cubicBezTo>
                    <a:pt x="878" y="616"/>
                    <a:pt x="803" y="290"/>
                    <a:pt x="803" y="290"/>
                  </a:cubicBezTo>
                  <a:cubicBezTo>
                    <a:pt x="789" y="105"/>
                    <a:pt x="596" y="1"/>
                    <a:pt x="414" y="1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72"/>
            <p:cNvSpPr/>
            <p:nvPr/>
          </p:nvSpPr>
          <p:spPr>
            <a:xfrm>
              <a:off x="1386508" y="1784421"/>
              <a:ext cx="259849" cy="229973"/>
            </a:xfrm>
            <a:custGeom>
              <a:avLst/>
              <a:gdLst/>
              <a:ahLst/>
              <a:cxnLst/>
              <a:rect l="l" t="t" r="r" b="b"/>
              <a:pathLst>
                <a:path w="7445" h="6589" extrusionOk="0">
                  <a:moveTo>
                    <a:pt x="3724" y="0"/>
                  </a:moveTo>
                  <a:cubicBezTo>
                    <a:pt x="3318" y="0"/>
                    <a:pt x="2905" y="76"/>
                    <a:pt x="2507" y="236"/>
                  </a:cubicBezTo>
                  <a:cubicBezTo>
                    <a:pt x="803" y="913"/>
                    <a:pt x="1" y="2818"/>
                    <a:pt x="652" y="4522"/>
                  </a:cubicBezTo>
                  <a:cubicBezTo>
                    <a:pt x="1169" y="5803"/>
                    <a:pt x="2414" y="6588"/>
                    <a:pt x="3721" y="6588"/>
                  </a:cubicBezTo>
                  <a:cubicBezTo>
                    <a:pt x="4127" y="6588"/>
                    <a:pt x="4540" y="6512"/>
                    <a:pt x="4938" y="6352"/>
                  </a:cubicBezTo>
                  <a:cubicBezTo>
                    <a:pt x="6642" y="5675"/>
                    <a:pt x="7444" y="3770"/>
                    <a:pt x="6793" y="2066"/>
                  </a:cubicBezTo>
                  <a:cubicBezTo>
                    <a:pt x="6277" y="785"/>
                    <a:pt x="5031" y="0"/>
                    <a:pt x="3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72"/>
            <p:cNvSpPr/>
            <p:nvPr/>
          </p:nvSpPr>
          <p:spPr>
            <a:xfrm>
              <a:off x="1380400" y="1779709"/>
              <a:ext cx="272065" cy="239536"/>
            </a:xfrm>
            <a:custGeom>
              <a:avLst/>
              <a:gdLst/>
              <a:ahLst/>
              <a:cxnLst/>
              <a:rect l="l" t="t" r="r" b="b"/>
              <a:pathLst>
                <a:path w="7795" h="6863" extrusionOk="0">
                  <a:moveTo>
                    <a:pt x="3885" y="296"/>
                  </a:moveTo>
                  <a:cubicBezTo>
                    <a:pt x="5138" y="296"/>
                    <a:pt x="6341" y="1023"/>
                    <a:pt x="6817" y="2276"/>
                  </a:cubicBezTo>
                  <a:cubicBezTo>
                    <a:pt x="7469" y="3880"/>
                    <a:pt x="6667" y="5710"/>
                    <a:pt x="5063" y="6361"/>
                  </a:cubicBezTo>
                  <a:cubicBezTo>
                    <a:pt x="4687" y="6508"/>
                    <a:pt x="4297" y="6578"/>
                    <a:pt x="3912" y="6578"/>
                  </a:cubicBezTo>
                  <a:cubicBezTo>
                    <a:pt x="2657" y="6578"/>
                    <a:pt x="1457" y="5835"/>
                    <a:pt x="978" y="4607"/>
                  </a:cubicBezTo>
                  <a:cubicBezTo>
                    <a:pt x="326" y="2978"/>
                    <a:pt x="1128" y="1148"/>
                    <a:pt x="2732" y="497"/>
                  </a:cubicBezTo>
                  <a:cubicBezTo>
                    <a:pt x="3108" y="346"/>
                    <a:pt x="3509" y="296"/>
                    <a:pt x="3885" y="296"/>
                  </a:cubicBezTo>
                  <a:close/>
                  <a:moveTo>
                    <a:pt x="3904" y="0"/>
                  </a:moveTo>
                  <a:cubicBezTo>
                    <a:pt x="3480" y="0"/>
                    <a:pt x="3049" y="79"/>
                    <a:pt x="2632" y="246"/>
                  </a:cubicBezTo>
                  <a:cubicBezTo>
                    <a:pt x="852" y="948"/>
                    <a:pt x="0" y="2953"/>
                    <a:pt x="702" y="4707"/>
                  </a:cubicBezTo>
                  <a:cubicBezTo>
                    <a:pt x="1228" y="6061"/>
                    <a:pt x="2532" y="6863"/>
                    <a:pt x="3910" y="6863"/>
                  </a:cubicBezTo>
                  <a:cubicBezTo>
                    <a:pt x="4311" y="6863"/>
                    <a:pt x="4762" y="6787"/>
                    <a:pt x="5163" y="6637"/>
                  </a:cubicBezTo>
                  <a:cubicBezTo>
                    <a:pt x="6943" y="5935"/>
                    <a:pt x="7795" y="3930"/>
                    <a:pt x="7093" y="2151"/>
                  </a:cubicBezTo>
                  <a:cubicBezTo>
                    <a:pt x="6558" y="813"/>
                    <a:pt x="5266" y="0"/>
                    <a:pt x="3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72"/>
            <p:cNvSpPr/>
            <p:nvPr/>
          </p:nvSpPr>
          <p:spPr>
            <a:xfrm>
              <a:off x="1417118" y="1825746"/>
              <a:ext cx="105022" cy="160063"/>
            </a:xfrm>
            <a:custGeom>
              <a:avLst/>
              <a:gdLst/>
              <a:ahLst/>
              <a:cxnLst/>
              <a:rect l="l" t="t" r="r" b="b"/>
              <a:pathLst>
                <a:path w="3009" h="4586" extrusionOk="0">
                  <a:moveTo>
                    <a:pt x="1291" y="1"/>
                  </a:moveTo>
                  <a:cubicBezTo>
                    <a:pt x="1154" y="1"/>
                    <a:pt x="1017" y="54"/>
                    <a:pt x="903" y="180"/>
                  </a:cubicBezTo>
                  <a:cubicBezTo>
                    <a:pt x="277" y="907"/>
                    <a:pt x="1" y="1910"/>
                    <a:pt x="327" y="2837"/>
                  </a:cubicBezTo>
                  <a:cubicBezTo>
                    <a:pt x="477" y="3263"/>
                    <a:pt x="703" y="3664"/>
                    <a:pt x="1028" y="3990"/>
                  </a:cubicBezTo>
                  <a:cubicBezTo>
                    <a:pt x="1339" y="4279"/>
                    <a:pt x="1751" y="4586"/>
                    <a:pt x="2195" y="4586"/>
                  </a:cubicBezTo>
                  <a:cubicBezTo>
                    <a:pt x="2290" y="4586"/>
                    <a:pt x="2386" y="4572"/>
                    <a:pt x="2482" y="4541"/>
                  </a:cubicBezTo>
                  <a:cubicBezTo>
                    <a:pt x="2808" y="4441"/>
                    <a:pt x="3008" y="4040"/>
                    <a:pt x="2808" y="3714"/>
                  </a:cubicBezTo>
                  <a:cubicBezTo>
                    <a:pt x="2683" y="3514"/>
                    <a:pt x="2532" y="3388"/>
                    <a:pt x="2332" y="3263"/>
                  </a:cubicBezTo>
                  <a:cubicBezTo>
                    <a:pt x="2257" y="3213"/>
                    <a:pt x="2206" y="3188"/>
                    <a:pt x="2131" y="3138"/>
                  </a:cubicBezTo>
                  <a:lnTo>
                    <a:pt x="2131" y="3138"/>
                  </a:lnTo>
                  <a:cubicBezTo>
                    <a:pt x="2143" y="3145"/>
                    <a:pt x="2148" y="3148"/>
                    <a:pt x="2148" y="3148"/>
                  </a:cubicBezTo>
                  <a:cubicBezTo>
                    <a:pt x="2151" y="3148"/>
                    <a:pt x="2128" y="3131"/>
                    <a:pt x="2110" y="3117"/>
                  </a:cubicBezTo>
                  <a:lnTo>
                    <a:pt x="2110" y="3117"/>
                  </a:lnTo>
                  <a:cubicBezTo>
                    <a:pt x="2118" y="3124"/>
                    <a:pt x="2124" y="3131"/>
                    <a:pt x="2131" y="3138"/>
                  </a:cubicBezTo>
                  <a:cubicBezTo>
                    <a:pt x="2098" y="3111"/>
                    <a:pt x="2088" y="3102"/>
                    <a:pt x="2089" y="3102"/>
                  </a:cubicBezTo>
                  <a:lnTo>
                    <a:pt x="2089" y="3102"/>
                  </a:lnTo>
                  <a:cubicBezTo>
                    <a:pt x="2090" y="3102"/>
                    <a:pt x="2099" y="3109"/>
                    <a:pt x="2110" y="3117"/>
                  </a:cubicBezTo>
                  <a:lnTo>
                    <a:pt x="2110" y="3117"/>
                  </a:lnTo>
                  <a:cubicBezTo>
                    <a:pt x="2091" y="3099"/>
                    <a:pt x="2068" y="3081"/>
                    <a:pt x="2031" y="3062"/>
                  </a:cubicBezTo>
                  <a:cubicBezTo>
                    <a:pt x="1981" y="3012"/>
                    <a:pt x="1931" y="2937"/>
                    <a:pt x="1881" y="2887"/>
                  </a:cubicBezTo>
                  <a:cubicBezTo>
                    <a:pt x="1856" y="2862"/>
                    <a:pt x="1830" y="2812"/>
                    <a:pt x="1805" y="2787"/>
                  </a:cubicBezTo>
                  <a:cubicBezTo>
                    <a:pt x="1755" y="2712"/>
                    <a:pt x="1730" y="2661"/>
                    <a:pt x="1680" y="2586"/>
                  </a:cubicBezTo>
                  <a:cubicBezTo>
                    <a:pt x="1680" y="2580"/>
                    <a:pt x="1676" y="2569"/>
                    <a:pt x="1670" y="2557"/>
                  </a:cubicBezTo>
                  <a:lnTo>
                    <a:pt x="1670" y="2557"/>
                  </a:lnTo>
                  <a:cubicBezTo>
                    <a:pt x="1673" y="2559"/>
                    <a:pt x="1674" y="2560"/>
                    <a:pt x="1675" y="2560"/>
                  </a:cubicBezTo>
                  <a:cubicBezTo>
                    <a:pt x="1684" y="2560"/>
                    <a:pt x="1649" y="2480"/>
                    <a:pt x="1630" y="2461"/>
                  </a:cubicBezTo>
                  <a:cubicBezTo>
                    <a:pt x="1605" y="2411"/>
                    <a:pt x="1605" y="2336"/>
                    <a:pt x="1580" y="2235"/>
                  </a:cubicBezTo>
                  <a:cubicBezTo>
                    <a:pt x="1580" y="2235"/>
                    <a:pt x="1555" y="2110"/>
                    <a:pt x="1555" y="2110"/>
                  </a:cubicBezTo>
                  <a:cubicBezTo>
                    <a:pt x="1555" y="2110"/>
                    <a:pt x="1555" y="2121"/>
                    <a:pt x="1555" y="2135"/>
                  </a:cubicBezTo>
                  <a:cubicBezTo>
                    <a:pt x="1555" y="1985"/>
                    <a:pt x="1530" y="1809"/>
                    <a:pt x="1555" y="1634"/>
                  </a:cubicBezTo>
                  <a:cubicBezTo>
                    <a:pt x="1555" y="1584"/>
                    <a:pt x="1555" y="1534"/>
                    <a:pt x="1580" y="1484"/>
                  </a:cubicBezTo>
                  <a:cubicBezTo>
                    <a:pt x="1580" y="1408"/>
                    <a:pt x="1605" y="1333"/>
                    <a:pt x="1630" y="1258"/>
                  </a:cubicBezTo>
                  <a:cubicBezTo>
                    <a:pt x="1630" y="1258"/>
                    <a:pt x="1646" y="1211"/>
                    <a:pt x="1655" y="1183"/>
                  </a:cubicBezTo>
                  <a:lnTo>
                    <a:pt x="1655" y="1183"/>
                  </a:lnTo>
                  <a:cubicBezTo>
                    <a:pt x="1650" y="1198"/>
                    <a:pt x="1649" y="1204"/>
                    <a:pt x="1651" y="1204"/>
                  </a:cubicBezTo>
                  <a:cubicBezTo>
                    <a:pt x="1657" y="1204"/>
                    <a:pt x="1705" y="1108"/>
                    <a:pt x="1705" y="1108"/>
                  </a:cubicBezTo>
                  <a:cubicBezTo>
                    <a:pt x="1730" y="1032"/>
                    <a:pt x="1780" y="957"/>
                    <a:pt x="1830" y="882"/>
                  </a:cubicBezTo>
                  <a:cubicBezTo>
                    <a:pt x="2093" y="469"/>
                    <a:pt x="1696" y="1"/>
                    <a:pt x="1291" y="1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72"/>
            <p:cNvSpPr/>
            <p:nvPr/>
          </p:nvSpPr>
          <p:spPr>
            <a:xfrm>
              <a:off x="1524723" y="1945741"/>
              <a:ext cx="51656" cy="39405"/>
            </a:xfrm>
            <a:custGeom>
              <a:avLst/>
              <a:gdLst/>
              <a:ahLst/>
              <a:cxnLst/>
              <a:rect l="l" t="t" r="r" b="b"/>
              <a:pathLst>
                <a:path w="1480" h="1129" extrusionOk="0">
                  <a:moveTo>
                    <a:pt x="752" y="0"/>
                  </a:moveTo>
                  <a:cubicBezTo>
                    <a:pt x="26" y="0"/>
                    <a:pt x="1" y="1128"/>
                    <a:pt x="752" y="1128"/>
                  </a:cubicBezTo>
                  <a:cubicBezTo>
                    <a:pt x="1479" y="1128"/>
                    <a:pt x="1479" y="0"/>
                    <a:pt x="752" y="0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72"/>
            <p:cNvSpPr/>
            <p:nvPr/>
          </p:nvSpPr>
          <p:spPr>
            <a:xfrm>
              <a:off x="2193041" y="1784421"/>
              <a:ext cx="259849" cy="229973"/>
            </a:xfrm>
            <a:custGeom>
              <a:avLst/>
              <a:gdLst/>
              <a:ahLst/>
              <a:cxnLst/>
              <a:rect l="l" t="t" r="r" b="b"/>
              <a:pathLst>
                <a:path w="7445" h="6589" extrusionOk="0">
                  <a:moveTo>
                    <a:pt x="3724" y="0"/>
                  </a:moveTo>
                  <a:cubicBezTo>
                    <a:pt x="3318" y="0"/>
                    <a:pt x="2905" y="76"/>
                    <a:pt x="2507" y="236"/>
                  </a:cubicBezTo>
                  <a:cubicBezTo>
                    <a:pt x="803" y="913"/>
                    <a:pt x="1" y="2818"/>
                    <a:pt x="652" y="4522"/>
                  </a:cubicBezTo>
                  <a:cubicBezTo>
                    <a:pt x="1168" y="5803"/>
                    <a:pt x="2414" y="6588"/>
                    <a:pt x="3721" y="6588"/>
                  </a:cubicBezTo>
                  <a:cubicBezTo>
                    <a:pt x="4127" y="6588"/>
                    <a:pt x="4540" y="6512"/>
                    <a:pt x="4938" y="6352"/>
                  </a:cubicBezTo>
                  <a:cubicBezTo>
                    <a:pt x="6642" y="5675"/>
                    <a:pt x="7444" y="3770"/>
                    <a:pt x="6793" y="2066"/>
                  </a:cubicBezTo>
                  <a:cubicBezTo>
                    <a:pt x="6276" y="785"/>
                    <a:pt x="5031" y="0"/>
                    <a:pt x="3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72"/>
            <p:cNvSpPr/>
            <p:nvPr/>
          </p:nvSpPr>
          <p:spPr>
            <a:xfrm>
              <a:off x="2186933" y="1779325"/>
              <a:ext cx="272065" cy="239920"/>
            </a:xfrm>
            <a:custGeom>
              <a:avLst/>
              <a:gdLst/>
              <a:ahLst/>
              <a:cxnLst/>
              <a:rect l="l" t="t" r="r" b="b"/>
              <a:pathLst>
                <a:path w="7795" h="6874" extrusionOk="0">
                  <a:moveTo>
                    <a:pt x="3880" y="291"/>
                  </a:moveTo>
                  <a:cubicBezTo>
                    <a:pt x="5137" y="291"/>
                    <a:pt x="6337" y="1039"/>
                    <a:pt x="6817" y="2287"/>
                  </a:cubicBezTo>
                  <a:cubicBezTo>
                    <a:pt x="7469" y="3891"/>
                    <a:pt x="6667" y="5721"/>
                    <a:pt x="5063" y="6372"/>
                  </a:cubicBezTo>
                  <a:cubicBezTo>
                    <a:pt x="4687" y="6519"/>
                    <a:pt x="4297" y="6589"/>
                    <a:pt x="3912" y="6589"/>
                  </a:cubicBezTo>
                  <a:cubicBezTo>
                    <a:pt x="2656" y="6589"/>
                    <a:pt x="1457" y="5846"/>
                    <a:pt x="978" y="4618"/>
                  </a:cubicBezTo>
                  <a:cubicBezTo>
                    <a:pt x="326" y="2989"/>
                    <a:pt x="1128" y="1159"/>
                    <a:pt x="2732" y="508"/>
                  </a:cubicBezTo>
                  <a:cubicBezTo>
                    <a:pt x="3107" y="361"/>
                    <a:pt x="3496" y="291"/>
                    <a:pt x="3880" y="291"/>
                  </a:cubicBezTo>
                  <a:close/>
                  <a:moveTo>
                    <a:pt x="3914" y="1"/>
                  </a:moveTo>
                  <a:cubicBezTo>
                    <a:pt x="3487" y="1"/>
                    <a:pt x="3052" y="83"/>
                    <a:pt x="2632" y="257"/>
                  </a:cubicBezTo>
                  <a:cubicBezTo>
                    <a:pt x="852" y="959"/>
                    <a:pt x="0" y="2964"/>
                    <a:pt x="702" y="4718"/>
                  </a:cubicBezTo>
                  <a:cubicBezTo>
                    <a:pt x="1228" y="6072"/>
                    <a:pt x="2531" y="6874"/>
                    <a:pt x="3910" y="6874"/>
                  </a:cubicBezTo>
                  <a:cubicBezTo>
                    <a:pt x="4336" y="6874"/>
                    <a:pt x="4762" y="6798"/>
                    <a:pt x="5163" y="6648"/>
                  </a:cubicBezTo>
                  <a:cubicBezTo>
                    <a:pt x="6943" y="5946"/>
                    <a:pt x="7795" y="3941"/>
                    <a:pt x="7093" y="2162"/>
                  </a:cubicBezTo>
                  <a:cubicBezTo>
                    <a:pt x="6559" y="828"/>
                    <a:pt x="5272" y="1"/>
                    <a:pt x="39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72"/>
            <p:cNvSpPr/>
            <p:nvPr/>
          </p:nvSpPr>
          <p:spPr>
            <a:xfrm>
              <a:off x="2223651" y="1825746"/>
              <a:ext cx="105022" cy="160063"/>
            </a:xfrm>
            <a:custGeom>
              <a:avLst/>
              <a:gdLst/>
              <a:ahLst/>
              <a:cxnLst/>
              <a:rect l="l" t="t" r="r" b="b"/>
              <a:pathLst>
                <a:path w="3009" h="4586" extrusionOk="0">
                  <a:moveTo>
                    <a:pt x="1291" y="1"/>
                  </a:moveTo>
                  <a:cubicBezTo>
                    <a:pt x="1154" y="1"/>
                    <a:pt x="1017" y="54"/>
                    <a:pt x="903" y="180"/>
                  </a:cubicBezTo>
                  <a:cubicBezTo>
                    <a:pt x="276" y="907"/>
                    <a:pt x="1" y="1910"/>
                    <a:pt x="327" y="2837"/>
                  </a:cubicBezTo>
                  <a:cubicBezTo>
                    <a:pt x="477" y="3263"/>
                    <a:pt x="703" y="3664"/>
                    <a:pt x="1028" y="3990"/>
                  </a:cubicBezTo>
                  <a:cubicBezTo>
                    <a:pt x="1338" y="4279"/>
                    <a:pt x="1751" y="4586"/>
                    <a:pt x="2195" y="4586"/>
                  </a:cubicBezTo>
                  <a:cubicBezTo>
                    <a:pt x="2290" y="4586"/>
                    <a:pt x="2385" y="4572"/>
                    <a:pt x="2482" y="4541"/>
                  </a:cubicBezTo>
                  <a:cubicBezTo>
                    <a:pt x="2808" y="4441"/>
                    <a:pt x="3008" y="4040"/>
                    <a:pt x="2808" y="3714"/>
                  </a:cubicBezTo>
                  <a:cubicBezTo>
                    <a:pt x="2682" y="3514"/>
                    <a:pt x="2532" y="3388"/>
                    <a:pt x="2332" y="3263"/>
                  </a:cubicBezTo>
                  <a:cubicBezTo>
                    <a:pt x="2256" y="3213"/>
                    <a:pt x="2206" y="3188"/>
                    <a:pt x="2131" y="3138"/>
                  </a:cubicBezTo>
                  <a:lnTo>
                    <a:pt x="2131" y="3138"/>
                  </a:lnTo>
                  <a:cubicBezTo>
                    <a:pt x="2142" y="3145"/>
                    <a:pt x="2147" y="3148"/>
                    <a:pt x="2148" y="3148"/>
                  </a:cubicBezTo>
                  <a:cubicBezTo>
                    <a:pt x="2150" y="3148"/>
                    <a:pt x="2128" y="3131"/>
                    <a:pt x="2110" y="3117"/>
                  </a:cubicBezTo>
                  <a:lnTo>
                    <a:pt x="2110" y="3117"/>
                  </a:lnTo>
                  <a:cubicBezTo>
                    <a:pt x="2118" y="3124"/>
                    <a:pt x="2124" y="3131"/>
                    <a:pt x="2131" y="3138"/>
                  </a:cubicBezTo>
                  <a:cubicBezTo>
                    <a:pt x="2098" y="3111"/>
                    <a:pt x="2088" y="3102"/>
                    <a:pt x="2089" y="3102"/>
                  </a:cubicBezTo>
                  <a:lnTo>
                    <a:pt x="2089" y="3102"/>
                  </a:lnTo>
                  <a:cubicBezTo>
                    <a:pt x="2090" y="3102"/>
                    <a:pt x="2099" y="3109"/>
                    <a:pt x="2110" y="3117"/>
                  </a:cubicBezTo>
                  <a:lnTo>
                    <a:pt x="2110" y="3117"/>
                  </a:lnTo>
                  <a:cubicBezTo>
                    <a:pt x="2091" y="3099"/>
                    <a:pt x="2067" y="3081"/>
                    <a:pt x="2031" y="3062"/>
                  </a:cubicBezTo>
                  <a:cubicBezTo>
                    <a:pt x="1981" y="3012"/>
                    <a:pt x="1931" y="2937"/>
                    <a:pt x="1880" y="2887"/>
                  </a:cubicBezTo>
                  <a:cubicBezTo>
                    <a:pt x="1855" y="2862"/>
                    <a:pt x="1830" y="2812"/>
                    <a:pt x="1805" y="2787"/>
                  </a:cubicBezTo>
                  <a:cubicBezTo>
                    <a:pt x="1755" y="2712"/>
                    <a:pt x="1730" y="2661"/>
                    <a:pt x="1680" y="2586"/>
                  </a:cubicBezTo>
                  <a:cubicBezTo>
                    <a:pt x="1680" y="2580"/>
                    <a:pt x="1676" y="2569"/>
                    <a:pt x="1670" y="2557"/>
                  </a:cubicBezTo>
                  <a:lnTo>
                    <a:pt x="1670" y="2557"/>
                  </a:lnTo>
                  <a:cubicBezTo>
                    <a:pt x="1672" y="2559"/>
                    <a:pt x="1674" y="2560"/>
                    <a:pt x="1675" y="2560"/>
                  </a:cubicBezTo>
                  <a:cubicBezTo>
                    <a:pt x="1684" y="2560"/>
                    <a:pt x="1649" y="2480"/>
                    <a:pt x="1630" y="2461"/>
                  </a:cubicBezTo>
                  <a:cubicBezTo>
                    <a:pt x="1605" y="2411"/>
                    <a:pt x="1605" y="2336"/>
                    <a:pt x="1580" y="2235"/>
                  </a:cubicBezTo>
                  <a:cubicBezTo>
                    <a:pt x="1580" y="2235"/>
                    <a:pt x="1555" y="2110"/>
                    <a:pt x="1555" y="2110"/>
                  </a:cubicBezTo>
                  <a:cubicBezTo>
                    <a:pt x="1555" y="2110"/>
                    <a:pt x="1555" y="2121"/>
                    <a:pt x="1555" y="2135"/>
                  </a:cubicBezTo>
                  <a:cubicBezTo>
                    <a:pt x="1555" y="1985"/>
                    <a:pt x="1530" y="1809"/>
                    <a:pt x="1555" y="1634"/>
                  </a:cubicBezTo>
                  <a:cubicBezTo>
                    <a:pt x="1555" y="1584"/>
                    <a:pt x="1555" y="1534"/>
                    <a:pt x="1580" y="1484"/>
                  </a:cubicBezTo>
                  <a:cubicBezTo>
                    <a:pt x="1580" y="1408"/>
                    <a:pt x="1605" y="1333"/>
                    <a:pt x="1630" y="1258"/>
                  </a:cubicBezTo>
                  <a:cubicBezTo>
                    <a:pt x="1630" y="1258"/>
                    <a:pt x="1645" y="1211"/>
                    <a:pt x="1655" y="1183"/>
                  </a:cubicBezTo>
                  <a:lnTo>
                    <a:pt x="1655" y="1183"/>
                  </a:lnTo>
                  <a:cubicBezTo>
                    <a:pt x="1650" y="1198"/>
                    <a:pt x="1649" y="1204"/>
                    <a:pt x="1651" y="1204"/>
                  </a:cubicBezTo>
                  <a:cubicBezTo>
                    <a:pt x="1657" y="1204"/>
                    <a:pt x="1705" y="1108"/>
                    <a:pt x="1705" y="1108"/>
                  </a:cubicBezTo>
                  <a:cubicBezTo>
                    <a:pt x="1730" y="1032"/>
                    <a:pt x="1780" y="957"/>
                    <a:pt x="1830" y="882"/>
                  </a:cubicBezTo>
                  <a:cubicBezTo>
                    <a:pt x="2093" y="469"/>
                    <a:pt x="1696" y="1"/>
                    <a:pt x="1291" y="1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72"/>
            <p:cNvSpPr/>
            <p:nvPr/>
          </p:nvSpPr>
          <p:spPr>
            <a:xfrm>
              <a:off x="2332128" y="1945741"/>
              <a:ext cx="50783" cy="39405"/>
            </a:xfrm>
            <a:custGeom>
              <a:avLst/>
              <a:gdLst/>
              <a:ahLst/>
              <a:cxnLst/>
              <a:rect l="l" t="t" r="r" b="b"/>
              <a:pathLst>
                <a:path w="1455" h="1129" extrusionOk="0">
                  <a:moveTo>
                    <a:pt x="727" y="0"/>
                  </a:moveTo>
                  <a:cubicBezTo>
                    <a:pt x="1" y="0"/>
                    <a:pt x="1" y="1128"/>
                    <a:pt x="727" y="1128"/>
                  </a:cubicBezTo>
                  <a:cubicBezTo>
                    <a:pt x="1454" y="1128"/>
                    <a:pt x="1454" y="0"/>
                    <a:pt x="727" y="0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57" name="Google Shape;3957;p72"/>
          <p:cNvGrpSpPr/>
          <p:nvPr/>
        </p:nvGrpSpPr>
        <p:grpSpPr>
          <a:xfrm>
            <a:off x="5043349" y="3643365"/>
            <a:ext cx="1390673" cy="819445"/>
            <a:chOff x="5043349" y="3643365"/>
            <a:chExt cx="1390673" cy="819445"/>
          </a:xfrm>
        </p:grpSpPr>
        <p:sp>
          <p:nvSpPr>
            <p:cNvPr id="3958" name="Google Shape;3958;p72"/>
            <p:cNvSpPr/>
            <p:nvPr/>
          </p:nvSpPr>
          <p:spPr>
            <a:xfrm>
              <a:off x="5288450" y="3720352"/>
              <a:ext cx="891338" cy="736397"/>
            </a:xfrm>
            <a:custGeom>
              <a:avLst/>
              <a:gdLst/>
              <a:ahLst/>
              <a:cxnLst/>
              <a:rect l="l" t="t" r="r" b="b"/>
              <a:pathLst>
                <a:path w="22056" h="18222" extrusionOk="0">
                  <a:moveTo>
                    <a:pt x="11028" y="1"/>
                  </a:moveTo>
                  <a:cubicBezTo>
                    <a:pt x="4938" y="1"/>
                    <a:pt x="0" y="4086"/>
                    <a:pt x="0" y="9098"/>
                  </a:cubicBezTo>
                  <a:cubicBezTo>
                    <a:pt x="0" y="14136"/>
                    <a:pt x="4938" y="18221"/>
                    <a:pt x="11028" y="18221"/>
                  </a:cubicBezTo>
                  <a:cubicBezTo>
                    <a:pt x="17118" y="18221"/>
                    <a:pt x="22056" y="14136"/>
                    <a:pt x="22056" y="9098"/>
                  </a:cubicBezTo>
                  <a:cubicBezTo>
                    <a:pt x="22056" y="4086"/>
                    <a:pt x="17118" y="1"/>
                    <a:pt x="1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72"/>
            <p:cNvSpPr/>
            <p:nvPr/>
          </p:nvSpPr>
          <p:spPr>
            <a:xfrm>
              <a:off x="5282348" y="3714290"/>
              <a:ext cx="903502" cy="748520"/>
            </a:xfrm>
            <a:custGeom>
              <a:avLst/>
              <a:gdLst/>
              <a:ahLst/>
              <a:cxnLst/>
              <a:rect l="l" t="t" r="r" b="b"/>
              <a:pathLst>
                <a:path w="22357" h="18522" extrusionOk="0">
                  <a:moveTo>
                    <a:pt x="11179" y="301"/>
                  </a:moveTo>
                  <a:cubicBezTo>
                    <a:pt x="17169" y="301"/>
                    <a:pt x="22056" y="4311"/>
                    <a:pt x="22056" y="9248"/>
                  </a:cubicBezTo>
                  <a:cubicBezTo>
                    <a:pt x="22056" y="14211"/>
                    <a:pt x="17169" y="18221"/>
                    <a:pt x="11179" y="18221"/>
                  </a:cubicBezTo>
                  <a:cubicBezTo>
                    <a:pt x="5189" y="18221"/>
                    <a:pt x="302" y="14211"/>
                    <a:pt x="302" y="9248"/>
                  </a:cubicBezTo>
                  <a:cubicBezTo>
                    <a:pt x="302" y="4311"/>
                    <a:pt x="5189" y="301"/>
                    <a:pt x="11179" y="301"/>
                  </a:cubicBezTo>
                  <a:close/>
                  <a:moveTo>
                    <a:pt x="11179" y="0"/>
                  </a:moveTo>
                  <a:cubicBezTo>
                    <a:pt x="5013" y="0"/>
                    <a:pt x="1" y="4161"/>
                    <a:pt x="1" y="9248"/>
                  </a:cubicBezTo>
                  <a:cubicBezTo>
                    <a:pt x="1" y="14361"/>
                    <a:pt x="5013" y="18522"/>
                    <a:pt x="11179" y="18522"/>
                  </a:cubicBezTo>
                  <a:cubicBezTo>
                    <a:pt x="17344" y="18522"/>
                    <a:pt x="22357" y="14361"/>
                    <a:pt x="22357" y="9248"/>
                  </a:cubicBezTo>
                  <a:cubicBezTo>
                    <a:pt x="22357" y="4161"/>
                    <a:pt x="17344" y="0"/>
                    <a:pt x="11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72"/>
            <p:cNvSpPr/>
            <p:nvPr/>
          </p:nvSpPr>
          <p:spPr>
            <a:xfrm>
              <a:off x="5298877" y="3955596"/>
              <a:ext cx="435121" cy="449508"/>
            </a:xfrm>
            <a:custGeom>
              <a:avLst/>
              <a:gdLst/>
              <a:ahLst/>
              <a:cxnLst/>
              <a:rect l="l" t="t" r="r" b="b"/>
              <a:pathLst>
                <a:path w="10767" h="11123" extrusionOk="0">
                  <a:moveTo>
                    <a:pt x="2541" y="1"/>
                  </a:moveTo>
                  <a:cubicBezTo>
                    <a:pt x="1198" y="1"/>
                    <a:pt x="1" y="3902"/>
                    <a:pt x="1472" y="7037"/>
                  </a:cubicBezTo>
                  <a:cubicBezTo>
                    <a:pt x="3000" y="10295"/>
                    <a:pt x="6459" y="11047"/>
                    <a:pt x="8163" y="11122"/>
                  </a:cubicBezTo>
                  <a:cubicBezTo>
                    <a:pt x="8182" y="11123"/>
                    <a:pt x="8200" y="11123"/>
                    <a:pt x="8218" y="11123"/>
                  </a:cubicBezTo>
                  <a:cubicBezTo>
                    <a:pt x="9911" y="11123"/>
                    <a:pt x="10767" y="8834"/>
                    <a:pt x="8163" y="8115"/>
                  </a:cubicBezTo>
                  <a:cubicBezTo>
                    <a:pt x="8163" y="8115"/>
                    <a:pt x="5256" y="7162"/>
                    <a:pt x="4479" y="4430"/>
                  </a:cubicBezTo>
                  <a:cubicBezTo>
                    <a:pt x="3677" y="1673"/>
                    <a:pt x="4103" y="370"/>
                    <a:pt x="2700" y="19"/>
                  </a:cubicBezTo>
                  <a:cubicBezTo>
                    <a:pt x="2647" y="7"/>
                    <a:pt x="2594" y="1"/>
                    <a:pt x="2541" y="1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72"/>
            <p:cNvSpPr/>
            <p:nvPr/>
          </p:nvSpPr>
          <p:spPr>
            <a:xfrm>
              <a:off x="5365113" y="3867657"/>
              <a:ext cx="126936" cy="77188"/>
            </a:xfrm>
            <a:custGeom>
              <a:avLst/>
              <a:gdLst/>
              <a:ahLst/>
              <a:cxnLst/>
              <a:rect l="l" t="t" r="r" b="b"/>
              <a:pathLst>
                <a:path w="3141" h="1910" extrusionOk="0">
                  <a:moveTo>
                    <a:pt x="1725" y="1"/>
                  </a:moveTo>
                  <a:cubicBezTo>
                    <a:pt x="971" y="1"/>
                    <a:pt x="0" y="506"/>
                    <a:pt x="584" y="1594"/>
                  </a:cubicBezTo>
                  <a:cubicBezTo>
                    <a:pt x="584" y="1594"/>
                    <a:pt x="883" y="1910"/>
                    <a:pt x="1613" y="1910"/>
                  </a:cubicBezTo>
                  <a:cubicBezTo>
                    <a:pt x="1755" y="1910"/>
                    <a:pt x="1913" y="1898"/>
                    <a:pt x="2088" y="1869"/>
                  </a:cubicBezTo>
                  <a:cubicBezTo>
                    <a:pt x="3141" y="1719"/>
                    <a:pt x="2915" y="416"/>
                    <a:pt x="2214" y="90"/>
                  </a:cubicBezTo>
                  <a:cubicBezTo>
                    <a:pt x="2081" y="31"/>
                    <a:pt x="1910" y="1"/>
                    <a:pt x="1725" y="1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72"/>
            <p:cNvSpPr/>
            <p:nvPr/>
          </p:nvSpPr>
          <p:spPr>
            <a:xfrm>
              <a:off x="5401888" y="3720352"/>
              <a:ext cx="691822" cy="151143"/>
            </a:xfrm>
            <a:custGeom>
              <a:avLst/>
              <a:gdLst/>
              <a:ahLst/>
              <a:cxnLst/>
              <a:rect l="l" t="t" r="r" b="b"/>
              <a:pathLst>
                <a:path w="17119" h="3740" extrusionOk="0">
                  <a:moveTo>
                    <a:pt x="8221" y="1"/>
                  </a:moveTo>
                  <a:cubicBezTo>
                    <a:pt x="4963" y="1"/>
                    <a:pt x="2030" y="1179"/>
                    <a:pt x="0" y="3033"/>
                  </a:cubicBezTo>
                  <a:cubicBezTo>
                    <a:pt x="1227" y="3341"/>
                    <a:pt x="2281" y="3469"/>
                    <a:pt x="3185" y="3469"/>
                  </a:cubicBezTo>
                  <a:cubicBezTo>
                    <a:pt x="7729" y="3469"/>
                    <a:pt x="8497" y="226"/>
                    <a:pt x="8497" y="226"/>
                  </a:cubicBezTo>
                  <a:cubicBezTo>
                    <a:pt x="9537" y="3278"/>
                    <a:pt x="14062" y="3739"/>
                    <a:pt x="16674" y="3739"/>
                  </a:cubicBezTo>
                  <a:cubicBezTo>
                    <a:pt x="16829" y="3739"/>
                    <a:pt x="16978" y="3738"/>
                    <a:pt x="17118" y="3735"/>
                  </a:cubicBezTo>
                  <a:cubicBezTo>
                    <a:pt x="15113" y="1454"/>
                    <a:pt x="11880" y="1"/>
                    <a:pt x="8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72"/>
            <p:cNvSpPr/>
            <p:nvPr/>
          </p:nvSpPr>
          <p:spPr>
            <a:xfrm>
              <a:off x="5389724" y="3709198"/>
              <a:ext cx="717120" cy="168197"/>
            </a:xfrm>
            <a:custGeom>
              <a:avLst/>
              <a:gdLst/>
              <a:ahLst/>
              <a:cxnLst/>
              <a:rect l="l" t="t" r="r" b="b"/>
              <a:pathLst>
                <a:path w="17745" h="4162" extrusionOk="0">
                  <a:moveTo>
                    <a:pt x="8459" y="425"/>
                  </a:moveTo>
                  <a:cubicBezTo>
                    <a:pt x="8530" y="425"/>
                    <a:pt x="8601" y="426"/>
                    <a:pt x="8672" y="427"/>
                  </a:cubicBezTo>
                  <a:lnTo>
                    <a:pt x="8647" y="477"/>
                  </a:lnTo>
                  <a:cubicBezTo>
                    <a:pt x="8647" y="502"/>
                    <a:pt x="8296" y="1881"/>
                    <a:pt x="6793" y="2783"/>
                  </a:cubicBezTo>
                  <a:cubicBezTo>
                    <a:pt x="5890" y="3324"/>
                    <a:pt x="4781" y="3595"/>
                    <a:pt x="3474" y="3595"/>
                  </a:cubicBezTo>
                  <a:cubicBezTo>
                    <a:pt x="2603" y="3595"/>
                    <a:pt x="1645" y="3475"/>
                    <a:pt x="602" y="3234"/>
                  </a:cubicBezTo>
                  <a:cubicBezTo>
                    <a:pt x="2658" y="1447"/>
                    <a:pt x="5479" y="425"/>
                    <a:pt x="8459" y="425"/>
                  </a:cubicBezTo>
                  <a:close/>
                  <a:moveTo>
                    <a:pt x="8923" y="427"/>
                  </a:moveTo>
                  <a:cubicBezTo>
                    <a:pt x="12106" y="527"/>
                    <a:pt x="15113" y="1780"/>
                    <a:pt x="17093" y="3861"/>
                  </a:cubicBezTo>
                  <a:cubicBezTo>
                    <a:pt x="17022" y="3861"/>
                    <a:pt x="16949" y="3862"/>
                    <a:pt x="16874" y="3862"/>
                  </a:cubicBezTo>
                  <a:cubicBezTo>
                    <a:pt x="14474" y="3862"/>
                    <a:pt x="9943" y="3442"/>
                    <a:pt x="8923" y="477"/>
                  </a:cubicBezTo>
                  <a:lnTo>
                    <a:pt x="8923" y="427"/>
                  </a:lnTo>
                  <a:close/>
                  <a:moveTo>
                    <a:pt x="8773" y="1"/>
                  </a:moveTo>
                  <a:lnTo>
                    <a:pt x="8722" y="126"/>
                  </a:lnTo>
                  <a:lnTo>
                    <a:pt x="8522" y="126"/>
                  </a:lnTo>
                  <a:cubicBezTo>
                    <a:pt x="5364" y="126"/>
                    <a:pt x="2331" y="1254"/>
                    <a:pt x="201" y="3209"/>
                  </a:cubicBezTo>
                  <a:lnTo>
                    <a:pt x="1" y="3384"/>
                  </a:lnTo>
                  <a:lnTo>
                    <a:pt x="276" y="3460"/>
                  </a:lnTo>
                  <a:cubicBezTo>
                    <a:pt x="1439" y="3750"/>
                    <a:pt x="2507" y="3895"/>
                    <a:pt x="3474" y="3895"/>
                  </a:cubicBezTo>
                  <a:cubicBezTo>
                    <a:pt x="4840" y="3895"/>
                    <a:pt x="6003" y="3606"/>
                    <a:pt x="6943" y="3034"/>
                  </a:cubicBezTo>
                  <a:cubicBezTo>
                    <a:pt x="8071" y="2357"/>
                    <a:pt x="8597" y="1455"/>
                    <a:pt x="8798" y="928"/>
                  </a:cubicBezTo>
                  <a:cubicBezTo>
                    <a:pt x="10101" y="3760"/>
                    <a:pt x="14512" y="4161"/>
                    <a:pt x="16868" y="4161"/>
                  </a:cubicBezTo>
                  <a:lnTo>
                    <a:pt x="17419" y="4161"/>
                  </a:lnTo>
                  <a:lnTo>
                    <a:pt x="17745" y="4136"/>
                  </a:lnTo>
                  <a:lnTo>
                    <a:pt x="17519" y="3911"/>
                  </a:lnTo>
                  <a:cubicBezTo>
                    <a:pt x="15489" y="1605"/>
                    <a:pt x="12256" y="201"/>
                    <a:pt x="8823" y="126"/>
                  </a:cubicBezTo>
                  <a:lnTo>
                    <a:pt x="87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72"/>
            <p:cNvSpPr/>
            <p:nvPr/>
          </p:nvSpPr>
          <p:spPr>
            <a:xfrm>
              <a:off x="5463679" y="3750621"/>
              <a:ext cx="218793" cy="101435"/>
            </a:xfrm>
            <a:custGeom>
              <a:avLst/>
              <a:gdLst/>
              <a:ahLst/>
              <a:cxnLst/>
              <a:rect l="l" t="t" r="r" b="b"/>
              <a:pathLst>
                <a:path w="5414" h="2510" extrusionOk="0">
                  <a:moveTo>
                    <a:pt x="4306" y="0"/>
                  </a:moveTo>
                  <a:cubicBezTo>
                    <a:pt x="3891" y="0"/>
                    <a:pt x="3459" y="141"/>
                    <a:pt x="3083" y="254"/>
                  </a:cubicBezTo>
                  <a:cubicBezTo>
                    <a:pt x="2582" y="379"/>
                    <a:pt x="2080" y="530"/>
                    <a:pt x="1604" y="730"/>
                  </a:cubicBezTo>
                  <a:cubicBezTo>
                    <a:pt x="1328" y="831"/>
                    <a:pt x="1078" y="931"/>
                    <a:pt x="827" y="1031"/>
                  </a:cubicBezTo>
                  <a:cubicBezTo>
                    <a:pt x="577" y="1156"/>
                    <a:pt x="276" y="1257"/>
                    <a:pt x="125" y="1532"/>
                  </a:cubicBezTo>
                  <a:cubicBezTo>
                    <a:pt x="75" y="1633"/>
                    <a:pt x="50" y="1733"/>
                    <a:pt x="50" y="1833"/>
                  </a:cubicBezTo>
                  <a:cubicBezTo>
                    <a:pt x="0" y="1908"/>
                    <a:pt x="0" y="1983"/>
                    <a:pt x="0" y="2059"/>
                  </a:cubicBezTo>
                  <a:cubicBezTo>
                    <a:pt x="25" y="2234"/>
                    <a:pt x="150" y="2334"/>
                    <a:pt x="326" y="2359"/>
                  </a:cubicBezTo>
                  <a:cubicBezTo>
                    <a:pt x="451" y="2359"/>
                    <a:pt x="577" y="2410"/>
                    <a:pt x="702" y="2435"/>
                  </a:cubicBezTo>
                  <a:cubicBezTo>
                    <a:pt x="827" y="2435"/>
                    <a:pt x="953" y="2435"/>
                    <a:pt x="1078" y="2460"/>
                  </a:cubicBezTo>
                  <a:cubicBezTo>
                    <a:pt x="1354" y="2485"/>
                    <a:pt x="1629" y="2485"/>
                    <a:pt x="1880" y="2510"/>
                  </a:cubicBezTo>
                  <a:cubicBezTo>
                    <a:pt x="2431" y="2510"/>
                    <a:pt x="2983" y="2485"/>
                    <a:pt x="3484" y="2309"/>
                  </a:cubicBezTo>
                  <a:cubicBezTo>
                    <a:pt x="3985" y="2134"/>
                    <a:pt x="4436" y="1883"/>
                    <a:pt x="4887" y="1608"/>
                  </a:cubicBezTo>
                  <a:cubicBezTo>
                    <a:pt x="5163" y="1407"/>
                    <a:pt x="5389" y="1181"/>
                    <a:pt x="5389" y="831"/>
                  </a:cubicBezTo>
                  <a:cubicBezTo>
                    <a:pt x="5414" y="430"/>
                    <a:pt x="5088" y="154"/>
                    <a:pt x="4712" y="54"/>
                  </a:cubicBezTo>
                  <a:cubicBezTo>
                    <a:pt x="4580" y="16"/>
                    <a:pt x="4444" y="0"/>
                    <a:pt x="4306" y="0"/>
                  </a:cubicBezTo>
                  <a:close/>
                </a:path>
              </a:pathLst>
            </a:custGeom>
            <a:solidFill>
              <a:srgbClr val="FFE9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72"/>
            <p:cNvSpPr/>
            <p:nvPr/>
          </p:nvSpPr>
          <p:spPr>
            <a:xfrm>
              <a:off x="5366446" y="3887459"/>
              <a:ext cx="262358" cy="262398"/>
            </a:xfrm>
            <a:custGeom>
              <a:avLst/>
              <a:gdLst/>
              <a:ahLst/>
              <a:cxnLst/>
              <a:rect l="l" t="t" r="r" b="b"/>
              <a:pathLst>
                <a:path w="6492" h="6493" extrusionOk="0">
                  <a:moveTo>
                    <a:pt x="3233" y="1"/>
                  </a:moveTo>
                  <a:cubicBezTo>
                    <a:pt x="1454" y="1"/>
                    <a:pt x="0" y="1455"/>
                    <a:pt x="0" y="3259"/>
                  </a:cubicBezTo>
                  <a:cubicBezTo>
                    <a:pt x="0" y="5039"/>
                    <a:pt x="1454" y="6492"/>
                    <a:pt x="3233" y="6492"/>
                  </a:cubicBezTo>
                  <a:cubicBezTo>
                    <a:pt x="5038" y="6492"/>
                    <a:pt x="6491" y="5039"/>
                    <a:pt x="6491" y="3259"/>
                  </a:cubicBezTo>
                  <a:cubicBezTo>
                    <a:pt x="6491" y="1455"/>
                    <a:pt x="5038" y="1"/>
                    <a:pt x="32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72"/>
            <p:cNvSpPr/>
            <p:nvPr/>
          </p:nvSpPr>
          <p:spPr>
            <a:xfrm>
              <a:off x="5360344" y="3881398"/>
              <a:ext cx="274522" cy="274522"/>
            </a:xfrm>
            <a:custGeom>
              <a:avLst/>
              <a:gdLst/>
              <a:ahLst/>
              <a:cxnLst/>
              <a:rect l="l" t="t" r="r" b="b"/>
              <a:pathLst>
                <a:path w="6793" h="6793" extrusionOk="0">
                  <a:moveTo>
                    <a:pt x="3384" y="301"/>
                  </a:moveTo>
                  <a:cubicBezTo>
                    <a:pt x="5114" y="301"/>
                    <a:pt x="6492" y="1680"/>
                    <a:pt x="6492" y="3409"/>
                  </a:cubicBezTo>
                  <a:cubicBezTo>
                    <a:pt x="6492" y="5113"/>
                    <a:pt x="5114" y="6517"/>
                    <a:pt x="3384" y="6517"/>
                  </a:cubicBezTo>
                  <a:cubicBezTo>
                    <a:pt x="1680" y="6517"/>
                    <a:pt x="301" y="5113"/>
                    <a:pt x="301" y="3409"/>
                  </a:cubicBezTo>
                  <a:cubicBezTo>
                    <a:pt x="301" y="1680"/>
                    <a:pt x="1680" y="301"/>
                    <a:pt x="3384" y="301"/>
                  </a:cubicBezTo>
                  <a:close/>
                  <a:moveTo>
                    <a:pt x="3384" y="1"/>
                  </a:moveTo>
                  <a:cubicBezTo>
                    <a:pt x="1530" y="1"/>
                    <a:pt x="1" y="1529"/>
                    <a:pt x="1" y="3409"/>
                  </a:cubicBezTo>
                  <a:cubicBezTo>
                    <a:pt x="1" y="5289"/>
                    <a:pt x="1530" y="6793"/>
                    <a:pt x="3384" y="6793"/>
                  </a:cubicBezTo>
                  <a:cubicBezTo>
                    <a:pt x="5264" y="6793"/>
                    <a:pt x="6793" y="5289"/>
                    <a:pt x="6793" y="3409"/>
                  </a:cubicBezTo>
                  <a:cubicBezTo>
                    <a:pt x="6793" y="1529"/>
                    <a:pt x="5264" y="1"/>
                    <a:pt x="3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72"/>
            <p:cNvSpPr/>
            <p:nvPr/>
          </p:nvSpPr>
          <p:spPr>
            <a:xfrm>
              <a:off x="5407950" y="3931025"/>
              <a:ext cx="179310" cy="179310"/>
            </a:xfrm>
            <a:custGeom>
              <a:avLst/>
              <a:gdLst/>
              <a:ahLst/>
              <a:cxnLst/>
              <a:rect l="l" t="t" r="r" b="b"/>
              <a:pathLst>
                <a:path w="4437" h="4437" extrusionOk="0">
                  <a:moveTo>
                    <a:pt x="2206" y="1"/>
                  </a:moveTo>
                  <a:cubicBezTo>
                    <a:pt x="1003" y="1"/>
                    <a:pt x="1" y="1003"/>
                    <a:pt x="1" y="2231"/>
                  </a:cubicBezTo>
                  <a:cubicBezTo>
                    <a:pt x="1" y="3434"/>
                    <a:pt x="1003" y="4437"/>
                    <a:pt x="2206" y="4437"/>
                  </a:cubicBezTo>
                  <a:cubicBezTo>
                    <a:pt x="3434" y="4437"/>
                    <a:pt x="4437" y="3434"/>
                    <a:pt x="4437" y="2231"/>
                  </a:cubicBezTo>
                  <a:cubicBezTo>
                    <a:pt x="4437" y="1003"/>
                    <a:pt x="3434" y="1"/>
                    <a:pt x="2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72"/>
            <p:cNvSpPr/>
            <p:nvPr/>
          </p:nvSpPr>
          <p:spPr>
            <a:xfrm>
              <a:off x="5417083" y="3926983"/>
              <a:ext cx="57749" cy="57749"/>
            </a:xfrm>
            <a:custGeom>
              <a:avLst/>
              <a:gdLst/>
              <a:ahLst/>
              <a:cxnLst/>
              <a:rect l="l" t="t" r="r" b="b"/>
              <a:pathLst>
                <a:path w="1429" h="1429" extrusionOk="0">
                  <a:moveTo>
                    <a:pt x="727" y="0"/>
                  </a:moveTo>
                  <a:cubicBezTo>
                    <a:pt x="326" y="0"/>
                    <a:pt x="0" y="326"/>
                    <a:pt x="0" y="727"/>
                  </a:cubicBezTo>
                  <a:cubicBezTo>
                    <a:pt x="0" y="1103"/>
                    <a:pt x="326" y="1429"/>
                    <a:pt x="727" y="1429"/>
                  </a:cubicBezTo>
                  <a:cubicBezTo>
                    <a:pt x="1103" y="1429"/>
                    <a:pt x="1429" y="1103"/>
                    <a:pt x="1429" y="727"/>
                  </a:cubicBezTo>
                  <a:cubicBezTo>
                    <a:pt x="1429" y="326"/>
                    <a:pt x="1103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72"/>
            <p:cNvSpPr/>
            <p:nvPr/>
          </p:nvSpPr>
          <p:spPr>
            <a:xfrm>
              <a:off x="5819187" y="3887459"/>
              <a:ext cx="262358" cy="262398"/>
            </a:xfrm>
            <a:custGeom>
              <a:avLst/>
              <a:gdLst/>
              <a:ahLst/>
              <a:cxnLst/>
              <a:rect l="l" t="t" r="r" b="b"/>
              <a:pathLst>
                <a:path w="6492" h="6493" extrusionOk="0">
                  <a:moveTo>
                    <a:pt x="3233" y="1"/>
                  </a:moveTo>
                  <a:cubicBezTo>
                    <a:pt x="1454" y="1"/>
                    <a:pt x="0" y="1455"/>
                    <a:pt x="0" y="3259"/>
                  </a:cubicBezTo>
                  <a:cubicBezTo>
                    <a:pt x="0" y="5039"/>
                    <a:pt x="1454" y="6492"/>
                    <a:pt x="3233" y="6492"/>
                  </a:cubicBezTo>
                  <a:cubicBezTo>
                    <a:pt x="5038" y="6492"/>
                    <a:pt x="6491" y="5039"/>
                    <a:pt x="6491" y="3259"/>
                  </a:cubicBezTo>
                  <a:cubicBezTo>
                    <a:pt x="6491" y="1455"/>
                    <a:pt x="5038" y="1"/>
                    <a:pt x="32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72"/>
            <p:cNvSpPr/>
            <p:nvPr/>
          </p:nvSpPr>
          <p:spPr>
            <a:xfrm>
              <a:off x="5813084" y="3881398"/>
              <a:ext cx="274522" cy="274522"/>
            </a:xfrm>
            <a:custGeom>
              <a:avLst/>
              <a:gdLst/>
              <a:ahLst/>
              <a:cxnLst/>
              <a:rect l="l" t="t" r="r" b="b"/>
              <a:pathLst>
                <a:path w="6793" h="6793" extrusionOk="0">
                  <a:moveTo>
                    <a:pt x="3384" y="301"/>
                  </a:moveTo>
                  <a:cubicBezTo>
                    <a:pt x="5114" y="301"/>
                    <a:pt x="6492" y="1680"/>
                    <a:pt x="6492" y="3409"/>
                  </a:cubicBezTo>
                  <a:cubicBezTo>
                    <a:pt x="6492" y="5113"/>
                    <a:pt x="5114" y="6517"/>
                    <a:pt x="3384" y="6517"/>
                  </a:cubicBezTo>
                  <a:cubicBezTo>
                    <a:pt x="1680" y="6517"/>
                    <a:pt x="276" y="5113"/>
                    <a:pt x="276" y="3409"/>
                  </a:cubicBezTo>
                  <a:cubicBezTo>
                    <a:pt x="276" y="1680"/>
                    <a:pt x="1680" y="301"/>
                    <a:pt x="3384" y="301"/>
                  </a:cubicBezTo>
                  <a:close/>
                  <a:moveTo>
                    <a:pt x="3384" y="1"/>
                  </a:moveTo>
                  <a:cubicBezTo>
                    <a:pt x="1530" y="1"/>
                    <a:pt x="1" y="1529"/>
                    <a:pt x="1" y="3409"/>
                  </a:cubicBezTo>
                  <a:cubicBezTo>
                    <a:pt x="1" y="5289"/>
                    <a:pt x="1530" y="6793"/>
                    <a:pt x="3384" y="6793"/>
                  </a:cubicBezTo>
                  <a:cubicBezTo>
                    <a:pt x="5264" y="6793"/>
                    <a:pt x="6793" y="5289"/>
                    <a:pt x="6793" y="3409"/>
                  </a:cubicBezTo>
                  <a:cubicBezTo>
                    <a:pt x="6793" y="1529"/>
                    <a:pt x="5264" y="1"/>
                    <a:pt x="3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72"/>
            <p:cNvSpPr/>
            <p:nvPr/>
          </p:nvSpPr>
          <p:spPr>
            <a:xfrm>
              <a:off x="5860690" y="3931025"/>
              <a:ext cx="179310" cy="179310"/>
            </a:xfrm>
            <a:custGeom>
              <a:avLst/>
              <a:gdLst/>
              <a:ahLst/>
              <a:cxnLst/>
              <a:rect l="l" t="t" r="r" b="b"/>
              <a:pathLst>
                <a:path w="4437" h="4437" extrusionOk="0">
                  <a:moveTo>
                    <a:pt x="2206" y="1"/>
                  </a:moveTo>
                  <a:cubicBezTo>
                    <a:pt x="978" y="1"/>
                    <a:pt x="1" y="1003"/>
                    <a:pt x="1" y="2231"/>
                  </a:cubicBezTo>
                  <a:cubicBezTo>
                    <a:pt x="1" y="3434"/>
                    <a:pt x="978" y="4437"/>
                    <a:pt x="2206" y="4437"/>
                  </a:cubicBezTo>
                  <a:cubicBezTo>
                    <a:pt x="3434" y="4437"/>
                    <a:pt x="4437" y="3434"/>
                    <a:pt x="4437" y="2231"/>
                  </a:cubicBezTo>
                  <a:cubicBezTo>
                    <a:pt x="4437" y="1003"/>
                    <a:pt x="3434" y="1"/>
                    <a:pt x="2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72"/>
            <p:cNvSpPr/>
            <p:nvPr/>
          </p:nvSpPr>
          <p:spPr>
            <a:xfrm>
              <a:off x="5869823" y="3926983"/>
              <a:ext cx="57749" cy="57749"/>
            </a:xfrm>
            <a:custGeom>
              <a:avLst/>
              <a:gdLst/>
              <a:ahLst/>
              <a:cxnLst/>
              <a:rect l="l" t="t" r="r" b="b"/>
              <a:pathLst>
                <a:path w="1429" h="1429" extrusionOk="0">
                  <a:moveTo>
                    <a:pt x="702" y="0"/>
                  </a:moveTo>
                  <a:cubicBezTo>
                    <a:pt x="326" y="0"/>
                    <a:pt x="0" y="326"/>
                    <a:pt x="0" y="727"/>
                  </a:cubicBezTo>
                  <a:cubicBezTo>
                    <a:pt x="0" y="1103"/>
                    <a:pt x="326" y="1429"/>
                    <a:pt x="702" y="1429"/>
                  </a:cubicBezTo>
                  <a:cubicBezTo>
                    <a:pt x="1103" y="1429"/>
                    <a:pt x="1429" y="1103"/>
                    <a:pt x="1429" y="727"/>
                  </a:cubicBezTo>
                  <a:cubicBezTo>
                    <a:pt x="1429" y="326"/>
                    <a:pt x="1103" y="0"/>
                    <a:pt x="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72"/>
            <p:cNvSpPr/>
            <p:nvPr/>
          </p:nvSpPr>
          <p:spPr>
            <a:xfrm>
              <a:off x="5628763" y="4143718"/>
              <a:ext cx="215762" cy="205659"/>
            </a:xfrm>
            <a:custGeom>
              <a:avLst/>
              <a:gdLst/>
              <a:ahLst/>
              <a:cxnLst/>
              <a:rect l="l" t="t" r="r" b="b"/>
              <a:pathLst>
                <a:path w="5339" h="5089" extrusionOk="0">
                  <a:moveTo>
                    <a:pt x="2657" y="1"/>
                  </a:moveTo>
                  <a:cubicBezTo>
                    <a:pt x="1203" y="1"/>
                    <a:pt x="0" y="1129"/>
                    <a:pt x="0" y="2532"/>
                  </a:cubicBezTo>
                  <a:cubicBezTo>
                    <a:pt x="0" y="3961"/>
                    <a:pt x="1203" y="5089"/>
                    <a:pt x="2657" y="5089"/>
                  </a:cubicBezTo>
                  <a:cubicBezTo>
                    <a:pt x="4136" y="5089"/>
                    <a:pt x="5339" y="3961"/>
                    <a:pt x="5339" y="2532"/>
                  </a:cubicBezTo>
                  <a:cubicBezTo>
                    <a:pt x="5339" y="1129"/>
                    <a:pt x="4136" y="1"/>
                    <a:pt x="2657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72"/>
            <p:cNvSpPr/>
            <p:nvPr/>
          </p:nvSpPr>
          <p:spPr>
            <a:xfrm>
              <a:off x="5622661" y="4137656"/>
              <a:ext cx="226957" cy="217783"/>
            </a:xfrm>
            <a:custGeom>
              <a:avLst/>
              <a:gdLst/>
              <a:ahLst/>
              <a:cxnLst/>
              <a:rect l="l" t="t" r="r" b="b"/>
              <a:pathLst>
                <a:path w="5616" h="5389" extrusionOk="0">
                  <a:moveTo>
                    <a:pt x="2808" y="301"/>
                  </a:moveTo>
                  <a:cubicBezTo>
                    <a:pt x="4212" y="301"/>
                    <a:pt x="5339" y="1379"/>
                    <a:pt x="5339" y="2682"/>
                  </a:cubicBezTo>
                  <a:cubicBezTo>
                    <a:pt x="5339" y="4011"/>
                    <a:pt x="4212" y="5088"/>
                    <a:pt x="2808" y="5088"/>
                  </a:cubicBezTo>
                  <a:cubicBezTo>
                    <a:pt x="1430" y="5088"/>
                    <a:pt x="302" y="4011"/>
                    <a:pt x="302" y="2682"/>
                  </a:cubicBezTo>
                  <a:cubicBezTo>
                    <a:pt x="302" y="1379"/>
                    <a:pt x="1430" y="301"/>
                    <a:pt x="2808" y="301"/>
                  </a:cubicBezTo>
                  <a:close/>
                  <a:moveTo>
                    <a:pt x="2808" y="0"/>
                  </a:moveTo>
                  <a:cubicBezTo>
                    <a:pt x="1279" y="0"/>
                    <a:pt x="1" y="1204"/>
                    <a:pt x="1" y="2682"/>
                  </a:cubicBezTo>
                  <a:cubicBezTo>
                    <a:pt x="1" y="4186"/>
                    <a:pt x="1279" y="5389"/>
                    <a:pt x="2808" y="5389"/>
                  </a:cubicBezTo>
                  <a:cubicBezTo>
                    <a:pt x="4362" y="5389"/>
                    <a:pt x="5615" y="4186"/>
                    <a:pt x="5615" y="2682"/>
                  </a:cubicBezTo>
                  <a:cubicBezTo>
                    <a:pt x="5615" y="1204"/>
                    <a:pt x="4362" y="0"/>
                    <a:pt x="2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72"/>
            <p:cNvSpPr/>
            <p:nvPr/>
          </p:nvSpPr>
          <p:spPr>
            <a:xfrm>
              <a:off x="5640927" y="4255986"/>
              <a:ext cx="162095" cy="93393"/>
            </a:xfrm>
            <a:custGeom>
              <a:avLst/>
              <a:gdLst/>
              <a:ahLst/>
              <a:cxnLst/>
              <a:rect l="l" t="t" r="r" b="b"/>
              <a:pathLst>
                <a:path w="4011" h="2311" extrusionOk="0">
                  <a:moveTo>
                    <a:pt x="1874" y="0"/>
                  </a:moveTo>
                  <a:cubicBezTo>
                    <a:pt x="1818" y="0"/>
                    <a:pt x="1762" y="2"/>
                    <a:pt x="1704" y="5"/>
                  </a:cubicBezTo>
                  <a:cubicBezTo>
                    <a:pt x="877" y="55"/>
                    <a:pt x="301" y="406"/>
                    <a:pt x="0" y="907"/>
                  </a:cubicBezTo>
                  <a:cubicBezTo>
                    <a:pt x="426" y="1734"/>
                    <a:pt x="1328" y="2311"/>
                    <a:pt x="2356" y="2311"/>
                  </a:cubicBezTo>
                  <a:cubicBezTo>
                    <a:pt x="2983" y="2311"/>
                    <a:pt x="3559" y="2110"/>
                    <a:pt x="4010" y="1759"/>
                  </a:cubicBezTo>
                  <a:cubicBezTo>
                    <a:pt x="3914" y="845"/>
                    <a:pt x="3194" y="0"/>
                    <a:pt x="1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72"/>
            <p:cNvSpPr/>
            <p:nvPr/>
          </p:nvSpPr>
          <p:spPr>
            <a:xfrm>
              <a:off x="5633815" y="4249924"/>
              <a:ext cx="175269" cy="105517"/>
            </a:xfrm>
            <a:custGeom>
              <a:avLst/>
              <a:gdLst/>
              <a:ahLst/>
              <a:cxnLst/>
              <a:rect l="l" t="t" r="r" b="b"/>
              <a:pathLst>
                <a:path w="4337" h="2611" extrusionOk="0">
                  <a:moveTo>
                    <a:pt x="2075" y="300"/>
                  </a:moveTo>
                  <a:cubicBezTo>
                    <a:pt x="3246" y="300"/>
                    <a:pt x="3892" y="1045"/>
                    <a:pt x="4036" y="1859"/>
                  </a:cubicBezTo>
                  <a:cubicBezTo>
                    <a:pt x="3585" y="2160"/>
                    <a:pt x="3083" y="2310"/>
                    <a:pt x="2532" y="2310"/>
                  </a:cubicBezTo>
                  <a:cubicBezTo>
                    <a:pt x="1630" y="2310"/>
                    <a:pt x="778" y="1834"/>
                    <a:pt x="352" y="1082"/>
                  </a:cubicBezTo>
                  <a:cubicBezTo>
                    <a:pt x="652" y="606"/>
                    <a:pt x="1204" y="355"/>
                    <a:pt x="1905" y="305"/>
                  </a:cubicBezTo>
                  <a:cubicBezTo>
                    <a:pt x="1963" y="302"/>
                    <a:pt x="2019" y="300"/>
                    <a:pt x="2075" y="300"/>
                  </a:cubicBezTo>
                  <a:close/>
                  <a:moveTo>
                    <a:pt x="2041" y="0"/>
                  </a:moveTo>
                  <a:cubicBezTo>
                    <a:pt x="1988" y="0"/>
                    <a:pt x="1935" y="2"/>
                    <a:pt x="1880" y="4"/>
                  </a:cubicBezTo>
                  <a:cubicBezTo>
                    <a:pt x="1053" y="55"/>
                    <a:pt x="402" y="405"/>
                    <a:pt x="51" y="982"/>
                  </a:cubicBezTo>
                  <a:lnTo>
                    <a:pt x="1" y="1057"/>
                  </a:lnTo>
                  <a:lnTo>
                    <a:pt x="51" y="1132"/>
                  </a:lnTo>
                  <a:cubicBezTo>
                    <a:pt x="527" y="2035"/>
                    <a:pt x="1479" y="2611"/>
                    <a:pt x="2532" y="2611"/>
                  </a:cubicBezTo>
                  <a:cubicBezTo>
                    <a:pt x="3184" y="2611"/>
                    <a:pt x="3785" y="2410"/>
                    <a:pt x="4261" y="2035"/>
                  </a:cubicBezTo>
                  <a:lnTo>
                    <a:pt x="4337" y="1984"/>
                  </a:lnTo>
                  <a:lnTo>
                    <a:pt x="4337" y="1909"/>
                  </a:lnTo>
                  <a:cubicBezTo>
                    <a:pt x="4216" y="967"/>
                    <a:pt x="3465" y="0"/>
                    <a:pt x="20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72"/>
            <p:cNvSpPr/>
            <p:nvPr/>
          </p:nvSpPr>
          <p:spPr>
            <a:xfrm>
              <a:off x="6107852" y="3668704"/>
              <a:ext cx="314005" cy="266157"/>
            </a:xfrm>
            <a:custGeom>
              <a:avLst/>
              <a:gdLst/>
              <a:ahLst/>
              <a:cxnLst/>
              <a:rect l="l" t="t" r="r" b="b"/>
              <a:pathLst>
                <a:path w="7770" h="6586" extrusionOk="0">
                  <a:moveTo>
                    <a:pt x="4361" y="0"/>
                  </a:moveTo>
                  <a:lnTo>
                    <a:pt x="2406" y="4161"/>
                  </a:lnTo>
                  <a:cubicBezTo>
                    <a:pt x="2306" y="4061"/>
                    <a:pt x="2181" y="3985"/>
                    <a:pt x="2055" y="3935"/>
                  </a:cubicBezTo>
                  <a:cubicBezTo>
                    <a:pt x="1893" y="3871"/>
                    <a:pt x="1724" y="3841"/>
                    <a:pt x="1559" y="3841"/>
                  </a:cubicBezTo>
                  <a:cubicBezTo>
                    <a:pt x="1010" y="3841"/>
                    <a:pt x="488" y="4173"/>
                    <a:pt x="276" y="4712"/>
                  </a:cubicBezTo>
                  <a:cubicBezTo>
                    <a:pt x="0" y="5414"/>
                    <a:pt x="351" y="6216"/>
                    <a:pt x="1053" y="6492"/>
                  </a:cubicBezTo>
                  <a:cubicBezTo>
                    <a:pt x="1215" y="6556"/>
                    <a:pt x="1382" y="6586"/>
                    <a:pt x="1546" y="6586"/>
                  </a:cubicBezTo>
                  <a:cubicBezTo>
                    <a:pt x="2089" y="6586"/>
                    <a:pt x="2601" y="6254"/>
                    <a:pt x="2832" y="5715"/>
                  </a:cubicBezTo>
                  <a:cubicBezTo>
                    <a:pt x="2932" y="5464"/>
                    <a:pt x="2932" y="5163"/>
                    <a:pt x="2882" y="4913"/>
                  </a:cubicBezTo>
                  <a:lnTo>
                    <a:pt x="2882" y="4913"/>
                  </a:lnTo>
                  <a:lnTo>
                    <a:pt x="7770" y="6492"/>
                  </a:lnTo>
                  <a:lnTo>
                    <a:pt x="43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72"/>
            <p:cNvSpPr/>
            <p:nvPr/>
          </p:nvSpPr>
          <p:spPr>
            <a:xfrm>
              <a:off x="6100740" y="3655529"/>
              <a:ext cx="333282" cy="285676"/>
            </a:xfrm>
            <a:custGeom>
              <a:avLst/>
              <a:gdLst/>
              <a:ahLst/>
              <a:cxnLst/>
              <a:rect l="l" t="t" r="r" b="b"/>
              <a:pathLst>
                <a:path w="8247" h="7069" extrusionOk="0">
                  <a:moveTo>
                    <a:pt x="4537" y="652"/>
                  </a:moveTo>
                  <a:lnTo>
                    <a:pt x="7645" y="6567"/>
                  </a:lnTo>
                  <a:lnTo>
                    <a:pt x="7645" y="6567"/>
                  </a:lnTo>
                  <a:lnTo>
                    <a:pt x="2858" y="5013"/>
                  </a:lnTo>
                  <a:lnTo>
                    <a:pt x="2908" y="5264"/>
                  </a:lnTo>
                  <a:cubicBezTo>
                    <a:pt x="2958" y="5514"/>
                    <a:pt x="2958" y="5765"/>
                    <a:pt x="2858" y="5991"/>
                  </a:cubicBezTo>
                  <a:cubicBezTo>
                    <a:pt x="2667" y="6467"/>
                    <a:pt x="2215" y="6756"/>
                    <a:pt x="1734" y="6756"/>
                  </a:cubicBezTo>
                  <a:cubicBezTo>
                    <a:pt x="1583" y="6756"/>
                    <a:pt x="1429" y="6727"/>
                    <a:pt x="1279" y="6667"/>
                  </a:cubicBezTo>
                  <a:cubicBezTo>
                    <a:pt x="652" y="6417"/>
                    <a:pt x="351" y="5715"/>
                    <a:pt x="577" y="5088"/>
                  </a:cubicBezTo>
                  <a:cubicBezTo>
                    <a:pt x="778" y="4612"/>
                    <a:pt x="1229" y="4311"/>
                    <a:pt x="1730" y="4311"/>
                  </a:cubicBezTo>
                  <a:cubicBezTo>
                    <a:pt x="1880" y="4311"/>
                    <a:pt x="2031" y="4336"/>
                    <a:pt x="2181" y="4412"/>
                  </a:cubicBezTo>
                  <a:cubicBezTo>
                    <a:pt x="2281" y="4437"/>
                    <a:pt x="2382" y="4512"/>
                    <a:pt x="2482" y="4587"/>
                  </a:cubicBezTo>
                  <a:lnTo>
                    <a:pt x="2632" y="4712"/>
                  </a:lnTo>
                  <a:lnTo>
                    <a:pt x="4537" y="652"/>
                  </a:lnTo>
                  <a:close/>
                  <a:moveTo>
                    <a:pt x="4537" y="1"/>
                  </a:moveTo>
                  <a:lnTo>
                    <a:pt x="2532" y="4261"/>
                  </a:lnTo>
                  <a:cubicBezTo>
                    <a:pt x="2432" y="4211"/>
                    <a:pt x="2357" y="4161"/>
                    <a:pt x="2281" y="4136"/>
                  </a:cubicBezTo>
                  <a:cubicBezTo>
                    <a:pt x="2100" y="4066"/>
                    <a:pt x="1913" y="4032"/>
                    <a:pt x="1730" y="4032"/>
                  </a:cubicBezTo>
                  <a:cubicBezTo>
                    <a:pt x="1126" y="4032"/>
                    <a:pt x="557" y="4392"/>
                    <a:pt x="326" y="4988"/>
                  </a:cubicBezTo>
                  <a:cubicBezTo>
                    <a:pt x="1" y="5765"/>
                    <a:pt x="377" y="6642"/>
                    <a:pt x="1154" y="6943"/>
                  </a:cubicBezTo>
                  <a:cubicBezTo>
                    <a:pt x="1338" y="7020"/>
                    <a:pt x="1530" y="7057"/>
                    <a:pt x="1719" y="7057"/>
                  </a:cubicBezTo>
                  <a:cubicBezTo>
                    <a:pt x="2326" y="7057"/>
                    <a:pt x="2904" y="6683"/>
                    <a:pt x="3133" y="6091"/>
                  </a:cubicBezTo>
                  <a:cubicBezTo>
                    <a:pt x="3209" y="5890"/>
                    <a:pt x="3259" y="5665"/>
                    <a:pt x="3234" y="5439"/>
                  </a:cubicBezTo>
                  <a:lnTo>
                    <a:pt x="3234" y="5439"/>
                  </a:lnTo>
                  <a:lnTo>
                    <a:pt x="8246" y="7068"/>
                  </a:lnTo>
                  <a:lnTo>
                    <a:pt x="45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72"/>
            <p:cNvSpPr/>
            <p:nvPr/>
          </p:nvSpPr>
          <p:spPr>
            <a:xfrm>
              <a:off x="6132140" y="3878609"/>
              <a:ext cx="62841" cy="39281"/>
            </a:xfrm>
            <a:custGeom>
              <a:avLst/>
              <a:gdLst/>
              <a:ahLst/>
              <a:cxnLst/>
              <a:rect l="l" t="t" r="r" b="b"/>
              <a:pathLst>
                <a:path w="1555" h="972" extrusionOk="0">
                  <a:moveTo>
                    <a:pt x="698" y="89"/>
                  </a:moveTo>
                  <a:lnTo>
                    <a:pt x="727" y="95"/>
                  </a:lnTo>
                  <a:cubicBezTo>
                    <a:pt x="719" y="95"/>
                    <a:pt x="709" y="92"/>
                    <a:pt x="698" y="89"/>
                  </a:cubicBezTo>
                  <a:close/>
                  <a:moveTo>
                    <a:pt x="321" y="1"/>
                  </a:moveTo>
                  <a:cubicBezTo>
                    <a:pt x="241" y="1"/>
                    <a:pt x="162" y="34"/>
                    <a:pt x="101" y="95"/>
                  </a:cubicBezTo>
                  <a:cubicBezTo>
                    <a:pt x="1" y="195"/>
                    <a:pt x="1" y="320"/>
                    <a:pt x="51" y="446"/>
                  </a:cubicBezTo>
                  <a:cubicBezTo>
                    <a:pt x="101" y="521"/>
                    <a:pt x="151" y="596"/>
                    <a:pt x="201" y="671"/>
                  </a:cubicBezTo>
                  <a:cubicBezTo>
                    <a:pt x="251" y="746"/>
                    <a:pt x="326" y="796"/>
                    <a:pt x="377" y="821"/>
                  </a:cubicBezTo>
                  <a:cubicBezTo>
                    <a:pt x="452" y="872"/>
                    <a:pt x="502" y="897"/>
                    <a:pt x="577" y="922"/>
                  </a:cubicBezTo>
                  <a:cubicBezTo>
                    <a:pt x="627" y="947"/>
                    <a:pt x="677" y="947"/>
                    <a:pt x="752" y="947"/>
                  </a:cubicBezTo>
                  <a:cubicBezTo>
                    <a:pt x="803" y="972"/>
                    <a:pt x="853" y="972"/>
                    <a:pt x="903" y="972"/>
                  </a:cubicBezTo>
                  <a:cubicBezTo>
                    <a:pt x="978" y="972"/>
                    <a:pt x="1053" y="947"/>
                    <a:pt x="1128" y="947"/>
                  </a:cubicBezTo>
                  <a:cubicBezTo>
                    <a:pt x="1254" y="922"/>
                    <a:pt x="1354" y="872"/>
                    <a:pt x="1429" y="796"/>
                  </a:cubicBezTo>
                  <a:cubicBezTo>
                    <a:pt x="1479" y="746"/>
                    <a:pt x="1504" y="671"/>
                    <a:pt x="1529" y="621"/>
                  </a:cubicBezTo>
                  <a:cubicBezTo>
                    <a:pt x="1554" y="521"/>
                    <a:pt x="1554" y="420"/>
                    <a:pt x="1504" y="320"/>
                  </a:cubicBezTo>
                  <a:cubicBezTo>
                    <a:pt x="1479" y="245"/>
                    <a:pt x="1429" y="195"/>
                    <a:pt x="1379" y="145"/>
                  </a:cubicBezTo>
                  <a:cubicBezTo>
                    <a:pt x="1354" y="120"/>
                    <a:pt x="1329" y="95"/>
                    <a:pt x="1279" y="95"/>
                  </a:cubicBezTo>
                  <a:cubicBezTo>
                    <a:pt x="1261" y="86"/>
                    <a:pt x="1244" y="77"/>
                    <a:pt x="1225" y="70"/>
                  </a:cubicBezTo>
                  <a:lnTo>
                    <a:pt x="1225" y="70"/>
                  </a:lnTo>
                  <a:cubicBezTo>
                    <a:pt x="1227" y="70"/>
                    <a:pt x="1228" y="70"/>
                    <a:pt x="1229" y="70"/>
                  </a:cubicBezTo>
                  <a:cubicBezTo>
                    <a:pt x="1226" y="69"/>
                    <a:pt x="1223" y="68"/>
                    <a:pt x="1221" y="68"/>
                  </a:cubicBezTo>
                  <a:lnTo>
                    <a:pt x="1221" y="68"/>
                  </a:lnTo>
                  <a:cubicBezTo>
                    <a:pt x="1187" y="54"/>
                    <a:pt x="1150" y="45"/>
                    <a:pt x="1103" y="45"/>
                  </a:cubicBezTo>
                  <a:cubicBezTo>
                    <a:pt x="1109" y="47"/>
                    <a:pt x="1114" y="50"/>
                    <a:pt x="1118" y="52"/>
                  </a:cubicBezTo>
                  <a:lnTo>
                    <a:pt x="1118" y="52"/>
                  </a:lnTo>
                  <a:cubicBezTo>
                    <a:pt x="1109" y="51"/>
                    <a:pt x="1100" y="51"/>
                    <a:pt x="1091" y="51"/>
                  </a:cubicBezTo>
                  <a:cubicBezTo>
                    <a:pt x="1047" y="51"/>
                    <a:pt x="1003" y="57"/>
                    <a:pt x="953" y="70"/>
                  </a:cubicBezTo>
                  <a:cubicBezTo>
                    <a:pt x="953" y="70"/>
                    <a:pt x="928" y="70"/>
                    <a:pt x="928" y="95"/>
                  </a:cubicBezTo>
                  <a:lnTo>
                    <a:pt x="853" y="95"/>
                  </a:lnTo>
                  <a:cubicBezTo>
                    <a:pt x="787" y="95"/>
                    <a:pt x="720" y="75"/>
                    <a:pt x="637" y="71"/>
                  </a:cubicBezTo>
                  <a:lnTo>
                    <a:pt x="637" y="71"/>
                  </a:lnTo>
                  <a:cubicBezTo>
                    <a:pt x="634" y="70"/>
                    <a:pt x="630" y="70"/>
                    <a:pt x="627" y="70"/>
                  </a:cubicBezTo>
                  <a:cubicBezTo>
                    <a:pt x="586" y="49"/>
                    <a:pt x="527" y="45"/>
                    <a:pt x="480" y="45"/>
                  </a:cubicBezTo>
                  <a:lnTo>
                    <a:pt x="480" y="45"/>
                  </a:lnTo>
                  <a:cubicBezTo>
                    <a:pt x="479" y="45"/>
                    <a:pt x="478" y="45"/>
                    <a:pt x="477" y="45"/>
                  </a:cubicBezTo>
                  <a:cubicBezTo>
                    <a:pt x="427" y="15"/>
                    <a:pt x="374" y="1"/>
                    <a:pt x="321" y="1"/>
                  </a:cubicBezTo>
                  <a:close/>
                </a:path>
              </a:pathLst>
            </a:custGeom>
            <a:solidFill>
              <a:srgbClr val="FFE9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72"/>
            <p:cNvSpPr/>
            <p:nvPr/>
          </p:nvSpPr>
          <p:spPr>
            <a:xfrm>
              <a:off x="5055473" y="3656539"/>
              <a:ext cx="314046" cy="266318"/>
            </a:xfrm>
            <a:custGeom>
              <a:avLst/>
              <a:gdLst/>
              <a:ahLst/>
              <a:cxnLst/>
              <a:rect l="l" t="t" r="r" b="b"/>
              <a:pathLst>
                <a:path w="7771" h="6590" extrusionOk="0">
                  <a:moveTo>
                    <a:pt x="3409" y="1"/>
                  </a:moveTo>
                  <a:lnTo>
                    <a:pt x="1" y="6492"/>
                  </a:lnTo>
                  <a:lnTo>
                    <a:pt x="4888" y="4913"/>
                  </a:lnTo>
                  <a:lnTo>
                    <a:pt x="4888" y="4913"/>
                  </a:lnTo>
                  <a:cubicBezTo>
                    <a:pt x="4838" y="5189"/>
                    <a:pt x="4838" y="5464"/>
                    <a:pt x="4938" y="5740"/>
                  </a:cubicBezTo>
                  <a:cubicBezTo>
                    <a:pt x="5167" y="6273"/>
                    <a:pt x="5670" y="6590"/>
                    <a:pt x="6207" y="6590"/>
                  </a:cubicBezTo>
                  <a:cubicBezTo>
                    <a:pt x="6377" y="6590"/>
                    <a:pt x="6549" y="6558"/>
                    <a:pt x="6718" y="6492"/>
                  </a:cubicBezTo>
                  <a:cubicBezTo>
                    <a:pt x="7419" y="6216"/>
                    <a:pt x="7770" y="5414"/>
                    <a:pt x="7495" y="4712"/>
                  </a:cubicBezTo>
                  <a:cubicBezTo>
                    <a:pt x="7285" y="4179"/>
                    <a:pt x="6771" y="3863"/>
                    <a:pt x="6229" y="3863"/>
                  </a:cubicBezTo>
                  <a:cubicBezTo>
                    <a:pt x="6058" y="3863"/>
                    <a:pt x="5884" y="3894"/>
                    <a:pt x="5715" y="3961"/>
                  </a:cubicBezTo>
                  <a:cubicBezTo>
                    <a:pt x="5590" y="4011"/>
                    <a:pt x="5465" y="4086"/>
                    <a:pt x="5364" y="4161"/>
                  </a:cubicBezTo>
                  <a:lnTo>
                    <a:pt x="34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72"/>
            <p:cNvSpPr/>
            <p:nvPr/>
          </p:nvSpPr>
          <p:spPr>
            <a:xfrm>
              <a:off x="5043349" y="3643365"/>
              <a:ext cx="333241" cy="285797"/>
            </a:xfrm>
            <a:custGeom>
              <a:avLst/>
              <a:gdLst/>
              <a:ahLst/>
              <a:cxnLst/>
              <a:rect l="l" t="t" r="r" b="b"/>
              <a:pathLst>
                <a:path w="8246" h="7072" extrusionOk="0">
                  <a:moveTo>
                    <a:pt x="3709" y="652"/>
                  </a:moveTo>
                  <a:lnTo>
                    <a:pt x="5614" y="4713"/>
                  </a:lnTo>
                  <a:lnTo>
                    <a:pt x="5765" y="4612"/>
                  </a:lnTo>
                  <a:cubicBezTo>
                    <a:pt x="5865" y="4512"/>
                    <a:pt x="5965" y="4462"/>
                    <a:pt x="6065" y="4412"/>
                  </a:cubicBezTo>
                  <a:cubicBezTo>
                    <a:pt x="6215" y="4352"/>
                    <a:pt x="6370" y="4324"/>
                    <a:pt x="6523" y="4324"/>
                  </a:cubicBezTo>
                  <a:cubicBezTo>
                    <a:pt x="7011" y="4324"/>
                    <a:pt x="7473" y="4612"/>
                    <a:pt x="7644" y="5089"/>
                  </a:cubicBezTo>
                  <a:cubicBezTo>
                    <a:pt x="7895" y="5715"/>
                    <a:pt x="7594" y="6442"/>
                    <a:pt x="6968" y="6693"/>
                  </a:cubicBezTo>
                  <a:cubicBezTo>
                    <a:pt x="6823" y="6751"/>
                    <a:pt x="6674" y="6778"/>
                    <a:pt x="6527" y="6778"/>
                  </a:cubicBezTo>
                  <a:cubicBezTo>
                    <a:pt x="6040" y="6778"/>
                    <a:pt x="5581" y="6478"/>
                    <a:pt x="5389" y="6016"/>
                  </a:cubicBezTo>
                  <a:cubicBezTo>
                    <a:pt x="5288" y="5765"/>
                    <a:pt x="5263" y="5515"/>
                    <a:pt x="5338" y="5289"/>
                  </a:cubicBezTo>
                  <a:lnTo>
                    <a:pt x="5389" y="5038"/>
                  </a:lnTo>
                  <a:lnTo>
                    <a:pt x="602" y="6567"/>
                  </a:lnTo>
                  <a:lnTo>
                    <a:pt x="3709" y="652"/>
                  </a:lnTo>
                  <a:close/>
                  <a:moveTo>
                    <a:pt x="3709" y="1"/>
                  </a:moveTo>
                  <a:lnTo>
                    <a:pt x="0" y="7069"/>
                  </a:lnTo>
                  <a:lnTo>
                    <a:pt x="5013" y="5465"/>
                  </a:lnTo>
                  <a:lnTo>
                    <a:pt x="5013" y="5465"/>
                  </a:lnTo>
                  <a:cubicBezTo>
                    <a:pt x="4988" y="5690"/>
                    <a:pt x="5038" y="5916"/>
                    <a:pt x="5113" y="6116"/>
                  </a:cubicBezTo>
                  <a:cubicBezTo>
                    <a:pt x="5343" y="6712"/>
                    <a:pt x="5928" y="7072"/>
                    <a:pt x="6538" y="7072"/>
                  </a:cubicBezTo>
                  <a:cubicBezTo>
                    <a:pt x="6723" y="7072"/>
                    <a:pt x="6912" y="7038"/>
                    <a:pt x="7093" y="6968"/>
                  </a:cubicBezTo>
                  <a:cubicBezTo>
                    <a:pt x="7870" y="6642"/>
                    <a:pt x="8246" y="5765"/>
                    <a:pt x="7920" y="4988"/>
                  </a:cubicBezTo>
                  <a:cubicBezTo>
                    <a:pt x="7770" y="4612"/>
                    <a:pt x="7494" y="4312"/>
                    <a:pt x="7118" y="4161"/>
                  </a:cubicBezTo>
                  <a:cubicBezTo>
                    <a:pt x="6914" y="4080"/>
                    <a:pt x="6703" y="4035"/>
                    <a:pt x="6493" y="4035"/>
                  </a:cubicBezTo>
                  <a:cubicBezTo>
                    <a:pt x="6315" y="4035"/>
                    <a:pt x="6137" y="4067"/>
                    <a:pt x="5965" y="4136"/>
                  </a:cubicBezTo>
                  <a:cubicBezTo>
                    <a:pt x="5890" y="4186"/>
                    <a:pt x="5790" y="4211"/>
                    <a:pt x="5714" y="4262"/>
                  </a:cubicBezTo>
                  <a:lnTo>
                    <a:pt x="37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72"/>
            <p:cNvSpPr/>
            <p:nvPr/>
          </p:nvSpPr>
          <p:spPr>
            <a:xfrm>
              <a:off x="5259071" y="3832013"/>
              <a:ext cx="50677" cy="77592"/>
            </a:xfrm>
            <a:custGeom>
              <a:avLst/>
              <a:gdLst/>
              <a:ahLst/>
              <a:cxnLst/>
              <a:rect l="l" t="t" r="r" b="b"/>
              <a:pathLst>
                <a:path w="1254" h="1920" extrusionOk="0">
                  <a:moveTo>
                    <a:pt x="693" y="1040"/>
                  </a:moveTo>
                  <a:cubicBezTo>
                    <a:pt x="688" y="1040"/>
                    <a:pt x="695" y="1057"/>
                    <a:pt x="699" y="1066"/>
                  </a:cubicBezTo>
                  <a:lnTo>
                    <a:pt x="699" y="1066"/>
                  </a:lnTo>
                  <a:cubicBezTo>
                    <a:pt x="701" y="1064"/>
                    <a:pt x="702" y="1057"/>
                    <a:pt x="702" y="1047"/>
                  </a:cubicBezTo>
                  <a:cubicBezTo>
                    <a:pt x="697" y="1042"/>
                    <a:pt x="694" y="1040"/>
                    <a:pt x="693" y="1040"/>
                  </a:cubicBezTo>
                  <a:close/>
                  <a:moveTo>
                    <a:pt x="526" y="0"/>
                  </a:moveTo>
                  <a:cubicBezTo>
                    <a:pt x="472" y="0"/>
                    <a:pt x="419" y="21"/>
                    <a:pt x="376" y="70"/>
                  </a:cubicBezTo>
                  <a:cubicBezTo>
                    <a:pt x="126" y="370"/>
                    <a:pt x="0" y="797"/>
                    <a:pt x="126" y="1198"/>
                  </a:cubicBezTo>
                  <a:cubicBezTo>
                    <a:pt x="201" y="1373"/>
                    <a:pt x="301" y="1523"/>
                    <a:pt x="427" y="1674"/>
                  </a:cubicBezTo>
                  <a:cubicBezTo>
                    <a:pt x="549" y="1797"/>
                    <a:pt x="722" y="1919"/>
                    <a:pt x="904" y="1919"/>
                  </a:cubicBezTo>
                  <a:cubicBezTo>
                    <a:pt x="945" y="1919"/>
                    <a:pt x="987" y="1913"/>
                    <a:pt x="1028" y="1899"/>
                  </a:cubicBezTo>
                  <a:cubicBezTo>
                    <a:pt x="1178" y="1849"/>
                    <a:pt x="1254" y="1699"/>
                    <a:pt x="1178" y="1548"/>
                  </a:cubicBezTo>
                  <a:cubicBezTo>
                    <a:pt x="1128" y="1473"/>
                    <a:pt x="1053" y="1423"/>
                    <a:pt x="978" y="1373"/>
                  </a:cubicBezTo>
                  <a:cubicBezTo>
                    <a:pt x="953" y="1348"/>
                    <a:pt x="903" y="1323"/>
                    <a:pt x="878" y="1298"/>
                  </a:cubicBezTo>
                  <a:cubicBezTo>
                    <a:pt x="870" y="1294"/>
                    <a:pt x="866" y="1293"/>
                    <a:pt x="864" y="1293"/>
                  </a:cubicBezTo>
                  <a:cubicBezTo>
                    <a:pt x="863" y="1293"/>
                    <a:pt x="863" y="1293"/>
                    <a:pt x="863" y="1294"/>
                  </a:cubicBezTo>
                  <a:lnTo>
                    <a:pt x="863" y="1294"/>
                  </a:lnTo>
                  <a:cubicBezTo>
                    <a:pt x="858" y="1290"/>
                    <a:pt x="853" y="1284"/>
                    <a:pt x="853" y="1273"/>
                  </a:cubicBezTo>
                  <a:cubicBezTo>
                    <a:pt x="828" y="1248"/>
                    <a:pt x="802" y="1223"/>
                    <a:pt x="777" y="1198"/>
                  </a:cubicBezTo>
                  <a:cubicBezTo>
                    <a:pt x="777" y="1198"/>
                    <a:pt x="752" y="1172"/>
                    <a:pt x="752" y="1172"/>
                  </a:cubicBezTo>
                  <a:cubicBezTo>
                    <a:pt x="727" y="1147"/>
                    <a:pt x="727" y="1122"/>
                    <a:pt x="702" y="1072"/>
                  </a:cubicBezTo>
                  <a:cubicBezTo>
                    <a:pt x="702" y="1072"/>
                    <a:pt x="701" y="1070"/>
                    <a:pt x="699" y="1066"/>
                  </a:cubicBezTo>
                  <a:lnTo>
                    <a:pt x="699" y="1066"/>
                  </a:lnTo>
                  <a:cubicBezTo>
                    <a:pt x="699" y="1068"/>
                    <a:pt x="698" y="1069"/>
                    <a:pt x="696" y="1069"/>
                  </a:cubicBezTo>
                  <a:cubicBezTo>
                    <a:pt x="689" y="1069"/>
                    <a:pt x="677" y="1039"/>
                    <a:pt x="677" y="1022"/>
                  </a:cubicBezTo>
                  <a:cubicBezTo>
                    <a:pt x="677" y="997"/>
                    <a:pt x="652" y="972"/>
                    <a:pt x="652" y="947"/>
                  </a:cubicBezTo>
                  <a:cubicBezTo>
                    <a:pt x="652" y="922"/>
                    <a:pt x="652" y="897"/>
                    <a:pt x="652" y="897"/>
                  </a:cubicBezTo>
                  <a:cubicBezTo>
                    <a:pt x="652" y="822"/>
                    <a:pt x="652" y="746"/>
                    <a:pt x="652" y="696"/>
                  </a:cubicBezTo>
                  <a:cubicBezTo>
                    <a:pt x="652" y="686"/>
                    <a:pt x="652" y="678"/>
                    <a:pt x="652" y="671"/>
                  </a:cubicBezTo>
                  <a:cubicBezTo>
                    <a:pt x="652" y="671"/>
                    <a:pt x="652" y="646"/>
                    <a:pt x="652" y="621"/>
                  </a:cubicBezTo>
                  <a:cubicBezTo>
                    <a:pt x="652" y="596"/>
                    <a:pt x="677" y="571"/>
                    <a:pt x="677" y="521"/>
                  </a:cubicBezTo>
                  <a:cubicBezTo>
                    <a:pt x="677" y="521"/>
                    <a:pt x="685" y="505"/>
                    <a:pt x="687" y="496"/>
                  </a:cubicBezTo>
                  <a:lnTo>
                    <a:pt x="687" y="496"/>
                  </a:lnTo>
                  <a:cubicBezTo>
                    <a:pt x="694" y="486"/>
                    <a:pt x="702" y="471"/>
                    <a:pt x="702" y="471"/>
                  </a:cubicBezTo>
                  <a:cubicBezTo>
                    <a:pt x="727" y="446"/>
                    <a:pt x="727" y="396"/>
                    <a:pt x="752" y="370"/>
                  </a:cubicBezTo>
                  <a:cubicBezTo>
                    <a:pt x="866" y="200"/>
                    <a:pt x="693" y="0"/>
                    <a:pt x="526" y="0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72"/>
            <p:cNvSpPr/>
            <p:nvPr/>
          </p:nvSpPr>
          <p:spPr>
            <a:xfrm>
              <a:off x="5310718" y="3889521"/>
              <a:ext cx="25379" cy="19277"/>
            </a:xfrm>
            <a:custGeom>
              <a:avLst/>
              <a:gdLst/>
              <a:ahLst/>
              <a:cxnLst/>
              <a:rect l="l" t="t" r="r" b="b"/>
              <a:pathLst>
                <a:path w="628" h="477" extrusionOk="0">
                  <a:moveTo>
                    <a:pt x="326" y="0"/>
                  </a:moveTo>
                  <a:cubicBezTo>
                    <a:pt x="1" y="0"/>
                    <a:pt x="1" y="476"/>
                    <a:pt x="326" y="476"/>
                  </a:cubicBezTo>
                  <a:cubicBezTo>
                    <a:pt x="627" y="476"/>
                    <a:pt x="627" y="0"/>
                    <a:pt x="326" y="0"/>
                  </a:cubicBezTo>
                  <a:close/>
                </a:path>
              </a:pathLst>
            </a:custGeom>
            <a:solidFill>
              <a:srgbClr val="FFE9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72"/>
            <p:cNvSpPr/>
            <p:nvPr/>
          </p:nvSpPr>
          <p:spPr>
            <a:xfrm>
              <a:off x="5088571" y="3801259"/>
              <a:ext cx="159387" cy="78683"/>
            </a:xfrm>
            <a:custGeom>
              <a:avLst/>
              <a:gdLst/>
              <a:ahLst/>
              <a:cxnLst/>
              <a:rect l="l" t="t" r="r" b="b"/>
              <a:pathLst>
                <a:path w="3944" h="1947" extrusionOk="0">
                  <a:moveTo>
                    <a:pt x="2135" y="1"/>
                  </a:moveTo>
                  <a:cubicBezTo>
                    <a:pt x="1797" y="1"/>
                    <a:pt x="1479" y="70"/>
                    <a:pt x="1287" y="279"/>
                  </a:cubicBezTo>
                  <a:cubicBezTo>
                    <a:pt x="744" y="846"/>
                    <a:pt x="1" y="1946"/>
                    <a:pt x="482" y="1946"/>
                  </a:cubicBezTo>
                  <a:cubicBezTo>
                    <a:pt x="512" y="1946"/>
                    <a:pt x="546" y="1942"/>
                    <a:pt x="585" y="1933"/>
                  </a:cubicBezTo>
                  <a:cubicBezTo>
                    <a:pt x="1262" y="1808"/>
                    <a:pt x="3593" y="1081"/>
                    <a:pt x="3743" y="881"/>
                  </a:cubicBezTo>
                  <a:cubicBezTo>
                    <a:pt x="3869" y="680"/>
                    <a:pt x="3944" y="380"/>
                    <a:pt x="3568" y="279"/>
                  </a:cubicBezTo>
                  <a:cubicBezTo>
                    <a:pt x="3568" y="279"/>
                    <a:pt x="2810" y="1"/>
                    <a:pt x="2135" y="1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5" name="Google Shape;3985;p72"/>
          <p:cNvGrpSpPr/>
          <p:nvPr/>
        </p:nvGrpSpPr>
        <p:grpSpPr>
          <a:xfrm>
            <a:off x="3162315" y="3847474"/>
            <a:ext cx="832041" cy="694796"/>
            <a:chOff x="3162425" y="3906050"/>
            <a:chExt cx="761942" cy="636260"/>
          </a:xfrm>
        </p:grpSpPr>
        <p:sp>
          <p:nvSpPr>
            <p:cNvPr id="3986" name="Google Shape;3986;p72"/>
            <p:cNvSpPr/>
            <p:nvPr/>
          </p:nvSpPr>
          <p:spPr>
            <a:xfrm>
              <a:off x="3167613" y="3916460"/>
              <a:ext cx="752431" cy="620662"/>
            </a:xfrm>
            <a:custGeom>
              <a:avLst/>
              <a:gdLst/>
              <a:ahLst/>
              <a:cxnLst/>
              <a:rect l="l" t="t" r="r" b="b"/>
              <a:pathLst>
                <a:path w="21756" h="17946" extrusionOk="0">
                  <a:moveTo>
                    <a:pt x="10878" y="0"/>
                  </a:moveTo>
                  <a:cubicBezTo>
                    <a:pt x="4863" y="0"/>
                    <a:pt x="1" y="4010"/>
                    <a:pt x="1" y="8973"/>
                  </a:cubicBezTo>
                  <a:cubicBezTo>
                    <a:pt x="1" y="13935"/>
                    <a:pt x="4863" y="17945"/>
                    <a:pt x="10878" y="17945"/>
                  </a:cubicBezTo>
                  <a:cubicBezTo>
                    <a:pt x="16868" y="17945"/>
                    <a:pt x="21755" y="13935"/>
                    <a:pt x="21755" y="8973"/>
                  </a:cubicBezTo>
                  <a:cubicBezTo>
                    <a:pt x="21755" y="4010"/>
                    <a:pt x="16868" y="0"/>
                    <a:pt x="108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72"/>
            <p:cNvSpPr/>
            <p:nvPr/>
          </p:nvSpPr>
          <p:spPr>
            <a:xfrm>
              <a:off x="3162425" y="3911238"/>
              <a:ext cx="761942" cy="631072"/>
            </a:xfrm>
            <a:custGeom>
              <a:avLst/>
              <a:gdLst/>
              <a:ahLst/>
              <a:cxnLst/>
              <a:rect l="l" t="t" r="r" b="b"/>
              <a:pathLst>
                <a:path w="22031" h="18247" extrusionOk="0">
                  <a:moveTo>
                    <a:pt x="11028" y="277"/>
                  </a:moveTo>
                  <a:cubicBezTo>
                    <a:pt x="16943" y="277"/>
                    <a:pt x="21755" y="4262"/>
                    <a:pt x="21755" y="9124"/>
                  </a:cubicBezTo>
                  <a:cubicBezTo>
                    <a:pt x="21755" y="13986"/>
                    <a:pt x="16943" y="17946"/>
                    <a:pt x="11028" y="17946"/>
                  </a:cubicBezTo>
                  <a:cubicBezTo>
                    <a:pt x="5113" y="17946"/>
                    <a:pt x="301" y="13986"/>
                    <a:pt x="301" y="9124"/>
                  </a:cubicBezTo>
                  <a:cubicBezTo>
                    <a:pt x="301" y="4262"/>
                    <a:pt x="5113" y="277"/>
                    <a:pt x="11028" y="277"/>
                  </a:cubicBezTo>
                  <a:close/>
                  <a:moveTo>
                    <a:pt x="11028" y="1"/>
                  </a:moveTo>
                  <a:cubicBezTo>
                    <a:pt x="4963" y="1"/>
                    <a:pt x="1" y="4086"/>
                    <a:pt x="1" y="9124"/>
                  </a:cubicBezTo>
                  <a:cubicBezTo>
                    <a:pt x="1" y="14161"/>
                    <a:pt x="4963" y="18247"/>
                    <a:pt x="11028" y="18247"/>
                  </a:cubicBezTo>
                  <a:cubicBezTo>
                    <a:pt x="17093" y="18247"/>
                    <a:pt x="22031" y="14161"/>
                    <a:pt x="22031" y="9124"/>
                  </a:cubicBezTo>
                  <a:cubicBezTo>
                    <a:pt x="22031" y="4086"/>
                    <a:pt x="17093" y="1"/>
                    <a:pt x="11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72"/>
            <p:cNvSpPr/>
            <p:nvPr/>
          </p:nvSpPr>
          <p:spPr>
            <a:xfrm>
              <a:off x="3165365" y="4097820"/>
              <a:ext cx="352802" cy="378671"/>
            </a:xfrm>
            <a:custGeom>
              <a:avLst/>
              <a:gdLst/>
              <a:ahLst/>
              <a:cxnLst/>
              <a:rect l="l" t="t" r="r" b="b"/>
              <a:pathLst>
                <a:path w="10201" h="10949" extrusionOk="0">
                  <a:moveTo>
                    <a:pt x="2111" y="0"/>
                  </a:moveTo>
                  <a:cubicBezTo>
                    <a:pt x="822" y="0"/>
                    <a:pt x="1" y="3730"/>
                    <a:pt x="1470" y="6812"/>
                  </a:cubicBezTo>
                  <a:cubicBezTo>
                    <a:pt x="2973" y="10020"/>
                    <a:pt x="5981" y="10872"/>
                    <a:pt x="7660" y="10947"/>
                  </a:cubicBezTo>
                  <a:cubicBezTo>
                    <a:pt x="7687" y="10948"/>
                    <a:pt x="7714" y="10949"/>
                    <a:pt x="7741" y="10949"/>
                  </a:cubicBezTo>
                  <a:cubicBezTo>
                    <a:pt x="9391" y="10949"/>
                    <a:pt x="10200" y="8705"/>
                    <a:pt x="7660" y="7989"/>
                  </a:cubicBezTo>
                  <a:cubicBezTo>
                    <a:pt x="7660" y="7989"/>
                    <a:pt x="4778" y="7062"/>
                    <a:pt x="4026" y="4355"/>
                  </a:cubicBezTo>
                  <a:cubicBezTo>
                    <a:pt x="3249" y="1649"/>
                    <a:pt x="3650" y="370"/>
                    <a:pt x="2272" y="20"/>
                  </a:cubicBezTo>
                  <a:cubicBezTo>
                    <a:pt x="2217" y="7"/>
                    <a:pt x="2164" y="0"/>
                    <a:pt x="2111" y="0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72"/>
            <p:cNvSpPr/>
            <p:nvPr/>
          </p:nvSpPr>
          <p:spPr>
            <a:xfrm>
              <a:off x="3495817" y="4402092"/>
              <a:ext cx="148577" cy="89956"/>
            </a:xfrm>
            <a:custGeom>
              <a:avLst/>
              <a:gdLst/>
              <a:ahLst/>
              <a:cxnLst/>
              <a:rect l="l" t="t" r="r" b="b"/>
              <a:pathLst>
                <a:path w="4296" h="2601" extrusionOk="0">
                  <a:moveTo>
                    <a:pt x="2354" y="0"/>
                  </a:moveTo>
                  <a:cubicBezTo>
                    <a:pt x="1324" y="0"/>
                    <a:pt x="0" y="681"/>
                    <a:pt x="787" y="2174"/>
                  </a:cubicBezTo>
                  <a:cubicBezTo>
                    <a:pt x="787" y="2174"/>
                    <a:pt x="1213" y="2601"/>
                    <a:pt x="2216" y="2601"/>
                  </a:cubicBezTo>
                  <a:cubicBezTo>
                    <a:pt x="2404" y="2601"/>
                    <a:pt x="2612" y="2586"/>
                    <a:pt x="2842" y="2550"/>
                  </a:cubicBezTo>
                  <a:cubicBezTo>
                    <a:pt x="4296" y="2349"/>
                    <a:pt x="3970" y="545"/>
                    <a:pt x="3017" y="119"/>
                  </a:cubicBezTo>
                  <a:cubicBezTo>
                    <a:pt x="2836" y="41"/>
                    <a:pt x="2604" y="0"/>
                    <a:pt x="2354" y="0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72"/>
            <p:cNvSpPr/>
            <p:nvPr/>
          </p:nvSpPr>
          <p:spPr>
            <a:xfrm>
              <a:off x="3263826" y="3916460"/>
              <a:ext cx="583414" cy="126892"/>
            </a:xfrm>
            <a:custGeom>
              <a:avLst/>
              <a:gdLst/>
              <a:ahLst/>
              <a:cxnLst/>
              <a:rect l="l" t="t" r="r" b="b"/>
              <a:pathLst>
                <a:path w="16869" h="3669" extrusionOk="0">
                  <a:moveTo>
                    <a:pt x="8096" y="0"/>
                  </a:moveTo>
                  <a:cubicBezTo>
                    <a:pt x="4888" y="0"/>
                    <a:pt x="1981" y="1153"/>
                    <a:pt x="1" y="2983"/>
                  </a:cubicBezTo>
                  <a:cubicBezTo>
                    <a:pt x="1210" y="3287"/>
                    <a:pt x="2248" y="3414"/>
                    <a:pt x="3139" y="3414"/>
                  </a:cubicBezTo>
                  <a:cubicBezTo>
                    <a:pt x="7605" y="3414"/>
                    <a:pt x="8372" y="226"/>
                    <a:pt x="8372" y="226"/>
                  </a:cubicBezTo>
                  <a:cubicBezTo>
                    <a:pt x="9368" y="3167"/>
                    <a:pt x="13658" y="3669"/>
                    <a:pt x="16262" y="3669"/>
                  </a:cubicBezTo>
                  <a:cubicBezTo>
                    <a:pt x="16477" y="3669"/>
                    <a:pt x="16680" y="3665"/>
                    <a:pt x="16868" y="3660"/>
                  </a:cubicBezTo>
                  <a:cubicBezTo>
                    <a:pt x="14888" y="1429"/>
                    <a:pt x="11705" y="0"/>
                    <a:pt x="8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72"/>
            <p:cNvSpPr/>
            <p:nvPr/>
          </p:nvSpPr>
          <p:spPr>
            <a:xfrm>
              <a:off x="3253451" y="3906050"/>
              <a:ext cx="605065" cy="142179"/>
            </a:xfrm>
            <a:custGeom>
              <a:avLst/>
              <a:gdLst/>
              <a:ahLst/>
              <a:cxnLst/>
              <a:rect l="l" t="t" r="r" b="b"/>
              <a:pathLst>
                <a:path w="17495" h="4111" extrusionOk="0">
                  <a:moveTo>
                    <a:pt x="8313" y="450"/>
                  </a:moveTo>
                  <a:cubicBezTo>
                    <a:pt x="8382" y="450"/>
                    <a:pt x="8452" y="451"/>
                    <a:pt x="8522" y="452"/>
                  </a:cubicBezTo>
                  <a:lnTo>
                    <a:pt x="8522" y="502"/>
                  </a:lnTo>
                  <a:cubicBezTo>
                    <a:pt x="8522" y="502"/>
                    <a:pt x="8171" y="1880"/>
                    <a:pt x="6692" y="2757"/>
                  </a:cubicBezTo>
                  <a:cubicBezTo>
                    <a:pt x="5805" y="3299"/>
                    <a:pt x="4719" y="3570"/>
                    <a:pt x="3435" y="3570"/>
                  </a:cubicBezTo>
                  <a:cubicBezTo>
                    <a:pt x="2579" y="3570"/>
                    <a:pt x="1634" y="3449"/>
                    <a:pt x="602" y="3209"/>
                  </a:cubicBezTo>
                  <a:cubicBezTo>
                    <a:pt x="2609" y="1471"/>
                    <a:pt x="5405" y="450"/>
                    <a:pt x="8313" y="450"/>
                  </a:cubicBezTo>
                  <a:close/>
                  <a:moveTo>
                    <a:pt x="8797" y="452"/>
                  </a:moveTo>
                  <a:cubicBezTo>
                    <a:pt x="11930" y="552"/>
                    <a:pt x="14888" y="1780"/>
                    <a:pt x="16842" y="3835"/>
                  </a:cubicBezTo>
                  <a:cubicBezTo>
                    <a:pt x="14537" y="3835"/>
                    <a:pt x="9825" y="3509"/>
                    <a:pt x="8797" y="477"/>
                  </a:cubicBezTo>
                  <a:lnTo>
                    <a:pt x="8797" y="452"/>
                  </a:lnTo>
                  <a:close/>
                  <a:moveTo>
                    <a:pt x="8647" y="1"/>
                  </a:moveTo>
                  <a:lnTo>
                    <a:pt x="8597" y="151"/>
                  </a:lnTo>
                  <a:cubicBezTo>
                    <a:pt x="8497" y="149"/>
                    <a:pt x="8397" y="147"/>
                    <a:pt x="8297" y="147"/>
                  </a:cubicBezTo>
                  <a:cubicBezTo>
                    <a:pt x="5221" y="147"/>
                    <a:pt x="2264" y="1266"/>
                    <a:pt x="201" y="3184"/>
                  </a:cubicBezTo>
                  <a:lnTo>
                    <a:pt x="0" y="3359"/>
                  </a:lnTo>
                  <a:lnTo>
                    <a:pt x="251" y="3434"/>
                  </a:lnTo>
                  <a:cubicBezTo>
                    <a:pt x="1417" y="3718"/>
                    <a:pt x="2482" y="3861"/>
                    <a:pt x="3443" y="3861"/>
                  </a:cubicBezTo>
                  <a:cubicBezTo>
                    <a:pt x="4776" y="3861"/>
                    <a:pt x="5911" y="3586"/>
                    <a:pt x="6842" y="3033"/>
                  </a:cubicBezTo>
                  <a:cubicBezTo>
                    <a:pt x="7945" y="2356"/>
                    <a:pt x="8446" y="1454"/>
                    <a:pt x="8672" y="953"/>
                  </a:cubicBezTo>
                  <a:cubicBezTo>
                    <a:pt x="9950" y="3735"/>
                    <a:pt x="14286" y="4111"/>
                    <a:pt x="16617" y="4111"/>
                  </a:cubicBezTo>
                  <a:lnTo>
                    <a:pt x="17494" y="4111"/>
                  </a:lnTo>
                  <a:lnTo>
                    <a:pt x="17268" y="3860"/>
                  </a:lnTo>
                  <a:cubicBezTo>
                    <a:pt x="15263" y="1605"/>
                    <a:pt x="12055" y="226"/>
                    <a:pt x="8697" y="151"/>
                  </a:cubicBezTo>
                  <a:lnTo>
                    <a:pt x="86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72"/>
            <p:cNvSpPr/>
            <p:nvPr/>
          </p:nvSpPr>
          <p:spPr>
            <a:xfrm>
              <a:off x="3304566" y="3938974"/>
              <a:ext cx="199140" cy="81932"/>
            </a:xfrm>
            <a:custGeom>
              <a:avLst/>
              <a:gdLst/>
              <a:ahLst/>
              <a:cxnLst/>
              <a:rect l="l" t="t" r="r" b="b"/>
              <a:pathLst>
                <a:path w="5758" h="2369" extrusionOk="0">
                  <a:moveTo>
                    <a:pt x="4810" y="1"/>
                  </a:moveTo>
                  <a:cubicBezTo>
                    <a:pt x="4544" y="1"/>
                    <a:pt x="4203" y="82"/>
                    <a:pt x="3785" y="277"/>
                  </a:cubicBezTo>
                  <a:cubicBezTo>
                    <a:pt x="3785" y="277"/>
                    <a:pt x="1" y="1455"/>
                    <a:pt x="252" y="2056"/>
                  </a:cubicBezTo>
                  <a:cubicBezTo>
                    <a:pt x="351" y="2272"/>
                    <a:pt x="844" y="2369"/>
                    <a:pt x="1486" y="2369"/>
                  </a:cubicBezTo>
                  <a:cubicBezTo>
                    <a:pt x="2631" y="2369"/>
                    <a:pt x="4248" y="2062"/>
                    <a:pt x="4938" y="1580"/>
                  </a:cubicBezTo>
                  <a:cubicBezTo>
                    <a:pt x="5757" y="995"/>
                    <a:pt x="5742" y="1"/>
                    <a:pt x="4810" y="1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72"/>
            <p:cNvSpPr/>
            <p:nvPr/>
          </p:nvSpPr>
          <p:spPr>
            <a:xfrm>
              <a:off x="3489211" y="4244111"/>
              <a:ext cx="109254" cy="51151"/>
            </a:xfrm>
            <a:custGeom>
              <a:avLst/>
              <a:gdLst/>
              <a:ahLst/>
              <a:cxnLst/>
              <a:rect l="l" t="t" r="r" b="b"/>
              <a:pathLst>
                <a:path w="3159" h="1479" extrusionOk="0">
                  <a:moveTo>
                    <a:pt x="0" y="0"/>
                  </a:moveTo>
                  <a:cubicBezTo>
                    <a:pt x="50" y="827"/>
                    <a:pt x="727" y="1479"/>
                    <a:pt x="1579" y="1479"/>
                  </a:cubicBezTo>
                  <a:cubicBezTo>
                    <a:pt x="2406" y="1479"/>
                    <a:pt x="3108" y="827"/>
                    <a:pt x="3158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72"/>
            <p:cNvSpPr/>
            <p:nvPr/>
          </p:nvSpPr>
          <p:spPr>
            <a:xfrm>
              <a:off x="3483989" y="4238889"/>
              <a:ext cx="119664" cy="61596"/>
            </a:xfrm>
            <a:custGeom>
              <a:avLst/>
              <a:gdLst/>
              <a:ahLst/>
              <a:cxnLst/>
              <a:rect l="l" t="t" r="r" b="b"/>
              <a:pathLst>
                <a:path w="3460" h="1781" extrusionOk="0">
                  <a:moveTo>
                    <a:pt x="3134" y="276"/>
                  </a:moveTo>
                  <a:cubicBezTo>
                    <a:pt x="3034" y="978"/>
                    <a:pt x="2432" y="1479"/>
                    <a:pt x="1730" y="1479"/>
                  </a:cubicBezTo>
                  <a:cubicBezTo>
                    <a:pt x="1028" y="1479"/>
                    <a:pt x="427" y="978"/>
                    <a:pt x="327" y="276"/>
                  </a:cubicBezTo>
                  <a:close/>
                  <a:moveTo>
                    <a:pt x="1" y="1"/>
                  </a:moveTo>
                  <a:lnTo>
                    <a:pt x="1" y="151"/>
                  </a:lnTo>
                  <a:cubicBezTo>
                    <a:pt x="51" y="1053"/>
                    <a:pt x="828" y="1780"/>
                    <a:pt x="1730" y="1780"/>
                  </a:cubicBezTo>
                  <a:cubicBezTo>
                    <a:pt x="2633" y="1780"/>
                    <a:pt x="3409" y="1053"/>
                    <a:pt x="3460" y="151"/>
                  </a:cubicBezTo>
                  <a:lnTo>
                    <a:pt x="34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72"/>
            <p:cNvSpPr/>
            <p:nvPr/>
          </p:nvSpPr>
          <p:spPr>
            <a:xfrm>
              <a:off x="3507403" y="4266833"/>
              <a:ext cx="76329" cy="28429"/>
            </a:xfrm>
            <a:custGeom>
              <a:avLst/>
              <a:gdLst/>
              <a:ahLst/>
              <a:cxnLst/>
              <a:rect l="l" t="t" r="r" b="b"/>
              <a:pathLst>
                <a:path w="2207" h="822" extrusionOk="0">
                  <a:moveTo>
                    <a:pt x="1169" y="0"/>
                  </a:moveTo>
                  <a:cubicBezTo>
                    <a:pt x="1082" y="0"/>
                    <a:pt x="993" y="6"/>
                    <a:pt x="903" y="20"/>
                  </a:cubicBezTo>
                  <a:cubicBezTo>
                    <a:pt x="452" y="70"/>
                    <a:pt x="176" y="245"/>
                    <a:pt x="1" y="396"/>
                  </a:cubicBezTo>
                  <a:cubicBezTo>
                    <a:pt x="276" y="671"/>
                    <a:pt x="652" y="822"/>
                    <a:pt x="1053" y="822"/>
                  </a:cubicBezTo>
                  <a:cubicBezTo>
                    <a:pt x="1504" y="822"/>
                    <a:pt x="1930" y="621"/>
                    <a:pt x="2206" y="295"/>
                  </a:cubicBezTo>
                  <a:cubicBezTo>
                    <a:pt x="1939" y="131"/>
                    <a:pt x="1570" y="0"/>
                    <a:pt x="1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72"/>
            <p:cNvSpPr/>
            <p:nvPr/>
          </p:nvSpPr>
          <p:spPr>
            <a:xfrm>
              <a:off x="3499621" y="4261507"/>
              <a:ext cx="92757" cy="38977"/>
            </a:xfrm>
            <a:custGeom>
              <a:avLst/>
              <a:gdLst/>
              <a:ahLst/>
              <a:cxnLst/>
              <a:rect l="l" t="t" r="r" b="b"/>
              <a:pathLst>
                <a:path w="2682" h="1127" extrusionOk="0">
                  <a:moveTo>
                    <a:pt x="1347" y="288"/>
                  </a:moveTo>
                  <a:cubicBezTo>
                    <a:pt x="1692" y="288"/>
                    <a:pt x="1994" y="394"/>
                    <a:pt x="2206" y="500"/>
                  </a:cubicBezTo>
                  <a:cubicBezTo>
                    <a:pt x="1943" y="710"/>
                    <a:pt x="1611" y="817"/>
                    <a:pt x="1283" y="817"/>
                  </a:cubicBezTo>
                  <a:cubicBezTo>
                    <a:pt x="985" y="817"/>
                    <a:pt x="690" y="729"/>
                    <a:pt x="451" y="550"/>
                  </a:cubicBezTo>
                  <a:cubicBezTo>
                    <a:pt x="627" y="424"/>
                    <a:pt x="877" y="349"/>
                    <a:pt x="1153" y="299"/>
                  </a:cubicBezTo>
                  <a:cubicBezTo>
                    <a:pt x="1219" y="291"/>
                    <a:pt x="1284" y="288"/>
                    <a:pt x="1347" y="288"/>
                  </a:cubicBezTo>
                  <a:close/>
                  <a:moveTo>
                    <a:pt x="1394" y="0"/>
                  </a:moveTo>
                  <a:cubicBezTo>
                    <a:pt x="1300" y="0"/>
                    <a:pt x="1203" y="7"/>
                    <a:pt x="1103" y="23"/>
                  </a:cubicBezTo>
                  <a:cubicBezTo>
                    <a:pt x="702" y="74"/>
                    <a:pt x="351" y="224"/>
                    <a:pt x="125" y="449"/>
                  </a:cubicBezTo>
                  <a:lnTo>
                    <a:pt x="0" y="575"/>
                  </a:lnTo>
                  <a:lnTo>
                    <a:pt x="125" y="675"/>
                  </a:lnTo>
                  <a:cubicBezTo>
                    <a:pt x="426" y="951"/>
                    <a:pt x="852" y="1126"/>
                    <a:pt x="1278" y="1126"/>
                  </a:cubicBezTo>
                  <a:cubicBezTo>
                    <a:pt x="1754" y="1126"/>
                    <a:pt x="2231" y="926"/>
                    <a:pt x="2556" y="550"/>
                  </a:cubicBezTo>
                  <a:lnTo>
                    <a:pt x="2682" y="424"/>
                  </a:lnTo>
                  <a:lnTo>
                    <a:pt x="2506" y="324"/>
                  </a:lnTo>
                  <a:cubicBezTo>
                    <a:pt x="2296" y="198"/>
                    <a:pt x="1890" y="0"/>
                    <a:pt x="1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72"/>
            <p:cNvSpPr/>
            <p:nvPr/>
          </p:nvSpPr>
          <p:spPr>
            <a:xfrm>
              <a:off x="3233496" y="4283087"/>
              <a:ext cx="98844" cy="99743"/>
            </a:xfrm>
            <a:custGeom>
              <a:avLst/>
              <a:gdLst/>
              <a:ahLst/>
              <a:cxnLst/>
              <a:rect l="l" t="t" r="r" b="b"/>
              <a:pathLst>
                <a:path w="2858" h="2884" extrusionOk="0">
                  <a:moveTo>
                    <a:pt x="1429" y="1"/>
                  </a:moveTo>
                  <a:cubicBezTo>
                    <a:pt x="627" y="1"/>
                    <a:pt x="1" y="653"/>
                    <a:pt x="1" y="1455"/>
                  </a:cubicBezTo>
                  <a:cubicBezTo>
                    <a:pt x="1" y="2231"/>
                    <a:pt x="627" y="2883"/>
                    <a:pt x="1429" y="2883"/>
                  </a:cubicBezTo>
                  <a:cubicBezTo>
                    <a:pt x="2231" y="2883"/>
                    <a:pt x="2858" y="2231"/>
                    <a:pt x="2858" y="1455"/>
                  </a:cubicBezTo>
                  <a:cubicBezTo>
                    <a:pt x="2858" y="653"/>
                    <a:pt x="2231" y="1"/>
                    <a:pt x="14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72"/>
            <p:cNvSpPr/>
            <p:nvPr/>
          </p:nvSpPr>
          <p:spPr>
            <a:xfrm>
              <a:off x="3228308" y="4277900"/>
              <a:ext cx="109254" cy="110119"/>
            </a:xfrm>
            <a:custGeom>
              <a:avLst/>
              <a:gdLst/>
              <a:ahLst/>
              <a:cxnLst/>
              <a:rect l="l" t="t" r="r" b="b"/>
              <a:pathLst>
                <a:path w="3159" h="3184" extrusionOk="0">
                  <a:moveTo>
                    <a:pt x="1579" y="301"/>
                  </a:moveTo>
                  <a:cubicBezTo>
                    <a:pt x="2281" y="301"/>
                    <a:pt x="2858" y="878"/>
                    <a:pt x="2858" y="1605"/>
                  </a:cubicBezTo>
                  <a:cubicBezTo>
                    <a:pt x="2858" y="2306"/>
                    <a:pt x="2281" y="2883"/>
                    <a:pt x="1579" y="2883"/>
                  </a:cubicBezTo>
                  <a:cubicBezTo>
                    <a:pt x="878" y="2883"/>
                    <a:pt x="301" y="2306"/>
                    <a:pt x="301" y="1605"/>
                  </a:cubicBezTo>
                  <a:cubicBezTo>
                    <a:pt x="301" y="878"/>
                    <a:pt x="878" y="301"/>
                    <a:pt x="1579" y="301"/>
                  </a:cubicBezTo>
                  <a:close/>
                  <a:moveTo>
                    <a:pt x="1579" y="1"/>
                  </a:moveTo>
                  <a:cubicBezTo>
                    <a:pt x="702" y="1"/>
                    <a:pt x="0" y="727"/>
                    <a:pt x="0" y="1605"/>
                  </a:cubicBezTo>
                  <a:cubicBezTo>
                    <a:pt x="0" y="2457"/>
                    <a:pt x="702" y="3184"/>
                    <a:pt x="1579" y="3184"/>
                  </a:cubicBezTo>
                  <a:cubicBezTo>
                    <a:pt x="2457" y="3184"/>
                    <a:pt x="3158" y="2457"/>
                    <a:pt x="3158" y="1605"/>
                  </a:cubicBezTo>
                  <a:cubicBezTo>
                    <a:pt x="3158" y="727"/>
                    <a:pt x="2457" y="1"/>
                    <a:pt x="1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72"/>
            <p:cNvSpPr/>
            <p:nvPr/>
          </p:nvSpPr>
          <p:spPr>
            <a:xfrm>
              <a:off x="3765712" y="4266625"/>
              <a:ext cx="98844" cy="99709"/>
            </a:xfrm>
            <a:custGeom>
              <a:avLst/>
              <a:gdLst/>
              <a:ahLst/>
              <a:cxnLst/>
              <a:rect l="l" t="t" r="r" b="b"/>
              <a:pathLst>
                <a:path w="2858" h="2883" extrusionOk="0">
                  <a:moveTo>
                    <a:pt x="1429" y="1"/>
                  </a:moveTo>
                  <a:cubicBezTo>
                    <a:pt x="627" y="1"/>
                    <a:pt x="0" y="652"/>
                    <a:pt x="0" y="1454"/>
                  </a:cubicBezTo>
                  <a:cubicBezTo>
                    <a:pt x="0" y="2231"/>
                    <a:pt x="627" y="2883"/>
                    <a:pt x="1429" y="2883"/>
                  </a:cubicBezTo>
                  <a:cubicBezTo>
                    <a:pt x="2231" y="2883"/>
                    <a:pt x="2857" y="2231"/>
                    <a:pt x="2857" y="1454"/>
                  </a:cubicBezTo>
                  <a:cubicBezTo>
                    <a:pt x="2857" y="652"/>
                    <a:pt x="2231" y="1"/>
                    <a:pt x="14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72"/>
            <p:cNvSpPr/>
            <p:nvPr/>
          </p:nvSpPr>
          <p:spPr>
            <a:xfrm>
              <a:off x="3760490" y="4261437"/>
              <a:ext cx="109254" cy="110119"/>
            </a:xfrm>
            <a:custGeom>
              <a:avLst/>
              <a:gdLst/>
              <a:ahLst/>
              <a:cxnLst/>
              <a:rect l="l" t="t" r="r" b="b"/>
              <a:pathLst>
                <a:path w="3159" h="3184" extrusionOk="0">
                  <a:moveTo>
                    <a:pt x="1580" y="301"/>
                  </a:moveTo>
                  <a:cubicBezTo>
                    <a:pt x="2282" y="301"/>
                    <a:pt x="2858" y="878"/>
                    <a:pt x="2858" y="1604"/>
                  </a:cubicBezTo>
                  <a:cubicBezTo>
                    <a:pt x="2858" y="2306"/>
                    <a:pt x="2282" y="2883"/>
                    <a:pt x="1580" y="2883"/>
                  </a:cubicBezTo>
                  <a:cubicBezTo>
                    <a:pt x="878" y="2883"/>
                    <a:pt x="302" y="2306"/>
                    <a:pt x="302" y="1604"/>
                  </a:cubicBezTo>
                  <a:cubicBezTo>
                    <a:pt x="302" y="878"/>
                    <a:pt x="878" y="301"/>
                    <a:pt x="1580" y="301"/>
                  </a:cubicBezTo>
                  <a:close/>
                  <a:moveTo>
                    <a:pt x="1580" y="0"/>
                  </a:moveTo>
                  <a:cubicBezTo>
                    <a:pt x="703" y="0"/>
                    <a:pt x="1" y="727"/>
                    <a:pt x="1" y="1604"/>
                  </a:cubicBezTo>
                  <a:cubicBezTo>
                    <a:pt x="1" y="2456"/>
                    <a:pt x="703" y="3183"/>
                    <a:pt x="1580" y="3183"/>
                  </a:cubicBezTo>
                  <a:cubicBezTo>
                    <a:pt x="2457" y="3183"/>
                    <a:pt x="3159" y="2456"/>
                    <a:pt x="3159" y="1604"/>
                  </a:cubicBezTo>
                  <a:cubicBezTo>
                    <a:pt x="3159" y="727"/>
                    <a:pt x="2457" y="0"/>
                    <a:pt x="1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72"/>
            <p:cNvSpPr/>
            <p:nvPr/>
          </p:nvSpPr>
          <p:spPr>
            <a:xfrm>
              <a:off x="3191891" y="4083398"/>
              <a:ext cx="273948" cy="183266"/>
            </a:xfrm>
            <a:custGeom>
              <a:avLst/>
              <a:gdLst/>
              <a:ahLst/>
              <a:cxnLst/>
              <a:rect l="l" t="t" r="r" b="b"/>
              <a:pathLst>
                <a:path w="7921" h="5299" extrusionOk="0">
                  <a:moveTo>
                    <a:pt x="2454" y="1"/>
                  </a:moveTo>
                  <a:cubicBezTo>
                    <a:pt x="2147" y="1"/>
                    <a:pt x="1817" y="122"/>
                    <a:pt x="1479" y="437"/>
                  </a:cubicBezTo>
                  <a:cubicBezTo>
                    <a:pt x="1" y="1815"/>
                    <a:pt x="4161" y="5299"/>
                    <a:pt x="4161" y="5299"/>
                  </a:cubicBezTo>
                  <a:cubicBezTo>
                    <a:pt x="7244" y="3193"/>
                    <a:pt x="7921" y="712"/>
                    <a:pt x="6617" y="186"/>
                  </a:cubicBezTo>
                  <a:cubicBezTo>
                    <a:pt x="6471" y="127"/>
                    <a:pt x="6325" y="101"/>
                    <a:pt x="6182" y="101"/>
                  </a:cubicBezTo>
                  <a:cubicBezTo>
                    <a:pt x="5171" y="101"/>
                    <a:pt x="4286" y="1389"/>
                    <a:pt x="4286" y="1389"/>
                  </a:cubicBezTo>
                  <a:cubicBezTo>
                    <a:pt x="4286" y="1389"/>
                    <a:pt x="3495" y="1"/>
                    <a:pt x="24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72"/>
            <p:cNvSpPr/>
            <p:nvPr/>
          </p:nvSpPr>
          <p:spPr>
            <a:xfrm>
              <a:off x="3226579" y="4078764"/>
              <a:ext cx="224526" cy="193987"/>
            </a:xfrm>
            <a:custGeom>
              <a:avLst/>
              <a:gdLst/>
              <a:ahLst/>
              <a:cxnLst/>
              <a:rect l="l" t="t" r="r" b="b"/>
              <a:pathLst>
                <a:path w="6492" h="5609" extrusionOk="0">
                  <a:moveTo>
                    <a:pt x="1604" y="295"/>
                  </a:moveTo>
                  <a:cubicBezTo>
                    <a:pt x="2481" y="420"/>
                    <a:pt x="3158" y="1573"/>
                    <a:pt x="3158" y="1598"/>
                  </a:cubicBezTo>
                  <a:lnTo>
                    <a:pt x="3283" y="1799"/>
                  </a:lnTo>
                  <a:lnTo>
                    <a:pt x="3409" y="1598"/>
                  </a:lnTo>
                  <a:cubicBezTo>
                    <a:pt x="3409" y="1598"/>
                    <a:pt x="4265" y="372"/>
                    <a:pt x="5171" y="372"/>
                  </a:cubicBezTo>
                  <a:cubicBezTo>
                    <a:pt x="5294" y="372"/>
                    <a:pt x="5417" y="395"/>
                    <a:pt x="5539" y="445"/>
                  </a:cubicBezTo>
                  <a:cubicBezTo>
                    <a:pt x="5865" y="571"/>
                    <a:pt x="6040" y="821"/>
                    <a:pt x="6091" y="1197"/>
                  </a:cubicBezTo>
                  <a:cubicBezTo>
                    <a:pt x="6191" y="2099"/>
                    <a:pt x="5314" y="3754"/>
                    <a:pt x="3183" y="5257"/>
                  </a:cubicBezTo>
                  <a:cubicBezTo>
                    <a:pt x="2682" y="4831"/>
                    <a:pt x="326" y="2701"/>
                    <a:pt x="301" y="1347"/>
                  </a:cubicBezTo>
                  <a:cubicBezTo>
                    <a:pt x="301" y="1072"/>
                    <a:pt x="376" y="846"/>
                    <a:pt x="577" y="671"/>
                  </a:cubicBezTo>
                  <a:cubicBezTo>
                    <a:pt x="852" y="420"/>
                    <a:pt x="1153" y="295"/>
                    <a:pt x="1454" y="295"/>
                  </a:cubicBezTo>
                  <a:close/>
                  <a:moveTo>
                    <a:pt x="1431" y="0"/>
                  </a:moveTo>
                  <a:cubicBezTo>
                    <a:pt x="1062" y="0"/>
                    <a:pt x="710" y="157"/>
                    <a:pt x="376" y="470"/>
                  </a:cubicBezTo>
                  <a:cubicBezTo>
                    <a:pt x="126" y="696"/>
                    <a:pt x="0" y="997"/>
                    <a:pt x="0" y="1347"/>
                  </a:cubicBezTo>
                  <a:cubicBezTo>
                    <a:pt x="50" y="3002"/>
                    <a:pt x="2958" y="5433"/>
                    <a:pt x="3058" y="5533"/>
                  </a:cubicBezTo>
                  <a:lnTo>
                    <a:pt x="3158" y="5608"/>
                  </a:lnTo>
                  <a:lnTo>
                    <a:pt x="3258" y="5558"/>
                  </a:lnTo>
                  <a:cubicBezTo>
                    <a:pt x="5564" y="3979"/>
                    <a:pt x="6492" y="2200"/>
                    <a:pt x="6391" y="1147"/>
                  </a:cubicBezTo>
                  <a:cubicBezTo>
                    <a:pt x="6316" y="696"/>
                    <a:pt x="6065" y="345"/>
                    <a:pt x="5664" y="170"/>
                  </a:cubicBezTo>
                  <a:cubicBezTo>
                    <a:pt x="5501" y="107"/>
                    <a:pt x="5340" y="80"/>
                    <a:pt x="5183" y="80"/>
                  </a:cubicBezTo>
                  <a:cubicBezTo>
                    <a:pt x="4324" y="80"/>
                    <a:pt x="3580" y="891"/>
                    <a:pt x="3283" y="1272"/>
                  </a:cubicBezTo>
                  <a:cubicBezTo>
                    <a:pt x="3058" y="896"/>
                    <a:pt x="2431" y="119"/>
                    <a:pt x="1654" y="19"/>
                  </a:cubicBezTo>
                  <a:cubicBezTo>
                    <a:pt x="1579" y="7"/>
                    <a:pt x="1505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72"/>
            <p:cNvSpPr/>
            <p:nvPr/>
          </p:nvSpPr>
          <p:spPr>
            <a:xfrm>
              <a:off x="3240447" y="4104563"/>
              <a:ext cx="92757" cy="107352"/>
            </a:xfrm>
            <a:custGeom>
              <a:avLst/>
              <a:gdLst/>
              <a:ahLst/>
              <a:cxnLst/>
              <a:rect l="l" t="t" r="r" b="b"/>
              <a:pathLst>
                <a:path w="2682" h="3104" extrusionOk="0">
                  <a:moveTo>
                    <a:pt x="757" y="1"/>
                  </a:moveTo>
                  <a:cubicBezTo>
                    <a:pt x="560" y="1"/>
                    <a:pt x="392" y="98"/>
                    <a:pt x="301" y="326"/>
                  </a:cubicBezTo>
                  <a:cubicBezTo>
                    <a:pt x="0" y="1103"/>
                    <a:pt x="476" y="1855"/>
                    <a:pt x="476" y="1855"/>
                  </a:cubicBezTo>
                  <a:cubicBezTo>
                    <a:pt x="807" y="2453"/>
                    <a:pt x="1682" y="3103"/>
                    <a:pt x="2148" y="3103"/>
                  </a:cubicBezTo>
                  <a:cubicBezTo>
                    <a:pt x="2247" y="3103"/>
                    <a:pt x="2328" y="3074"/>
                    <a:pt x="2381" y="3008"/>
                  </a:cubicBezTo>
                  <a:cubicBezTo>
                    <a:pt x="2682" y="2606"/>
                    <a:pt x="2306" y="1955"/>
                    <a:pt x="2005" y="1103"/>
                  </a:cubicBezTo>
                  <a:cubicBezTo>
                    <a:pt x="1813" y="509"/>
                    <a:pt x="1208" y="1"/>
                    <a:pt x="757" y="1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72"/>
            <p:cNvSpPr/>
            <p:nvPr/>
          </p:nvSpPr>
          <p:spPr>
            <a:xfrm>
              <a:off x="3321270" y="4218069"/>
              <a:ext cx="35346" cy="27011"/>
            </a:xfrm>
            <a:custGeom>
              <a:avLst/>
              <a:gdLst/>
              <a:ahLst/>
              <a:cxnLst/>
              <a:rect l="l" t="t" r="r" b="b"/>
              <a:pathLst>
                <a:path w="1022" h="781" extrusionOk="0">
                  <a:moveTo>
                    <a:pt x="557" y="0"/>
                  </a:moveTo>
                  <a:cubicBezTo>
                    <a:pt x="354" y="0"/>
                    <a:pt x="0" y="531"/>
                    <a:pt x="270" y="703"/>
                  </a:cubicBezTo>
                  <a:cubicBezTo>
                    <a:pt x="349" y="760"/>
                    <a:pt x="431" y="781"/>
                    <a:pt x="510" y="781"/>
                  </a:cubicBezTo>
                  <a:cubicBezTo>
                    <a:pt x="705" y="781"/>
                    <a:pt x="871" y="653"/>
                    <a:pt x="871" y="653"/>
                  </a:cubicBezTo>
                  <a:cubicBezTo>
                    <a:pt x="1022" y="277"/>
                    <a:pt x="796" y="26"/>
                    <a:pt x="571" y="1"/>
                  </a:cubicBezTo>
                  <a:cubicBezTo>
                    <a:pt x="566" y="1"/>
                    <a:pt x="562" y="0"/>
                    <a:pt x="557" y="0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72"/>
            <p:cNvSpPr/>
            <p:nvPr/>
          </p:nvSpPr>
          <p:spPr>
            <a:xfrm>
              <a:off x="3381862" y="4192961"/>
              <a:ext cx="18953" cy="21927"/>
            </a:xfrm>
            <a:custGeom>
              <a:avLst/>
              <a:gdLst/>
              <a:ahLst/>
              <a:cxnLst/>
              <a:rect l="l" t="t" r="r" b="b"/>
              <a:pathLst>
                <a:path w="548" h="634" extrusionOk="0">
                  <a:moveTo>
                    <a:pt x="448" y="0"/>
                  </a:moveTo>
                  <a:cubicBezTo>
                    <a:pt x="448" y="0"/>
                    <a:pt x="423" y="25"/>
                    <a:pt x="423" y="25"/>
                  </a:cubicBezTo>
                  <a:cubicBezTo>
                    <a:pt x="398" y="25"/>
                    <a:pt x="372" y="50"/>
                    <a:pt x="347" y="50"/>
                  </a:cubicBezTo>
                  <a:cubicBezTo>
                    <a:pt x="322" y="76"/>
                    <a:pt x="297" y="101"/>
                    <a:pt x="297" y="126"/>
                  </a:cubicBezTo>
                  <a:cubicBezTo>
                    <a:pt x="247" y="176"/>
                    <a:pt x="222" y="226"/>
                    <a:pt x="197" y="251"/>
                  </a:cubicBezTo>
                  <a:cubicBezTo>
                    <a:pt x="172" y="276"/>
                    <a:pt x="172" y="276"/>
                    <a:pt x="172" y="301"/>
                  </a:cubicBezTo>
                  <a:lnTo>
                    <a:pt x="147" y="301"/>
                  </a:lnTo>
                  <a:cubicBezTo>
                    <a:pt x="147" y="326"/>
                    <a:pt x="122" y="351"/>
                    <a:pt x="97" y="376"/>
                  </a:cubicBezTo>
                  <a:cubicBezTo>
                    <a:pt x="72" y="401"/>
                    <a:pt x="47" y="426"/>
                    <a:pt x="47" y="452"/>
                  </a:cubicBezTo>
                  <a:cubicBezTo>
                    <a:pt x="22" y="477"/>
                    <a:pt x="22" y="477"/>
                    <a:pt x="22" y="502"/>
                  </a:cubicBezTo>
                  <a:cubicBezTo>
                    <a:pt x="22" y="502"/>
                    <a:pt x="22" y="502"/>
                    <a:pt x="22" y="527"/>
                  </a:cubicBezTo>
                  <a:cubicBezTo>
                    <a:pt x="1" y="589"/>
                    <a:pt x="31" y="633"/>
                    <a:pt x="71" y="633"/>
                  </a:cubicBezTo>
                  <a:cubicBezTo>
                    <a:pt x="79" y="633"/>
                    <a:pt x="88" y="631"/>
                    <a:pt x="97" y="627"/>
                  </a:cubicBezTo>
                  <a:lnTo>
                    <a:pt x="122" y="627"/>
                  </a:lnTo>
                  <a:cubicBezTo>
                    <a:pt x="147" y="602"/>
                    <a:pt x="172" y="602"/>
                    <a:pt x="172" y="602"/>
                  </a:cubicBezTo>
                  <a:cubicBezTo>
                    <a:pt x="197" y="577"/>
                    <a:pt x="222" y="552"/>
                    <a:pt x="247" y="527"/>
                  </a:cubicBezTo>
                  <a:cubicBezTo>
                    <a:pt x="297" y="477"/>
                    <a:pt x="322" y="452"/>
                    <a:pt x="372" y="401"/>
                  </a:cubicBezTo>
                  <a:cubicBezTo>
                    <a:pt x="398" y="376"/>
                    <a:pt x="448" y="326"/>
                    <a:pt x="473" y="276"/>
                  </a:cubicBezTo>
                  <a:cubicBezTo>
                    <a:pt x="498" y="251"/>
                    <a:pt x="498" y="226"/>
                    <a:pt x="523" y="201"/>
                  </a:cubicBezTo>
                  <a:cubicBezTo>
                    <a:pt x="523" y="201"/>
                    <a:pt x="523" y="176"/>
                    <a:pt x="523" y="176"/>
                  </a:cubicBezTo>
                  <a:cubicBezTo>
                    <a:pt x="548" y="151"/>
                    <a:pt x="548" y="126"/>
                    <a:pt x="548" y="126"/>
                  </a:cubicBezTo>
                  <a:cubicBezTo>
                    <a:pt x="548" y="101"/>
                    <a:pt x="548" y="101"/>
                    <a:pt x="548" y="76"/>
                  </a:cubicBezTo>
                  <a:cubicBezTo>
                    <a:pt x="523" y="25"/>
                    <a:pt x="498" y="0"/>
                    <a:pt x="448" y="0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72"/>
            <p:cNvSpPr/>
            <p:nvPr/>
          </p:nvSpPr>
          <p:spPr>
            <a:xfrm>
              <a:off x="3399915" y="4177571"/>
              <a:ext cx="8715" cy="8473"/>
            </a:xfrm>
            <a:custGeom>
              <a:avLst/>
              <a:gdLst/>
              <a:ahLst/>
              <a:cxnLst/>
              <a:rect l="l" t="t" r="r" b="b"/>
              <a:pathLst>
                <a:path w="252" h="245" extrusionOk="0">
                  <a:moveTo>
                    <a:pt x="139" y="1"/>
                  </a:moveTo>
                  <a:cubicBezTo>
                    <a:pt x="126" y="1"/>
                    <a:pt x="114" y="7"/>
                    <a:pt x="101" y="19"/>
                  </a:cubicBezTo>
                  <a:lnTo>
                    <a:pt x="76" y="19"/>
                  </a:lnTo>
                  <a:cubicBezTo>
                    <a:pt x="51" y="19"/>
                    <a:pt x="51" y="44"/>
                    <a:pt x="26" y="44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6" y="94"/>
                    <a:pt x="26" y="94"/>
                    <a:pt x="26" y="94"/>
                  </a:cubicBezTo>
                  <a:lnTo>
                    <a:pt x="1" y="94"/>
                  </a:lnTo>
                  <a:lnTo>
                    <a:pt x="1" y="145"/>
                  </a:lnTo>
                  <a:cubicBezTo>
                    <a:pt x="1" y="145"/>
                    <a:pt x="1" y="170"/>
                    <a:pt x="26" y="170"/>
                  </a:cubicBezTo>
                  <a:cubicBezTo>
                    <a:pt x="26" y="195"/>
                    <a:pt x="26" y="195"/>
                    <a:pt x="26" y="220"/>
                  </a:cubicBezTo>
                  <a:cubicBezTo>
                    <a:pt x="51" y="220"/>
                    <a:pt x="51" y="220"/>
                    <a:pt x="76" y="245"/>
                  </a:cubicBezTo>
                  <a:lnTo>
                    <a:pt x="176" y="245"/>
                  </a:lnTo>
                  <a:cubicBezTo>
                    <a:pt x="201" y="245"/>
                    <a:pt x="201" y="220"/>
                    <a:pt x="201" y="220"/>
                  </a:cubicBezTo>
                  <a:lnTo>
                    <a:pt x="226" y="220"/>
                  </a:lnTo>
                  <a:cubicBezTo>
                    <a:pt x="226" y="220"/>
                    <a:pt x="226" y="220"/>
                    <a:pt x="226" y="195"/>
                  </a:cubicBezTo>
                  <a:cubicBezTo>
                    <a:pt x="226" y="195"/>
                    <a:pt x="251" y="195"/>
                    <a:pt x="251" y="170"/>
                  </a:cubicBezTo>
                  <a:cubicBezTo>
                    <a:pt x="251" y="170"/>
                    <a:pt x="251" y="145"/>
                    <a:pt x="251" y="145"/>
                  </a:cubicBezTo>
                  <a:cubicBezTo>
                    <a:pt x="251" y="145"/>
                    <a:pt x="251" y="145"/>
                    <a:pt x="251" y="120"/>
                  </a:cubicBezTo>
                  <a:cubicBezTo>
                    <a:pt x="251" y="94"/>
                    <a:pt x="251" y="94"/>
                    <a:pt x="251" y="69"/>
                  </a:cubicBezTo>
                  <a:cubicBezTo>
                    <a:pt x="226" y="44"/>
                    <a:pt x="226" y="44"/>
                    <a:pt x="201" y="19"/>
                  </a:cubicBezTo>
                  <a:lnTo>
                    <a:pt x="176" y="19"/>
                  </a:lnTo>
                  <a:cubicBezTo>
                    <a:pt x="164" y="7"/>
                    <a:pt x="151" y="1"/>
                    <a:pt x="139" y="1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72"/>
            <p:cNvSpPr/>
            <p:nvPr/>
          </p:nvSpPr>
          <p:spPr>
            <a:xfrm>
              <a:off x="3244770" y="4139217"/>
              <a:ext cx="22584" cy="35069"/>
            </a:xfrm>
            <a:custGeom>
              <a:avLst/>
              <a:gdLst/>
              <a:ahLst/>
              <a:cxnLst/>
              <a:rect l="l" t="t" r="r" b="b"/>
              <a:pathLst>
                <a:path w="653" h="1014" extrusionOk="0">
                  <a:moveTo>
                    <a:pt x="101" y="0"/>
                  </a:moveTo>
                  <a:cubicBezTo>
                    <a:pt x="26" y="26"/>
                    <a:pt x="1" y="76"/>
                    <a:pt x="1" y="151"/>
                  </a:cubicBezTo>
                  <a:cubicBezTo>
                    <a:pt x="51" y="427"/>
                    <a:pt x="176" y="702"/>
                    <a:pt x="351" y="928"/>
                  </a:cubicBezTo>
                  <a:cubicBezTo>
                    <a:pt x="377" y="953"/>
                    <a:pt x="402" y="978"/>
                    <a:pt x="427" y="1003"/>
                  </a:cubicBezTo>
                  <a:cubicBezTo>
                    <a:pt x="441" y="1010"/>
                    <a:pt x="456" y="1013"/>
                    <a:pt x="471" y="1013"/>
                  </a:cubicBezTo>
                  <a:cubicBezTo>
                    <a:pt x="506" y="1013"/>
                    <a:pt x="542" y="996"/>
                    <a:pt x="577" y="978"/>
                  </a:cubicBezTo>
                  <a:cubicBezTo>
                    <a:pt x="652" y="903"/>
                    <a:pt x="652" y="802"/>
                    <a:pt x="577" y="752"/>
                  </a:cubicBezTo>
                  <a:cubicBezTo>
                    <a:pt x="577" y="727"/>
                    <a:pt x="577" y="727"/>
                    <a:pt x="552" y="702"/>
                  </a:cubicBezTo>
                  <a:lnTo>
                    <a:pt x="552" y="702"/>
                  </a:lnTo>
                  <a:cubicBezTo>
                    <a:pt x="557" y="707"/>
                    <a:pt x="560" y="709"/>
                    <a:pt x="562" y="709"/>
                  </a:cubicBezTo>
                  <a:cubicBezTo>
                    <a:pt x="568" y="709"/>
                    <a:pt x="552" y="677"/>
                    <a:pt x="552" y="677"/>
                  </a:cubicBezTo>
                  <a:cubicBezTo>
                    <a:pt x="527" y="652"/>
                    <a:pt x="502" y="627"/>
                    <a:pt x="477" y="602"/>
                  </a:cubicBezTo>
                  <a:cubicBezTo>
                    <a:pt x="452" y="552"/>
                    <a:pt x="402" y="502"/>
                    <a:pt x="377" y="427"/>
                  </a:cubicBezTo>
                  <a:cubicBezTo>
                    <a:pt x="351" y="376"/>
                    <a:pt x="326" y="326"/>
                    <a:pt x="301" y="251"/>
                  </a:cubicBezTo>
                  <a:cubicBezTo>
                    <a:pt x="301" y="256"/>
                    <a:pt x="300" y="258"/>
                    <a:pt x="299" y="258"/>
                  </a:cubicBezTo>
                  <a:cubicBezTo>
                    <a:pt x="292" y="258"/>
                    <a:pt x="276" y="226"/>
                    <a:pt x="276" y="226"/>
                  </a:cubicBezTo>
                  <a:cubicBezTo>
                    <a:pt x="276" y="226"/>
                    <a:pt x="276" y="201"/>
                    <a:pt x="251" y="176"/>
                  </a:cubicBezTo>
                  <a:cubicBezTo>
                    <a:pt x="251" y="151"/>
                    <a:pt x="251" y="126"/>
                    <a:pt x="226" y="101"/>
                  </a:cubicBezTo>
                  <a:cubicBezTo>
                    <a:pt x="226" y="26"/>
                    <a:pt x="151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72"/>
            <p:cNvSpPr/>
            <p:nvPr/>
          </p:nvSpPr>
          <p:spPr>
            <a:xfrm>
              <a:off x="3269048" y="4182758"/>
              <a:ext cx="6952" cy="7401"/>
            </a:xfrm>
            <a:custGeom>
              <a:avLst/>
              <a:gdLst/>
              <a:ahLst/>
              <a:cxnLst/>
              <a:rect l="l" t="t" r="r" b="b"/>
              <a:pathLst>
                <a:path w="201" h="214" extrusionOk="0">
                  <a:moveTo>
                    <a:pt x="101" y="1"/>
                  </a:moveTo>
                  <a:cubicBezTo>
                    <a:pt x="82" y="1"/>
                    <a:pt x="63" y="7"/>
                    <a:pt x="50" y="20"/>
                  </a:cubicBezTo>
                  <a:cubicBezTo>
                    <a:pt x="25" y="45"/>
                    <a:pt x="25" y="45"/>
                    <a:pt x="0" y="70"/>
                  </a:cubicBezTo>
                  <a:cubicBezTo>
                    <a:pt x="0" y="70"/>
                    <a:pt x="0" y="95"/>
                    <a:pt x="0" y="120"/>
                  </a:cubicBezTo>
                  <a:cubicBezTo>
                    <a:pt x="0" y="120"/>
                    <a:pt x="0" y="145"/>
                    <a:pt x="0" y="170"/>
                  </a:cubicBezTo>
                  <a:cubicBezTo>
                    <a:pt x="25" y="170"/>
                    <a:pt x="25" y="195"/>
                    <a:pt x="50" y="195"/>
                  </a:cubicBezTo>
                  <a:cubicBezTo>
                    <a:pt x="63" y="208"/>
                    <a:pt x="82" y="214"/>
                    <a:pt x="101" y="214"/>
                  </a:cubicBezTo>
                  <a:cubicBezTo>
                    <a:pt x="119" y="214"/>
                    <a:pt x="138" y="208"/>
                    <a:pt x="151" y="195"/>
                  </a:cubicBezTo>
                  <a:cubicBezTo>
                    <a:pt x="201" y="195"/>
                    <a:pt x="201" y="145"/>
                    <a:pt x="201" y="120"/>
                  </a:cubicBezTo>
                  <a:cubicBezTo>
                    <a:pt x="201" y="70"/>
                    <a:pt x="201" y="45"/>
                    <a:pt x="151" y="20"/>
                  </a:cubicBezTo>
                  <a:cubicBezTo>
                    <a:pt x="138" y="7"/>
                    <a:pt x="119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72"/>
            <p:cNvSpPr/>
            <p:nvPr/>
          </p:nvSpPr>
          <p:spPr>
            <a:xfrm>
              <a:off x="3586289" y="4085992"/>
              <a:ext cx="273948" cy="183266"/>
            </a:xfrm>
            <a:custGeom>
              <a:avLst/>
              <a:gdLst/>
              <a:ahLst/>
              <a:cxnLst/>
              <a:rect l="l" t="t" r="r" b="b"/>
              <a:pathLst>
                <a:path w="7921" h="5299" extrusionOk="0">
                  <a:moveTo>
                    <a:pt x="2454" y="1"/>
                  </a:moveTo>
                  <a:cubicBezTo>
                    <a:pt x="2146" y="1"/>
                    <a:pt x="1816" y="122"/>
                    <a:pt x="1479" y="437"/>
                  </a:cubicBezTo>
                  <a:cubicBezTo>
                    <a:pt x="0" y="1815"/>
                    <a:pt x="4161" y="5299"/>
                    <a:pt x="4161" y="5299"/>
                  </a:cubicBezTo>
                  <a:cubicBezTo>
                    <a:pt x="7243" y="3194"/>
                    <a:pt x="7920" y="712"/>
                    <a:pt x="6617" y="186"/>
                  </a:cubicBezTo>
                  <a:cubicBezTo>
                    <a:pt x="6471" y="127"/>
                    <a:pt x="6325" y="101"/>
                    <a:pt x="6181" y="101"/>
                  </a:cubicBezTo>
                  <a:cubicBezTo>
                    <a:pt x="5170" y="101"/>
                    <a:pt x="4286" y="1389"/>
                    <a:pt x="4286" y="1389"/>
                  </a:cubicBezTo>
                  <a:cubicBezTo>
                    <a:pt x="4286" y="1389"/>
                    <a:pt x="3495" y="1"/>
                    <a:pt x="24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72"/>
            <p:cNvSpPr/>
            <p:nvPr/>
          </p:nvSpPr>
          <p:spPr>
            <a:xfrm>
              <a:off x="3620943" y="4081357"/>
              <a:ext cx="224560" cy="193987"/>
            </a:xfrm>
            <a:custGeom>
              <a:avLst/>
              <a:gdLst/>
              <a:ahLst/>
              <a:cxnLst/>
              <a:rect l="l" t="t" r="r" b="b"/>
              <a:pathLst>
                <a:path w="6493" h="5609" extrusionOk="0">
                  <a:moveTo>
                    <a:pt x="1605" y="295"/>
                  </a:moveTo>
                  <a:cubicBezTo>
                    <a:pt x="2482" y="420"/>
                    <a:pt x="3159" y="1573"/>
                    <a:pt x="3159" y="1598"/>
                  </a:cubicBezTo>
                  <a:lnTo>
                    <a:pt x="3284" y="1799"/>
                  </a:lnTo>
                  <a:lnTo>
                    <a:pt x="3409" y="1598"/>
                  </a:lnTo>
                  <a:cubicBezTo>
                    <a:pt x="3409" y="1598"/>
                    <a:pt x="4266" y="372"/>
                    <a:pt x="5172" y="372"/>
                  </a:cubicBezTo>
                  <a:cubicBezTo>
                    <a:pt x="5294" y="372"/>
                    <a:pt x="5418" y="395"/>
                    <a:pt x="5540" y="445"/>
                  </a:cubicBezTo>
                  <a:cubicBezTo>
                    <a:pt x="5866" y="571"/>
                    <a:pt x="6041" y="821"/>
                    <a:pt x="6091" y="1197"/>
                  </a:cubicBezTo>
                  <a:cubicBezTo>
                    <a:pt x="6191" y="2100"/>
                    <a:pt x="5314" y="3754"/>
                    <a:pt x="3184" y="5257"/>
                  </a:cubicBezTo>
                  <a:cubicBezTo>
                    <a:pt x="2708" y="4831"/>
                    <a:pt x="327" y="2701"/>
                    <a:pt x="302" y="1348"/>
                  </a:cubicBezTo>
                  <a:cubicBezTo>
                    <a:pt x="302" y="1072"/>
                    <a:pt x="377" y="846"/>
                    <a:pt x="577" y="671"/>
                  </a:cubicBezTo>
                  <a:cubicBezTo>
                    <a:pt x="853" y="420"/>
                    <a:pt x="1154" y="295"/>
                    <a:pt x="1454" y="295"/>
                  </a:cubicBezTo>
                  <a:close/>
                  <a:moveTo>
                    <a:pt x="1431" y="1"/>
                  </a:moveTo>
                  <a:cubicBezTo>
                    <a:pt x="1063" y="1"/>
                    <a:pt x="711" y="157"/>
                    <a:pt x="377" y="470"/>
                  </a:cubicBezTo>
                  <a:cubicBezTo>
                    <a:pt x="126" y="696"/>
                    <a:pt x="1" y="997"/>
                    <a:pt x="1" y="1348"/>
                  </a:cubicBezTo>
                  <a:cubicBezTo>
                    <a:pt x="51" y="3002"/>
                    <a:pt x="2958" y="5433"/>
                    <a:pt x="3084" y="5558"/>
                  </a:cubicBezTo>
                  <a:lnTo>
                    <a:pt x="3159" y="5608"/>
                  </a:lnTo>
                  <a:lnTo>
                    <a:pt x="3259" y="5558"/>
                  </a:lnTo>
                  <a:cubicBezTo>
                    <a:pt x="5565" y="3979"/>
                    <a:pt x="6492" y="2200"/>
                    <a:pt x="6392" y="1147"/>
                  </a:cubicBezTo>
                  <a:cubicBezTo>
                    <a:pt x="6317" y="696"/>
                    <a:pt x="6066" y="345"/>
                    <a:pt x="5665" y="170"/>
                  </a:cubicBezTo>
                  <a:cubicBezTo>
                    <a:pt x="5502" y="108"/>
                    <a:pt x="5341" y="80"/>
                    <a:pt x="5183" y="80"/>
                  </a:cubicBezTo>
                  <a:cubicBezTo>
                    <a:pt x="4325" y="80"/>
                    <a:pt x="3584" y="891"/>
                    <a:pt x="3309" y="1272"/>
                  </a:cubicBezTo>
                  <a:cubicBezTo>
                    <a:pt x="3058" y="897"/>
                    <a:pt x="2432" y="120"/>
                    <a:pt x="1655" y="19"/>
                  </a:cubicBezTo>
                  <a:cubicBezTo>
                    <a:pt x="1580" y="7"/>
                    <a:pt x="1505" y="1"/>
                    <a:pt x="1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72"/>
            <p:cNvSpPr/>
            <p:nvPr/>
          </p:nvSpPr>
          <p:spPr>
            <a:xfrm>
              <a:off x="3634811" y="4107192"/>
              <a:ext cx="92792" cy="107629"/>
            </a:xfrm>
            <a:custGeom>
              <a:avLst/>
              <a:gdLst/>
              <a:ahLst/>
              <a:cxnLst/>
              <a:rect l="l" t="t" r="r" b="b"/>
              <a:pathLst>
                <a:path w="2683" h="3112" extrusionOk="0">
                  <a:moveTo>
                    <a:pt x="757" y="0"/>
                  </a:moveTo>
                  <a:cubicBezTo>
                    <a:pt x="560" y="0"/>
                    <a:pt x="393" y="97"/>
                    <a:pt x="302" y="325"/>
                  </a:cubicBezTo>
                  <a:cubicBezTo>
                    <a:pt x="1" y="1102"/>
                    <a:pt x="477" y="1854"/>
                    <a:pt x="477" y="1854"/>
                  </a:cubicBezTo>
                  <a:cubicBezTo>
                    <a:pt x="805" y="2449"/>
                    <a:pt x="1672" y="3112"/>
                    <a:pt x="2140" y="3112"/>
                  </a:cubicBezTo>
                  <a:cubicBezTo>
                    <a:pt x="2243" y="3112"/>
                    <a:pt x="2327" y="3079"/>
                    <a:pt x="2382" y="3007"/>
                  </a:cubicBezTo>
                  <a:cubicBezTo>
                    <a:pt x="2683" y="2606"/>
                    <a:pt x="2307" y="1954"/>
                    <a:pt x="2006" y="1102"/>
                  </a:cubicBezTo>
                  <a:cubicBezTo>
                    <a:pt x="1814" y="508"/>
                    <a:pt x="1209" y="0"/>
                    <a:pt x="757" y="0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72"/>
            <p:cNvSpPr/>
            <p:nvPr/>
          </p:nvSpPr>
          <p:spPr>
            <a:xfrm>
              <a:off x="3715634" y="4220663"/>
              <a:ext cx="35380" cy="27357"/>
            </a:xfrm>
            <a:custGeom>
              <a:avLst/>
              <a:gdLst/>
              <a:ahLst/>
              <a:cxnLst/>
              <a:rect l="l" t="t" r="r" b="b"/>
              <a:pathLst>
                <a:path w="1023" h="791" extrusionOk="0">
                  <a:moveTo>
                    <a:pt x="558" y="1"/>
                  </a:moveTo>
                  <a:cubicBezTo>
                    <a:pt x="354" y="1"/>
                    <a:pt x="1" y="532"/>
                    <a:pt x="270" y="728"/>
                  </a:cubicBezTo>
                  <a:cubicBezTo>
                    <a:pt x="342" y="774"/>
                    <a:pt x="417" y="791"/>
                    <a:pt x="488" y="791"/>
                  </a:cubicBezTo>
                  <a:cubicBezTo>
                    <a:pt x="693" y="791"/>
                    <a:pt x="872" y="653"/>
                    <a:pt x="872" y="653"/>
                  </a:cubicBezTo>
                  <a:cubicBezTo>
                    <a:pt x="1022" y="277"/>
                    <a:pt x="797" y="26"/>
                    <a:pt x="571" y="1"/>
                  </a:cubicBezTo>
                  <a:cubicBezTo>
                    <a:pt x="567" y="1"/>
                    <a:pt x="562" y="1"/>
                    <a:pt x="558" y="1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72"/>
            <p:cNvSpPr/>
            <p:nvPr/>
          </p:nvSpPr>
          <p:spPr>
            <a:xfrm>
              <a:off x="3776260" y="4195555"/>
              <a:ext cx="18953" cy="21927"/>
            </a:xfrm>
            <a:custGeom>
              <a:avLst/>
              <a:gdLst/>
              <a:ahLst/>
              <a:cxnLst/>
              <a:rect l="l" t="t" r="r" b="b"/>
              <a:pathLst>
                <a:path w="548" h="634" extrusionOk="0">
                  <a:moveTo>
                    <a:pt x="447" y="1"/>
                  </a:moveTo>
                  <a:cubicBezTo>
                    <a:pt x="447" y="1"/>
                    <a:pt x="422" y="26"/>
                    <a:pt x="422" y="26"/>
                  </a:cubicBezTo>
                  <a:cubicBezTo>
                    <a:pt x="397" y="26"/>
                    <a:pt x="372" y="51"/>
                    <a:pt x="347" y="51"/>
                  </a:cubicBezTo>
                  <a:cubicBezTo>
                    <a:pt x="322" y="76"/>
                    <a:pt x="297" y="101"/>
                    <a:pt x="297" y="126"/>
                  </a:cubicBezTo>
                  <a:cubicBezTo>
                    <a:pt x="247" y="176"/>
                    <a:pt x="222" y="226"/>
                    <a:pt x="197" y="251"/>
                  </a:cubicBezTo>
                  <a:cubicBezTo>
                    <a:pt x="172" y="276"/>
                    <a:pt x="172" y="276"/>
                    <a:pt x="172" y="301"/>
                  </a:cubicBezTo>
                  <a:lnTo>
                    <a:pt x="146" y="301"/>
                  </a:lnTo>
                  <a:cubicBezTo>
                    <a:pt x="146" y="326"/>
                    <a:pt x="121" y="351"/>
                    <a:pt x="96" y="377"/>
                  </a:cubicBezTo>
                  <a:cubicBezTo>
                    <a:pt x="71" y="402"/>
                    <a:pt x="46" y="427"/>
                    <a:pt x="46" y="452"/>
                  </a:cubicBezTo>
                  <a:cubicBezTo>
                    <a:pt x="21" y="477"/>
                    <a:pt x="21" y="477"/>
                    <a:pt x="21" y="502"/>
                  </a:cubicBezTo>
                  <a:cubicBezTo>
                    <a:pt x="21" y="502"/>
                    <a:pt x="21" y="502"/>
                    <a:pt x="21" y="527"/>
                  </a:cubicBezTo>
                  <a:cubicBezTo>
                    <a:pt x="1" y="589"/>
                    <a:pt x="31" y="634"/>
                    <a:pt x="70" y="634"/>
                  </a:cubicBezTo>
                  <a:cubicBezTo>
                    <a:pt x="79" y="634"/>
                    <a:pt x="87" y="632"/>
                    <a:pt x="96" y="627"/>
                  </a:cubicBezTo>
                  <a:lnTo>
                    <a:pt x="121" y="627"/>
                  </a:lnTo>
                  <a:cubicBezTo>
                    <a:pt x="146" y="602"/>
                    <a:pt x="172" y="602"/>
                    <a:pt x="172" y="602"/>
                  </a:cubicBezTo>
                  <a:cubicBezTo>
                    <a:pt x="197" y="577"/>
                    <a:pt x="222" y="552"/>
                    <a:pt x="247" y="527"/>
                  </a:cubicBezTo>
                  <a:cubicBezTo>
                    <a:pt x="297" y="502"/>
                    <a:pt x="322" y="452"/>
                    <a:pt x="372" y="402"/>
                  </a:cubicBezTo>
                  <a:cubicBezTo>
                    <a:pt x="397" y="377"/>
                    <a:pt x="447" y="326"/>
                    <a:pt x="472" y="276"/>
                  </a:cubicBezTo>
                  <a:cubicBezTo>
                    <a:pt x="497" y="251"/>
                    <a:pt x="497" y="226"/>
                    <a:pt x="522" y="201"/>
                  </a:cubicBezTo>
                  <a:cubicBezTo>
                    <a:pt x="522" y="201"/>
                    <a:pt x="522" y="176"/>
                    <a:pt x="522" y="176"/>
                  </a:cubicBezTo>
                  <a:cubicBezTo>
                    <a:pt x="547" y="151"/>
                    <a:pt x="547" y="126"/>
                    <a:pt x="547" y="126"/>
                  </a:cubicBezTo>
                  <a:cubicBezTo>
                    <a:pt x="547" y="101"/>
                    <a:pt x="547" y="101"/>
                    <a:pt x="547" y="76"/>
                  </a:cubicBezTo>
                  <a:cubicBezTo>
                    <a:pt x="547" y="26"/>
                    <a:pt x="497" y="1"/>
                    <a:pt x="447" y="1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72"/>
            <p:cNvSpPr/>
            <p:nvPr/>
          </p:nvSpPr>
          <p:spPr>
            <a:xfrm>
              <a:off x="3794313" y="4180165"/>
              <a:ext cx="8715" cy="8508"/>
            </a:xfrm>
            <a:custGeom>
              <a:avLst/>
              <a:gdLst/>
              <a:ahLst/>
              <a:cxnLst/>
              <a:rect l="l" t="t" r="r" b="b"/>
              <a:pathLst>
                <a:path w="252" h="246" extrusionOk="0">
                  <a:moveTo>
                    <a:pt x="138" y="1"/>
                  </a:moveTo>
                  <a:cubicBezTo>
                    <a:pt x="126" y="1"/>
                    <a:pt x="113" y="7"/>
                    <a:pt x="101" y="19"/>
                  </a:cubicBezTo>
                  <a:lnTo>
                    <a:pt x="76" y="19"/>
                  </a:lnTo>
                  <a:cubicBezTo>
                    <a:pt x="51" y="19"/>
                    <a:pt x="51" y="45"/>
                    <a:pt x="25" y="45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5" y="95"/>
                    <a:pt x="25" y="95"/>
                    <a:pt x="25" y="95"/>
                  </a:cubicBezTo>
                  <a:lnTo>
                    <a:pt x="0" y="95"/>
                  </a:lnTo>
                  <a:lnTo>
                    <a:pt x="0" y="145"/>
                  </a:lnTo>
                  <a:cubicBezTo>
                    <a:pt x="0" y="145"/>
                    <a:pt x="0" y="170"/>
                    <a:pt x="25" y="195"/>
                  </a:cubicBezTo>
                  <a:cubicBezTo>
                    <a:pt x="25" y="195"/>
                    <a:pt x="25" y="195"/>
                    <a:pt x="25" y="220"/>
                  </a:cubicBezTo>
                  <a:cubicBezTo>
                    <a:pt x="51" y="220"/>
                    <a:pt x="51" y="245"/>
                    <a:pt x="76" y="245"/>
                  </a:cubicBezTo>
                  <a:lnTo>
                    <a:pt x="176" y="245"/>
                  </a:lnTo>
                  <a:cubicBezTo>
                    <a:pt x="201" y="245"/>
                    <a:pt x="201" y="245"/>
                    <a:pt x="226" y="220"/>
                  </a:cubicBezTo>
                  <a:cubicBezTo>
                    <a:pt x="226" y="220"/>
                    <a:pt x="226" y="220"/>
                    <a:pt x="226" y="195"/>
                  </a:cubicBezTo>
                  <a:cubicBezTo>
                    <a:pt x="226" y="195"/>
                    <a:pt x="251" y="195"/>
                    <a:pt x="251" y="170"/>
                  </a:cubicBezTo>
                  <a:cubicBezTo>
                    <a:pt x="251" y="170"/>
                    <a:pt x="251" y="145"/>
                    <a:pt x="251" y="145"/>
                  </a:cubicBezTo>
                  <a:cubicBezTo>
                    <a:pt x="251" y="145"/>
                    <a:pt x="251" y="145"/>
                    <a:pt x="251" y="120"/>
                  </a:cubicBezTo>
                  <a:cubicBezTo>
                    <a:pt x="251" y="95"/>
                    <a:pt x="251" y="95"/>
                    <a:pt x="251" y="70"/>
                  </a:cubicBezTo>
                  <a:cubicBezTo>
                    <a:pt x="226" y="45"/>
                    <a:pt x="226" y="45"/>
                    <a:pt x="201" y="45"/>
                  </a:cubicBezTo>
                  <a:cubicBezTo>
                    <a:pt x="201" y="19"/>
                    <a:pt x="176" y="19"/>
                    <a:pt x="176" y="19"/>
                  </a:cubicBezTo>
                  <a:cubicBezTo>
                    <a:pt x="163" y="7"/>
                    <a:pt x="151" y="1"/>
                    <a:pt x="138" y="1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72"/>
            <p:cNvSpPr/>
            <p:nvPr/>
          </p:nvSpPr>
          <p:spPr>
            <a:xfrm>
              <a:off x="3639169" y="4141811"/>
              <a:ext cx="22549" cy="35069"/>
            </a:xfrm>
            <a:custGeom>
              <a:avLst/>
              <a:gdLst/>
              <a:ahLst/>
              <a:cxnLst/>
              <a:rect l="l" t="t" r="r" b="b"/>
              <a:pathLst>
                <a:path w="652" h="1014" extrusionOk="0">
                  <a:moveTo>
                    <a:pt x="100" y="1"/>
                  </a:moveTo>
                  <a:cubicBezTo>
                    <a:pt x="25" y="26"/>
                    <a:pt x="0" y="76"/>
                    <a:pt x="0" y="151"/>
                  </a:cubicBezTo>
                  <a:cubicBezTo>
                    <a:pt x="50" y="427"/>
                    <a:pt x="176" y="702"/>
                    <a:pt x="351" y="928"/>
                  </a:cubicBezTo>
                  <a:cubicBezTo>
                    <a:pt x="376" y="978"/>
                    <a:pt x="401" y="978"/>
                    <a:pt x="426" y="1003"/>
                  </a:cubicBezTo>
                  <a:cubicBezTo>
                    <a:pt x="441" y="1011"/>
                    <a:pt x="456" y="1014"/>
                    <a:pt x="470" y="1014"/>
                  </a:cubicBezTo>
                  <a:cubicBezTo>
                    <a:pt x="506" y="1014"/>
                    <a:pt x="541" y="996"/>
                    <a:pt x="577" y="978"/>
                  </a:cubicBezTo>
                  <a:cubicBezTo>
                    <a:pt x="652" y="903"/>
                    <a:pt x="652" y="803"/>
                    <a:pt x="577" y="753"/>
                  </a:cubicBezTo>
                  <a:cubicBezTo>
                    <a:pt x="577" y="728"/>
                    <a:pt x="577" y="727"/>
                    <a:pt x="552" y="702"/>
                  </a:cubicBezTo>
                  <a:lnTo>
                    <a:pt x="552" y="702"/>
                  </a:lnTo>
                  <a:cubicBezTo>
                    <a:pt x="557" y="707"/>
                    <a:pt x="560" y="709"/>
                    <a:pt x="561" y="709"/>
                  </a:cubicBezTo>
                  <a:cubicBezTo>
                    <a:pt x="568" y="709"/>
                    <a:pt x="552" y="677"/>
                    <a:pt x="552" y="677"/>
                  </a:cubicBezTo>
                  <a:cubicBezTo>
                    <a:pt x="526" y="652"/>
                    <a:pt x="501" y="627"/>
                    <a:pt x="476" y="602"/>
                  </a:cubicBezTo>
                  <a:cubicBezTo>
                    <a:pt x="451" y="552"/>
                    <a:pt x="401" y="502"/>
                    <a:pt x="376" y="427"/>
                  </a:cubicBezTo>
                  <a:cubicBezTo>
                    <a:pt x="351" y="377"/>
                    <a:pt x="326" y="326"/>
                    <a:pt x="301" y="251"/>
                  </a:cubicBezTo>
                  <a:cubicBezTo>
                    <a:pt x="301" y="256"/>
                    <a:pt x="300" y="258"/>
                    <a:pt x="298" y="258"/>
                  </a:cubicBezTo>
                  <a:cubicBezTo>
                    <a:pt x="292" y="258"/>
                    <a:pt x="276" y="226"/>
                    <a:pt x="276" y="226"/>
                  </a:cubicBezTo>
                  <a:cubicBezTo>
                    <a:pt x="276" y="226"/>
                    <a:pt x="276" y="201"/>
                    <a:pt x="276" y="176"/>
                  </a:cubicBezTo>
                  <a:cubicBezTo>
                    <a:pt x="251" y="151"/>
                    <a:pt x="251" y="126"/>
                    <a:pt x="226" y="101"/>
                  </a:cubicBezTo>
                  <a:cubicBezTo>
                    <a:pt x="226" y="26"/>
                    <a:pt x="151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72"/>
            <p:cNvSpPr/>
            <p:nvPr/>
          </p:nvSpPr>
          <p:spPr>
            <a:xfrm>
              <a:off x="3663412" y="4185387"/>
              <a:ext cx="6986" cy="7401"/>
            </a:xfrm>
            <a:custGeom>
              <a:avLst/>
              <a:gdLst/>
              <a:ahLst/>
              <a:cxnLst/>
              <a:rect l="l" t="t" r="r" b="b"/>
              <a:pathLst>
                <a:path w="202" h="214" extrusionOk="0">
                  <a:moveTo>
                    <a:pt x="101" y="0"/>
                  </a:moveTo>
                  <a:cubicBezTo>
                    <a:pt x="82" y="0"/>
                    <a:pt x="64" y="6"/>
                    <a:pt x="51" y="19"/>
                  </a:cubicBezTo>
                  <a:cubicBezTo>
                    <a:pt x="26" y="44"/>
                    <a:pt x="26" y="44"/>
                    <a:pt x="1" y="69"/>
                  </a:cubicBezTo>
                  <a:cubicBezTo>
                    <a:pt x="1" y="69"/>
                    <a:pt x="1" y="94"/>
                    <a:pt x="1" y="119"/>
                  </a:cubicBezTo>
                  <a:cubicBezTo>
                    <a:pt x="1" y="144"/>
                    <a:pt x="1" y="144"/>
                    <a:pt x="1" y="169"/>
                  </a:cubicBezTo>
                  <a:cubicBezTo>
                    <a:pt x="26" y="169"/>
                    <a:pt x="26" y="194"/>
                    <a:pt x="51" y="194"/>
                  </a:cubicBezTo>
                  <a:cubicBezTo>
                    <a:pt x="64" y="207"/>
                    <a:pt x="82" y="213"/>
                    <a:pt x="101" y="213"/>
                  </a:cubicBezTo>
                  <a:cubicBezTo>
                    <a:pt x="120" y="213"/>
                    <a:pt x="139" y="207"/>
                    <a:pt x="151" y="194"/>
                  </a:cubicBezTo>
                  <a:cubicBezTo>
                    <a:pt x="201" y="194"/>
                    <a:pt x="201" y="144"/>
                    <a:pt x="201" y="119"/>
                  </a:cubicBezTo>
                  <a:cubicBezTo>
                    <a:pt x="201" y="69"/>
                    <a:pt x="201" y="44"/>
                    <a:pt x="151" y="19"/>
                  </a:cubicBezTo>
                  <a:cubicBezTo>
                    <a:pt x="139" y="6"/>
                    <a:pt x="120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7" name="Google Shape;4017;p72"/>
          <p:cNvGrpSpPr/>
          <p:nvPr/>
        </p:nvGrpSpPr>
        <p:grpSpPr>
          <a:xfrm>
            <a:off x="7301100" y="3397275"/>
            <a:ext cx="974224" cy="794985"/>
            <a:chOff x="7301100" y="3397275"/>
            <a:chExt cx="974224" cy="794985"/>
          </a:xfrm>
        </p:grpSpPr>
        <p:sp>
          <p:nvSpPr>
            <p:cNvPr id="4018" name="Google Shape;4018;p72"/>
            <p:cNvSpPr/>
            <p:nvPr/>
          </p:nvSpPr>
          <p:spPr>
            <a:xfrm>
              <a:off x="8064159" y="3606851"/>
              <a:ext cx="204909" cy="288532"/>
            </a:xfrm>
            <a:custGeom>
              <a:avLst/>
              <a:gdLst/>
              <a:ahLst/>
              <a:cxnLst/>
              <a:rect l="l" t="t" r="r" b="b"/>
              <a:pathLst>
                <a:path w="4913" h="6918" extrusionOk="0">
                  <a:moveTo>
                    <a:pt x="2106" y="0"/>
                  </a:moveTo>
                  <a:cubicBezTo>
                    <a:pt x="953" y="0"/>
                    <a:pt x="0" y="952"/>
                    <a:pt x="0" y="2130"/>
                  </a:cubicBezTo>
                  <a:cubicBezTo>
                    <a:pt x="0" y="3258"/>
                    <a:pt x="878" y="4160"/>
                    <a:pt x="1980" y="4236"/>
                  </a:cubicBezTo>
                  <a:cubicBezTo>
                    <a:pt x="1755" y="4511"/>
                    <a:pt x="1604" y="4862"/>
                    <a:pt x="1604" y="5263"/>
                  </a:cubicBezTo>
                  <a:cubicBezTo>
                    <a:pt x="1604" y="6165"/>
                    <a:pt x="2356" y="6917"/>
                    <a:pt x="3258" y="6917"/>
                  </a:cubicBezTo>
                  <a:cubicBezTo>
                    <a:pt x="4186" y="6917"/>
                    <a:pt x="4913" y="6165"/>
                    <a:pt x="4913" y="5263"/>
                  </a:cubicBezTo>
                  <a:cubicBezTo>
                    <a:pt x="4913" y="4461"/>
                    <a:pt x="4361" y="3784"/>
                    <a:pt x="3609" y="3634"/>
                  </a:cubicBezTo>
                  <a:cubicBezTo>
                    <a:pt x="3985" y="3258"/>
                    <a:pt x="4236" y="2707"/>
                    <a:pt x="4236" y="2130"/>
                  </a:cubicBezTo>
                  <a:cubicBezTo>
                    <a:pt x="4236" y="952"/>
                    <a:pt x="3284" y="0"/>
                    <a:pt x="2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72"/>
            <p:cNvSpPr/>
            <p:nvPr/>
          </p:nvSpPr>
          <p:spPr>
            <a:xfrm>
              <a:off x="8057861" y="3601596"/>
              <a:ext cx="217463" cy="299001"/>
            </a:xfrm>
            <a:custGeom>
              <a:avLst/>
              <a:gdLst/>
              <a:ahLst/>
              <a:cxnLst/>
              <a:rect l="l" t="t" r="r" b="b"/>
              <a:pathLst>
                <a:path w="5214" h="7169" extrusionOk="0">
                  <a:moveTo>
                    <a:pt x="2257" y="276"/>
                  </a:moveTo>
                  <a:cubicBezTo>
                    <a:pt x="3359" y="276"/>
                    <a:pt x="4237" y="1179"/>
                    <a:pt x="4237" y="2256"/>
                  </a:cubicBezTo>
                  <a:cubicBezTo>
                    <a:pt x="4237" y="2783"/>
                    <a:pt x="4036" y="3284"/>
                    <a:pt x="3635" y="3660"/>
                  </a:cubicBezTo>
                  <a:lnTo>
                    <a:pt x="3460" y="3835"/>
                  </a:lnTo>
                  <a:lnTo>
                    <a:pt x="3710" y="3910"/>
                  </a:lnTo>
                  <a:cubicBezTo>
                    <a:pt x="4412" y="4036"/>
                    <a:pt x="4938" y="4662"/>
                    <a:pt x="4938" y="5389"/>
                  </a:cubicBezTo>
                  <a:cubicBezTo>
                    <a:pt x="4938" y="6216"/>
                    <a:pt x="4262" y="6893"/>
                    <a:pt x="3409" y="6893"/>
                  </a:cubicBezTo>
                  <a:cubicBezTo>
                    <a:pt x="2582" y="6893"/>
                    <a:pt x="1906" y="6216"/>
                    <a:pt x="1906" y="5389"/>
                  </a:cubicBezTo>
                  <a:cubicBezTo>
                    <a:pt x="1906" y="5038"/>
                    <a:pt x="2031" y="4712"/>
                    <a:pt x="2257" y="4437"/>
                  </a:cubicBezTo>
                  <a:lnTo>
                    <a:pt x="2432" y="4211"/>
                  </a:lnTo>
                  <a:lnTo>
                    <a:pt x="2131" y="4211"/>
                  </a:lnTo>
                  <a:cubicBezTo>
                    <a:pt x="1104" y="4136"/>
                    <a:pt x="302" y="3284"/>
                    <a:pt x="302" y="2256"/>
                  </a:cubicBezTo>
                  <a:cubicBezTo>
                    <a:pt x="302" y="1179"/>
                    <a:pt x="1179" y="276"/>
                    <a:pt x="2257" y="276"/>
                  </a:cubicBezTo>
                  <a:close/>
                  <a:moveTo>
                    <a:pt x="2257" y="1"/>
                  </a:moveTo>
                  <a:cubicBezTo>
                    <a:pt x="1029" y="1"/>
                    <a:pt x="1" y="1003"/>
                    <a:pt x="1" y="2256"/>
                  </a:cubicBezTo>
                  <a:cubicBezTo>
                    <a:pt x="1" y="3359"/>
                    <a:pt x="803" y="4286"/>
                    <a:pt x="1881" y="4462"/>
                  </a:cubicBezTo>
                  <a:cubicBezTo>
                    <a:pt x="1705" y="4738"/>
                    <a:pt x="1630" y="5063"/>
                    <a:pt x="1630" y="5389"/>
                  </a:cubicBezTo>
                  <a:cubicBezTo>
                    <a:pt x="1630" y="6367"/>
                    <a:pt x="2432" y="7169"/>
                    <a:pt x="3409" y="7169"/>
                  </a:cubicBezTo>
                  <a:cubicBezTo>
                    <a:pt x="4412" y="7169"/>
                    <a:pt x="5214" y="6367"/>
                    <a:pt x="5214" y="5389"/>
                  </a:cubicBezTo>
                  <a:cubicBezTo>
                    <a:pt x="5214" y="4612"/>
                    <a:pt x="4738" y="3936"/>
                    <a:pt x="4011" y="3685"/>
                  </a:cubicBezTo>
                  <a:cubicBezTo>
                    <a:pt x="4337" y="3284"/>
                    <a:pt x="4537" y="2783"/>
                    <a:pt x="4537" y="2256"/>
                  </a:cubicBezTo>
                  <a:cubicBezTo>
                    <a:pt x="4537" y="1003"/>
                    <a:pt x="3510" y="1"/>
                    <a:pt x="2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72"/>
            <p:cNvSpPr/>
            <p:nvPr/>
          </p:nvSpPr>
          <p:spPr>
            <a:xfrm>
              <a:off x="7307356" y="3627746"/>
              <a:ext cx="205993" cy="280191"/>
            </a:xfrm>
            <a:custGeom>
              <a:avLst/>
              <a:gdLst/>
              <a:ahLst/>
              <a:cxnLst/>
              <a:rect l="l" t="t" r="r" b="b"/>
              <a:pathLst>
                <a:path w="4939" h="6718" extrusionOk="0">
                  <a:moveTo>
                    <a:pt x="2582" y="0"/>
                  </a:moveTo>
                  <a:cubicBezTo>
                    <a:pt x="1254" y="0"/>
                    <a:pt x="201" y="1078"/>
                    <a:pt x="201" y="2381"/>
                  </a:cubicBezTo>
                  <a:cubicBezTo>
                    <a:pt x="201" y="2882"/>
                    <a:pt x="352" y="3359"/>
                    <a:pt x="652" y="3760"/>
                  </a:cubicBezTo>
                  <a:cubicBezTo>
                    <a:pt x="251" y="4060"/>
                    <a:pt x="1" y="4537"/>
                    <a:pt x="1" y="5063"/>
                  </a:cubicBezTo>
                  <a:cubicBezTo>
                    <a:pt x="1" y="5965"/>
                    <a:pt x="728" y="6717"/>
                    <a:pt x="1655" y="6717"/>
                  </a:cubicBezTo>
                  <a:cubicBezTo>
                    <a:pt x="2557" y="6717"/>
                    <a:pt x="3309" y="5965"/>
                    <a:pt x="3309" y="5063"/>
                  </a:cubicBezTo>
                  <a:cubicBezTo>
                    <a:pt x="3309" y="4913"/>
                    <a:pt x="3284" y="4787"/>
                    <a:pt x="3234" y="4662"/>
                  </a:cubicBezTo>
                  <a:cubicBezTo>
                    <a:pt x="4236" y="4361"/>
                    <a:pt x="4938" y="3459"/>
                    <a:pt x="4938" y="2381"/>
                  </a:cubicBezTo>
                  <a:cubicBezTo>
                    <a:pt x="4938" y="1078"/>
                    <a:pt x="3886" y="0"/>
                    <a:pt x="25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72"/>
            <p:cNvSpPr/>
            <p:nvPr/>
          </p:nvSpPr>
          <p:spPr>
            <a:xfrm>
              <a:off x="7301100" y="3621448"/>
              <a:ext cx="218506" cy="292745"/>
            </a:xfrm>
            <a:custGeom>
              <a:avLst/>
              <a:gdLst/>
              <a:ahLst/>
              <a:cxnLst/>
              <a:rect l="l" t="t" r="r" b="b"/>
              <a:pathLst>
                <a:path w="5239" h="7019" extrusionOk="0">
                  <a:moveTo>
                    <a:pt x="2732" y="302"/>
                  </a:moveTo>
                  <a:cubicBezTo>
                    <a:pt x="3960" y="302"/>
                    <a:pt x="4938" y="1304"/>
                    <a:pt x="4938" y="2532"/>
                  </a:cubicBezTo>
                  <a:cubicBezTo>
                    <a:pt x="4938" y="3510"/>
                    <a:pt x="4286" y="4387"/>
                    <a:pt x="3359" y="4663"/>
                  </a:cubicBezTo>
                  <a:lnTo>
                    <a:pt x="3209" y="4713"/>
                  </a:lnTo>
                  <a:lnTo>
                    <a:pt x="3259" y="4838"/>
                  </a:lnTo>
                  <a:cubicBezTo>
                    <a:pt x="3284" y="4988"/>
                    <a:pt x="3309" y="5089"/>
                    <a:pt x="3309" y="5214"/>
                  </a:cubicBezTo>
                  <a:cubicBezTo>
                    <a:pt x="3309" y="6041"/>
                    <a:pt x="2632" y="6718"/>
                    <a:pt x="1805" y="6718"/>
                  </a:cubicBezTo>
                  <a:cubicBezTo>
                    <a:pt x="953" y="6718"/>
                    <a:pt x="276" y="6041"/>
                    <a:pt x="276" y="5214"/>
                  </a:cubicBezTo>
                  <a:cubicBezTo>
                    <a:pt x="276" y="4738"/>
                    <a:pt x="502" y="4312"/>
                    <a:pt x="878" y="4011"/>
                  </a:cubicBezTo>
                  <a:lnTo>
                    <a:pt x="1003" y="3936"/>
                  </a:lnTo>
                  <a:lnTo>
                    <a:pt x="903" y="3810"/>
                  </a:lnTo>
                  <a:cubicBezTo>
                    <a:pt x="627" y="3434"/>
                    <a:pt x="502" y="2983"/>
                    <a:pt x="502" y="2532"/>
                  </a:cubicBezTo>
                  <a:cubicBezTo>
                    <a:pt x="502" y="1304"/>
                    <a:pt x="1504" y="302"/>
                    <a:pt x="2732" y="302"/>
                  </a:cubicBezTo>
                  <a:close/>
                  <a:moveTo>
                    <a:pt x="2732" y="1"/>
                  </a:moveTo>
                  <a:cubicBezTo>
                    <a:pt x="1329" y="1"/>
                    <a:pt x="201" y="1129"/>
                    <a:pt x="201" y="2532"/>
                  </a:cubicBezTo>
                  <a:cubicBezTo>
                    <a:pt x="201" y="3008"/>
                    <a:pt x="326" y="3485"/>
                    <a:pt x="602" y="3886"/>
                  </a:cubicBezTo>
                  <a:cubicBezTo>
                    <a:pt x="201" y="4211"/>
                    <a:pt x="0" y="4713"/>
                    <a:pt x="0" y="5214"/>
                  </a:cubicBezTo>
                  <a:cubicBezTo>
                    <a:pt x="0" y="6216"/>
                    <a:pt x="802" y="7018"/>
                    <a:pt x="1805" y="7018"/>
                  </a:cubicBezTo>
                  <a:cubicBezTo>
                    <a:pt x="2782" y="7018"/>
                    <a:pt x="3584" y="6216"/>
                    <a:pt x="3584" y="5214"/>
                  </a:cubicBezTo>
                  <a:cubicBezTo>
                    <a:pt x="3584" y="5114"/>
                    <a:pt x="3584" y="5013"/>
                    <a:pt x="3559" y="4913"/>
                  </a:cubicBezTo>
                  <a:cubicBezTo>
                    <a:pt x="4562" y="4537"/>
                    <a:pt x="5239" y="3585"/>
                    <a:pt x="5239" y="2532"/>
                  </a:cubicBezTo>
                  <a:cubicBezTo>
                    <a:pt x="5239" y="1129"/>
                    <a:pt x="4111" y="1"/>
                    <a:pt x="2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72"/>
            <p:cNvSpPr/>
            <p:nvPr/>
          </p:nvSpPr>
          <p:spPr>
            <a:xfrm>
              <a:off x="7360698" y="3490823"/>
              <a:ext cx="841491" cy="695139"/>
            </a:xfrm>
            <a:custGeom>
              <a:avLst/>
              <a:gdLst/>
              <a:ahLst/>
              <a:cxnLst/>
              <a:rect l="l" t="t" r="r" b="b"/>
              <a:pathLst>
                <a:path w="20176" h="16667" extrusionOk="0">
                  <a:moveTo>
                    <a:pt x="10075" y="0"/>
                  </a:moveTo>
                  <a:cubicBezTo>
                    <a:pt x="4511" y="0"/>
                    <a:pt x="0" y="3734"/>
                    <a:pt x="0" y="8346"/>
                  </a:cubicBezTo>
                  <a:cubicBezTo>
                    <a:pt x="0" y="12932"/>
                    <a:pt x="4511" y="16667"/>
                    <a:pt x="10075" y="16667"/>
                  </a:cubicBezTo>
                  <a:cubicBezTo>
                    <a:pt x="15664" y="16667"/>
                    <a:pt x="20176" y="12932"/>
                    <a:pt x="20176" y="8346"/>
                  </a:cubicBezTo>
                  <a:cubicBezTo>
                    <a:pt x="20176" y="3734"/>
                    <a:pt x="15664" y="0"/>
                    <a:pt x="100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72"/>
            <p:cNvSpPr/>
            <p:nvPr/>
          </p:nvSpPr>
          <p:spPr>
            <a:xfrm>
              <a:off x="7354401" y="3484525"/>
              <a:ext cx="854044" cy="707735"/>
            </a:xfrm>
            <a:custGeom>
              <a:avLst/>
              <a:gdLst/>
              <a:ahLst/>
              <a:cxnLst/>
              <a:rect l="l" t="t" r="r" b="b"/>
              <a:pathLst>
                <a:path w="20477" h="16969" extrusionOk="0">
                  <a:moveTo>
                    <a:pt x="10226" y="301"/>
                  </a:moveTo>
                  <a:cubicBezTo>
                    <a:pt x="15715" y="301"/>
                    <a:pt x="20176" y="3986"/>
                    <a:pt x="20176" y="8497"/>
                  </a:cubicBezTo>
                  <a:cubicBezTo>
                    <a:pt x="20176" y="13008"/>
                    <a:pt x="15715" y="16667"/>
                    <a:pt x="10226" y="16667"/>
                  </a:cubicBezTo>
                  <a:cubicBezTo>
                    <a:pt x="4763" y="16667"/>
                    <a:pt x="301" y="13008"/>
                    <a:pt x="301" y="8497"/>
                  </a:cubicBezTo>
                  <a:cubicBezTo>
                    <a:pt x="301" y="3986"/>
                    <a:pt x="4763" y="301"/>
                    <a:pt x="10226" y="301"/>
                  </a:cubicBezTo>
                  <a:close/>
                  <a:moveTo>
                    <a:pt x="10226" y="1"/>
                  </a:moveTo>
                  <a:cubicBezTo>
                    <a:pt x="4587" y="1"/>
                    <a:pt x="1" y="3810"/>
                    <a:pt x="1" y="8497"/>
                  </a:cubicBezTo>
                  <a:cubicBezTo>
                    <a:pt x="1" y="13159"/>
                    <a:pt x="4587" y="16968"/>
                    <a:pt x="10226" y="16968"/>
                  </a:cubicBezTo>
                  <a:cubicBezTo>
                    <a:pt x="15865" y="16968"/>
                    <a:pt x="20477" y="13159"/>
                    <a:pt x="20477" y="8497"/>
                  </a:cubicBezTo>
                  <a:cubicBezTo>
                    <a:pt x="20477" y="3810"/>
                    <a:pt x="15865" y="1"/>
                    <a:pt x="10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72"/>
            <p:cNvSpPr/>
            <p:nvPr/>
          </p:nvSpPr>
          <p:spPr>
            <a:xfrm>
              <a:off x="7364202" y="3678170"/>
              <a:ext cx="428586" cy="459783"/>
            </a:xfrm>
            <a:custGeom>
              <a:avLst/>
              <a:gdLst/>
              <a:ahLst/>
              <a:cxnLst/>
              <a:rect l="l" t="t" r="r" b="b"/>
              <a:pathLst>
                <a:path w="10276" h="11024" extrusionOk="0">
                  <a:moveTo>
                    <a:pt x="2112" y="0"/>
                  </a:moveTo>
                  <a:cubicBezTo>
                    <a:pt x="823" y="0"/>
                    <a:pt x="1" y="3755"/>
                    <a:pt x="1470" y="6861"/>
                  </a:cubicBezTo>
                  <a:cubicBezTo>
                    <a:pt x="2974" y="10095"/>
                    <a:pt x="6006" y="10947"/>
                    <a:pt x="7711" y="11022"/>
                  </a:cubicBezTo>
                  <a:cubicBezTo>
                    <a:pt x="7738" y="11023"/>
                    <a:pt x="7765" y="11024"/>
                    <a:pt x="7792" y="11024"/>
                  </a:cubicBezTo>
                  <a:cubicBezTo>
                    <a:pt x="9443" y="11024"/>
                    <a:pt x="10275" y="8779"/>
                    <a:pt x="7711" y="8039"/>
                  </a:cubicBezTo>
                  <a:cubicBezTo>
                    <a:pt x="7711" y="8039"/>
                    <a:pt x="4803" y="7112"/>
                    <a:pt x="4026" y="4380"/>
                  </a:cubicBezTo>
                  <a:cubicBezTo>
                    <a:pt x="3249" y="1673"/>
                    <a:pt x="3675" y="370"/>
                    <a:pt x="2272" y="19"/>
                  </a:cubicBezTo>
                  <a:cubicBezTo>
                    <a:pt x="2218" y="7"/>
                    <a:pt x="2165" y="0"/>
                    <a:pt x="2112" y="0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72"/>
            <p:cNvSpPr/>
            <p:nvPr/>
          </p:nvSpPr>
          <p:spPr>
            <a:xfrm>
              <a:off x="7764958" y="4047816"/>
              <a:ext cx="181136" cy="108898"/>
            </a:xfrm>
            <a:custGeom>
              <a:avLst/>
              <a:gdLst/>
              <a:ahLst/>
              <a:cxnLst/>
              <a:rect l="l" t="t" r="r" b="b"/>
              <a:pathLst>
                <a:path w="4343" h="2611" extrusionOk="0">
                  <a:moveTo>
                    <a:pt x="2358" y="1"/>
                  </a:moveTo>
                  <a:cubicBezTo>
                    <a:pt x="1324" y="1"/>
                    <a:pt x="0" y="699"/>
                    <a:pt x="783" y="2184"/>
                  </a:cubicBezTo>
                  <a:cubicBezTo>
                    <a:pt x="783" y="2184"/>
                    <a:pt x="1228" y="2611"/>
                    <a:pt x="2236" y="2611"/>
                  </a:cubicBezTo>
                  <a:cubicBezTo>
                    <a:pt x="2425" y="2611"/>
                    <a:pt x="2634" y="2596"/>
                    <a:pt x="2864" y="2560"/>
                  </a:cubicBezTo>
                  <a:cubicBezTo>
                    <a:pt x="4342" y="2359"/>
                    <a:pt x="3991" y="555"/>
                    <a:pt x="3039" y="129"/>
                  </a:cubicBezTo>
                  <a:cubicBezTo>
                    <a:pt x="2854" y="44"/>
                    <a:pt x="2615" y="1"/>
                    <a:pt x="2358" y="1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72"/>
            <p:cNvSpPr/>
            <p:nvPr/>
          </p:nvSpPr>
          <p:spPr>
            <a:xfrm>
              <a:off x="7457874" y="3723922"/>
              <a:ext cx="171501" cy="122829"/>
            </a:xfrm>
            <a:custGeom>
              <a:avLst/>
              <a:gdLst/>
              <a:ahLst/>
              <a:cxnLst/>
              <a:rect l="l" t="t" r="r" b="b"/>
              <a:pathLst>
                <a:path w="4112" h="2945" extrusionOk="0">
                  <a:moveTo>
                    <a:pt x="2078" y="1"/>
                  </a:moveTo>
                  <a:cubicBezTo>
                    <a:pt x="1440" y="1"/>
                    <a:pt x="844" y="408"/>
                    <a:pt x="477" y="977"/>
                  </a:cubicBezTo>
                  <a:cubicBezTo>
                    <a:pt x="151" y="1504"/>
                    <a:pt x="26" y="2130"/>
                    <a:pt x="1" y="2757"/>
                  </a:cubicBezTo>
                  <a:cubicBezTo>
                    <a:pt x="1" y="2882"/>
                    <a:pt x="101" y="2945"/>
                    <a:pt x="201" y="2945"/>
                  </a:cubicBezTo>
                  <a:cubicBezTo>
                    <a:pt x="302" y="2945"/>
                    <a:pt x="402" y="2882"/>
                    <a:pt x="402" y="2757"/>
                  </a:cubicBezTo>
                  <a:cubicBezTo>
                    <a:pt x="427" y="1930"/>
                    <a:pt x="728" y="952"/>
                    <a:pt x="1480" y="526"/>
                  </a:cubicBezTo>
                  <a:cubicBezTo>
                    <a:pt x="1663" y="431"/>
                    <a:pt x="1848" y="389"/>
                    <a:pt x="2028" y="389"/>
                  </a:cubicBezTo>
                  <a:cubicBezTo>
                    <a:pt x="2562" y="389"/>
                    <a:pt x="3053" y="760"/>
                    <a:pt x="3334" y="1228"/>
                  </a:cubicBezTo>
                  <a:cubicBezTo>
                    <a:pt x="3610" y="1679"/>
                    <a:pt x="3710" y="2231"/>
                    <a:pt x="3735" y="2757"/>
                  </a:cubicBezTo>
                  <a:cubicBezTo>
                    <a:pt x="3735" y="2882"/>
                    <a:pt x="3829" y="2945"/>
                    <a:pt x="3923" y="2945"/>
                  </a:cubicBezTo>
                  <a:cubicBezTo>
                    <a:pt x="4017" y="2945"/>
                    <a:pt x="4111" y="2882"/>
                    <a:pt x="4111" y="2757"/>
                  </a:cubicBezTo>
                  <a:cubicBezTo>
                    <a:pt x="4111" y="1779"/>
                    <a:pt x="3735" y="627"/>
                    <a:pt x="2783" y="175"/>
                  </a:cubicBezTo>
                  <a:cubicBezTo>
                    <a:pt x="2548" y="55"/>
                    <a:pt x="2310" y="1"/>
                    <a:pt x="2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72"/>
            <p:cNvSpPr/>
            <p:nvPr/>
          </p:nvSpPr>
          <p:spPr>
            <a:xfrm>
              <a:off x="7950217" y="3723922"/>
              <a:ext cx="171460" cy="122829"/>
            </a:xfrm>
            <a:custGeom>
              <a:avLst/>
              <a:gdLst/>
              <a:ahLst/>
              <a:cxnLst/>
              <a:rect l="l" t="t" r="r" b="b"/>
              <a:pathLst>
                <a:path w="4111" h="2945" extrusionOk="0">
                  <a:moveTo>
                    <a:pt x="2077" y="1"/>
                  </a:moveTo>
                  <a:cubicBezTo>
                    <a:pt x="1440" y="1"/>
                    <a:pt x="844" y="408"/>
                    <a:pt x="477" y="977"/>
                  </a:cubicBezTo>
                  <a:cubicBezTo>
                    <a:pt x="151" y="1504"/>
                    <a:pt x="0" y="2130"/>
                    <a:pt x="0" y="2757"/>
                  </a:cubicBezTo>
                  <a:cubicBezTo>
                    <a:pt x="0" y="2882"/>
                    <a:pt x="101" y="2945"/>
                    <a:pt x="201" y="2945"/>
                  </a:cubicBezTo>
                  <a:cubicBezTo>
                    <a:pt x="301" y="2945"/>
                    <a:pt x="401" y="2882"/>
                    <a:pt x="401" y="2757"/>
                  </a:cubicBezTo>
                  <a:cubicBezTo>
                    <a:pt x="401" y="1930"/>
                    <a:pt x="702" y="952"/>
                    <a:pt x="1479" y="526"/>
                  </a:cubicBezTo>
                  <a:cubicBezTo>
                    <a:pt x="1663" y="431"/>
                    <a:pt x="1848" y="389"/>
                    <a:pt x="2028" y="389"/>
                  </a:cubicBezTo>
                  <a:cubicBezTo>
                    <a:pt x="2562" y="389"/>
                    <a:pt x="3053" y="760"/>
                    <a:pt x="3334" y="1228"/>
                  </a:cubicBezTo>
                  <a:cubicBezTo>
                    <a:pt x="3610" y="1679"/>
                    <a:pt x="3710" y="2231"/>
                    <a:pt x="3710" y="2757"/>
                  </a:cubicBezTo>
                  <a:cubicBezTo>
                    <a:pt x="3722" y="2882"/>
                    <a:pt x="3823" y="2945"/>
                    <a:pt x="3920" y="2945"/>
                  </a:cubicBezTo>
                  <a:cubicBezTo>
                    <a:pt x="4017" y="2945"/>
                    <a:pt x="4111" y="2882"/>
                    <a:pt x="4111" y="2757"/>
                  </a:cubicBezTo>
                  <a:cubicBezTo>
                    <a:pt x="4111" y="1779"/>
                    <a:pt x="3710" y="627"/>
                    <a:pt x="2782" y="175"/>
                  </a:cubicBezTo>
                  <a:cubicBezTo>
                    <a:pt x="2548" y="55"/>
                    <a:pt x="2310" y="1"/>
                    <a:pt x="20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72"/>
            <p:cNvSpPr/>
            <p:nvPr/>
          </p:nvSpPr>
          <p:spPr>
            <a:xfrm>
              <a:off x="7670243" y="3868352"/>
              <a:ext cx="239026" cy="111901"/>
            </a:xfrm>
            <a:custGeom>
              <a:avLst/>
              <a:gdLst/>
              <a:ahLst/>
              <a:cxnLst/>
              <a:rect l="l" t="t" r="r" b="b"/>
              <a:pathLst>
                <a:path w="5731" h="2683" extrusionOk="0">
                  <a:moveTo>
                    <a:pt x="5488" y="1"/>
                  </a:moveTo>
                  <a:cubicBezTo>
                    <a:pt x="5408" y="1"/>
                    <a:pt x="5330" y="45"/>
                    <a:pt x="5310" y="146"/>
                  </a:cubicBezTo>
                  <a:cubicBezTo>
                    <a:pt x="5059" y="1249"/>
                    <a:pt x="4182" y="2201"/>
                    <a:pt x="3029" y="2276"/>
                  </a:cubicBezTo>
                  <a:cubicBezTo>
                    <a:pt x="2963" y="2282"/>
                    <a:pt x="2896" y="2285"/>
                    <a:pt x="2831" y="2285"/>
                  </a:cubicBezTo>
                  <a:cubicBezTo>
                    <a:pt x="1737" y="2285"/>
                    <a:pt x="801" y="1512"/>
                    <a:pt x="423" y="472"/>
                  </a:cubicBezTo>
                  <a:cubicBezTo>
                    <a:pt x="394" y="385"/>
                    <a:pt x="320" y="346"/>
                    <a:pt x="244" y="346"/>
                  </a:cubicBezTo>
                  <a:cubicBezTo>
                    <a:pt x="124" y="346"/>
                    <a:pt x="1" y="443"/>
                    <a:pt x="47" y="597"/>
                  </a:cubicBezTo>
                  <a:cubicBezTo>
                    <a:pt x="398" y="1550"/>
                    <a:pt x="1150" y="2352"/>
                    <a:pt x="2152" y="2602"/>
                  </a:cubicBezTo>
                  <a:cubicBezTo>
                    <a:pt x="2364" y="2657"/>
                    <a:pt x="2581" y="2683"/>
                    <a:pt x="2798" y="2683"/>
                  </a:cubicBezTo>
                  <a:cubicBezTo>
                    <a:pt x="3580" y="2683"/>
                    <a:pt x="4360" y="2344"/>
                    <a:pt x="4909" y="1775"/>
                  </a:cubicBezTo>
                  <a:cubicBezTo>
                    <a:pt x="5285" y="1349"/>
                    <a:pt x="5561" y="823"/>
                    <a:pt x="5686" y="246"/>
                  </a:cubicBezTo>
                  <a:cubicBezTo>
                    <a:pt x="5731" y="97"/>
                    <a:pt x="5606" y="1"/>
                    <a:pt x="5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72"/>
            <p:cNvSpPr/>
            <p:nvPr/>
          </p:nvSpPr>
          <p:spPr>
            <a:xfrm>
              <a:off x="7401445" y="3490823"/>
              <a:ext cx="747440" cy="221592"/>
            </a:xfrm>
            <a:custGeom>
              <a:avLst/>
              <a:gdLst/>
              <a:ahLst/>
              <a:cxnLst/>
              <a:rect l="l" t="t" r="r" b="b"/>
              <a:pathLst>
                <a:path w="17921" h="5313" extrusionOk="0">
                  <a:moveTo>
                    <a:pt x="9098" y="0"/>
                  </a:moveTo>
                  <a:cubicBezTo>
                    <a:pt x="5088" y="0"/>
                    <a:pt x="1605" y="1955"/>
                    <a:pt x="1" y="4762"/>
                  </a:cubicBezTo>
                  <a:cubicBezTo>
                    <a:pt x="245" y="4971"/>
                    <a:pt x="629" y="5060"/>
                    <a:pt x="1101" y="5060"/>
                  </a:cubicBezTo>
                  <a:cubicBezTo>
                    <a:pt x="3288" y="5060"/>
                    <a:pt x="7373" y="3148"/>
                    <a:pt x="8321" y="2406"/>
                  </a:cubicBezTo>
                  <a:lnTo>
                    <a:pt x="8321" y="2406"/>
                  </a:lnTo>
                  <a:cubicBezTo>
                    <a:pt x="7870" y="2782"/>
                    <a:pt x="6492" y="4135"/>
                    <a:pt x="7093" y="5063"/>
                  </a:cubicBezTo>
                  <a:cubicBezTo>
                    <a:pt x="7208" y="5237"/>
                    <a:pt x="7412" y="5313"/>
                    <a:pt x="7675" y="5313"/>
                  </a:cubicBezTo>
                  <a:cubicBezTo>
                    <a:pt x="9075" y="5313"/>
                    <a:pt x="12160" y="3181"/>
                    <a:pt x="12582" y="2506"/>
                  </a:cubicBezTo>
                  <a:cubicBezTo>
                    <a:pt x="12582" y="2506"/>
                    <a:pt x="16041" y="4186"/>
                    <a:pt x="17920" y="4286"/>
                  </a:cubicBezTo>
                  <a:cubicBezTo>
                    <a:pt x="16191" y="1729"/>
                    <a:pt x="12908" y="0"/>
                    <a:pt x="9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72"/>
            <p:cNvSpPr/>
            <p:nvPr/>
          </p:nvSpPr>
          <p:spPr>
            <a:xfrm>
              <a:off x="7393104" y="3484525"/>
              <a:ext cx="768336" cy="234188"/>
            </a:xfrm>
            <a:custGeom>
              <a:avLst/>
              <a:gdLst/>
              <a:ahLst/>
              <a:cxnLst/>
              <a:rect l="l" t="t" r="r" b="b"/>
              <a:pathLst>
                <a:path w="18422" h="5615" extrusionOk="0">
                  <a:moveTo>
                    <a:pt x="9298" y="301"/>
                  </a:moveTo>
                  <a:cubicBezTo>
                    <a:pt x="12782" y="301"/>
                    <a:pt x="16015" y="1805"/>
                    <a:pt x="17820" y="4261"/>
                  </a:cubicBezTo>
                  <a:cubicBezTo>
                    <a:pt x="15915" y="4011"/>
                    <a:pt x="12882" y="2557"/>
                    <a:pt x="12832" y="2532"/>
                  </a:cubicBezTo>
                  <a:lnTo>
                    <a:pt x="12732" y="2482"/>
                  </a:lnTo>
                  <a:lnTo>
                    <a:pt x="12657" y="2582"/>
                  </a:lnTo>
                  <a:cubicBezTo>
                    <a:pt x="12281" y="3209"/>
                    <a:pt x="9273" y="5289"/>
                    <a:pt x="7895" y="5314"/>
                  </a:cubicBezTo>
                  <a:cubicBezTo>
                    <a:pt x="7644" y="5314"/>
                    <a:pt x="7519" y="5264"/>
                    <a:pt x="7419" y="5139"/>
                  </a:cubicBezTo>
                  <a:cubicBezTo>
                    <a:pt x="6867" y="4286"/>
                    <a:pt x="8321" y="2933"/>
                    <a:pt x="8622" y="2657"/>
                  </a:cubicBezTo>
                  <a:lnTo>
                    <a:pt x="8421" y="2432"/>
                  </a:lnTo>
                  <a:cubicBezTo>
                    <a:pt x="7377" y="3263"/>
                    <a:pt x="3344" y="5072"/>
                    <a:pt x="1281" y="5072"/>
                  </a:cubicBezTo>
                  <a:cubicBezTo>
                    <a:pt x="918" y="5072"/>
                    <a:pt x="615" y="5016"/>
                    <a:pt x="401" y="4888"/>
                  </a:cubicBezTo>
                  <a:cubicBezTo>
                    <a:pt x="2055" y="2106"/>
                    <a:pt x="5539" y="301"/>
                    <a:pt x="9298" y="301"/>
                  </a:cubicBezTo>
                  <a:close/>
                  <a:moveTo>
                    <a:pt x="9298" y="1"/>
                  </a:moveTo>
                  <a:cubicBezTo>
                    <a:pt x="5389" y="1"/>
                    <a:pt x="1754" y="1905"/>
                    <a:pt x="75" y="4838"/>
                  </a:cubicBezTo>
                  <a:lnTo>
                    <a:pt x="0" y="4963"/>
                  </a:lnTo>
                  <a:lnTo>
                    <a:pt x="100" y="5038"/>
                  </a:lnTo>
                  <a:cubicBezTo>
                    <a:pt x="369" y="5263"/>
                    <a:pt x="780" y="5358"/>
                    <a:pt x="1280" y="5358"/>
                  </a:cubicBezTo>
                  <a:cubicBezTo>
                    <a:pt x="3067" y="5358"/>
                    <a:pt x="5994" y="4140"/>
                    <a:pt x="7619" y="3259"/>
                  </a:cubicBezTo>
                  <a:lnTo>
                    <a:pt x="7619" y="3259"/>
                  </a:lnTo>
                  <a:cubicBezTo>
                    <a:pt x="7143" y="3885"/>
                    <a:pt x="6767" y="4662"/>
                    <a:pt x="7168" y="5289"/>
                  </a:cubicBezTo>
                  <a:cubicBezTo>
                    <a:pt x="7318" y="5514"/>
                    <a:pt x="7544" y="5615"/>
                    <a:pt x="7870" y="5615"/>
                  </a:cubicBezTo>
                  <a:lnTo>
                    <a:pt x="7895" y="5615"/>
                  </a:lnTo>
                  <a:cubicBezTo>
                    <a:pt x="9323" y="5590"/>
                    <a:pt x="12181" y="3610"/>
                    <a:pt x="12832" y="2858"/>
                  </a:cubicBezTo>
                  <a:cubicBezTo>
                    <a:pt x="13434" y="3134"/>
                    <a:pt x="16391" y="4487"/>
                    <a:pt x="18120" y="4587"/>
                  </a:cubicBezTo>
                  <a:lnTo>
                    <a:pt x="18421" y="4612"/>
                  </a:lnTo>
                  <a:lnTo>
                    <a:pt x="18246" y="4362"/>
                  </a:lnTo>
                  <a:cubicBezTo>
                    <a:pt x="16441" y="1680"/>
                    <a:pt x="13008" y="1"/>
                    <a:pt x="9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72"/>
            <p:cNvSpPr/>
            <p:nvPr/>
          </p:nvSpPr>
          <p:spPr>
            <a:xfrm>
              <a:off x="7336553" y="3673756"/>
              <a:ext cx="47198" cy="78804"/>
            </a:xfrm>
            <a:custGeom>
              <a:avLst/>
              <a:gdLst/>
              <a:ahLst/>
              <a:cxnLst/>
              <a:rect l="l" t="t" r="r" b="b"/>
              <a:pathLst>
                <a:path w="1344" h="2244" extrusionOk="0">
                  <a:moveTo>
                    <a:pt x="1065" y="1"/>
                  </a:moveTo>
                  <a:cubicBezTo>
                    <a:pt x="1045" y="1"/>
                    <a:pt x="1025" y="3"/>
                    <a:pt x="1003" y="8"/>
                  </a:cubicBezTo>
                  <a:cubicBezTo>
                    <a:pt x="878" y="33"/>
                    <a:pt x="803" y="84"/>
                    <a:pt x="703" y="159"/>
                  </a:cubicBezTo>
                  <a:cubicBezTo>
                    <a:pt x="627" y="209"/>
                    <a:pt x="577" y="284"/>
                    <a:pt x="502" y="359"/>
                  </a:cubicBezTo>
                  <a:cubicBezTo>
                    <a:pt x="377" y="535"/>
                    <a:pt x="277" y="710"/>
                    <a:pt x="201" y="911"/>
                  </a:cubicBezTo>
                  <a:cubicBezTo>
                    <a:pt x="51" y="1262"/>
                    <a:pt x="1" y="1663"/>
                    <a:pt x="76" y="2064"/>
                  </a:cubicBezTo>
                  <a:cubicBezTo>
                    <a:pt x="98" y="2173"/>
                    <a:pt x="215" y="2244"/>
                    <a:pt x="311" y="2244"/>
                  </a:cubicBezTo>
                  <a:cubicBezTo>
                    <a:pt x="325" y="2244"/>
                    <a:pt x="339" y="2242"/>
                    <a:pt x="352" y="2239"/>
                  </a:cubicBezTo>
                  <a:cubicBezTo>
                    <a:pt x="477" y="2239"/>
                    <a:pt x="602" y="2114"/>
                    <a:pt x="577" y="1988"/>
                  </a:cubicBezTo>
                  <a:cubicBezTo>
                    <a:pt x="577" y="1913"/>
                    <a:pt x="552" y="1838"/>
                    <a:pt x="552" y="1738"/>
                  </a:cubicBezTo>
                  <a:cubicBezTo>
                    <a:pt x="552" y="1713"/>
                    <a:pt x="577" y="1663"/>
                    <a:pt x="577" y="1637"/>
                  </a:cubicBezTo>
                  <a:cubicBezTo>
                    <a:pt x="577" y="1612"/>
                    <a:pt x="577" y="1587"/>
                    <a:pt x="577" y="1587"/>
                  </a:cubicBezTo>
                  <a:cubicBezTo>
                    <a:pt x="577" y="1587"/>
                    <a:pt x="577" y="1562"/>
                    <a:pt x="577" y="1562"/>
                  </a:cubicBezTo>
                  <a:cubicBezTo>
                    <a:pt x="602" y="1462"/>
                    <a:pt x="602" y="1387"/>
                    <a:pt x="627" y="1312"/>
                  </a:cubicBezTo>
                  <a:cubicBezTo>
                    <a:pt x="653" y="1262"/>
                    <a:pt x="653" y="1236"/>
                    <a:pt x="678" y="1186"/>
                  </a:cubicBezTo>
                  <a:cubicBezTo>
                    <a:pt x="678" y="1186"/>
                    <a:pt x="678" y="1161"/>
                    <a:pt x="703" y="1136"/>
                  </a:cubicBezTo>
                  <a:cubicBezTo>
                    <a:pt x="703" y="1136"/>
                    <a:pt x="703" y="1136"/>
                    <a:pt x="703" y="1111"/>
                  </a:cubicBezTo>
                  <a:cubicBezTo>
                    <a:pt x="728" y="1036"/>
                    <a:pt x="778" y="986"/>
                    <a:pt x="803" y="911"/>
                  </a:cubicBezTo>
                  <a:cubicBezTo>
                    <a:pt x="828" y="886"/>
                    <a:pt x="853" y="835"/>
                    <a:pt x="878" y="810"/>
                  </a:cubicBezTo>
                  <a:cubicBezTo>
                    <a:pt x="903" y="785"/>
                    <a:pt x="903" y="785"/>
                    <a:pt x="928" y="760"/>
                  </a:cubicBezTo>
                  <a:cubicBezTo>
                    <a:pt x="928" y="760"/>
                    <a:pt x="928" y="735"/>
                    <a:pt x="928" y="735"/>
                  </a:cubicBezTo>
                  <a:cubicBezTo>
                    <a:pt x="978" y="685"/>
                    <a:pt x="1028" y="610"/>
                    <a:pt x="1079" y="560"/>
                  </a:cubicBezTo>
                  <a:cubicBezTo>
                    <a:pt x="1154" y="485"/>
                    <a:pt x="1204" y="409"/>
                    <a:pt x="1254" y="334"/>
                  </a:cubicBezTo>
                  <a:cubicBezTo>
                    <a:pt x="1344" y="177"/>
                    <a:pt x="1233" y="1"/>
                    <a:pt x="1065" y="1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72"/>
            <p:cNvSpPr/>
            <p:nvPr/>
          </p:nvSpPr>
          <p:spPr>
            <a:xfrm>
              <a:off x="7329530" y="3797268"/>
              <a:ext cx="19385" cy="31184"/>
            </a:xfrm>
            <a:custGeom>
              <a:avLst/>
              <a:gdLst/>
              <a:ahLst/>
              <a:cxnLst/>
              <a:rect l="l" t="t" r="r" b="b"/>
              <a:pathLst>
                <a:path w="552" h="888" extrusionOk="0">
                  <a:moveTo>
                    <a:pt x="376" y="0"/>
                  </a:moveTo>
                  <a:cubicBezTo>
                    <a:pt x="301" y="0"/>
                    <a:pt x="251" y="0"/>
                    <a:pt x="176" y="25"/>
                  </a:cubicBezTo>
                  <a:cubicBezTo>
                    <a:pt x="126" y="50"/>
                    <a:pt x="101" y="100"/>
                    <a:pt x="76" y="151"/>
                  </a:cubicBezTo>
                  <a:cubicBezTo>
                    <a:pt x="76" y="151"/>
                    <a:pt x="51" y="176"/>
                    <a:pt x="51" y="176"/>
                  </a:cubicBezTo>
                  <a:cubicBezTo>
                    <a:pt x="51" y="201"/>
                    <a:pt x="25" y="251"/>
                    <a:pt x="25" y="276"/>
                  </a:cubicBezTo>
                  <a:cubicBezTo>
                    <a:pt x="0" y="326"/>
                    <a:pt x="0" y="376"/>
                    <a:pt x="0" y="426"/>
                  </a:cubicBezTo>
                  <a:cubicBezTo>
                    <a:pt x="0" y="451"/>
                    <a:pt x="0" y="476"/>
                    <a:pt x="0" y="501"/>
                  </a:cubicBezTo>
                  <a:cubicBezTo>
                    <a:pt x="0" y="577"/>
                    <a:pt x="0" y="652"/>
                    <a:pt x="25" y="727"/>
                  </a:cubicBezTo>
                  <a:cubicBezTo>
                    <a:pt x="51" y="777"/>
                    <a:pt x="76" y="827"/>
                    <a:pt x="126" y="852"/>
                  </a:cubicBezTo>
                  <a:cubicBezTo>
                    <a:pt x="161" y="870"/>
                    <a:pt x="209" y="888"/>
                    <a:pt x="252" y="888"/>
                  </a:cubicBezTo>
                  <a:cubicBezTo>
                    <a:pt x="270" y="888"/>
                    <a:pt x="286" y="885"/>
                    <a:pt x="301" y="877"/>
                  </a:cubicBezTo>
                  <a:cubicBezTo>
                    <a:pt x="351" y="852"/>
                    <a:pt x="401" y="827"/>
                    <a:pt x="426" y="777"/>
                  </a:cubicBezTo>
                  <a:lnTo>
                    <a:pt x="452" y="727"/>
                  </a:lnTo>
                  <a:cubicBezTo>
                    <a:pt x="452" y="702"/>
                    <a:pt x="452" y="677"/>
                    <a:pt x="452" y="652"/>
                  </a:cubicBezTo>
                  <a:cubicBezTo>
                    <a:pt x="452" y="627"/>
                    <a:pt x="452" y="577"/>
                    <a:pt x="452" y="527"/>
                  </a:cubicBezTo>
                  <a:cubicBezTo>
                    <a:pt x="477" y="501"/>
                    <a:pt x="477" y="451"/>
                    <a:pt x="502" y="426"/>
                  </a:cubicBezTo>
                  <a:cubicBezTo>
                    <a:pt x="496" y="426"/>
                    <a:pt x="491" y="428"/>
                    <a:pt x="488" y="430"/>
                  </a:cubicBezTo>
                  <a:lnTo>
                    <a:pt x="488" y="430"/>
                  </a:lnTo>
                  <a:cubicBezTo>
                    <a:pt x="495" y="410"/>
                    <a:pt x="502" y="389"/>
                    <a:pt x="502" y="376"/>
                  </a:cubicBezTo>
                  <a:lnTo>
                    <a:pt x="527" y="351"/>
                  </a:lnTo>
                  <a:cubicBezTo>
                    <a:pt x="527" y="351"/>
                    <a:pt x="527" y="326"/>
                    <a:pt x="527" y="326"/>
                  </a:cubicBezTo>
                  <a:cubicBezTo>
                    <a:pt x="552" y="276"/>
                    <a:pt x="552" y="226"/>
                    <a:pt x="527" y="176"/>
                  </a:cubicBezTo>
                  <a:cubicBezTo>
                    <a:pt x="502" y="100"/>
                    <a:pt x="452" y="25"/>
                    <a:pt x="376" y="0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72"/>
            <p:cNvSpPr/>
            <p:nvPr/>
          </p:nvSpPr>
          <p:spPr>
            <a:xfrm>
              <a:off x="7443277" y="3603348"/>
              <a:ext cx="218631" cy="84082"/>
            </a:xfrm>
            <a:custGeom>
              <a:avLst/>
              <a:gdLst/>
              <a:ahLst/>
              <a:cxnLst/>
              <a:rect l="l" t="t" r="r" b="b"/>
              <a:pathLst>
                <a:path w="5242" h="2016" extrusionOk="0">
                  <a:moveTo>
                    <a:pt x="4842" y="0"/>
                  </a:moveTo>
                  <a:cubicBezTo>
                    <a:pt x="4817" y="0"/>
                    <a:pt x="4790" y="3"/>
                    <a:pt x="4762" y="9"/>
                  </a:cubicBezTo>
                  <a:cubicBezTo>
                    <a:pt x="4587" y="59"/>
                    <a:pt x="4411" y="184"/>
                    <a:pt x="4236" y="259"/>
                  </a:cubicBezTo>
                  <a:cubicBezTo>
                    <a:pt x="4035" y="335"/>
                    <a:pt x="3860" y="435"/>
                    <a:pt x="3659" y="510"/>
                  </a:cubicBezTo>
                  <a:cubicBezTo>
                    <a:pt x="3308" y="660"/>
                    <a:pt x="2932" y="836"/>
                    <a:pt x="2556" y="961"/>
                  </a:cubicBezTo>
                  <a:cubicBezTo>
                    <a:pt x="1830" y="1237"/>
                    <a:pt x="1053" y="1412"/>
                    <a:pt x="276" y="1538"/>
                  </a:cubicBezTo>
                  <a:cubicBezTo>
                    <a:pt x="0" y="1588"/>
                    <a:pt x="75" y="2014"/>
                    <a:pt x="351" y="2014"/>
                  </a:cubicBezTo>
                  <a:cubicBezTo>
                    <a:pt x="392" y="2015"/>
                    <a:pt x="433" y="2016"/>
                    <a:pt x="474" y="2016"/>
                  </a:cubicBezTo>
                  <a:cubicBezTo>
                    <a:pt x="1235" y="2016"/>
                    <a:pt x="1995" y="1799"/>
                    <a:pt x="2732" y="1538"/>
                  </a:cubicBezTo>
                  <a:cubicBezTo>
                    <a:pt x="3108" y="1412"/>
                    <a:pt x="3484" y="1262"/>
                    <a:pt x="3860" y="1112"/>
                  </a:cubicBezTo>
                  <a:cubicBezTo>
                    <a:pt x="4035" y="1011"/>
                    <a:pt x="4236" y="936"/>
                    <a:pt x="4411" y="861"/>
                  </a:cubicBezTo>
                  <a:cubicBezTo>
                    <a:pt x="4612" y="761"/>
                    <a:pt x="4837" y="686"/>
                    <a:pt x="4988" y="560"/>
                  </a:cubicBezTo>
                  <a:cubicBezTo>
                    <a:pt x="5241" y="376"/>
                    <a:pt x="5134" y="0"/>
                    <a:pt x="4842" y="0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72"/>
            <p:cNvSpPr/>
            <p:nvPr/>
          </p:nvSpPr>
          <p:spPr>
            <a:xfrm>
              <a:off x="7681587" y="3580701"/>
              <a:ext cx="23023" cy="19894"/>
            </a:xfrm>
            <a:custGeom>
              <a:avLst/>
              <a:gdLst/>
              <a:ahLst/>
              <a:cxnLst/>
              <a:rect l="l" t="t" r="r" b="b"/>
              <a:pathLst>
                <a:path w="552" h="477" extrusionOk="0">
                  <a:moveTo>
                    <a:pt x="326" y="0"/>
                  </a:moveTo>
                  <a:cubicBezTo>
                    <a:pt x="301" y="0"/>
                    <a:pt x="251" y="25"/>
                    <a:pt x="226" y="25"/>
                  </a:cubicBezTo>
                  <a:lnTo>
                    <a:pt x="126" y="101"/>
                  </a:lnTo>
                  <a:cubicBezTo>
                    <a:pt x="101" y="101"/>
                    <a:pt x="76" y="126"/>
                    <a:pt x="50" y="151"/>
                  </a:cubicBezTo>
                  <a:cubicBezTo>
                    <a:pt x="50" y="176"/>
                    <a:pt x="25" y="201"/>
                    <a:pt x="25" y="226"/>
                  </a:cubicBezTo>
                  <a:cubicBezTo>
                    <a:pt x="0" y="251"/>
                    <a:pt x="0" y="276"/>
                    <a:pt x="25" y="301"/>
                  </a:cubicBezTo>
                  <a:cubicBezTo>
                    <a:pt x="25" y="326"/>
                    <a:pt x="25" y="351"/>
                    <a:pt x="50" y="376"/>
                  </a:cubicBezTo>
                  <a:cubicBezTo>
                    <a:pt x="50" y="401"/>
                    <a:pt x="50" y="401"/>
                    <a:pt x="76" y="426"/>
                  </a:cubicBezTo>
                  <a:cubicBezTo>
                    <a:pt x="101" y="452"/>
                    <a:pt x="126" y="477"/>
                    <a:pt x="176" y="477"/>
                  </a:cubicBezTo>
                  <a:lnTo>
                    <a:pt x="326" y="477"/>
                  </a:lnTo>
                  <a:cubicBezTo>
                    <a:pt x="351" y="452"/>
                    <a:pt x="401" y="452"/>
                    <a:pt x="426" y="426"/>
                  </a:cubicBezTo>
                  <a:cubicBezTo>
                    <a:pt x="426" y="401"/>
                    <a:pt x="451" y="376"/>
                    <a:pt x="477" y="351"/>
                  </a:cubicBezTo>
                  <a:cubicBezTo>
                    <a:pt x="502" y="351"/>
                    <a:pt x="527" y="326"/>
                    <a:pt x="527" y="301"/>
                  </a:cubicBezTo>
                  <a:cubicBezTo>
                    <a:pt x="527" y="276"/>
                    <a:pt x="552" y="251"/>
                    <a:pt x="552" y="226"/>
                  </a:cubicBezTo>
                  <a:cubicBezTo>
                    <a:pt x="527" y="201"/>
                    <a:pt x="527" y="176"/>
                    <a:pt x="527" y="151"/>
                  </a:cubicBezTo>
                  <a:cubicBezTo>
                    <a:pt x="527" y="126"/>
                    <a:pt x="527" y="101"/>
                    <a:pt x="502" y="76"/>
                  </a:cubicBezTo>
                  <a:cubicBezTo>
                    <a:pt x="477" y="76"/>
                    <a:pt x="477" y="51"/>
                    <a:pt x="451" y="51"/>
                  </a:cubicBezTo>
                  <a:cubicBezTo>
                    <a:pt x="451" y="25"/>
                    <a:pt x="426" y="25"/>
                    <a:pt x="376" y="25"/>
                  </a:cubicBezTo>
                  <a:cubicBezTo>
                    <a:pt x="376" y="0"/>
                    <a:pt x="351" y="0"/>
                    <a:pt x="326" y="0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72"/>
            <p:cNvSpPr/>
            <p:nvPr/>
          </p:nvSpPr>
          <p:spPr>
            <a:xfrm>
              <a:off x="7707695" y="3659110"/>
              <a:ext cx="77409" cy="34951"/>
            </a:xfrm>
            <a:custGeom>
              <a:avLst/>
              <a:gdLst/>
              <a:ahLst/>
              <a:cxnLst/>
              <a:rect l="l" t="t" r="r" b="b"/>
              <a:pathLst>
                <a:path w="1856" h="838" extrusionOk="0">
                  <a:moveTo>
                    <a:pt x="1605" y="0"/>
                  </a:moveTo>
                  <a:cubicBezTo>
                    <a:pt x="1455" y="25"/>
                    <a:pt x="1304" y="75"/>
                    <a:pt x="1179" y="151"/>
                  </a:cubicBezTo>
                  <a:cubicBezTo>
                    <a:pt x="1054" y="201"/>
                    <a:pt x="953" y="276"/>
                    <a:pt x="828" y="326"/>
                  </a:cubicBezTo>
                  <a:lnTo>
                    <a:pt x="803" y="326"/>
                  </a:lnTo>
                  <a:cubicBezTo>
                    <a:pt x="803" y="326"/>
                    <a:pt x="778" y="351"/>
                    <a:pt x="753" y="351"/>
                  </a:cubicBezTo>
                  <a:lnTo>
                    <a:pt x="703" y="351"/>
                  </a:lnTo>
                  <a:cubicBezTo>
                    <a:pt x="686" y="359"/>
                    <a:pt x="666" y="362"/>
                    <a:pt x="645" y="362"/>
                  </a:cubicBezTo>
                  <a:cubicBezTo>
                    <a:pt x="602" y="362"/>
                    <a:pt x="552" y="351"/>
                    <a:pt x="502" y="351"/>
                  </a:cubicBezTo>
                  <a:lnTo>
                    <a:pt x="352" y="351"/>
                  </a:lnTo>
                  <a:cubicBezTo>
                    <a:pt x="311" y="289"/>
                    <a:pt x="252" y="244"/>
                    <a:pt x="177" y="244"/>
                  </a:cubicBezTo>
                  <a:cubicBezTo>
                    <a:pt x="161" y="244"/>
                    <a:pt x="144" y="246"/>
                    <a:pt x="126" y="251"/>
                  </a:cubicBezTo>
                  <a:cubicBezTo>
                    <a:pt x="26" y="301"/>
                    <a:pt x="1" y="376"/>
                    <a:pt x="1" y="476"/>
                  </a:cubicBezTo>
                  <a:cubicBezTo>
                    <a:pt x="26" y="652"/>
                    <a:pt x="176" y="727"/>
                    <a:pt x="327" y="777"/>
                  </a:cubicBezTo>
                  <a:cubicBezTo>
                    <a:pt x="437" y="814"/>
                    <a:pt x="574" y="837"/>
                    <a:pt x="708" y="837"/>
                  </a:cubicBezTo>
                  <a:cubicBezTo>
                    <a:pt x="757" y="837"/>
                    <a:pt x="806" y="834"/>
                    <a:pt x="853" y="827"/>
                  </a:cubicBezTo>
                  <a:cubicBezTo>
                    <a:pt x="1028" y="777"/>
                    <a:pt x="1179" y="702"/>
                    <a:pt x="1329" y="602"/>
                  </a:cubicBezTo>
                  <a:cubicBezTo>
                    <a:pt x="1505" y="526"/>
                    <a:pt x="1655" y="426"/>
                    <a:pt x="1780" y="301"/>
                  </a:cubicBezTo>
                  <a:cubicBezTo>
                    <a:pt x="1830" y="251"/>
                    <a:pt x="1856" y="151"/>
                    <a:pt x="1805" y="75"/>
                  </a:cubicBezTo>
                  <a:cubicBezTo>
                    <a:pt x="1780" y="0"/>
                    <a:pt x="1680" y="0"/>
                    <a:pt x="1605" y="0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72"/>
            <p:cNvSpPr/>
            <p:nvPr/>
          </p:nvSpPr>
          <p:spPr>
            <a:xfrm>
              <a:off x="7600051" y="3403489"/>
              <a:ext cx="349175" cy="140054"/>
            </a:xfrm>
            <a:custGeom>
              <a:avLst/>
              <a:gdLst/>
              <a:ahLst/>
              <a:cxnLst/>
              <a:rect l="l" t="t" r="r" b="b"/>
              <a:pathLst>
                <a:path w="8372" h="3358" extrusionOk="0">
                  <a:moveTo>
                    <a:pt x="4187" y="590"/>
                  </a:moveTo>
                  <a:cubicBezTo>
                    <a:pt x="4428" y="590"/>
                    <a:pt x="4670" y="599"/>
                    <a:pt x="4913" y="615"/>
                  </a:cubicBezTo>
                  <a:cubicBezTo>
                    <a:pt x="5614" y="665"/>
                    <a:pt x="6316" y="766"/>
                    <a:pt x="6993" y="1041"/>
                  </a:cubicBezTo>
                  <a:cubicBezTo>
                    <a:pt x="7193" y="1117"/>
                    <a:pt x="7419" y="1217"/>
                    <a:pt x="7569" y="1367"/>
                  </a:cubicBezTo>
                  <a:cubicBezTo>
                    <a:pt x="7645" y="1417"/>
                    <a:pt x="7695" y="1493"/>
                    <a:pt x="7720" y="1543"/>
                  </a:cubicBezTo>
                  <a:cubicBezTo>
                    <a:pt x="7770" y="1593"/>
                    <a:pt x="7745" y="1568"/>
                    <a:pt x="7770" y="1593"/>
                  </a:cubicBezTo>
                  <a:cubicBezTo>
                    <a:pt x="7795" y="1668"/>
                    <a:pt x="7770" y="1618"/>
                    <a:pt x="7770" y="1668"/>
                  </a:cubicBezTo>
                  <a:cubicBezTo>
                    <a:pt x="7770" y="1693"/>
                    <a:pt x="7770" y="1693"/>
                    <a:pt x="7770" y="1718"/>
                  </a:cubicBezTo>
                  <a:cubicBezTo>
                    <a:pt x="7770" y="1743"/>
                    <a:pt x="7770" y="1768"/>
                    <a:pt x="7745" y="1768"/>
                  </a:cubicBezTo>
                  <a:cubicBezTo>
                    <a:pt x="7720" y="1868"/>
                    <a:pt x="7695" y="1868"/>
                    <a:pt x="7620" y="1944"/>
                  </a:cubicBezTo>
                  <a:cubicBezTo>
                    <a:pt x="7494" y="2069"/>
                    <a:pt x="7319" y="2169"/>
                    <a:pt x="7143" y="2269"/>
                  </a:cubicBezTo>
                  <a:cubicBezTo>
                    <a:pt x="6617" y="2495"/>
                    <a:pt x="6016" y="2620"/>
                    <a:pt x="5464" y="2696"/>
                  </a:cubicBezTo>
                  <a:cubicBezTo>
                    <a:pt x="5030" y="2746"/>
                    <a:pt x="4576" y="2776"/>
                    <a:pt x="4118" y="2776"/>
                  </a:cubicBezTo>
                  <a:cubicBezTo>
                    <a:pt x="3203" y="2776"/>
                    <a:pt x="2273" y="2654"/>
                    <a:pt x="1454" y="2320"/>
                  </a:cubicBezTo>
                  <a:cubicBezTo>
                    <a:pt x="1254" y="2244"/>
                    <a:pt x="1053" y="2144"/>
                    <a:pt x="903" y="2019"/>
                  </a:cubicBezTo>
                  <a:cubicBezTo>
                    <a:pt x="853" y="1969"/>
                    <a:pt x="777" y="1919"/>
                    <a:pt x="752" y="1843"/>
                  </a:cubicBezTo>
                  <a:cubicBezTo>
                    <a:pt x="727" y="1818"/>
                    <a:pt x="702" y="1768"/>
                    <a:pt x="677" y="1718"/>
                  </a:cubicBezTo>
                  <a:cubicBezTo>
                    <a:pt x="677" y="1693"/>
                    <a:pt x="677" y="1693"/>
                    <a:pt x="677" y="1668"/>
                  </a:cubicBezTo>
                  <a:cubicBezTo>
                    <a:pt x="677" y="1668"/>
                    <a:pt x="677" y="1668"/>
                    <a:pt x="677" y="1643"/>
                  </a:cubicBezTo>
                  <a:cubicBezTo>
                    <a:pt x="702" y="1568"/>
                    <a:pt x="702" y="1543"/>
                    <a:pt x="752" y="1493"/>
                  </a:cubicBezTo>
                  <a:cubicBezTo>
                    <a:pt x="828" y="1392"/>
                    <a:pt x="1003" y="1267"/>
                    <a:pt x="1128" y="1192"/>
                  </a:cubicBezTo>
                  <a:cubicBezTo>
                    <a:pt x="1630" y="916"/>
                    <a:pt x="2206" y="791"/>
                    <a:pt x="2757" y="691"/>
                  </a:cubicBezTo>
                  <a:cubicBezTo>
                    <a:pt x="3225" y="624"/>
                    <a:pt x="3704" y="590"/>
                    <a:pt x="4187" y="590"/>
                  </a:cubicBezTo>
                  <a:close/>
                  <a:moveTo>
                    <a:pt x="4204" y="0"/>
                  </a:moveTo>
                  <a:cubicBezTo>
                    <a:pt x="3830" y="0"/>
                    <a:pt x="3457" y="20"/>
                    <a:pt x="3083" y="64"/>
                  </a:cubicBezTo>
                  <a:cubicBezTo>
                    <a:pt x="2381" y="139"/>
                    <a:pt x="1680" y="290"/>
                    <a:pt x="1028" y="565"/>
                  </a:cubicBezTo>
                  <a:cubicBezTo>
                    <a:pt x="652" y="766"/>
                    <a:pt x="201" y="1041"/>
                    <a:pt x="101" y="1518"/>
                  </a:cubicBezTo>
                  <a:cubicBezTo>
                    <a:pt x="0" y="1994"/>
                    <a:pt x="351" y="2370"/>
                    <a:pt x="727" y="2595"/>
                  </a:cubicBezTo>
                  <a:cubicBezTo>
                    <a:pt x="1229" y="2946"/>
                    <a:pt x="1880" y="3097"/>
                    <a:pt x="2482" y="3222"/>
                  </a:cubicBezTo>
                  <a:cubicBezTo>
                    <a:pt x="3061" y="3307"/>
                    <a:pt x="3640" y="3357"/>
                    <a:pt x="4211" y="3357"/>
                  </a:cubicBezTo>
                  <a:cubicBezTo>
                    <a:pt x="4480" y="3357"/>
                    <a:pt x="4748" y="3346"/>
                    <a:pt x="5013" y="3322"/>
                  </a:cubicBezTo>
                  <a:cubicBezTo>
                    <a:pt x="5815" y="3272"/>
                    <a:pt x="6642" y="3122"/>
                    <a:pt x="7369" y="2796"/>
                  </a:cubicBezTo>
                  <a:cubicBezTo>
                    <a:pt x="7820" y="2595"/>
                    <a:pt x="8296" y="2269"/>
                    <a:pt x="8371" y="1743"/>
                  </a:cubicBezTo>
                  <a:cubicBezTo>
                    <a:pt x="8371" y="1718"/>
                    <a:pt x="8371" y="1693"/>
                    <a:pt x="8371" y="1668"/>
                  </a:cubicBezTo>
                  <a:cubicBezTo>
                    <a:pt x="8371" y="1643"/>
                    <a:pt x="8371" y="1618"/>
                    <a:pt x="8346" y="1593"/>
                  </a:cubicBezTo>
                  <a:cubicBezTo>
                    <a:pt x="8296" y="1167"/>
                    <a:pt x="7945" y="841"/>
                    <a:pt x="7569" y="665"/>
                  </a:cubicBezTo>
                  <a:cubicBezTo>
                    <a:pt x="6968" y="340"/>
                    <a:pt x="6291" y="189"/>
                    <a:pt x="5640" y="89"/>
                  </a:cubicBezTo>
                  <a:cubicBezTo>
                    <a:pt x="5161" y="33"/>
                    <a:pt x="4683" y="0"/>
                    <a:pt x="42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72"/>
            <p:cNvSpPr/>
            <p:nvPr/>
          </p:nvSpPr>
          <p:spPr>
            <a:xfrm>
              <a:off x="7594838" y="3397275"/>
              <a:ext cx="360645" cy="152107"/>
            </a:xfrm>
            <a:custGeom>
              <a:avLst/>
              <a:gdLst/>
              <a:ahLst/>
              <a:cxnLst/>
              <a:rect l="l" t="t" r="r" b="b"/>
              <a:pathLst>
                <a:path w="8647" h="3647" extrusionOk="0">
                  <a:moveTo>
                    <a:pt x="927" y="1817"/>
                  </a:moveTo>
                  <a:lnTo>
                    <a:pt x="877" y="1842"/>
                  </a:lnTo>
                  <a:lnTo>
                    <a:pt x="802" y="1817"/>
                  </a:lnTo>
                  <a:close/>
                  <a:moveTo>
                    <a:pt x="7795" y="1842"/>
                  </a:moveTo>
                  <a:lnTo>
                    <a:pt x="7895" y="1867"/>
                  </a:lnTo>
                  <a:lnTo>
                    <a:pt x="7770" y="1842"/>
                  </a:lnTo>
                  <a:close/>
                  <a:moveTo>
                    <a:pt x="4284" y="890"/>
                  </a:moveTo>
                  <a:cubicBezTo>
                    <a:pt x="4528" y="890"/>
                    <a:pt x="4779" y="898"/>
                    <a:pt x="5038" y="915"/>
                  </a:cubicBezTo>
                  <a:cubicBezTo>
                    <a:pt x="5840" y="965"/>
                    <a:pt x="6491" y="1090"/>
                    <a:pt x="7043" y="1316"/>
                  </a:cubicBezTo>
                  <a:cubicBezTo>
                    <a:pt x="7293" y="1416"/>
                    <a:pt x="7469" y="1516"/>
                    <a:pt x="7594" y="1616"/>
                  </a:cubicBezTo>
                  <a:cubicBezTo>
                    <a:pt x="7669" y="1667"/>
                    <a:pt x="7694" y="1717"/>
                    <a:pt x="7745" y="1792"/>
                  </a:cubicBezTo>
                  <a:lnTo>
                    <a:pt x="7745" y="1817"/>
                  </a:lnTo>
                  <a:cubicBezTo>
                    <a:pt x="7745" y="1817"/>
                    <a:pt x="7745" y="1817"/>
                    <a:pt x="7745" y="1842"/>
                  </a:cubicBezTo>
                  <a:lnTo>
                    <a:pt x="7745" y="1867"/>
                  </a:lnTo>
                  <a:cubicBezTo>
                    <a:pt x="7719" y="1917"/>
                    <a:pt x="7719" y="1917"/>
                    <a:pt x="7644" y="1992"/>
                  </a:cubicBezTo>
                  <a:cubicBezTo>
                    <a:pt x="7519" y="2118"/>
                    <a:pt x="7344" y="2193"/>
                    <a:pt x="7193" y="2268"/>
                  </a:cubicBezTo>
                  <a:cubicBezTo>
                    <a:pt x="6767" y="2469"/>
                    <a:pt x="6266" y="2619"/>
                    <a:pt x="5564" y="2694"/>
                  </a:cubicBezTo>
                  <a:cubicBezTo>
                    <a:pt x="5170" y="2740"/>
                    <a:pt x="4716" y="2776"/>
                    <a:pt x="4233" y="2776"/>
                  </a:cubicBezTo>
                  <a:cubicBezTo>
                    <a:pt x="3395" y="2776"/>
                    <a:pt x="2472" y="2668"/>
                    <a:pt x="1629" y="2318"/>
                  </a:cubicBezTo>
                  <a:cubicBezTo>
                    <a:pt x="1404" y="2243"/>
                    <a:pt x="1253" y="2143"/>
                    <a:pt x="1128" y="2043"/>
                  </a:cubicBezTo>
                  <a:cubicBezTo>
                    <a:pt x="1078" y="2017"/>
                    <a:pt x="1028" y="1967"/>
                    <a:pt x="978" y="1917"/>
                  </a:cubicBezTo>
                  <a:cubicBezTo>
                    <a:pt x="978" y="1892"/>
                    <a:pt x="953" y="1867"/>
                    <a:pt x="953" y="1817"/>
                  </a:cubicBezTo>
                  <a:cubicBezTo>
                    <a:pt x="953" y="1792"/>
                    <a:pt x="953" y="1767"/>
                    <a:pt x="1003" y="1742"/>
                  </a:cubicBezTo>
                  <a:cubicBezTo>
                    <a:pt x="1053" y="1667"/>
                    <a:pt x="1178" y="1566"/>
                    <a:pt x="1328" y="1466"/>
                  </a:cubicBezTo>
                  <a:cubicBezTo>
                    <a:pt x="1830" y="1190"/>
                    <a:pt x="2406" y="1065"/>
                    <a:pt x="2882" y="990"/>
                  </a:cubicBezTo>
                  <a:cubicBezTo>
                    <a:pt x="3333" y="923"/>
                    <a:pt x="3796" y="890"/>
                    <a:pt x="4284" y="890"/>
                  </a:cubicBezTo>
                  <a:close/>
                  <a:moveTo>
                    <a:pt x="4315" y="590"/>
                  </a:moveTo>
                  <a:cubicBezTo>
                    <a:pt x="3806" y="590"/>
                    <a:pt x="3320" y="629"/>
                    <a:pt x="2857" y="714"/>
                  </a:cubicBezTo>
                  <a:cubicBezTo>
                    <a:pt x="2356" y="789"/>
                    <a:pt x="1729" y="915"/>
                    <a:pt x="1203" y="1215"/>
                  </a:cubicBezTo>
                  <a:cubicBezTo>
                    <a:pt x="978" y="1316"/>
                    <a:pt x="827" y="1441"/>
                    <a:pt x="752" y="1566"/>
                  </a:cubicBezTo>
                  <a:cubicBezTo>
                    <a:pt x="702" y="1616"/>
                    <a:pt x="677" y="1667"/>
                    <a:pt x="652" y="1792"/>
                  </a:cubicBezTo>
                  <a:lnTo>
                    <a:pt x="652" y="1817"/>
                  </a:lnTo>
                  <a:lnTo>
                    <a:pt x="677" y="1917"/>
                  </a:lnTo>
                  <a:cubicBezTo>
                    <a:pt x="677" y="1967"/>
                    <a:pt x="727" y="2043"/>
                    <a:pt x="752" y="2093"/>
                  </a:cubicBezTo>
                  <a:cubicBezTo>
                    <a:pt x="802" y="2168"/>
                    <a:pt x="902" y="2243"/>
                    <a:pt x="927" y="2268"/>
                  </a:cubicBezTo>
                  <a:cubicBezTo>
                    <a:pt x="1078" y="2393"/>
                    <a:pt x="1278" y="2494"/>
                    <a:pt x="1504" y="2594"/>
                  </a:cubicBezTo>
                  <a:cubicBezTo>
                    <a:pt x="2381" y="2945"/>
                    <a:pt x="3359" y="3070"/>
                    <a:pt x="4236" y="3070"/>
                  </a:cubicBezTo>
                  <a:cubicBezTo>
                    <a:pt x="4737" y="3070"/>
                    <a:pt x="5213" y="3020"/>
                    <a:pt x="5614" y="2995"/>
                  </a:cubicBezTo>
                  <a:cubicBezTo>
                    <a:pt x="6316" y="2895"/>
                    <a:pt x="6867" y="2744"/>
                    <a:pt x="7318" y="2544"/>
                  </a:cubicBezTo>
                  <a:cubicBezTo>
                    <a:pt x="7494" y="2469"/>
                    <a:pt x="7694" y="2343"/>
                    <a:pt x="7845" y="2193"/>
                  </a:cubicBezTo>
                  <a:cubicBezTo>
                    <a:pt x="7920" y="2118"/>
                    <a:pt x="7970" y="2093"/>
                    <a:pt x="8020" y="1967"/>
                  </a:cubicBezTo>
                  <a:cubicBezTo>
                    <a:pt x="8020" y="1942"/>
                    <a:pt x="8020" y="1942"/>
                    <a:pt x="8045" y="1917"/>
                  </a:cubicBezTo>
                  <a:lnTo>
                    <a:pt x="8045" y="1867"/>
                  </a:lnTo>
                  <a:lnTo>
                    <a:pt x="8045" y="1767"/>
                  </a:lnTo>
                  <a:lnTo>
                    <a:pt x="8020" y="1717"/>
                  </a:lnTo>
                  <a:cubicBezTo>
                    <a:pt x="8020" y="1667"/>
                    <a:pt x="8020" y="1667"/>
                    <a:pt x="7995" y="1616"/>
                  </a:cubicBezTo>
                  <a:cubicBezTo>
                    <a:pt x="7945" y="1541"/>
                    <a:pt x="7870" y="1466"/>
                    <a:pt x="7795" y="1391"/>
                  </a:cubicBezTo>
                  <a:cubicBezTo>
                    <a:pt x="7644" y="1266"/>
                    <a:pt x="7419" y="1140"/>
                    <a:pt x="7168" y="1040"/>
                  </a:cubicBezTo>
                  <a:cubicBezTo>
                    <a:pt x="6567" y="814"/>
                    <a:pt x="5890" y="664"/>
                    <a:pt x="5038" y="614"/>
                  </a:cubicBezTo>
                  <a:cubicBezTo>
                    <a:pt x="4792" y="598"/>
                    <a:pt x="4551" y="590"/>
                    <a:pt x="4315" y="590"/>
                  </a:cubicBezTo>
                  <a:close/>
                  <a:moveTo>
                    <a:pt x="4336" y="288"/>
                  </a:moveTo>
                  <a:cubicBezTo>
                    <a:pt x="4812" y="288"/>
                    <a:pt x="5288" y="338"/>
                    <a:pt x="5739" y="388"/>
                  </a:cubicBezTo>
                  <a:cubicBezTo>
                    <a:pt x="6241" y="464"/>
                    <a:pt x="6993" y="589"/>
                    <a:pt x="7619" y="940"/>
                  </a:cubicBezTo>
                  <a:cubicBezTo>
                    <a:pt x="7920" y="1090"/>
                    <a:pt x="8296" y="1366"/>
                    <a:pt x="8346" y="1767"/>
                  </a:cubicBezTo>
                  <a:cubicBezTo>
                    <a:pt x="8346" y="1792"/>
                    <a:pt x="8346" y="1817"/>
                    <a:pt x="8346" y="1842"/>
                  </a:cubicBezTo>
                  <a:cubicBezTo>
                    <a:pt x="8346" y="1842"/>
                    <a:pt x="8346" y="1867"/>
                    <a:pt x="8346" y="1867"/>
                  </a:cubicBezTo>
                  <a:lnTo>
                    <a:pt x="8346" y="1892"/>
                  </a:lnTo>
                  <a:cubicBezTo>
                    <a:pt x="8296" y="2343"/>
                    <a:pt x="7820" y="2644"/>
                    <a:pt x="7444" y="2819"/>
                  </a:cubicBezTo>
                  <a:cubicBezTo>
                    <a:pt x="6817" y="3095"/>
                    <a:pt x="6090" y="3246"/>
                    <a:pt x="5138" y="3321"/>
                  </a:cubicBezTo>
                  <a:cubicBezTo>
                    <a:pt x="4865" y="3345"/>
                    <a:pt x="4594" y="3356"/>
                    <a:pt x="4325" y="3356"/>
                  </a:cubicBezTo>
                  <a:cubicBezTo>
                    <a:pt x="3756" y="3356"/>
                    <a:pt x="3194" y="3306"/>
                    <a:pt x="2632" y="3220"/>
                  </a:cubicBezTo>
                  <a:cubicBezTo>
                    <a:pt x="2156" y="3120"/>
                    <a:pt x="1479" y="2970"/>
                    <a:pt x="927" y="2619"/>
                  </a:cubicBezTo>
                  <a:cubicBezTo>
                    <a:pt x="677" y="2469"/>
                    <a:pt x="276" y="2143"/>
                    <a:pt x="376" y="1692"/>
                  </a:cubicBezTo>
                  <a:cubicBezTo>
                    <a:pt x="451" y="1291"/>
                    <a:pt x="877" y="1015"/>
                    <a:pt x="1228" y="865"/>
                  </a:cubicBezTo>
                  <a:cubicBezTo>
                    <a:pt x="1755" y="614"/>
                    <a:pt x="2406" y="439"/>
                    <a:pt x="3233" y="363"/>
                  </a:cubicBezTo>
                  <a:cubicBezTo>
                    <a:pt x="3609" y="313"/>
                    <a:pt x="3960" y="288"/>
                    <a:pt x="4336" y="288"/>
                  </a:cubicBezTo>
                  <a:close/>
                  <a:moveTo>
                    <a:pt x="4277" y="1"/>
                  </a:moveTo>
                  <a:cubicBezTo>
                    <a:pt x="3920" y="1"/>
                    <a:pt x="3564" y="21"/>
                    <a:pt x="3208" y="63"/>
                  </a:cubicBezTo>
                  <a:cubicBezTo>
                    <a:pt x="2331" y="163"/>
                    <a:pt x="1679" y="338"/>
                    <a:pt x="1103" y="589"/>
                  </a:cubicBezTo>
                  <a:cubicBezTo>
                    <a:pt x="501" y="865"/>
                    <a:pt x="176" y="1215"/>
                    <a:pt x="75" y="1616"/>
                  </a:cubicBezTo>
                  <a:cubicBezTo>
                    <a:pt x="0" y="2093"/>
                    <a:pt x="226" y="2544"/>
                    <a:pt x="752" y="2870"/>
                  </a:cubicBezTo>
                  <a:cubicBezTo>
                    <a:pt x="1354" y="3246"/>
                    <a:pt x="2055" y="3421"/>
                    <a:pt x="2582" y="3496"/>
                  </a:cubicBezTo>
                  <a:cubicBezTo>
                    <a:pt x="3158" y="3596"/>
                    <a:pt x="3760" y="3647"/>
                    <a:pt x="4336" y="3647"/>
                  </a:cubicBezTo>
                  <a:cubicBezTo>
                    <a:pt x="4612" y="3647"/>
                    <a:pt x="4887" y="3647"/>
                    <a:pt x="5163" y="3621"/>
                  </a:cubicBezTo>
                  <a:cubicBezTo>
                    <a:pt x="6141" y="3546"/>
                    <a:pt x="6892" y="3371"/>
                    <a:pt x="7544" y="3095"/>
                  </a:cubicBezTo>
                  <a:cubicBezTo>
                    <a:pt x="8196" y="2794"/>
                    <a:pt x="8572" y="2393"/>
                    <a:pt x="8622" y="1917"/>
                  </a:cubicBezTo>
                  <a:cubicBezTo>
                    <a:pt x="8647" y="1892"/>
                    <a:pt x="8647" y="1842"/>
                    <a:pt x="8647" y="1842"/>
                  </a:cubicBezTo>
                  <a:cubicBezTo>
                    <a:pt x="8647" y="1792"/>
                    <a:pt x="8647" y="1742"/>
                    <a:pt x="8622" y="1717"/>
                  </a:cubicBezTo>
                  <a:cubicBezTo>
                    <a:pt x="8572" y="1190"/>
                    <a:pt x="8120" y="865"/>
                    <a:pt x="7770" y="664"/>
                  </a:cubicBezTo>
                  <a:cubicBezTo>
                    <a:pt x="7093" y="313"/>
                    <a:pt x="6316" y="163"/>
                    <a:pt x="5790" y="113"/>
                  </a:cubicBezTo>
                  <a:cubicBezTo>
                    <a:pt x="5279" y="40"/>
                    <a:pt x="4776" y="1"/>
                    <a:pt x="4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38" name="Google Shape;4038;p72"/>
          <p:cNvSpPr/>
          <p:nvPr/>
        </p:nvSpPr>
        <p:spPr>
          <a:xfrm>
            <a:off x="2385475" y="3884050"/>
            <a:ext cx="258330" cy="249763"/>
          </a:xfrm>
          <a:custGeom>
            <a:avLst/>
            <a:gdLst/>
            <a:ahLst/>
            <a:cxnLst/>
            <a:rect l="l" t="t" r="r" b="b"/>
            <a:pathLst>
              <a:path w="13359" h="12916" extrusionOk="0">
                <a:moveTo>
                  <a:pt x="4144" y="1"/>
                </a:moveTo>
                <a:cubicBezTo>
                  <a:pt x="4054" y="1"/>
                  <a:pt x="3985" y="87"/>
                  <a:pt x="3949" y="229"/>
                </a:cubicBezTo>
                <a:cubicBezTo>
                  <a:pt x="3921" y="313"/>
                  <a:pt x="3921" y="397"/>
                  <a:pt x="3921" y="481"/>
                </a:cubicBezTo>
                <a:cubicBezTo>
                  <a:pt x="3921" y="1882"/>
                  <a:pt x="4005" y="3282"/>
                  <a:pt x="4341" y="4654"/>
                </a:cubicBezTo>
                <a:cubicBezTo>
                  <a:pt x="4481" y="5158"/>
                  <a:pt x="4565" y="5102"/>
                  <a:pt x="3977" y="5326"/>
                </a:cubicBezTo>
                <a:cubicBezTo>
                  <a:pt x="2913" y="5802"/>
                  <a:pt x="1849" y="6222"/>
                  <a:pt x="756" y="6670"/>
                </a:cubicBezTo>
                <a:cubicBezTo>
                  <a:pt x="560" y="6754"/>
                  <a:pt x="364" y="6838"/>
                  <a:pt x="168" y="6922"/>
                </a:cubicBezTo>
                <a:cubicBezTo>
                  <a:pt x="56" y="6978"/>
                  <a:pt x="0" y="7062"/>
                  <a:pt x="28" y="7174"/>
                </a:cubicBezTo>
                <a:cubicBezTo>
                  <a:pt x="56" y="7258"/>
                  <a:pt x="112" y="7314"/>
                  <a:pt x="196" y="7314"/>
                </a:cubicBezTo>
                <a:cubicBezTo>
                  <a:pt x="364" y="7370"/>
                  <a:pt x="560" y="7398"/>
                  <a:pt x="728" y="7426"/>
                </a:cubicBezTo>
                <a:cubicBezTo>
                  <a:pt x="2101" y="7622"/>
                  <a:pt x="3473" y="7734"/>
                  <a:pt x="4873" y="7818"/>
                </a:cubicBezTo>
                <a:cubicBezTo>
                  <a:pt x="5405" y="7846"/>
                  <a:pt x="5377" y="7874"/>
                  <a:pt x="5433" y="8379"/>
                </a:cubicBezTo>
                <a:cubicBezTo>
                  <a:pt x="5545" y="9723"/>
                  <a:pt x="5629" y="11039"/>
                  <a:pt x="5881" y="12327"/>
                </a:cubicBezTo>
                <a:cubicBezTo>
                  <a:pt x="5937" y="12551"/>
                  <a:pt x="5881" y="12887"/>
                  <a:pt x="6189" y="12915"/>
                </a:cubicBezTo>
                <a:cubicBezTo>
                  <a:pt x="6469" y="12915"/>
                  <a:pt x="6497" y="12579"/>
                  <a:pt x="6581" y="12383"/>
                </a:cubicBezTo>
                <a:cubicBezTo>
                  <a:pt x="6889" y="11571"/>
                  <a:pt x="7085" y="10731"/>
                  <a:pt x="7225" y="9891"/>
                </a:cubicBezTo>
                <a:cubicBezTo>
                  <a:pt x="7281" y="9527"/>
                  <a:pt x="7365" y="9163"/>
                  <a:pt x="7393" y="8827"/>
                </a:cubicBezTo>
                <a:cubicBezTo>
                  <a:pt x="7417" y="8613"/>
                  <a:pt x="7521" y="8540"/>
                  <a:pt x="7672" y="8540"/>
                </a:cubicBezTo>
                <a:cubicBezTo>
                  <a:pt x="7699" y="8540"/>
                  <a:pt x="7728" y="8542"/>
                  <a:pt x="7757" y="8547"/>
                </a:cubicBezTo>
                <a:cubicBezTo>
                  <a:pt x="7925" y="8603"/>
                  <a:pt x="8093" y="8603"/>
                  <a:pt x="8233" y="8631"/>
                </a:cubicBezTo>
                <a:cubicBezTo>
                  <a:pt x="9634" y="8827"/>
                  <a:pt x="11034" y="9023"/>
                  <a:pt x="12406" y="9191"/>
                </a:cubicBezTo>
                <a:cubicBezTo>
                  <a:pt x="12564" y="9210"/>
                  <a:pt x="12723" y="9230"/>
                  <a:pt x="12881" y="9230"/>
                </a:cubicBezTo>
                <a:cubicBezTo>
                  <a:pt x="12947" y="9230"/>
                  <a:pt x="13012" y="9227"/>
                  <a:pt x="13078" y="9219"/>
                </a:cubicBezTo>
                <a:cubicBezTo>
                  <a:pt x="13302" y="9191"/>
                  <a:pt x="13358" y="8967"/>
                  <a:pt x="13190" y="8827"/>
                </a:cubicBezTo>
                <a:cubicBezTo>
                  <a:pt x="13050" y="8687"/>
                  <a:pt x="12854" y="8575"/>
                  <a:pt x="12686" y="8491"/>
                </a:cubicBezTo>
                <a:cubicBezTo>
                  <a:pt x="11678" y="7902"/>
                  <a:pt x="10670" y="7342"/>
                  <a:pt x="9522" y="6894"/>
                </a:cubicBezTo>
                <a:cubicBezTo>
                  <a:pt x="9662" y="6698"/>
                  <a:pt x="9718" y="6558"/>
                  <a:pt x="9802" y="6446"/>
                </a:cubicBezTo>
                <a:cubicBezTo>
                  <a:pt x="10670" y="5102"/>
                  <a:pt x="11510" y="3702"/>
                  <a:pt x="12294" y="2274"/>
                </a:cubicBezTo>
                <a:cubicBezTo>
                  <a:pt x="12462" y="1994"/>
                  <a:pt x="12602" y="1714"/>
                  <a:pt x="12742" y="1434"/>
                </a:cubicBezTo>
                <a:cubicBezTo>
                  <a:pt x="12798" y="1266"/>
                  <a:pt x="12826" y="1098"/>
                  <a:pt x="12714" y="958"/>
                </a:cubicBezTo>
                <a:cubicBezTo>
                  <a:pt x="12644" y="902"/>
                  <a:pt x="12574" y="881"/>
                  <a:pt x="12500" y="881"/>
                </a:cubicBezTo>
                <a:cubicBezTo>
                  <a:pt x="12427" y="881"/>
                  <a:pt x="12350" y="902"/>
                  <a:pt x="12266" y="930"/>
                </a:cubicBezTo>
                <a:cubicBezTo>
                  <a:pt x="11846" y="1126"/>
                  <a:pt x="11426" y="1294"/>
                  <a:pt x="11006" y="1518"/>
                </a:cubicBezTo>
                <a:cubicBezTo>
                  <a:pt x="9830" y="2134"/>
                  <a:pt x="8653" y="2778"/>
                  <a:pt x="7449" y="3394"/>
                </a:cubicBezTo>
                <a:cubicBezTo>
                  <a:pt x="7260" y="3500"/>
                  <a:pt x="7145" y="3557"/>
                  <a:pt x="7053" y="3557"/>
                </a:cubicBezTo>
                <a:cubicBezTo>
                  <a:pt x="6927" y="3557"/>
                  <a:pt x="6843" y="3452"/>
                  <a:pt x="6665" y="3226"/>
                </a:cubicBezTo>
                <a:cubicBezTo>
                  <a:pt x="5993" y="2330"/>
                  <a:pt x="5321" y="1406"/>
                  <a:pt x="4677" y="509"/>
                </a:cubicBezTo>
                <a:cubicBezTo>
                  <a:pt x="4565" y="369"/>
                  <a:pt x="4453" y="201"/>
                  <a:pt x="4313" y="89"/>
                </a:cubicBezTo>
                <a:cubicBezTo>
                  <a:pt x="4252" y="28"/>
                  <a:pt x="4195" y="1"/>
                  <a:pt x="41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9" name="Google Shape;4039;p72"/>
          <p:cNvSpPr/>
          <p:nvPr/>
        </p:nvSpPr>
        <p:spPr>
          <a:xfrm>
            <a:off x="3136550" y="3200400"/>
            <a:ext cx="134008" cy="145656"/>
          </a:xfrm>
          <a:custGeom>
            <a:avLst/>
            <a:gdLst/>
            <a:ahLst/>
            <a:cxnLst/>
            <a:rect l="l" t="t" r="r" b="b"/>
            <a:pathLst>
              <a:path w="8290" h="9012" extrusionOk="0">
                <a:moveTo>
                  <a:pt x="2652" y="0"/>
                </a:moveTo>
                <a:cubicBezTo>
                  <a:pt x="2626" y="0"/>
                  <a:pt x="2601" y="7"/>
                  <a:pt x="2577" y="23"/>
                </a:cubicBezTo>
                <a:cubicBezTo>
                  <a:pt x="2465" y="51"/>
                  <a:pt x="2437" y="163"/>
                  <a:pt x="2437" y="275"/>
                </a:cubicBezTo>
                <a:cubicBezTo>
                  <a:pt x="2465" y="555"/>
                  <a:pt x="2465" y="863"/>
                  <a:pt x="2493" y="1143"/>
                </a:cubicBezTo>
                <a:cubicBezTo>
                  <a:pt x="2605" y="2011"/>
                  <a:pt x="2717" y="2851"/>
                  <a:pt x="2801" y="3719"/>
                </a:cubicBezTo>
                <a:cubicBezTo>
                  <a:pt x="2857" y="4027"/>
                  <a:pt x="2829" y="4055"/>
                  <a:pt x="2521" y="4139"/>
                </a:cubicBezTo>
                <a:cubicBezTo>
                  <a:pt x="1849" y="4335"/>
                  <a:pt x="1149" y="4531"/>
                  <a:pt x="449" y="4699"/>
                </a:cubicBezTo>
                <a:cubicBezTo>
                  <a:pt x="337" y="4755"/>
                  <a:pt x="225" y="4783"/>
                  <a:pt x="113" y="4811"/>
                </a:cubicBezTo>
                <a:cubicBezTo>
                  <a:pt x="1" y="4895"/>
                  <a:pt x="1" y="5007"/>
                  <a:pt x="113" y="5091"/>
                </a:cubicBezTo>
                <a:cubicBezTo>
                  <a:pt x="169" y="5119"/>
                  <a:pt x="197" y="5119"/>
                  <a:pt x="253" y="5147"/>
                </a:cubicBezTo>
                <a:cubicBezTo>
                  <a:pt x="1093" y="5455"/>
                  <a:pt x="1961" y="5735"/>
                  <a:pt x="2857" y="5847"/>
                </a:cubicBezTo>
                <a:cubicBezTo>
                  <a:pt x="3165" y="5903"/>
                  <a:pt x="3165" y="5819"/>
                  <a:pt x="3165" y="6211"/>
                </a:cubicBezTo>
                <a:cubicBezTo>
                  <a:pt x="3193" y="6968"/>
                  <a:pt x="3221" y="7696"/>
                  <a:pt x="3249" y="8452"/>
                </a:cubicBezTo>
                <a:cubicBezTo>
                  <a:pt x="3249" y="8592"/>
                  <a:pt x="3249" y="8732"/>
                  <a:pt x="3249" y="8872"/>
                </a:cubicBezTo>
                <a:cubicBezTo>
                  <a:pt x="3249" y="8928"/>
                  <a:pt x="3305" y="8984"/>
                  <a:pt x="3361" y="9012"/>
                </a:cubicBezTo>
                <a:cubicBezTo>
                  <a:pt x="3417" y="9012"/>
                  <a:pt x="3473" y="8984"/>
                  <a:pt x="3501" y="8928"/>
                </a:cubicBezTo>
                <a:cubicBezTo>
                  <a:pt x="3557" y="8844"/>
                  <a:pt x="3613" y="8760"/>
                  <a:pt x="3669" y="8648"/>
                </a:cubicBezTo>
                <a:cubicBezTo>
                  <a:pt x="4117" y="7864"/>
                  <a:pt x="4481" y="7080"/>
                  <a:pt x="4873" y="6267"/>
                </a:cubicBezTo>
                <a:cubicBezTo>
                  <a:pt x="4961" y="6075"/>
                  <a:pt x="4994" y="6003"/>
                  <a:pt x="5088" y="6003"/>
                </a:cubicBezTo>
                <a:cubicBezTo>
                  <a:pt x="5144" y="6003"/>
                  <a:pt x="5223" y="6029"/>
                  <a:pt x="5350" y="6071"/>
                </a:cubicBezTo>
                <a:cubicBezTo>
                  <a:pt x="6162" y="6296"/>
                  <a:pt x="6946" y="6548"/>
                  <a:pt x="7786" y="6688"/>
                </a:cubicBezTo>
                <a:cubicBezTo>
                  <a:pt x="7869" y="6704"/>
                  <a:pt x="7971" y="6750"/>
                  <a:pt x="8058" y="6750"/>
                </a:cubicBezTo>
                <a:cubicBezTo>
                  <a:pt x="8119" y="6750"/>
                  <a:pt x="8172" y="6728"/>
                  <a:pt x="8206" y="6660"/>
                </a:cubicBezTo>
                <a:cubicBezTo>
                  <a:pt x="8290" y="6492"/>
                  <a:pt x="8094" y="6380"/>
                  <a:pt x="7982" y="6296"/>
                </a:cubicBezTo>
                <a:cubicBezTo>
                  <a:pt x="7562" y="5931"/>
                  <a:pt x="7114" y="5595"/>
                  <a:pt x="6638" y="5315"/>
                </a:cubicBezTo>
                <a:cubicBezTo>
                  <a:pt x="6442" y="5203"/>
                  <a:pt x="6246" y="5091"/>
                  <a:pt x="6050" y="4979"/>
                </a:cubicBezTo>
                <a:cubicBezTo>
                  <a:pt x="5910" y="4895"/>
                  <a:pt x="5882" y="4811"/>
                  <a:pt x="5966" y="4699"/>
                </a:cubicBezTo>
                <a:cubicBezTo>
                  <a:pt x="6022" y="4615"/>
                  <a:pt x="6078" y="4531"/>
                  <a:pt x="6134" y="4419"/>
                </a:cubicBezTo>
                <a:cubicBezTo>
                  <a:pt x="6554" y="3635"/>
                  <a:pt x="7002" y="2851"/>
                  <a:pt x="7422" y="2067"/>
                </a:cubicBezTo>
                <a:cubicBezTo>
                  <a:pt x="7478" y="1955"/>
                  <a:pt x="7534" y="1815"/>
                  <a:pt x="7590" y="1675"/>
                </a:cubicBezTo>
                <a:cubicBezTo>
                  <a:pt x="7610" y="1573"/>
                  <a:pt x="7557" y="1501"/>
                  <a:pt x="7473" y="1501"/>
                </a:cubicBezTo>
                <a:cubicBezTo>
                  <a:pt x="7441" y="1501"/>
                  <a:pt x="7404" y="1512"/>
                  <a:pt x="7366" y="1535"/>
                </a:cubicBezTo>
                <a:cubicBezTo>
                  <a:pt x="7254" y="1591"/>
                  <a:pt x="7142" y="1675"/>
                  <a:pt x="7058" y="1731"/>
                </a:cubicBezTo>
                <a:cubicBezTo>
                  <a:pt x="6470" y="2207"/>
                  <a:pt x="5910" y="2683"/>
                  <a:pt x="5378" y="3271"/>
                </a:cubicBezTo>
                <a:cubicBezTo>
                  <a:pt x="5294" y="3159"/>
                  <a:pt x="5238" y="3075"/>
                  <a:pt x="5182" y="3019"/>
                </a:cubicBezTo>
                <a:cubicBezTo>
                  <a:pt x="4565" y="2179"/>
                  <a:pt x="3921" y="1367"/>
                  <a:pt x="3249" y="555"/>
                </a:cubicBezTo>
                <a:cubicBezTo>
                  <a:pt x="3137" y="387"/>
                  <a:pt x="2997" y="247"/>
                  <a:pt x="2829" y="107"/>
                </a:cubicBezTo>
                <a:cubicBezTo>
                  <a:pt x="2789" y="46"/>
                  <a:pt x="2719" y="0"/>
                  <a:pt x="265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0" name="Google Shape;4040;p72"/>
          <p:cNvSpPr/>
          <p:nvPr/>
        </p:nvSpPr>
        <p:spPr>
          <a:xfrm rot="2462359">
            <a:off x="5450635" y="3048283"/>
            <a:ext cx="204953" cy="222803"/>
          </a:xfrm>
          <a:custGeom>
            <a:avLst/>
            <a:gdLst/>
            <a:ahLst/>
            <a:cxnLst/>
            <a:rect l="l" t="t" r="r" b="b"/>
            <a:pathLst>
              <a:path w="8290" h="9012" extrusionOk="0">
                <a:moveTo>
                  <a:pt x="2652" y="0"/>
                </a:moveTo>
                <a:cubicBezTo>
                  <a:pt x="2626" y="0"/>
                  <a:pt x="2601" y="7"/>
                  <a:pt x="2577" y="23"/>
                </a:cubicBezTo>
                <a:cubicBezTo>
                  <a:pt x="2465" y="51"/>
                  <a:pt x="2437" y="163"/>
                  <a:pt x="2437" y="275"/>
                </a:cubicBezTo>
                <a:cubicBezTo>
                  <a:pt x="2465" y="555"/>
                  <a:pt x="2465" y="863"/>
                  <a:pt x="2493" y="1143"/>
                </a:cubicBezTo>
                <a:cubicBezTo>
                  <a:pt x="2605" y="2011"/>
                  <a:pt x="2717" y="2851"/>
                  <a:pt x="2801" y="3719"/>
                </a:cubicBezTo>
                <a:cubicBezTo>
                  <a:pt x="2857" y="4027"/>
                  <a:pt x="2829" y="4055"/>
                  <a:pt x="2521" y="4139"/>
                </a:cubicBezTo>
                <a:cubicBezTo>
                  <a:pt x="1849" y="4335"/>
                  <a:pt x="1149" y="4531"/>
                  <a:pt x="449" y="4699"/>
                </a:cubicBezTo>
                <a:cubicBezTo>
                  <a:pt x="337" y="4755"/>
                  <a:pt x="225" y="4783"/>
                  <a:pt x="113" y="4811"/>
                </a:cubicBezTo>
                <a:cubicBezTo>
                  <a:pt x="1" y="4895"/>
                  <a:pt x="1" y="5007"/>
                  <a:pt x="113" y="5091"/>
                </a:cubicBezTo>
                <a:cubicBezTo>
                  <a:pt x="169" y="5119"/>
                  <a:pt x="197" y="5119"/>
                  <a:pt x="253" y="5147"/>
                </a:cubicBezTo>
                <a:cubicBezTo>
                  <a:pt x="1093" y="5455"/>
                  <a:pt x="1961" y="5735"/>
                  <a:pt x="2857" y="5847"/>
                </a:cubicBezTo>
                <a:cubicBezTo>
                  <a:pt x="3165" y="5903"/>
                  <a:pt x="3165" y="5819"/>
                  <a:pt x="3165" y="6211"/>
                </a:cubicBezTo>
                <a:cubicBezTo>
                  <a:pt x="3193" y="6968"/>
                  <a:pt x="3221" y="7696"/>
                  <a:pt x="3249" y="8452"/>
                </a:cubicBezTo>
                <a:cubicBezTo>
                  <a:pt x="3249" y="8592"/>
                  <a:pt x="3249" y="8732"/>
                  <a:pt x="3249" y="8872"/>
                </a:cubicBezTo>
                <a:cubicBezTo>
                  <a:pt x="3249" y="8928"/>
                  <a:pt x="3305" y="8984"/>
                  <a:pt x="3361" y="9012"/>
                </a:cubicBezTo>
                <a:cubicBezTo>
                  <a:pt x="3417" y="9012"/>
                  <a:pt x="3473" y="8984"/>
                  <a:pt x="3501" y="8928"/>
                </a:cubicBezTo>
                <a:cubicBezTo>
                  <a:pt x="3557" y="8844"/>
                  <a:pt x="3613" y="8760"/>
                  <a:pt x="3669" y="8648"/>
                </a:cubicBezTo>
                <a:cubicBezTo>
                  <a:pt x="4117" y="7864"/>
                  <a:pt x="4481" y="7080"/>
                  <a:pt x="4873" y="6267"/>
                </a:cubicBezTo>
                <a:cubicBezTo>
                  <a:pt x="4961" y="6075"/>
                  <a:pt x="4994" y="6003"/>
                  <a:pt x="5088" y="6003"/>
                </a:cubicBezTo>
                <a:cubicBezTo>
                  <a:pt x="5144" y="6003"/>
                  <a:pt x="5223" y="6029"/>
                  <a:pt x="5350" y="6071"/>
                </a:cubicBezTo>
                <a:cubicBezTo>
                  <a:pt x="6162" y="6296"/>
                  <a:pt x="6946" y="6548"/>
                  <a:pt x="7786" y="6688"/>
                </a:cubicBezTo>
                <a:cubicBezTo>
                  <a:pt x="7869" y="6704"/>
                  <a:pt x="7971" y="6750"/>
                  <a:pt x="8058" y="6750"/>
                </a:cubicBezTo>
                <a:cubicBezTo>
                  <a:pt x="8119" y="6750"/>
                  <a:pt x="8172" y="6728"/>
                  <a:pt x="8206" y="6660"/>
                </a:cubicBezTo>
                <a:cubicBezTo>
                  <a:pt x="8290" y="6492"/>
                  <a:pt x="8094" y="6380"/>
                  <a:pt x="7982" y="6296"/>
                </a:cubicBezTo>
                <a:cubicBezTo>
                  <a:pt x="7562" y="5931"/>
                  <a:pt x="7114" y="5595"/>
                  <a:pt x="6638" y="5315"/>
                </a:cubicBezTo>
                <a:cubicBezTo>
                  <a:pt x="6442" y="5203"/>
                  <a:pt x="6246" y="5091"/>
                  <a:pt x="6050" y="4979"/>
                </a:cubicBezTo>
                <a:cubicBezTo>
                  <a:pt x="5910" y="4895"/>
                  <a:pt x="5882" y="4811"/>
                  <a:pt x="5966" y="4699"/>
                </a:cubicBezTo>
                <a:cubicBezTo>
                  <a:pt x="6022" y="4615"/>
                  <a:pt x="6078" y="4531"/>
                  <a:pt x="6134" y="4419"/>
                </a:cubicBezTo>
                <a:cubicBezTo>
                  <a:pt x="6554" y="3635"/>
                  <a:pt x="7002" y="2851"/>
                  <a:pt x="7422" y="2067"/>
                </a:cubicBezTo>
                <a:cubicBezTo>
                  <a:pt x="7478" y="1955"/>
                  <a:pt x="7534" y="1815"/>
                  <a:pt x="7590" y="1675"/>
                </a:cubicBezTo>
                <a:cubicBezTo>
                  <a:pt x="7610" y="1573"/>
                  <a:pt x="7557" y="1501"/>
                  <a:pt x="7473" y="1501"/>
                </a:cubicBezTo>
                <a:cubicBezTo>
                  <a:pt x="7441" y="1501"/>
                  <a:pt x="7404" y="1512"/>
                  <a:pt x="7366" y="1535"/>
                </a:cubicBezTo>
                <a:cubicBezTo>
                  <a:pt x="7254" y="1591"/>
                  <a:pt x="7142" y="1675"/>
                  <a:pt x="7058" y="1731"/>
                </a:cubicBezTo>
                <a:cubicBezTo>
                  <a:pt x="6470" y="2207"/>
                  <a:pt x="5910" y="2683"/>
                  <a:pt x="5378" y="3271"/>
                </a:cubicBezTo>
                <a:cubicBezTo>
                  <a:pt x="5294" y="3159"/>
                  <a:pt x="5238" y="3075"/>
                  <a:pt x="5182" y="3019"/>
                </a:cubicBezTo>
                <a:cubicBezTo>
                  <a:pt x="4565" y="2179"/>
                  <a:pt x="3921" y="1367"/>
                  <a:pt x="3249" y="555"/>
                </a:cubicBezTo>
                <a:cubicBezTo>
                  <a:pt x="3137" y="387"/>
                  <a:pt x="2997" y="247"/>
                  <a:pt x="2829" y="107"/>
                </a:cubicBezTo>
                <a:cubicBezTo>
                  <a:pt x="2789" y="46"/>
                  <a:pt x="2719" y="0"/>
                  <a:pt x="265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1" name="Google Shape;4041;p72"/>
          <p:cNvSpPr/>
          <p:nvPr/>
        </p:nvSpPr>
        <p:spPr>
          <a:xfrm>
            <a:off x="4222450" y="1835338"/>
            <a:ext cx="333975" cy="322900"/>
          </a:xfrm>
          <a:custGeom>
            <a:avLst/>
            <a:gdLst/>
            <a:ahLst/>
            <a:cxnLst/>
            <a:rect l="l" t="t" r="r" b="b"/>
            <a:pathLst>
              <a:path w="13359" h="12916" extrusionOk="0">
                <a:moveTo>
                  <a:pt x="4144" y="1"/>
                </a:moveTo>
                <a:cubicBezTo>
                  <a:pt x="4054" y="1"/>
                  <a:pt x="3985" y="87"/>
                  <a:pt x="3949" y="229"/>
                </a:cubicBezTo>
                <a:cubicBezTo>
                  <a:pt x="3921" y="313"/>
                  <a:pt x="3921" y="397"/>
                  <a:pt x="3921" y="481"/>
                </a:cubicBezTo>
                <a:cubicBezTo>
                  <a:pt x="3921" y="1882"/>
                  <a:pt x="4005" y="3282"/>
                  <a:pt x="4341" y="4654"/>
                </a:cubicBezTo>
                <a:cubicBezTo>
                  <a:pt x="4481" y="5158"/>
                  <a:pt x="4565" y="5102"/>
                  <a:pt x="3977" y="5326"/>
                </a:cubicBezTo>
                <a:cubicBezTo>
                  <a:pt x="2913" y="5802"/>
                  <a:pt x="1849" y="6222"/>
                  <a:pt x="756" y="6670"/>
                </a:cubicBezTo>
                <a:cubicBezTo>
                  <a:pt x="560" y="6754"/>
                  <a:pt x="364" y="6838"/>
                  <a:pt x="168" y="6922"/>
                </a:cubicBezTo>
                <a:cubicBezTo>
                  <a:pt x="56" y="6978"/>
                  <a:pt x="0" y="7062"/>
                  <a:pt x="28" y="7174"/>
                </a:cubicBezTo>
                <a:cubicBezTo>
                  <a:pt x="56" y="7258"/>
                  <a:pt x="112" y="7314"/>
                  <a:pt x="196" y="7314"/>
                </a:cubicBezTo>
                <a:cubicBezTo>
                  <a:pt x="364" y="7370"/>
                  <a:pt x="560" y="7398"/>
                  <a:pt x="728" y="7426"/>
                </a:cubicBezTo>
                <a:cubicBezTo>
                  <a:pt x="2101" y="7622"/>
                  <a:pt x="3473" y="7734"/>
                  <a:pt x="4873" y="7818"/>
                </a:cubicBezTo>
                <a:cubicBezTo>
                  <a:pt x="5405" y="7846"/>
                  <a:pt x="5377" y="7874"/>
                  <a:pt x="5433" y="8379"/>
                </a:cubicBezTo>
                <a:cubicBezTo>
                  <a:pt x="5545" y="9723"/>
                  <a:pt x="5629" y="11039"/>
                  <a:pt x="5881" y="12327"/>
                </a:cubicBezTo>
                <a:cubicBezTo>
                  <a:pt x="5937" y="12551"/>
                  <a:pt x="5881" y="12887"/>
                  <a:pt x="6189" y="12915"/>
                </a:cubicBezTo>
                <a:cubicBezTo>
                  <a:pt x="6469" y="12915"/>
                  <a:pt x="6497" y="12579"/>
                  <a:pt x="6581" y="12383"/>
                </a:cubicBezTo>
                <a:cubicBezTo>
                  <a:pt x="6889" y="11571"/>
                  <a:pt x="7085" y="10731"/>
                  <a:pt x="7225" y="9891"/>
                </a:cubicBezTo>
                <a:cubicBezTo>
                  <a:pt x="7281" y="9527"/>
                  <a:pt x="7365" y="9163"/>
                  <a:pt x="7393" y="8827"/>
                </a:cubicBezTo>
                <a:cubicBezTo>
                  <a:pt x="7417" y="8613"/>
                  <a:pt x="7521" y="8540"/>
                  <a:pt x="7672" y="8540"/>
                </a:cubicBezTo>
                <a:cubicBezTo>
                  <a:pt x="7699" y="8540"/>
                  <a:pt x="7728" y="8542"/>
                  <a:pt x="7757" y="8547"/>
                </a:cubicBezTo>
                <a:cubicBezTo>
                  <a:pt x="7925" y="8603"/>
                  <a:pt x="8093" y="8603"/>
                  <a:pt x="8233" y="8631"/>
                </a:cubicBezTo>
                <a:cubicBezTo>
                  <a:pt x="9634" y="8827"/>
                  <a:pt x="11034" y="9023"/>
                  <a:pt x="12406" y="9191"/>
                </a:cubicBezTo>
                <a:cubicBezTo>
                  <a:pt x="12564" y="9210"/>
                  <a:pt x="12723" y="9230"/>
                  <a:pt x="12881" y="9230"/>
                </a:cubicBezTo>
                <a:cubicBezTo>
                  <a:pt x="12947" y="9230"/>
                  <a:pt x="13012" y="9227"/>
                  <a:pt x="13078" y="9219"/>
                </a:cubicBezTo>
                <a:cubicBezTo>
                  <a:pt x="13302" y="9191"/>
                  <a:pt x="13358" y="8967"/>
                  <a:pt x="13190" y="8827"/>
                </a:cubicBezTo>
                <a:cubicBezTo>
                  <a:pt x="13050" y="8687"/>
                  <a:pt x="12854" y="8575"/>
                  <a:pt x="12686" y="8491"/>
                </a:cubicBezTo>
                <a:cubicBezTo>
                  <a:pt x="11678" y="7902"/>
                  <a:pt x="10670" y="7342"/>
                  <a:pt x="9522" y="6894"/>
                </a:cubicBezTo>
                <a:cubicBezTo>
                  <a:pt x="9662" y="6698"/>
                  <a:pt x="9718" y="6558"/>
                  <a:pt x="9802" y="6446"/>
                </a:cubicBezTo>
                <a:cubicBezTo>
                  <a:pt x="10670" y="5102"/>
                  <a:pt x="11510" y="3702"/>
                  <a:pt x="12294" y="2274"/>
                </a:cubicBezTo>
                <a:cubicBezTo>
                  <a:pt x="12462" y="1994"/>
                  <a:pt x="12602" y="1714"/>
                  <a:pt x="12742" y="1434"/>
                </a:cubicBezTo>
                <a:cubicBezTo>
                  <a:pt x="12798" y="1266"/>
                  <a:pt x="12826" y="1098"/>
                  <a:pt x="12714" y="958"/>
                </a:cubicBezTo>
                <a:cubicBezTo>
                  <a:pt x="12644" y="902"/>
                  <a:pt x="12574" y="881"/>
                  <a:pt x="12500" y="881"/>
                </a:cubicBezTo>
                <a:cubicBezTo>
                  <a:pt x="12427" y="881"/>
                  <a:pt x="12350" y="902"/>
                  <a:pt x="12266" y="930"/>
                </a:cubicBezTo>
                <a:cubicBezTo>
                  <a:pt x="11846" y="1126"/>
                  <a:pt x="11426" y="1294"/>
                  <a:pt x="11006" y="1518"/>
                </a:cubicBezTo>
                <a:cubicBezTo>
                  <a:pt x="9830" y="2134"/>
                  <a:pt x="8653" y="2778"/>
                  <a:pt x="7449" y="3394"/>
                </a:cubicBezTo>
                <a:cubicBezTo>
                  <a:pt x="7260" y="3500"/>
                  <a:pt x="7145" y="3557"/>
                  <a:pt x="7053" y="3557"/>
                </a:cubicBezTo>
                <a:cubicBezTo>
                  <a:pt x="6927" y="3557"/>
                  <a:pt x="6843" y="3452"/>
                  <a:pt x="6665" y="3226"/>
                </a:cubicBezTo>
                <a:cubicBezTo>
                  <a:pt x="5993" y="2330"/>
                  <a:pt x="5321" y="1406"/>
                  <a:pt x="4677" y="509"/>
                </a:cubicBezTo>
                <a:cubicBezTo>
                  <a:pt x="4565" y="369"/>
                  <a:pt x="4453" y="201"/>
                  <a:pt x="4313" y="89"/>
                </a:cubicBezTo>
                <a:cubicBezTo>
                  <a:pt x="4252" y="28"/>
                  <a:pt x="4195" y="1"/>
                  <a:pt x="414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2" name="Google Shape;4042;p72"/>
          <p:cNvSpPr/>
          <p:nvPr/>
        </p:nvSpPr>
        <p:spPr>
          <a:xfrm>
            <a:off x="7643288" y="2719663"/>
            <a:ext cx="333975" cy="322900"/>
          </a:xfrm>
          <a:custGeom>
            <a:avLst/>
            <a:gdLst/>
            <a:ahLst/>
            <a:cxnLst/>
            <a:rect l="l" t="t" r="r" b="b"/>
            <a:pathLst>
              <a:path w="13359" h="12916" extrusionOk="0">
                <a:moveTo>
                  <a:pt x="4144" y="1"/>
                </a:moveTo>
                <a:cubicBezTo>
                  <a:pt x="4054" y="1"/>
                  <a:pt x="3985" y="87"/>
                  <a:pt x="3949" y="229"/>
                </a:cubicBezTo>
                <a:cubicBezTo>
                  <a:pt x="3921" y="313"/>
                  <a:pt x="3921" y="397"/>
                  <a:pt x="3921" y="481"/>
                </a:cubicBezTo>
                <a:cubicBezTo>
                  <a:pt x="3921" y="1882"/>
                  <a:pt x="4005" y="3282"/>
                  <a:pt x="4341" y="4654"/>
                </a:cubicBezTo>
                <a:cubicBezTo>
                  <a:pt x="4481" y="5158"/>
                  <a:pt x="4565" y="5102"/>
                  <a:pt x="3977" y="5326"/>
                </a:cubicBezTo>
                <a:cubicBezTo>
                  <a:pt x="2913" y="5802"/>
                  <a:pt x="1849" y="6222"/>
                  <a:pt x="756" y="6670"/>
                </a:cubicBezTo>
                <a:cubicBezTo>
                  <a:pt x="560" y="6754"/>
                  <a:pt x="364" y="6838"/>
                  <a:pt x="168" y="6922"/>
                </a:cubicBezTo>
                <a:cubicBezTo>
                  <a:pt x="56" y="6978"/>
                  <a:pt x="0" y="7062"/>
                  <a:pt x="28" y="7174"/>
                </a:cubicBezTo>
                <a:cubicBezTo>
                  <a:pt x="56" y="7258"/>
                  <a:pt x="112" y="7314"/>
                  <a:pt x="196" y="7314"/>
                </a:cubicBezTo>
                <a:cubicBezTo>
                  <a:pt x="364" y="7370"/>
                  <a:pt x="560" y="7398"/>
                  <a:pt x="728" y="7426"/>
                </a:cubicBezTo>
                <a:cubicBezTo>
                  <a:pt x="2101" y="7622"/>
                  <a:pt x="3473" y="7734"/>
                  <a:pt x="4873" y="7818"/>
                </a:cubicBezTo>
                <a:cubicBezTo>
                  <a:pt x="5405" y="7846"/>
                  <a:pt x="5377" y="7874"/>
                  <a:pt x="5433" y="8379"/>
                </a:cubicBezTo>
                <a:cubicBezTo>
                  <a:pt x="5545" y="9723"/>
                  <a:pt x="5629" y="11039"/>
                  <a:pt x="5881" y="12327"/>
                </a:cubicBezTo>
                <a:cubicBezTo>
                  <a:pt x="5937" y="12551"/>
                  <a:pt x="5881" y="12887"/>
                  <a:pt x="6189" y="12915"/>
                </a:cubicBezTo>
                <a:cubicBezTo>
                  <a:pt x="6469" y="12915"/>
                  <a:pt x="6497" y="12579"/>
                  <a:pt x="6581" y="12383"/>
                </a:cubicBezTo>
                <a:cubicBezTo>
                  <a:pt x="6889" y="11571"/>
                  <a:pt x="7085" y="10731"/>
                  <a:pt x="7225" y="9891"/>
                </a:cubicBezTo>
                <a:cubicBezTo>
                  <a:pt x="7281" y="9527"/>
                  <a:pt x="7365" y="9163"/>
                  <a:pt x="7393" y="8827"/>
                </a:cubicBezTo>
                <a:cubicBezTo>
                  <a:pt x="7417" y="8613"/>
                  <a:pt x="7521" y="8540"/>
                  <a:pt x="7672" y="8540"/>
                </a:cubicBezTo>
                <a:cubicBezTo>
                  <a:pt x="7699" y="8540"/>
                  <a:pt x="7728" y="8542"/>
                  <a:pt x="7757" y="8547"/>
                </a:cubicBezTo>
                <a:cubicBezTo>
                  <a:pt x="7925" y="8603"/>
                  <a:pt x="8093" y="8603"/>
                  <a:pt x="8233" y="8631"/>
                </a:cubicBezTo>
                <a:cubicBezTo>
                  <a:pt x="9634" y="8827"/>
                  <a:pt x="11034" y="9023"/>
                  <a:pt x="12406" y="9191"/>
                </a:cubicBezTo>
                <a:cubicBezTo>
                  <a:pt x="12564" y="9210"/>
                  <a:pt x="12723" y="9230"/>
                  <a:pt x="12881" y="9230"/>
                </a:cubicBezTo>
                <a:cubicBezTo>
                  <a:pt x="12947" y="9230"/>
                  <a:pt x="13012" y="9227"/>
                  <a:pt x="13078" y="9219"/>
                </a:cubicBezTo>
                <a:cubicBezTo>
                  <a:pt x="13302" y="9191"/>
                  <a:pt x="13358" y="8967"/>
                  <a:pt x="13190" y="8827"/>
                </a:cubicBezTo>
                <a:cubicBezTo>
                  <a:pt x="13050" y="8687"/>
                  <a:pt x="12854" y="8575"/>
                  <a:pt x="12686" y="8491"/>
                </a:cubicBezTo>
                <a:cubicBezTo>
                  <a:pt x="11678" y="7902"/>
                  <a:pt x="10670" y="7342"/>
                  <a:pt x="9522" y="6894"/>
                </a:cubicBezTo>
                <a:cubicBezTo>
                  <a:pt x="9662" y="6698"/>
                  <a:pt x="9718" y="6558"/>
                  <a:pt x="9802" y="6446"/>
                </a:cubicBezTo>
                <a:cubicBezTo>
                  <a:pt x="10670" y="5102"/>
                  <a:pt x="11510" y="3702"/>
                  <a:pt x="12294" y="2274"/>
                </a:cubicBezTo>
                <a:cubicBezTo>
                  <a:pt x="12462" y="1994"/>
                  <a:pt x="12602" y="1714"/>
                  <a:pt x="12742" y="1434"/>
                </a:cubicBezTo>
                <a:cubicBezTo>
                  <a:pt x="12798" y="1266"/>
                  <a:pt x="12826" y="1098"/>
                  <a:pt x="12714" y="958"/>
                </a:cubicBezTo>
                <a:cubicBezTo>
                  <a:pt x="12644" y="902"/>
                  <a:pt x="12574" y="881"/>
                  <a:pt x="12500" y="881"/>
                </a:cubicBezTo>
                <a:cubicBezTo>
                  <a:pt x="12427" y="881"/>
                  <a:pt x="12350" y="902"/>
                  <a:pt x="12266" y="930"/>
                </a:cubicBezTo>
                <a:cubicBezTo>
                  <a:pt x="11846" y="1126"/>
                  <a:pt x="11426" y="1294"/>
                  <a:pt x="11006" y="1518"/>
                </a:cubicBezTo>
                <a:cubicBezTo>
                  <a:pt x="9830" y="2134"/>
                  <a:pt x="8653" y="2778"/>
                  <a:pt x="7449" y="3394"/>
                </a:cubicBezTo>
                <a:cubicBezTo>
                  <a:pt x="7260" y="3500"/>
                  <a:pt x="7145" y="3557"/>
                  <a:pt x="7053" y="3557"/>
                </a:cubicBezTo>
                <a:cubicBezTo>
                  <a:pt x="6927" y="3557"/>
                  <a:pt x="6843" y="3452"/>
                  <a:pt x="6665" y="3226"/>
                </a:cubicBezTo>
                <a:cubicBezTo>
                  <a:pt x="5993" y="2330"/>
                  <a:pt x="5321" y="1406"/>
                  <a:pt x="4677" y="509"/>
                </a:cubicBezTo>
                <a:cubicBezTo>
                  <a:pt x="4565" y="369"/>
                  <a:pt x="4453" y="201"/>
                  <a:pt x="4313" y="89"/>
                </a:cubicBezTo>
                <a:cubicBezTo>
                  <a:pt x="4252" y="28"/>
                  <a:pt x="4195" y="1"/>
                  <a:pt x="414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3" name="Google Shape;4043;p72"/>
          <p:cNvSpPr/>
          <p:nvPr/>
        </p:nvSpPr>
        <p:spPr>
          <a:xfrm>
            <a:off x="860600" y="2899725"/>
            <a:ext cx="207250" cy="193868"/>
          </a:xfrm>
          <a:custGeom>
            <a:avLst/>
            <a:gdLst/>
            <a:ahLst/>
            <a:cxnLst/>
            <a:rect l="l" t="t" r="r" b="b"/>
            <a:pathLst>
              <a:path w="24036" h="22484" extrusionOk="0">
                <a:moveTo>
                  <a:pt x="18221" y="0"/>
                </a:moveTo>
                <a:cubicBezTo>
                  <a:pt x="17394" y="0"/>
                  <a:pt x="16567" y="151"/>
                  <a:pt x="15815" y="426"/>
                </a:cubicBezTo>
                <a:cubicBezTo>
                  <a:pt x="14963" y="702"/>
                  <a:pt x="14211" y="1153"/>
                  <a:pt x="13560" y="1730"/>
                </a:cubicBezTo>
                <a:cubicBezTo>
                  <a:pt x="12883" y="2281"/>
                  <a:pt x="12357" y="2908"/>
                  <a:pt x="11830" y="3659"/>
                </a:cubicBezTo>
                <a:cubicBezTo>
                  <a:pt x="11680" y="3885"/>
                  <a:pt x="11454" y="4286"/>
                  <a:pt x="11329" y="4512"/>
                </a:cubicBezTo>
                <a:cubicBezTo>
                  <a:pt x="11154" y="4913"/>
                  <a:pt x="10978" y="5314"/>
                  <a:pt x="10853" y="5740"/>
                </a:cubicBezTo>
                <a:cubicBezTo>
                  <a:pt x="10803" y="5690"/>
                  <a:pt x="10778" y="5614"/>
                  <a:pt x="10728" y="5564"/>
                </a:cubicBezTo>
                <a:cubicBezTo>
                  <a:pt x="10677" y="5514"/>
                  <a:pt x="10627" y="5464"/>
                  <a:pt x="10577" y="5414"/>
                </a:cubicBezTo>
                <a:cubicBezTo>
                  <a:pt x="10577" y="5389"/>
                  <a:pt x="10552" y="5389"/>
                  <a:pt x="10527" y="5364"/>
                </a:cubicBezTo>
                <a:cubicBezTo>
                  <a:pt x="10151" y="4963"/>
                  <a:pt x="9675" y="4637"/>
                  <a:pt x="9199" y="4336"/>
                </a:cubicBezTo>
                <a:cubicBezTo>
                  <a:pt x="8597" y="3985"/>
                  <a:pt x="7946" y="3735"/>
                  <a:pt x="7269" y="3584"/>
                </a:cubicBezTo>
                <a:cubicBezTo>
                  <a:pt x="7018" y="3509"/>
                  <a:pt x="6768" y="3484"/>
                  <a:pt x="6517" y="3459"/>
                </a:cubicBezTo>
                <a:cubicBezTo>
                  <a:pt x="6266" y="3434"/>
                  <a:pt x="6016" y="3409"/>
                  <a:pt x="5740" y="3409"/>
                </a:cubicBezTo>
                <a:cubicBezTo>
                  <a:pt x="5640" y="3409"/>
                  <a:pt x="5514" y="3409"/>
                  <a:pt x="5414" y="3434"/>
                </a:cubicBezTo>
                <a:cubicBezTo>
                  <a:pt x="5063" y="3459"/>
                  <a:pt x="4687" y="3509"/>
                  <a:pt x="4336" y="3609"/>
                </a:cubicBezTo>
                <a:cubicBezTo>
                  <a:pt x="3935" y="3710"/>
                  <a:pt x="3585" y="3860"/>
                  <a:pt x="3209" y="4035"/>
                </a:cubicBezTo>
                <a:cubicBezTo>
                  <a:pt x="2657" y="4286"/>
                  <a:pt x="2181" y="4662"/>
                  <a:pt x="1755" y="5088"/>
                </a:cubicBezTo>
                <a:cubicBezTo>
                  <a:pt x="1429" y="5389"/>
                  <a:pt x="1128" y="5765"/>
                  <a:pt x="903" y="6141"/>
                </a:cubicBezTo>
                <a:cubicBezTo>
                  <a:pt x="352" y="7093"/>
                  <a:pt x="151" y="8020"/>
                  <a:pt x="76" y="9023"/>
                </a:cubicBezTo>
                <a:cubicBezTo>
                  <a:pt x="1" y="9700"/>
                  <a:pt x="76" y="10376"/>
                  <a:pt x="201" y="11053"/>
                </a:cubicBezTo>
                <a:cubicBezTo>
                  <a:pt x="326" y="11654"/>
                  <a:pt x="602" y="12231"/>
                  <a:pt x="903" y="12782"/>
                </a:cubicBezTo>
                <a:cubicBezTo>
                  <a:pt x="1154" y="13233"/>
                  <a:pt x="1454" y="13659"/>
                  <a:pt x="1805" y="14060"/>
                </a:cubicBezTo>
                <a:cubicBezTo>
                  <a:pt x="2281" y="14612"/>
                  <a:pt x="2783" y="15138"/>
                  <a:pt x="3309" y="15639"/>
                </a:cubicBezTo>
                <a:cubicBezTo>
                  <a:pt x="4161" y="16391"/>
                  <a:pt x="5063" y="17093"/>
                  <a:pt x="6016" y="17745"/>
                </a:cubicBezTo>
                <a:cubicBezTo>
                  <a:pt x="7068" y="18497"/>
                  <a:pt x="8171" y="19198"/>
                  <a:pt x="9299" y="19825"/>
                </a:cubicBezTo>
                <a:cubicBezTo>
                  <a:pt x="12449" y="21558"/>
                  <a:pt x="15159" y="22484"/>
                  <a:pt x="16542" y="22484"/>
                </a:cubicBezTo>
                <a:cubicBezTo>
                  <a:pt x="17140" y="22484"/>
                  <a:pt x="17489" y="22311"/>
                  <a:pt x="17520" y="21955"/>
                </a:cubicBezTo>
                <a:cubicBezTo>
                  <a:pt x="17670" y="20426"/>
                  <a:pt x="18046" y="18898"/>
                  <a:pt x="18848" y="17544"/>
                </a:cubicBezTo>
                <a:cubicBezTo>
                  <a:pt x="18948" y="17394"/>
                  <a:pt x="19023" y="17243"/>
                  <a:pt x="19124" y="17093"/>
                </a:cubicBezTo>
                <a:cubicBezTo>
                  <a:pt x="19850" y="15915"/>
                  <a:pt x="20627" y="14787"/>
                  <a:pt x="21379" y="13634"/>
                </a:cubicBezTo>
                <a:cubicBezTo>
                  <a:pt x="22231" y="12281"/>
                  <a:pt x="22983" y="10928"/>
                  <a:pt x="23510" y="9449"/>
                </a:cubicBezTo>
                <a:cubicBezTo>
                  <a:pt x="23735" y="8797"/>
                  <a:pt x="23885" y="8146"/>
                  <a:pt x="23961" y="7469"/>
                </a:cubicBezTo>
                <a:cubicBezTo>
                  <a:pt x="24011" y="7143"/>
                  <a:pt x="24036" y="6817"/>
                  <a:pt x="24036" y="6466"/>
                </a:cubicBezTo>
                <a:cubicBezTo>
                  <a:pt x="24036" y="6091"/>
                  <a:pt x="24011" y="5715"/>
                  <a:pt x="23936" y="5314"/>
                </a:cubicBezTo>
                <a:cubicBezTo>
                  <a:pt x="23810" y="4261"/>
                  <a:pt x="23459" y="3258"/>
                  <a:pt x="22833" y="2356"/>
                </a:cubicBezTo>
                <a:cubicBezTo>
                  <a:pt x="22407" y="1755"/>
                  <a:pt x="21830" y="1278"/>
                  <a:pt x="21204" y="852"/>
                </a:cubicBezTo>
                <a:cubicBezTo>
                  <a:pt x="20602" y="451"/>
                  <a:pt x="19900" y="201"/>
                  <a:pt x="19149" y="75"/>
                </a:cubicBezTo>
                <a:cubicBezTo>
                  <a:pt x="18848" y="25"/>
                  <a:pt x="18547" y="0"/>
                  <a:pt x="1822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4" name="Google Shape;4044;p72"/>
          <p:cNvSpPr/>
          <p:nvPr/>
        </p:nvSpPr>
        <p:spPr>
          <a:xfrm>
            <a:off x="6413950" y="1594100"/>
            <a:ext cx="207250" cy="193868"/>
          </a:xfrm>
          <a:custGeom>
            <a:avLst/>
            <a:gdLst/>
            <a:ahLst/>
            <a:cxnLst/>
            <a:rect l="l" t="t" r="r" b="b"/>
            <a:pathLst>
              <a:path w="24036" h="22484" extrusionOk="0">
                <a:moveTo>
                  <a:pt x="18221" y="0"/>
                </a:moveTo>
                <a:cubicBezTo>
                  <a:pt x="17394" y="0"/>
                  <a:pt x="16567" y="151"/>
                  <a:pt x="15815" y="426"/>
                </a:cubicBezTo>
                <a:cubicBezTo>
                  <a:pt x="14963" y="702"/>
                  <a:pt x="14211" y="1153"/>
                  <a:pt x="13560" y="1730"/>
                </a:cubicBezTo>
                <a:cubicBezTo>
                  <a:pt x="12883" y="2281"/>
                  <a:pt x="12357" y="2908"/>
                  <a:pt x="11830" y="3659"/>
                </a:cubicBezTo>
                <a:cubicBezTo>
                  <a:pt x="11680" y="3885"/>
                  <a:pt x="11454" y="4286"/>
                  <a:pt x="11329" y="4512"/>
                </a:cubicBezTo>
                <a:cubicBezTo>
                  <a:pt x="11154" y="4913"/>
                  <a:pt x="10978" y="5314"/>
                  <a:pt x="10853" y="5740"/>
                </a:cubicBezTo>
                <a:cubicBezTo>
                  <a:pt x="10803" y="5690"/>
                  <a:pt x="10778" y="5614"/>
                  <a:pt x="10728" y="5564"/>
                </a:cubicBezTo>
                <a:cubicBezTo>
                  <a:pt x="10677" y="5514"/>
                  <a:pt x="10627" y="5464"/>
                  <a:pt x="10577" y="5414"/>
                </a:cubicBezTo>
                <a:cubicBezTo>
                  <a:pt x="10577" y="5389"/>
                  <a:pt x="10552" y="5389"/>
                  <a:pt x="10527" y="5364"/>
                </a:cubicBezTo>
                <a:cubicBezTo>
                  <a:pt x="10151" y="4963"/>
                  <a:pt x="9675" y="4637"/>
                  <a:pt x="9199" y="4336"/>
                </a:cubicBezTo>
                <a:cubicBezTo>
                  <a:pt x="8597" y="3985"/>
                  <a:pt x="7946" y="3735"/>
                  <a:pt x="7269" y="3584"/>
                </a:cubicBezTo>
                <a:cubicBezTo>
                  <a:pt x="7018" y="3509"/>
                  <a:pt x="6768" y="3484"/>
                  <a:pt x="6517" y="3459"/>
                </a:cubicBezTo>
                <a:cubicBezTo>
                  <a:pt x="6266" y="3434"/>
                  <a:pt x="6016" y="3409"/>
                  <a:pt x="5740" y="3409"/>
                </a:cubicBezTo>
                <a:cubicBezTo>
                  <a:pt x="5640" y="3409"/>
                  <a:pt x="5514" y="3409"/>
                  <a:pt x="5414" y="3434"/>
                </a:cubicBezTo>
                <a:cubicBezTo>
                  <a:pt x="5063" y="3459"/>
                  <a:pt x="4687" y="3509"/>
                  <a:pt x="4336" y="3609"/>
                </a:cubicBezTo>
                <a:cubicBezTo>
                  <a:pt x="3935" y="3710"/>
                  <a:pt x="3585" y="3860"/>
                  <a:pt x="3209" y="4035"/>
                </a:cubicBezTo>
                <a:cubicBezTo>
                  <a:pt x="2657" y="4286"/>
                  <a:pt x="2181" y="4662"/>
                  <a:pt x="1755" y="5088"/>
                </a:cubicBezTo>
                <a:cubicBezTo>
                  <a:pt x="1429" y="5389"/>
                  <a:pt x="1128" y="5765"/>
                  <a:pt x="903" y="6141"/>
                </a:cubicBezTo>
                <a:cubicBezTo>
                  <a:pt x="352" y="7093"/>
                  <a:pt x="151" y="8020"/>
                  <a:pt x="76" y="9023"/>
                </a:cubicBezTo>
                <a:cubicBezTo>
                  <a:pt x="1" y="9700"/>
                  <a:pt x="76" y="10376"/>
                  <a:pt x="201" y="11053"/>
                </a:cubicBezTo>
                <a:cubicBezTo>
                  <a:pt x="326" y="11654"/>
                  <a:pt x="602" y="12231"/>
                  <a:pt x="903" y="12782"/>
                </a:cubicBezTo>
                <a:cubicBezTo>
                  <a:pt x="1154" y="13233"/>
                  <a:pt x="1454" y="13659"/>
                  <a:pt x="1805" y="14060"/>
                </a:cubicBezTo>
                <a:cubicBezTo>
                  <a:pt x="2281" y="14612"/>
                  <a:pt x="2783" y="15138"/>
                  <a:pt x="3309" y="15639"/>
                </a:cubicBezTo>
                <a:cubicBezTo>
                  <a:pt x="4161" y="16391"/>
                  <a:pt x="5063" y="17093"/>
                  <a:pt x="6016" y="17745"/>
                </a:cubicBezTo>
                <a:cubicBezTo>
                  <a:pt x="7068" y="18497"/>
                  <a:pt x="8171" y="19198"/>
                  <a:pt x="9299" y="19825"/>
                </a:cubicBezTo>
                <a:cubicBezTo>
                  <a:pt x="12449" y="21558"/>
                  <a:pt x="15159" y="22484"/>
                  <a:pt x="16542" y="22484"/>
                </a:cubicBezTo>
                <a:cubicBezTo>
                  <a:pt x="17140" y="22484"/>
                  <a:pt x="17489" y="22311"/>
                  <a:pt x="17520" y="21955"/>
                </a:cubicBezTo>
                <a:cubicBezTo>
                  <a:pt x="17670" y="20426"/>
                  <a:pt x="18046" y="18898"/>
                  <a:pt x="18848" y="17544"/>
                </a:cubicBezTo>
                <a:cubicBezTo>
                  <a:pt x="18948" y="17394"/>
                  <a:pt x="19023" y="17243"/>
                  <a:pt x="19124" y="17093"/>
                </a:cubicBezTo>
                <a:cubicBezTo>
                  <a:pt x="19850" y="15915"/>
                  <a:pt x="20627" y="14787"/>
                  <a:pt x="21379" y="13634"/>
                </a:cubicBezTo>
                <a:cubicBezTo>
                  <a:pt x="22231" y="12281"/>
                  <a:pt x="22983" y="10928"/>
                  <a:pt x="23510" y="9449"/>
                </a:cubicBezTo>
                <a:cubicBezTo>
                  <a:pt x="23735" y="8797"/>
                  <a:pt x="23885" y="8146"/>
                  <a:pt x="23961" y="7469"/>
                </a:cubicBezTo>
                <a:cubicBezTo>
                  <a:pt x="24011" y="7143"/>
                  <a:pt x="24036" y="6817"/>
                  <a:pt x="24036" y="6466"/>
                </a:cubicBezTo>
                <a:cubicBezTo>
                  <a:pt x="24036" y="6091"/>
                  <a:pt x="24011" y="5715"/>
                  <a:pt x="23936" y="5314"/>
                </a:cubicBezTo>
                <a:cubicBezTo>
                  <a:pt x="23810" y="4261"/>
                  <a:pt x="23459" y="3258"/>
                  <a:pt x="22833" y="2356"/>
                </a:cubicBezTo>
                <a:cubicBezTo>
                  <a:pt x="22407" y="1755"/>
                  <a:pt x="21830" y="1278"/>
                  <a:pt x="21204" y="852"/>
                </a:cubicBezTo>
                <a:cubicBezTo>
                  <a:pt x="20602" y="451"/>
                  <a:pt x="19900" y="201"/>
                  <a:pt x="19149" y="75"/>
                </a:cubicBezTo>
                <a:cubicBezTo>
                  <a:pt x="18848" y="25"/>
                  <a:pt x="18547" y="0"/>
                  <a:pt x="182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5" name="Google Shape;4045;p72"/>
          <p:cNvSpPr/>
          <p:nvPr/>
        </p:nvSpPr>
        <p:spPr>
          <a:xfrm>
            <a:off x="6684938" y="4292950"/>
            <a:ext cx="207250" cy="193868"/>
          </a:xfrm>
          <a:custGeom>
            <a:avLst/>
            <a:gdLst/>
            <a:ahLst/>
            <a:cxnLst/>
            <a:rect l="l" t="t" r="r" b="b"/>
            <a:pathLst>
              <a:path w="24036" h="22484" extrusionOk="0">
                <a:moveTo>
                  <a:pt x="18221" y="0"/>
                </a:moveTo>
                <a:cubicBezTo>
                  <a:pt x="17394" y="0"/>
                  <a:pt x="16567" y="151"/>
                  <a:pt x="15815" y="426"/>
                </a:cubicBezTo>
                <a:cubicBezTo>
                  <a:pt x="14963" y="702"/>
                  <a:pt x="14211" y="1153"/>
                  <a:pt x="13560" y="1730"/>
                </a:cubicBezTo>
                <a:cubicBezTo>
                  <a:pt x="12883" y="2281"/>
                  <a:pt x="12357" y="2908"/>
                  <a:pt x="11830" y="3659"/>
                </a:cubicBezTo>
                <a:cubicBezTo>
                  <a:pt x="11680" y="3885"/>
                  <a:pt x="11454" y="4286"/>
                  <a:pt x="11329" y="4512"/>
                </a:cubicBezTo>
                <a:cubicBezTo>
                  <a:pt x="11154" y="4913"/>
                  <a:pt x="10978" y="5314"/>
                  <a:pt x="10853" y="5740"/>
                </a:cubicBezTo>
                <a:cubicBezTo>
                  <a:pt x="10803" y="5690"/>
                  <a:pt x="10778" y="5614"/>
                  <a:pt x="10728" y="5564"/>
                </a:cubicBezTo>
                <a:cubicBezTo>
                  <a:pt x="10677" y="5514"/>
                  <a:pt x="10627" y="5464"/>
                  <a:pt x="10577" y="5414"/>
                </a:cubicBezTo>
                <a:cubicBezTo>
                  <a:pt x="10577" y="5389"/>
                  <a:pt x="10552" y="5389"/>
                  <a:pt x="10527" y="5364"/>
                </a:cubicBezTo>
                <a:cubicBezTo>
                  <a:pt x="10151" y="4963"/>
                  <a:pt x="9675" y="4637"/>
                  <a:pt x="9199" y="4336"/>
                </a:cubicBezTo>
                <a:cubicBezTo>
                  <a:pt x="8597" y="3985"/>
                  <a:pt x="7946" y="3735"/>
                  <a:pt x="7269" y="3584"/>
                </a:cubicBezTo>
                <a:cubicBezTo>
                  <a:pt x="7018" y="3509"/>
                  <a:pt x="6768" y="3484"/>
                  <a:pt x="6517" y="3459"/>
                </a:cubicBezTo>
                <a:cubicBezTo>
                  <a:pt x="6266" y="3434"/>
                  <a:pt x="6016" y="3409"/>
                  <a:pt x="5740" y="3409"/>
                </a:cubicBezTo>
                <a:cubicBezTo>
                  <a:pt x="5640" y="3409"/>
                  <a:pt x="5514" y="3409"/>
                  <a:pt x="5414" y="3434"/>
                </a:cubicBezTo>
                <a:cubicBezTo>
                  <a:pt x="5063" y="3459"/>
                  <a:pt x="4687" y="3509"/>
                  <a:pt x="4336" y="3609"/>
                </a:cubicBezTo>
                <a:cubicBezTo>
                  <a:pt x="3935" y="3710"/>
                  <a:pt x="3585" y="3860"/>
                  <a:pt x="3209" y="4035"/>
                </a:cubicBezTo>
                <a:cubicBezTo>
                  <a:pt x="2657" y="4286"/>
                  <a:pt x="2181" y="4662"/>
                  <a:pt x="1755" y="5088"/>
                </a:cubicBezTo>
                <a:cubicBezTo>
                  <a:pt x="1429" y="5389"/>
                  <a:pt x="1128" y="5765"/>
                  <a:pt x="903" y="6141"/>
                </a:cubicBezTo>
                <a:cubicBezTo>
                  <a:pt x="352" y="7093"/>
                  <a:pt x="151" y="8020"/>
                  <a:pt x="76" y="9023"/>
                </a:cubicBezTo>
                <a:cubicBezTo>
                  <a:pt x="1" y="9700"/>
                  <a:pt x="76" y="10376"/>
                  <a:pt x="201" y="11053"/>
                </a:cubicBezTo>
                <a:cubicBezTo>
                  <a:pt x="326" y="11654"/>
                  <a:pt x="602" y="12231"/>
                  <a:pt x="903" y="12782"/>
                </a:cubicBezTo>
                <a:cubicBezTo>
                  <a:pt x="1154" y="13233"/>
                  <a:pt x="1454" y="13659"/>
                  <a:pt x="1805" y="14060"/>
                </a:cubicBezTo>
                <a:cubicBezTo>
                  <a:pt x="2281" y="14612"/>
                  <a:pt x="2783" y="15138"/>
                  <a:pt x="3309" y="15639"/>
                </a:cubicBezTo>
                <a:cubicBezTo>
                  <a:pt x="4161" y="16391"/>
                  <a:pt x="5063" y="17093"/>
                  <a:pt x="6016" y="17745"/>
                </a:cubicBezTo>
                <a:cubicBezTo>
                  <a:pt x="7068" y="18497"/>
                  <a:pt x="8171" y="19198"/>
                  <a:pt x="9299" y="19825"/>
                </a:cubicBezTo>
                <a:cubicBezTo>
                  <a:pt x="12449" y="21558"/>
                  <a:pt x="15159" y="22484"/>
                  <a:pt x="16542" y="22484"/>
                </a:cubicBezTo>
                <a:cubicBezTo>
                  <a:pt x="17140" y="22484"/>
                  <a:pt x="17489" y="22311"/>
                  <a:pt x="17520" y="21955"/>
                </a:cubicBezTo>
                <a:cubicBezTo>
                  <a:pt x="17670" y="20426"/>
                  <a:pt x="18046" y="18898"/>
                  <a:pt x="18848" y="17544"/>
                </a:cubicBezTo>
                <a:cubicBezTo>
                  <a:pt x="18948" y="17394"/>
                  <a:pt x="19023" y="17243"/>
                  <a:pt x="19124" y="17093"/>
                </a:cubicBezTo>
                <a:cubicBezTo>
                  <a:pt x="19850" y="15915"/>
                  <a:pt x="20627" y="14787"/>
                  <a:pt x="21379" y="13634"/>
                </a:cubicBezTo>
                <a:cubicBezTo>
                  <a:pt x="22231" y="12281"/>
                  <a:pt x="22983" y="10928"/>
                  <a:pt x="23510" y="9449"/>
                </a:cubicBezTo>
                <a:cubicBezTo>
                  <a:pt x="23735" y="8797"/>
                  <a:pt x="23885" y="8146"/>
                  <a:pt x="23961" y="7469"/>
                </a:cubicBezTo>
                <a:cubicBezTo>
                  <a:pt x="24011" y="7143"/>
                  <a:pt x="24036" y="6817"/>
                  <a:pt x="24036" y="6466"/>
                </a:cubicBezTo>
                <a:cubicBezTo>
                  <a:pt x="24036" y="6091"/>
                  <a:pt x="24011" y="5715"/>
                  <a:pt x="23936" y="5314"/>
                </a:cubicBezTo>
                <a:cubicBezTo>
                  <a:pt x="23810" y="4261"/>
                  <a:pt x="23459" y="3258"/>
                  <a:pt x="22833" y="2356"/>
                </a:cubicBezTo>
                <a:cubicBezTo>
                  <a:pt x="22407" y="1755"/>
                  <a:pt x="21830" y="1278"/>
                  <a:pt x="21204" y="852"/>
                </a:cubicBezTo>
                <a:cubicBezTo>
                  <a:pt x="20602" y="451"/>
                  <a:pt x="19900" y="201"/>
                  <a:pt x="19149" y="75"/>
                </a:cubicBezTo>
                <a:cubicBezTo>
                  <a:pt x="18848" y="25"/>
                  <a:pt x="18547" y="0"/>
                  <a:pt x="1822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5E8098-07FC-4656-8690-85F99A1378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68" t="6594" r="35233" b="3232"/>
          <a:stretch/>
        </p:blipFill>
        <p:spPr>
          <a:xfrm>
            <a:off x="3051544" y="-116958"/>
            <a:ext cx="6018027" cy="5260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B19E1F-206A-4C8E-A9FC-57001E0E1B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29" t="21691" r="42093" b="1785"/>
          <a:stretch/>
        </p:blipFill>
        <p:spPr>
          <a:xfrm>
            <a:off x="-95693" y="445238"/>
            <a:ext cx="3317358" cy="4253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2742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518BC9-BA65-43B8-8241-0CC0380EB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7" t="30170" r="16396" b="56111"/>
          <a:stretch/>
        </p:blipFill>
        <p:spPr>
          <a:xfrm>
            <a:off x="60593" y="627961"/>
            <a:ext cx="9022814" cy="1575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8462FB-1E12-4CB0-9D0F-7A2FC4332D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7" t="42545" r="16396" b="41913"/>
          <a:stretch/>
        </p:blipFill>
        <p:spPr>
          <a:xfrm>
            <a:off x="60593" y="2571750"/>
            <a:ext cx="9022814" cy="1784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2760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E58E55-0F33-4912-A897-8C219E4C41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68" t="6594" r="35233" b="3232"/>
          <a:stretch/>
        </p:blipFill>
        <p:spPr>
          <a:xfrm>
            <a:off x="606056" y="-58479"/>
            <a:ext cx="7347097" cy="5260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8F9E40-9BA0-44F3-A78F-026F073E05B0}"/>
              </a:ext>
            </a:extLst>
          </p:cNvPr>
          <p:cNvCxnSpPr>
            <a:cxnSpLocks/>
          </p:cNvCxnSpPr>
          <p:nvPr/>
        </p:nvCxnSpPr>
        <p:spPr>
          <a:xfrm>
            <a:off x="1233820" y="4336976"/>
            <a:ext cx="2528555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02D254-DEA6-4B16-A911-816C60CC9C3E}"/>
              </a:ext>
            </a:extLst>
          </p:cNvPr>
          <p:cNvCxnSpPr>
            <a:cxnSpLocks/>
          </p:cNvCxnSpPr>
          <p:nvPr/>
        </p:nvCxnSpPr>
        <p:spPr>
          <a:xfrm>
            <a:off x="904875" y="3455028"/>
            <a:ext cx="325755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6F37FFC-BCCC-4C86-B357-AF01E50D3A96}"/>
              </a:ext>
            </a:extLst>
          </p:cNvPr>
          <p:cNvSpPr txBox="1"/>
          <p:nvPr/>
        </p:nvSpPr>
        <p:spPr>
          <a:xfrm>
            <a:off x="101785" y="2960068"/>
            <a:ext cx="606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25000"/>
                  </a:schemeClr>
                </a:solidFill>
                <a:latin typeface="Baloo 2" panose="020B0604020202020204" charset="0"/>
                <a:cs typeface="Baloo 2" panose="020B0604020202020204" charset="0"/>
              </a:rPr>
              <a:t>a)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485708-4ADA-4956-B2F6-095766AEF4F9}"/>
              </a:ext>
            </a:extLst>
          </p:cNvPr>
          <p:cNvCxnSpPr>
            <a:cxnSpLocks/>
          </p:cNvCxnSpPr>
          <p:nvPr/>
        </p:nvCxnSpPr>
        <p:spPr>
          <a:xfrm>
            <a:off x="3762375" y="3054978"/>
            <a:ext cx="398145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CBAEE0-5FF8-417F-9B98-7105EBC3D6D8}"/>
              </a:ext>
            </a:extLst>
          </p:cNvPr>
          <p:cNvCxnSpPr>
            <a:cxnSpLocks/>
          </p:cNvCxnSpPr>
          <p:nvPr/>
        </p:nvCxnSpPr>
        <p:spPr>
          <a:xfrm>
            <a:off x="809625" y="3252456"/>
            <a:ext cx="6934200" cy="1274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2FAC24-B7A1-4784-A67C-DA3E51F053D5}"/>
              </a:ext>
            </a:extLst>
          </p:cNvPr>
          <p:cNvCxnSpPr>
            <a:cxnSpLocks/>
          </p:cNvCxnSpPr>
          <p:nvPr/>
        </p:nvCxnSpPr>
        <p:spPr>
          <a:xfrm>
            <a:off x="4322399" y="3455028"/>
            <a:ext cx="3421426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4248B3F-7506-42E8-B9ED-605F4B73EEA7}"/>
              </a:ext>
            </a:extLst>
          </p:cNvPr>
          <p:cNvCxnSpPr>
            <a:cxnSpLocks/>
          </p:cNvCxnSpPr>
          <p:nvPr/>
        </p:nvCxnSpPr>
        <p:spPr>
          <a:xfrm>
            <a:off x="900973" y="3662512"/>
            <a:ext cx="684285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DE45F71-1DEC-4FBC-B3F8-BA81C382FC99}"/>
              </a:ext>
            </a:extLst>
          </p:cNvPr>
          <p:cNvCxnSpPr>
            <a:cxnSpLocks/>
          </p:cNvCxnSpPr>
          <p:nvPr/>
        </p:nvCxnSpPr>
        <p:spPr>
          <a:xfrm>
            <a:off x="809625" y="3858979"/>
            <a:ext cx="581151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84790E0-2BD9-4401-AFCE-9C11A68C9374}"/>
              </a:ext>
            </a:extLst>
          </p:cNvPr>
          <p:cNvCxnSpPr>
            <a:cxnSpLocks/>
          </p:cNvCxnSpPr>
          <p:nvPr/>
        </p:nvCxnSpPr>
        <p:spPr>
          <a:xfrm>
            <a:off x="6048260" y="4336976"/>
            <a:ext cx="1695565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4D87A1D-2D87-4088-A815-0E9C2AF91276}"/>
              </a:ext>
            </a:extLst>
          </p:cNvPr>
          <p:cNvCxnSpPr>
            <a:cxnSpLocks/>
          </p:cNvCxnSpPr>
          <p:nvPr/>
        </p:nvCxnSpPr>
        <p:spPr>
          <a:xfrm>
            <a:off x="809625" y="4533443"/>
            <a:ext cx="4258134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72973D3-2F35-46F4-B446-35101098EE79}"/>
              </a:ext>
            </a:extLst>
          </p:cNvPr>
          <p:cNvSpPr txBox="1"/>
          <p:nvPr/>
        </p:nvSpPr>
        <p:spPr>
          <a:xfrm>
            <a:off x="8031347" y="2667680"/>
            <a:ext cx="606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25000"/>
                  </a:schemeClr>
                </a:solidFill>
                <a:latin typeface="Baloo 2" panose="020B0604020202020204" charset="0"/>
                <a:cs typeface="Baloo 2" panose="020B060402020202020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7637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43"/>
          <p:cNvSpPr txBox="1">
            <a:spLocks noGrp="1"/>
          </p:cNvSpPr>
          <p:nvPr>
            <p:ph type="title"/>
          </p:nvPr>
        </p:nvSpPr>
        <p:spPr>
          <a:xfrm>
            <a:off x="1924206" y="1353550"/>
            <a:ext cx="53220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accent6">
                    <a:lumMod val="25000"/>
                  </a:schemeClr>
                </a:solidFill>
                <a:latin typeface="Baloo 2" panose="020B0604020202020204" charset="0"/>
                <a:cs typeface="Baloo 2" panose="020B0604020202020204" charset="0"/>
              </a:rPr>
              <a:t>1. </a:t>
            </a:r>
            <a:r>
              <a:rPr lang="en-US" sz="4400" b="1" dirty="0" err="1">
                <a:solidFill>
                  <a:schemeClr val="accent6">
                    <a:lumMod val="25000"/>
                  </a:schemeClr>
                </a:solidFill>
                <a:latin typeface="Baloo 2" panose="020B0604020202020204" charset="0"/>
                <a:cs typeface="Baloo 2" panose="020B0604020202020204" charset="0"/>
              </a:rPr>
              <a:t>Đạo</a:t>
            </a:r>
            <a:r>
              <a:rPr lang="en-US" sz="4400" b="1" dirty="0">
                <a:solidFill>
                  <a:schemeClr val="accent6">
                    <a:lumMod val="25000"/>
                  </a:schemeClr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25000"/>
                  </a:schemeClr>
                </a:solidFill>
                <a:latin typeface="Baloo 2" panose="020B0604020202020204" charset="0"/>
                <a:cs typeface="Baloo 2" panose="020B0604020202020204" charset="0"/>
              </a:rPr>
              <a:t>đức</a:t>
            </a:r>
            <a:r>
              <a:rPr lang="en-US" sz="4400" b="1" dirty="0">
                <a:solidFill>
                  <a:schemeClr val="accent6">
                    <a:lumMod val="25000"/>
                  </a:schemeClr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25000"/>
                  </a:schemeClr>
                </a:solidFill>
                <a:latin typeface="Baloo 2" panose="020B0604020202020204" charset="0"/>
                <a:cs typeface="Baloo 2" panose="020B0604020202020204" charset="0"/>
              </a:rPr>
              <a:t>là</a:t>
            </a:r>
            <a:r>
              <a:rPr lang="en-US" sz="4400" b="1" dirty="0">
                <a:solidFill>
                  <a:schemeClr val="accent6">
                    <a:lumMod val="25000"/>
                  </a:schemeClr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25000"/>
                  </a:schemeClr>
                </a:solidFill>
                <a:latin typeface="Baloo 2" panose="020B0604020202020204" charset="0"/>
                <a:cs typeface="Baloo 2" panose="020B0604020202020204" charset="0"/>
              </a:rPr>
              <a:t>gì</a:t>
            </a:r>
            <a:r>
              <a:rPr lang="en-US" sz="4400" b="1" dirty="0">
                <a:solidFill>
                  <a:schemeClr val="accent6">
                    <a:lumMod val="25000"/>
                  </a:schemeClr>
                </a:solidFill>
                <a:latin typeface="Baloo 2" panose="020B0604020202020204" charset="0"/>
                <a:cs typeface="Baloo 2" panose="020B0604020202020204" charset="0"/>
              </a:rPr>
              <a:t>? </a:t>
            </a:r>
            <a:br>
              <a:rPr lang="en-US" sz="4400" b="1" dirty="0">
                <a:solidFill>
                  <a:schemeClr val="accent6">
                    <a:lumMod val="25000"/>
                  </a:schemeClr>
                </a:solidFill>
                <a:latin typeface="Baloo 2" panose="020B0604020202020204" charset="0"/>
                <a:cs typeface="Baloo 2" panose="020B0604020202020204" charset="0"/>
              </a:rPr>
            </a:br>
            <a:endParaRPr lang="en-US" sz="4400" b="1" dirty="0">
              <a:solidFill>
                <a:schemeClr val="accent6">
                  <a:lumMod val="25000"/>
                </a:schemeClr>
              </a:solidFill>
              <a:latin typeface="Baloo 2" panose="020B0604020202020204" charset="0"/>
              <a:cs typeface="Baloo 2" panose="020B0604020202020204" charset="0"/>
            </a:endParaRPr>
          </a:p>
        </p:txBody>
      </p:sp>
      <p:grpSp>
        <p:nvGrpSpPr>
          <p:cNvPr id="1412" name="Google Shape;1412;p43"/>
          <p:cNvGrpSpPr/>
          <p:nvPr/>
        </p:nvGrpSpPr>
        <p:grpSpPr>
          <a:xfrm rot="-1850242">
            <a:off x="7978317" y="848596"/>
            <a:ext cx="860753" cy="738621"/>
            <a:chOff x="1358525" y="1188550"/>
            <a:chExt cx="679225" cy="582850"/>
          </a:xfrm>
        </p:grpSpPr>
        <p:sp>
          <p:nvSpPr>
            <p:cNvPr id="1413" name="Google Shape;1413;p43"/>
            <p:cNvSpPr/>
            <p:nvPr/>
          </p:nvSpPr>
          <p:spPr>
            <a:xfrm>
              <a:off x="1365425" y="1203025"/>
              <a:ext cx="669825" cy="565825"/>
            </a:xfrm>
            <a:custGeom>
              <a:avLst/>
              <a:gdLst/>
              <a:ahLst/>
              <a:cxnLst/>
              <a:rect l="l" t="t" r="r" b="b"/>
              <a:pathLst>
                <a:path w="26793" h="22633" extrusionOk="0">
                  <a:moveTo>
                    <a:pt x="13409" y="1"/>
                  </a:moveTo>
                  <a:cubicBezTo>
                    <a:pt x="5991" y="1"/>
                    <a:pt x="1" y="5063"/>
                    <a:pt x="1" y="11304"/>
                  </a:cubicBezTo>
                  <a:cubicBezTo>
                    <a:pt x="1" y="17570"/>
                    <a:pt x="5991" y="22632"/>
                    <a:pt x="13409" y="22632"/>
                  </a:cubicBezTo>
                  <a:cubicBezTo>
                    <a:pt x="20803" y="22632"/>
                    <a:pt x="26793" y="17570"/>
                    <a:pt x="26793" y="11304"/>
                  </a:cubicBezTo>
                  <a:cubicBezTo>
                    <a:pt x="26793" y="5063"/>
                    <a:pt x="20803" y="1"/>
                    <a:pt x="134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3"/>
            <p:cNvSpPr/>
            <p:nvPr/>
          </p:nvSpPr>
          <p:spPr>
            <a:xfrm>
              <a:off x="1358525" y="1200325"/>
              <a:ext cx="679225" cy="571075"/>
            </a:xfrm>
            <a:custGeom>
              <a:avLst/>
              <a:gdLst/>
              <a:ahLst/>
              <a:cxnLst/>
              <a:rect l="l" t="t" r="r" b="b"/>
              <a:pathLst>
                <a:path w="27169" h="22843" extrusionOk="0">
                  <a:moveTo>
                    <a:pt x="13722" y="193"/>
                  </a:moveTo>
                  <a:cubicBezTo>
                    <a:pt x="14608" y="193"/>
                    <a:pt x="15494" y="265"/>
                    <a:pt x="16367" y="409"/>
                  </a:cubicBezTo>
                  <a:cubicBezTo>
                    <a:pt x="18898" y="861"/>
                    <a:pt x="21354" y="1938"/>
                    <a:pt x="23284" y="3668"/>
                  </a:cubicBezTo>
                  <a:cubicBezTo>
                    <a:pt x="25064" y="5222"/>
                    <a:pt x="26392" y="7327"/>
                    <a:pt x="26818" y="9683"/>
                  </a:cubicBezTo>
                  <a:cubicBezTo>
                    <a:pt x="26943" y="10259"/>
                    <a:pt x="26993" y="10836"/>
                    <a:pt x="26993" y="11412"/>
                  </a:cubicBezTo>
                  <a:cubicBezTo>
                    <a:pt x="26968" y="13818"/>
                    <a:pt x="26066" y="16124"/>
                    <a:pt x="24512" y="17928"/>
                  </a:cubicBezTo>
                  <a:cubicBezTo>
                    <a:pt x="22883" y="19883"/>
                    <a:pt x="20653" y="21237"/>
                    <a:pt x="18221" y="21989"/>
                  </a:cubicBezTo>
                  <a:cubicBezTo>
                    <a:pt x="16755" y="22435"/>
                    <a:pt x="15219" y="22657"/>
                    <a:pt x="13683" y="22657"/>
                  </a:cubicBezTo>
                  <a:cubicBezTo>
                    <a:pt x="12461" y="22657"/>
                    <a:pt x="11239" y="22517"/>
                    <a:pt x="10051" y="22239"/>
                  </a:cubicBezTo>
                  <a:cubicBezTo>
                    <a:pt x="7570" y="21638"/>
                    <a:pt x="5214" y="20410"/>
                    <a:pt x="3409" y="18580"/>
                  </a:cubicBezTo>
                  <a:cubicBezTo>
                    <a:pt x="1755" y="16876"/>
                    <a:pt x="627" y="14670"/>
                    <a:pt x="402" y="12289"/>
                  </a:cubicBezTo>
                  <a:cubicBezTo>
                    <a:pt x="201" y="9908"/>
                    <a:pt x="903" y="7552"/>
                    <a:pt x="2282" y="5623"/>
                  </a:cubicBezTo>
                  <a:cubicBezTo>
                    <a:pt x="3760" y="3567"/>
                    <a:pt x="5866" y="2064"/>
                    <a:pt x="8196" y="1186"/>
                  </a:cubicBezTo>
                  <a:cubicBezTo>
                    <a:pt x="9953" y="521"/>
                    <a:pt x="11837" y="193"/>
                    <a:pt x="13722" y="193"/>
                  </a:cubicBezTo>
                  <a:close/>
                  <a:moveTo>
                    <a:pt x="13688" y="1"/>
                  </a:moveTo>
                  <a:cubicBezTo>
                    <a:pt x="12448" y="1"/>
                    <a:pt x="11207" y="147"/>
                    <a:pt x="10001" y="435"/>
                  </a:cubicBezTo>
                  <a:cubicBezTo>
                    <a:pt x="7470" y="1036"/>
                    <a:pt x="5089" y="2289"/>
                    <a:pt x="3284" y="4144"/>
                  </a:cubicBezTo>
                  <a:cubicBezTo>
                    <a:pt x="1580" y="5873"/>
                    <a:pt x="452" y="8104"/>
                    <a:pt x="226" y="10510"/>
                  </a:cubicBezTo>
                  <a:cubicBezTo>
                    <a:pt x="1" y="12941"/>
                    <a:pt x="728" y="15347"/>
                    <a:pt x="2131" y="17327"/>
                  </a:cubicBezTo>
                  <a:cubicBezTo>
                    <a:pt x="3610" y="19382"/>
                    <a:pt x="5740" y="20911"/>
                    <a:pt x="8096" y="21813"/>
                  </a:cubicBezTo>
                  <a:cubicBezTo>
                    <a:pt x="9873" y="22496"/>
                    <a:pt x="11778" y="22842"/>
                    <a:pt x="13692" y="22842"/>
                  </a:cubicBezTo>
                  <a:cubicBezTo>
                    <a:pt x="14585" y="22842"/>
                    <a:pt x="15481" y="22767"/>
                    <a:pt x="16367" y="22615"/>
                  </a:cubicBezTo>
                  <a:cubicBezTo>
                    <a:pt x="18948" y="22164"/>
                    <a:pt x="21455" y="21061"/>
                    <a:pt x="23409" y="19332"/>
                  </a:cubicBezTo>
                  <a:cubicBezTo>
                    <a:pt x="25239" y="17728"/>
                    <a:pt x="26567" y="15572"/>
                    <a:pt x="27019" y="13191"/>
                  </a:cubicBezTo>
                  <a:cubicBezTo>
                    <a:pt x="27119" y="12615"/>
                    <a:pt x="27169" y="12014"/>
                    <a:pt x="27169" y="11412"/>
                  </a:cubicBezTo>
                  <a:cubicBezTo>
                    <a:pt x="27169" y="9006"/>
                    <a:pt x="26242" y="6675"/>
                    <a:pt x="24688" y="4821"/>
                  </a:cubicBezTo>
                  <a:cubicBezTo>
                    <a:pt x="23034" y="2866"/>
                    <a:pt x="20778" y="1462"/>
                    <a:pt x="18322" y="710"/>
                  </a:cubicBezTo>
                  <a:cubicBezTo>
                    <a:pt x="16824" y="234"/>
                    <a:pt x="15256" y="1"/>
                    <a:pt x="13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3"/>
            <p:cNvSpPr/>
            <p:nvPr/>
          </p:nvSpPr>
          <p:spPr>
            <a:xfrm>
              <a:off x="1416800" y="1226225"/>
              <a:ext cx="567075" cy="405400"/>
            </a:xfrm>
            <a:custGeom>
              <a:avLst/>
              <a:gdLst/>
              <a:ahLst/>
              <a:cxnLst/>
              <a:rect l="l" t="t" r="r" b="b"/>
              <a:pathLst>
                <a:path w="22683" h="16216" extrusionOk="0">
                  <a:moveTo>
                    <a:pt x="11354" y="0"/>
                  </a:moveTo>
                  <a:cubicBezTo>
                    <a:pt x="5088" y="0"/>
                    <a:pt x="1" y="3634"/>
                    <a:pt x="1" y="8120"/>
                  </a:cubicBezTo>
                  <a:cubicBezTo>
                    <a:pt x="1" y="12582"/>
                    <a:pt x="5088" y="16216"/>
                    <a:pt x="11354" y="16216"/>
                  </a:cubicBezTo>
                  <a:cubicBezTo>
                    <a:pt x="17620" y="16216"/>
                    <a:pt x="22682" y="12582"/>
                    <a:pt x="22682" y="8120"/>
                  </a:cubicBezTo>
                  <a:cubicBezTo>
                    <a:pt x="22682" y="3634"/>
                    <a:pt x="17620" y="0"/>
                    <a:pt x="11354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3"/>
            <p:cNvSpPr/>
            <p:nvPr/>
          </p:nvSpPr>
          <p:spPr>
            <a:xfrm>
              <a:off x="1538975" y="1402275"/>
              <a:ext cx="314575" cy="175475"/>
            </a:xfrm>
            <a:custGeom>
              <a:avLst/>
              <a:gdLst/>
              <a:ahLst/>
              <a:cxnLst/>
              <a:rect l="l" t="t" r="r" b="b"/>
              <a:pathLst>
                <a:path w="12583" h="7019" extrusionOk="0">
                  <a:moveTo>
                    <a:pt x="1" y="1"/>
                  </a:moveTo>
                  <a:cubicBezTo>
                    <a:pt x="1" y="3885"/>
                    <a:pt x="2833" y="7018"/>
                    <a:pt x="6292" y="7018"/>
                  </a:cubicBezTo>
                  <a:cubicBezTo>
                    <a:pt x="9775" y="7018"/>
                    <a:pt x="12582" y="3885"/>
                    <a:pt x="12582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3"/>
            <p:cNvSpPr/>
            <p:nvPr/>
          </p:nvSpPr>
          <p:spPr>
            <a:xfrm>
              <a:off x="1537100" y="1399775"/>
              <a:ext cx="318950" cy="180475"/>
            </a:xfrm>
            <a:custGeom>
              <a:avLst/>
              <a:gdLst/>
              <a:ahLst/>
              <a:cxnLst/>
              <a:rect l="l" t="t" r="r" b="b"/>
              <a:pathLst>
                <a:path w="12758" h="7219" extrusionOk="0">
                  <a:moveTo>
                    <a:pt x="12581" y="201"/>
                  </a:moveTo>
                  <a:cubicBezTo>
                    <a:pt x="12521" y="2875"/>
                    <a:pt x="11047" y="5577"/>
                    <a:pt x="8497" y="6617"/>
                  </a:cubicBezTo>
                  <a:cubicBezTo>
                    <a:pt x="7820" y="6893"/>
                    <a:pt x="7093" y="7018"/>
                    <a:pt x="6367" y="7043"/>
                  </a:cubicBezTo>
                  <a:cubicBezTo>
                    <a:pt x="3635" y="7018"/>
                    <a:pt x="1379" y="5013"/>
                    <a:pt x="552" y="2482"/>
                  </a:cubicBezTo>
                  <a:cubicBezTo>
                    <a:pt x="312" y="1737"/>
                    <a:pt x="187" y="969"/>
                    <a:pt x="177" y="201"/>
                  </a:cubicBezTo>
                  <a:close/>
                  <a:moveTo>
                    <a:pt x="76" y="0"/>
                  </a:moveTo>
                  <a:cubicBezTo>
                    <a:pt x="26" y="0"/>
                    <a:pt x="1" y="51"/>
                    <a:pt x="1" y="101"/>
                  </a:cubicBezTo>
                  <a:cubicBezTo>
                    <a:pt x="1" y="2883"/>
                    <a:pt x="1504" y="5690"/>
                    <a:pt x="4161" y="6767"/>
                  </a:cubicBezTo>
                  <a:cubicBezTo>
                    <a:pt x="4863" y="7068"/>
                    <a:pt x="5615" y="7219"/>
                    <a:pt x="6367" y="7219"/>
                  </a:cubicBezTo>
                  <a:cubicBezTo>
                    <a:pt x="6367" y="7219"/>
                    <a:pt x="6368" y="7218"/>
                    <a:pt x="6369" y="7218"/>
                  </a:cubicBezTo>
                  <a:lnTo>
                    <a:pt x="6369" y="7218"/>
                  </a:lnTo>
                  <a:cubicBezTo>
                    <a:pt x="9175" y="7192"/>
                    <a:pt x="11505" y="5163"/>
                    <a:pt x="12357" y="2582"/>
                  </a:cubicBezTo>
                  <a:cubicBezTo>
                    <a:pt x="12632" y="1780"/>
                    <a:pt x="12758" y="953"/>
                    <a:pt x="12758" y="101"/>
                  </a:cubicBezTo>
                  <a:cubicBezTo>
                    <a:pt x="12758" y="51"/>
                    <a:pt x="12708" y="0"/>
                    <a:pt x="12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3"/>
            <p:cNvSpPr/>
            <p:nvPr/>
          </p:nvSpPr>
          <p:spPr>
            <a:xfrm>
              <a:off x="1629200" y="1510050"/>
              <a:ext cx="134750" cy="176725"/>
            </a:xfrm>
            <a:custGeom>
              <a:avLst/>
              <a:gdLst/>
              <a:ahLst/>
              <a:cxnLst/>
              <a:rect l="l" t="t" r="r" b="b"/>
              <a:pathLst>
                <a:path w="5390" h="7069" extrusionOk="0">
                  <a:moveTo>
                    <a:pt x="2683" y="0"/>
                  </a:moveTo>
                  <a:cubicBezTo>
                    <a:pt x="1204" y="0"/>
                    <a:pt x="1" y="1203"/>
                    <a:pt x="1" y="2707"/>
                  </a:cubicBezTo>
                  <a:lnTo>
                    <a:pt x="1" y="4361"/>
                  </a:lnTo>
                  <a:cubicBezTo>
                    <a:pt x="1" y="5840"/>
                    <a:pt x="1204" y="7068"/>
                    <a:pt x="2683" y="7068"/>
                  </a:cubicBezTo>
                  <a:cubicBezTo>
                    <a:pt x="4186" y="7068"/>
                    <a:pt x="5389" y="5840"/>
                    <a:pt x="5389" y="4361"/>
                  </a:cubicBezTo>
                  <a:lnTo>
                    <a:pt x="5389" y="2707"/>
                  </a:lnTo>
                  <a:cubicBezTo>
                    <a:pt x="5389" y="1203"/>
                    <a:pt x="4186" y="0"/>
                    <a:pt x="26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3"/>
            <p:cNvSpPr/>
            <p:nvPr/>
          </p:nvSpPr>
          <p:spPr>
            <a:xfrm>
              <a:off x="1626700" y="1508175"/>
              <a:ext cx="139750" cy="180475"/>
            </a:xfrm>
            <a:custGeom>
              <a:avLst/>
              <a:gdLst/>
              <a:ahLst/>
              <a:cxnLst/>
              <a:rect l="l" t="t" r="r" b="b"/>
              <a:pathLst>
                <a:path w="5590" h="7219" extrusionOk="0">
                  <a:moveTo>
                    <a:pt x="2802" y="182"/>
                  </a:moveTo>
                  <a:cubicBezTo>
                    <a:pt x="3443" y="182"/>
                    <a:pt x="4086" y="409"/>
                    <a:pt x="4587" y="877"/>
                  </a:cubicBezTo>
                  <a:cubicBezTo>
                    <a:pt x="5114" y="1379"/>
                    <a:pt x="5389" y="2080"/>
                    <a:pt x="5389" y="2782"/>
                  </a:cubicBezTo>
                  <a:cubicBezTo>
                    <a:pt x="5389" y="3208"/>
                    <a:pt x="5389" y="3659"/>
                    <a:pt x="5389" y="4086"/>
                  </a:cubicBezTo>
                  <a:cubicBezTo>
                    <a:pt x="5389" y="4286"/>
                    <a:pt x="5414" y="4487"/>
                    <a:pt x="5389" y="4662"/>
                  </a:cubicBezTo>
                  <a:cubicBezTo>
                    <a:pt x="5339" y="5088"/>
                    <a:pt x="5214" y="5514"/>
                    <a:pt x="4963" y="5865"/>
                  </a:cubicBezTo>
                  <a:cubicBezTo>
                    <a:pt x="4487" y="6592"/>
                    <a:pt x="3660" y="7043"/>
                    <a:pt x="2783" y="7043"/>
                  </a:cubicBezTo>
                  <a:cubicBezTo>
                    <a:pt x="2056" y="7043"/>
                    <a:pt x="1329" y="6717"/>
                    <a:pt x="828" y="6166"/>
                  </a:cubicBezTo>
                  <a:cubicBezTo>
                    <a:pt x="402" y="5664"/>
                    <a:pt x="176" y="5013"/>
                    <a:pt x="176" y="4361"/>
                  </a:cubicBezTo>
                  <a:cubicBezTo>
                    <a:pt x="176" y="3910"/>
                    <a:pt x="176" y="3434"/>
                    <a:pt x="176" y="2983"/>
                  </a:cubicBezTo>
                  <a:cubicBezTo>
                    <a:pt x="176" y="2381"/>
                    <a:pt x="301" y="1805"/>
                    <a:pt x="627" y="1304"/>
                  </a:cubicBezTo>
                  <a:cubicBezTo>
                    <a:pt x="1137" y="567"/>
                    <a:pt x="1968" y="182"/>
                    <a:pt x="2802" y="182"/>
                  </a:cubicBezTo>
                  <a:close/>
                  <a:moveTo>
                    <a:pt x="2783" y="1"/>
                  </a:moveTo>
                  <a:cubicBezTo>
                    <a:pt x="2111" y="1"/>
                    <a:pt x="1436" y="239"/>
                    <a:pt x="903" y="727"/>
                  </a:cubicBezTo>
                  <a:cubicBezTo>
                    <a:pt x="327" y="1253"/>
                    <a:pt x="1" y="2005"/>
                    <a:pt x="1" y="2782"/>
                  </a:cubicBezTo>
                  <a:cubicBezTo>
                    <a:pt x="1" y="3233"/>
                    <a:pt x="1" y="3685"/>
                    <a:pt x="1" y="4136"/>
                  </a:cubicBezTo>
                  <a:cubicBezTo>
                    <a:pt x="1" y="4411"/>
                    <a:pt x="1" y="4662"/>
                    <a:pt x="51" y="4913"/>
                  </a:cubicBezTo>
                  <a:cubicBezTo>
                    <a:pt x="126" y="5364"/>
                    <a:pt x="301" y="5765"/>
                    <a:pt x="552" y="6116"/>
                  </a:cubicBezTo>
                  <a:cubicBezTo>
                    <a:pt x="1078" y="6817"/>
                    <a:pt x="1931" y="7218"/>
                    <a:pt x="2783" y="7218"/>
                  </a:cubicBezTo>
                  <a:cubicBezTo>
                    <a:pt x="4362" y="7218"/>
                    <a:pt x="5590" y="5940"/>
                    <a:pt x="5590" y="4386"/>
                  </a:cubicBezTo>
                  <a:cubicBezTo>
                    <a:pt x="5590" y="3885"/>
                    <a:pt x="5590" y="3384"/>
                    <a:pt x="5590" y="2908"/>
                  </a:cubicBezTo>
                  <a:cubicBezTo>
                    <a:pt x="5590" y="2256"/>
                    <a:pt x="5414" y="1629"/>
                    <a:pt x="5013" y="1103"/>
                  </a:cubicBezTo>
                  <a:cubicBezTo>
                    <a:pt x="4469" y="377"/>
                    <a:pt x="3629" y="1"/>
                    <a:pt x="27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3"/>
            <p:cNvSpPr/>
            <p:nvPr/>
          </p:nvSpPr>
          <p:spPr>
            <a:xfrm>
              <a:off x="1692125" y="1510125"/>
              <a:ext cx="7925" cy="58075"/>
            </a:xfrm>
            <a:custGeom>
              <a:avLst/>
              <a:gdLst/>
              <a:ahLst/>
              <a:cxnLst/>
              <a:rect l="l" t="t" r="r" b="b"/>
              <a:pathLst>
                <a:path w="317" h="2323" extrusionOk="0">
                  <a:moveTo>
                    <a:pt x="110" y="0"/>
                  </a:moveTo>
                  <a:cubicBezTo>
                    <a:pt x="57" y="0"/>
                    <a:pt x="0" y="48"/>
                    <a:pt x="15" y="123"/>
                  </a:cubicBezTo>
                  <a:cubicBezTo>
                    <a:pt x="116" y="825"/>
                    <a:pt x="116" y="1526"/>
                    <a:pt x="116" y="2228"/>
                  </a:cubicBezTo>
                  <a:cubicBezTo>
                    <a:pt x="103" y="2291"/>
                    <a:pt x="147" y="2322"/>
                    <a:pt x="194" y="2322"/>
                  </a:cubicBezTo>
                  <a:cubicBezTo>
                    <a:pt x="241" y="2322"/>
                    <a:pt x="291" y="2291"/>
                    <a:pt x="291" y="2228"/>
                  </a:cubicBezTo>
                  <a:cubicBezTo>
                    <a:pt x="316" y="1501"/>
                    <a:pt x="291" y="774"/>
                    <a:pt x="191" y="73"/>
                  </a:cubicBezTo>
                  <a:cubicBezTo>
                    <a:pt x="181" y="22"/>
                    <a:pt x="14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3"/>
            <p:cNvSpPr/>
            <p:nvPr/>
          </p:nvSpPr>
          <p:spPr>
            <a:xfrm>
              <a:off x="1437875" y="1354750"/>
              <a:ext cx="87975" cy="58200"/>
            </a:xfrm>
            <a:custGeom>
              <a:avLst/>
              <a:gdLst/>
              <a:ahLst/>
              <a:cxnLst/>
              <a:rect l="l" t="t" r="r" b="b"/>
              <a:pathLst>
                <a:path w="3519" h="2328" extrusionOk="0">
                  <a:moveTo>
                    <a:pt x="1311" y="0"/>
                  </a:moveTo>
                  <a:cubicBezTo>
                    <a:pt x="1169" y="0"/>
                    <a:pt x="1067" y="216"/>
                    <a:pt x="1238" y="323"/>
                  </a:cubicBezTo>
                  <a:cubicBezTo>
                    <a:pt x="1514" y="473"/>
                    <a:pt x="1789" y="674"/>
                    <a:pt x="2040" y="874"/>
                  </a:cubicBezTo>
                  <a:cubicBezTo>
                    <a:pt x="2396" y="1168"/>
                    <a:pt x="2788" y="1513"/>
                    <a:pt x="3023" y="1941"/>
                  </a:cubicBezTo>
                  <a:lnTo>
                    <a:pt x="3023" y="1941"/>
                  </a:lnTo>
                  <a:cubicBezTo>
                    <a:pt x="2768" y="1899"/>
                    <a:pt x="2504" y="1869"/>
                    <a:pt x="2240" y="1852"/>
                  </a:cubicBezTo>
                  <a:cubicBezTo>
                    <a:pt x="1945" y="1819"/>
                    <a:pt x="1645" y="1800"/>
                    <a:pt x="1346" y="1800"/>
                  </a:cubicBezTo>
                  <a:cubicBezTo>
                    <a:pt x="961" y="1800"/>
                    <a:pt x="578" y="1831"/>
                    <a:pt x="210" y="1902"/>
                  </a:cubicBezTo>
                  <a:cubicBezTo>
                    <a:pt x="1" y="1948"/>
                    <a:pt x="72" y="2233"/>
                    <a:pt x="244" y="2233"/>
                  </a:cubicBezTo>
                  <a:cubicBezTo>
                    <a:pt x="258" y="2233"/>
                    <a:pt x="271" y="2231"/>
                    <a:pt x="285" y="2227"/>
                  </a:cubicBezTo>
                  <a:cubicBezTo>
                    <a:pt x="622" y="2160"/>
                    <a:pt x="972" y="2136"/>
                    <a:pt x="1326" y="2136"/>
                  </a:cubicBezTo>
                  <a:cubicBezTo>
                    <a:pt x="1631" y="2136"/>
                    <a:pt x="1938" y="2154"/>
                    <a:pt x="2240" y="2177"/>
                  </a:cubicBezTo>
                  <a:cubicBezTo>
                    <a:pt x="2566" y="2202"/>
                    <a:pt x="2917" y="2253"/>
                    <a:pt x="3268" y="2328"/>
                  </a:cubicBezTo>
                  <a:cubicBezTo>
                    <a:pt x="3368" y="2328"/>
                    <a:pt x="3519" y="2227"/>
                    <a:pt x="3468" y="2102"/>
                  </a:cubicBezTo>
                  <a:cubicBezTo>
                    <a:pt x="3243" y="1526"/>
                    <a:pt x="2792" y="1050"/>
                    <a:pt x="2316" y="674"/>
                  </a:cubicBezTo>
                  <a:cubicBezTo>
                    <a:pt x="2015" y="423"/>
                    <a:pt x="1714" y="222"/>
                    <a:pt x="1388" y="22"/>
                  </a:cubicBezTo>
                  <a:cubicBezTo>
                    <a:pt x="1362" y="7"/>
                    <a:pt x="1336" y="0"/>
                    <a:pt x="1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3"/>
            <p:cNvSpPr/>
            <p:nvPr/>
          </p:nvSpPr>
          <p:spPr>
            <a:xfrm>
              <a:off x="1875450" y="1354750"/>
              <a:ext cx="87400" cy="58200"/>
            </a:xfrm>
            <a:custGeom>
              <a:avLst/>
              <a:gdLst/>
              <a:ahLst/>
              <a:cxnLst/>
              <a:rect l="l" t="t" r="r" b="b"/>
              <a:pathLst>
                <a:path w="3496" h="2328" extrusionOk="0">
                  <a:moveTo>
                    <a:pt x="2183" y="0"/>
                  </a:moveTo>
                  <a:cubicBezTo>
                    <a:pt x="2158" y="0"/>
                    <a:pt x="2132" y="7"/>
                    <a:pt x="2106" y="22"/>
                  </a:cubicBezTo>
                  <a:cubicBezTo>
                    <a:pt x="1780" y="222"/>
                    <a:pt x="1479" y="448"/>
                    <a:pt x="1204" y="674"/>
                  </a:cubicBezTo>
                  <a:cubicBezTo>
                    <a:pt x="727" y="1050"/>
                    <a:pt x="251" y="1526"/>
                    <a:pt x="26" y="2102"/>
                  </a:cubicBezTo>
                  <a:cubicBezTo>
                    <a:pt x="1" y="2227"/>
                    <a:pt x="126" y="2328"/>
                    <a:pt x="251" y="2328"/>
                  </a:cubicBezTo>
                  <a:cubicBezTo>
                    <a:pt x="577" y="2253"/>
                    <a:pt x="928" y="2202"/>
                    <a:pt x="1279" y="2177"/>
                  </a:cubicBezTo>
                  <a:cubicBezTo>
                    <a:pt x="1569" y="2154"/>
                    <a:pt x="1870" y="2136"/>
                    <a:pt x="2172" y="2136"/>
                  </a:cubicBezTo>
                  <a:cubicBezTo>
                    <a:pt x="2522" y="2136"/>
                    <a:pt x="2872" y="2160"/>
                    <a:pt x="3209" y="2227"/>
                  </a:cubicBezTo>
                  <a:cubicBezTo>
                    <a:pt x="3225" y="2231"/>
                    <a:pt x="3240" y="2233"/>
                    <a:pt x="3254" y="2233"/>
                  </a:cubicBezTo>
                  <a:cubicBezTo>
                    <a:pt x="3444" y="2233"/>
                    <a:pt x="3495" y="1948"/>
                    <a:pt x="3309" y="1902"/>
                  </a:cubicBezTo>
                  <a:cubicBezTo>
                    <a:pt x="2928" y="1831"/>
                    <a:pt x="2546" y="1800"/>
                    <a:pt x="2165" y="1800"/>
                  </a:cubicBezTo>
                  <a:cubicBezTo>
                    <a:pt x="1870" y="1800"/>
                    <a:pt x="1574" y="1819"/>
                    <a:pt x="1279" y="1852"/>
                  </a:cubicBezTo>
                  <a:cubicBezTo>
                    <a:pt x="1009" y="1870"/>
                    <a:pt x="739" y="1900"/>
                    <a:pt x="469" y="1944"/>
                  </a:cubicBezTo>
                  <a:lnTo>
                    <a:pt x="469" y="1944"/>
                  </a:lnTo>
                  <a:cubicBezTo>
                    <a:pt x="705" y="1515"/>
                    <a:pt x="1097" y="1168"/>
                    <a:pt x="1454" y="874"/>
                  </a:cubicBezTo>
                  <a:cubicBezTo>
                    <a:pt x="1730" y="674"/>
                    <a:pt x="1981" y="473"/>
                    <a:pt x="2281" y="323"/>
                  </a:cubicBezTo>
                  <a:cubicBezTo>
                    <a:pt x="2431" y="216"/>
                    <a:pt x="2326" y="0"/>
                    <a:pt x="2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3"/>
            <p:cNvSpPr/>
            <p:nvPr/>
          </p:nvSpPr>
          <p:spPr>
            <a:xfrm>
              <a:off x="1395525" y="1191100"/>
              <a:ext cx="491100" cy="160300"/>
            </a:xfrm>
            <a:custGeom>
              <a:avLst/>
              <a:gdLst/>
              <a:ahLst/>
              <a:cxnLst/>
              <a:rect l="l" t="t" r="r" b="b"/>
              <a:pathLst>
                <a:path w="19644" h="6412" extrusionOk="0">
                  <a:moveTo>
                    <a:pt x="10286" y="1"/>
                  </a:moveTo>
                  <a:cubicBezTo>
                    <a:pt x="7157" y="1"/>
                    <a:pt x="413" y="281"/>
                    <a:pt x="125" y="2683"/>
                  </a:cubicBezTo>
                  <a:cubicBezTo>
                    <a:pt x="1" y="3725"/>
                    <a:pt x="1134" y="4074"/>
                    <a:pt x="2708" y="4074"/>
                  </a:cubicBezTo>
                  <a:cubicBezTo>
                    <a:pt x="5907" y="4074"/>
                    <a:pt x="10926" y="2633"/>
                    <a:pt x="10927" y="2633"/>
                  </a:cubicBezTo>
                  <a:lnTo>
                    <a:pt x="10927" y="2633"/>
                  </a:lnTo>
                  <a:cubicBezTo>
                    <a:pt x="10927" y="2633"/>
                    <a:pt x="6867" y="4137"/>
                    <a:pt x="6992" y="5290"/>
                  </a:cubicBezTo>
                  <a:cubicBezTo>
                    <a:pt x="7029" y="5626"/>
                    <a:pt x="7418" y="5787"/>
                    <a:pt x="7996" y="5787"/>
                  </a:cubicBezTo>
                  <a:cubicBezTo>
                    <a:pt x="9310" y="5787"/>
                    <a:pt x="11596" y="4953"/>
                    <a:pt x="12919" y="3438"/>
                  </a:cubicBezTo>
                  <a:lnTo>
                    <a:pt x="12919" y="3438"/>
                  </a:lnTo>
                  <a:cubicBezTo>
                    <a:pt x="12394" y="4148"/>
                    <a:pt x="11416" y="5803"/>
                    <a:pt x="13208" y="6367"/>
                  </a:cubicBezTo>
                  <a:cubicBezTo>
                    <a:pt x="13296" y="6398"/>
                    <a:pt x="13397" y="6412"/>
                    <a:pt x="13506" y="6412"/>
                  </a:cubicBezTo>
                  <a:cubicBezTo>
                    <a:pt x="15308" y="6412"/>
                    <a:pt x="19644" y="2531"/>
                    <a:pt x="18320" y="1681"/>
                  </a:cubicBezTo>
                  <a:cubicBezTo>
                    <a:pt x="16917" y="753"/>
                    <a:pt x="15463" y="377"/>
                    <a:pt x="11854" y="27"/>
                  </a:cubicBezTo>
                  <a:cubicBezTo>
                    <a:pt x="11854" y="27"/>
                    <a:pt x="11237" y="1"/>
                    <a:pt x="102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3"/>
            <p:cNvSpPr/>
            <p:nvPr/>
          </p:nvSpPr>
          <p:spPr>
            <a:xfrm>
              <a:off x="1393000" y="1188550"/>
              <a:ext cx="470575" cy="165125"/>
            </a:xfrm>
            <a:custGeom>
              <a:avLst/>
              <a:gdLst/>
              <a:ahLst/>
              <a:cxnLst/>
              <a:rect l="l" t="t" r="r" b="b"/>
              <a:pathLst>
                <a:path w="18823" h="6605" extrusionOk="0">
                  <a:moveTo>
                    <a:pt x="10408" y="190"/>
                  </a:moveTo>
                  <a:cubicBezTo>
                    <a:pt x="10897" y="190"/>
                    <a:pt x="11387" y="195"/>
                    <a:pt x="11880" y="204"/>
                  </a:cubicBezTo>
                  <a:lnTo>
                    <a:pt x="11955" y="204"/>
                  </a:lnTo>
                  <a:cubicBezTo>
                    <a:pt x="11955" y="204"/>
                    <a:pt x="11955" y="204"/>
                    <a:pt x="11955" y="204"/>
                  </a:cubicBezTo>
                  <a:lnTo>
                    <a:pt x="11955" y="204"/>
                  </a:lnTo>
                  <a:cubicBezTo>
                    <a:pt x="11963" y="205"/>
                    <a:pt x="11970" y="206"/>
                    <a:pt x="11976" y="206"/>
                  </a:cubicBezTo>
                  <a:cubicBezTo>
                    <a:pt x="11976" y="206"/>
                    <a:pt x="11976" y="206"/>
                    <a:pt x="11976" y="206"/>
                  </a:cubicBezTo>
                  <a:lnTo>
                    <a:pt x="11976" y="206"/>
                  </a:lnTo>
                  <a:cubicBezTo>
                    <a:pt x="13674" y="381"/>
                    <a:pt x="15446" y="557"/>
                    <a:pt x="17043" y="1156"/>
                  </a:cubicBezTo>
                  <a:cubicBezTo>
                    <a:pt x="17319" y="1281"/>
                    <a:pt x="17594" y="1407"/>
                    <a:pt x="17845" y="1532"/>
                  </a:cubicBezTo>
                  <a:cubicBezTo>
                    <a:pt x="18045" y="1657"/>
                    <a:pt x="18321" y="1758"/>
                    <a:pt x="18472" y="1933"/>
                  </a:cubicBezTo>
                  <a:cubicBezTo>
                    <a:pt x="18697" y="2209"/>
                    <a:pt x="18522" y="2635"/>
                    <a:pt x="18371" y="2885"/>
                  </a:cubicBezTo>
                  <a:cubicBezTo>
                    <a:pt x="18096" y="3387"/>
                    <a:pt x="17695" y="3813"/>
                    <a:pt x="17294" y="4214"/>
                  </a:cubicBezTo>
                  <a:cubicBezTo>
                    <a:pt x="16842" y="4690"/>
                    <a:pt x="16316" y="5116"/>
                    <a:pt x="15765" y="5492"/>
                  </a:cubicBezTo>
                  <a:cubicBezTo>
                    <a:pt x="15289" y="5818"/>
                    <a:pt x="14762" y="6119"/>
                    <a:pt x="14211" y="6319"/>
                  </a:cubicBezTo>
                  <a:cubicBezTo>
                    <a:pt x="14013" y="6379"/>
                    <a:pt x="13818" y="6415"/>
                    <a:pt x="13628" y="6415"/>
                  </a:cubicBezTo>
                  <a:cubicBezTo>
                    <a:pt x="13337" y="6415"/>
                    <a:pt x="13055" y="6331"/>
                    <a:pt x="12782" y="6119"/>
                  </a:cubicBezTo>
                  <a:cubicBezTo>
                    <a:pt x="11965" y="5495"/>
                    <a:pt x="12514" y="4390"/>
                    <a:pt x="13035" y="3662"/>
                  </a:cubicBezTo>
                  <a:lnTo>
                    <a:pt x="13035" y="3662"/>
                  </a:lnTo>
                  <a:cubicBezTo>
                    <a:pt x="13135" y="3549"/>
                    <a:pt x="13231" y="3432"/>
                    <a:pt x="13322" y="3311"/>
                  </a:cubicBezTo>
                  <a:lnTo>
                    <a:pt x="13322" y="3311"/>
                  </a:lnTo>
                  <a:cubicBezTo>
                    <a:pt x="13334" y="3305"/>
                    <a:pt x="13346" y="3299"/>
                    <a:pt x="13359" y="3286"/>
                  </a:cubicBezTo>
                  <a:cubicBezTo>
                    <a:pt x="13355" y="3283"/>
                    <a:pt x="13352" y="3279"/>
                    <a:pt x="13348" y="3276"/>
                  </a:cubicBezTo>
                  <a:lnTo>
                    <a:pt x="13348" y="3276"/>
                  </a:lnTo>
                  <a:cubicBezTo>
                    <a:pt x="13352" y="3271"/>
                    <a:pt x="13355" y="3266"/>
                    <a:pt x="13359" y="3261"/>
                  </a:cubicBezTo>
                  <a:cubicBezTo>
                    <a:pt x="13418" y="3203"/>
                    <a:pt x="13338" y="3113"/>
                    <a:pt x="13265" y="3113"/>
                  </a:cubicBezTo>
                  <a:cubicBezTo>
                    <a:pt x="13245" y="3113"/>
                    <a:pt x="13225" y="3120"/>
                    <a:pt x="13208" y="3136"/>
                  </a:cubicBezTo>
                  <a:cubicBezTo>
                    <a:pt x="13100" y="3266"/>
                    <a:pt x="12996" y="3402"/>
                    <a:pt x="12899" y="3539"/>
                  </a:cubicBezTo>
                  <a:lnTo>
                    <a:pt x="12899" y="3539"/>
                  </a:lnTo>
                  <a:cubicBezTo>
                    <a:pt x="12279" y="4229"/>
                    <a:pt x="11483" y="4757"/>
                    <a:pt x="10652" y="5141"/>
                  </a:cubicBezTo>
                  <a:cubicBezTo>
                    <a:pt x="9881" y="5502"/>
                    <a:pt x="8995" y="5794"/>
                    <a:pt x="8126" y="5794"/>
                  </a:cubicBezTo>
                  <a:cubicBezTo>
                    <a:pt x="8091" y="5794"/>
                    <a:pt x="8056" y="5794"/>
                    <a:pt x="8020" y="5793"/>
                  </a:cubicBezTo>
                  <a:cubicBezTo>
                    <a:pt x="7770" y="5793"/>
                    <a:pt x="7469" y="5768"/>
                    <a:pt x="7268" y="5567"/>
                  </a:cubicBezTo>
                  <a:cubicBezTo>
                    <a:pt x="7118" y="5392"/>
                    <a:pt x="7193" y="5141"/>
                    <a:pt x="7319" y="4966"/>
                  </a:cubicBezTo>
                  <a:cubicBezTo>
                    <a:pt x="7519" y="4665"/>
                    <a:pt x="7845" y="4439"/>
                    <a:pt x="8146" y="4239"/>
                  </a:cubicBezTo>
                  <a:cubicBezTo>
                    <a:pt x="8522" y="3988"/>
                    <a:pt x="8923" y="3763"/>
                    <a:pt x="9299" y="3562"/>
                  </a:cubicBezTo>
                  <a:cubicBezTo>
                    <a:pt x="9875" y="3286"/>
                    <a:pt x="10451" y="3036"/>
                    <a:pt x="11053" y="2810"/>
                  </a:cubicBezTo>
                  <a:cubicBezTo>
                    <a:pt x="11147" y="2787"/>
                    <a:pt x="11109" y="2632"/>
                    <a:pt x="11022" y="2632"/>
                  </a:cubicBezTo>
                  <a:cubicBezTo>
                    <a:pt x="11016" y="2632"/>
                    <a:pt x="11010" y="2633"/>
                    <a:pt x="11003" y="2635"/>
                  </a:cubicBezTo>
                  <a:cubicBezTo>
                    <a:pt x="9775" y="2986"/>
                    <a:pt x="8522" y="3286"/>
                    <a:pt x="7268" y="3537"/>
                  </a:cubicBezTo>
                  <a:cubicBezTo>
                    <a:pt x="6241" y="3738"/>
                    <a:pt x="5188" y="3913"/>
                    <a:pt x="4111" y="4013"/>
                  </a:cubicBezTo>
                  <a:cubicBezTo>
                    <a:pt x="3652" y="4053"/>
                    <a:pt x="3181" y="4092"/>
                    <a:pt x="2710" y="4092"/>
                  </a:cubicBezTo>
                  <a:cubicBezTo>
                    <a:pt x="2278" y="4092"/>
                    <a:pt x="1848" y="4059"/>
                    <a:pt x="1429" y="3963"/>
                  </a:cubicBezTo>
                  <a:cubicBezTo>
                    <a:pt x="903" y="3838"/>
                    <a:pt x="301" y="3562"/>
                    <a:pt x="301" y="2936"/>
                  </a:cubicBezTo>
                  <a:cubicBezTo>
                    <a:pt x="326" y="2234"/>
                    <a:pt x="903" y="1758"/>
                    <a:pt x="1454" y="1482"/>
                  </a:cubicBezTo>
                  <a:cubicBezTo>
                    <a:pt x="2306" y="1031"/>
                    <a:pt x="3258" y="805"/>
                    <a:pt x="4186" y="655"/>
                  </a:cubicBezTo>
                  <a:cubicBezTo>
                    <a:pt x="5263" y="454"/>
                    <a:pt x="6366" y="329"/>
                    <a:pt x="7469" y="279"/>
                  </a:cubicBezTo>
                  <a:cubicBezTo>
                    <a:pt x="8455" y="212"/>
                    <a:pt x="9429" y="190"/>
                    <a:pt x="10408" y="190"/>
                  </a:cubicBezTo>
                  <a:close/>
                  <a:moveTo>
                    <a:pt x="10462" y="1"/>
                  </a:moveTo>
                  <a:cubicBezTo>
                    <a:pt x="9656" y="1"/>
                    <a:pt x="8851" y="22"/>
                    <a:pt x="8045" y="53"/>
                  </a:cubicBezTo>
                  <a:cubicBezTo>
                    <a:pt x="6943" y="104"/>
                    <a:pt x="5815" y="204"/>
                    <a:pt x="4687" y="379"/>
                  </a:cubicBezTo>
                  <a:cubicBezTo>
                    <a:pt x="3710" y="530"/>
                    <a:pt x="2682" y="730"/>
                    <a:pt x="1755" y="1131"/>
                  </a:cubicBezTo>
                  <a:cubicBezTo>
                    <a:pt x="1128" y="1407"/>
                    <a:pt x="426" y="1808"/>
                    <a:pt x="201" y="2510"/>
                  </a:cubicBezTo>
                  <a:cubicBezTo>
                    <a:pt x="0" y="3111"/>
                    <a:pt x="251" y="3662"/>
                    <a:pt x="802" y="3938"/>
                  </a:cubicBezTo>
                  <a:cubicBezTo>
                    <a:pt x="1356" y="4215"/>
                    <a:pt x="2035" y="4273"/>
                    <a:pt x="2678" y="4273"/>
                  </a:cubicBezTo>
                  <a:cubicBezTo>
                    <a:pt x="2850" y="4273"/>
                    <a:pt x="3019" y="4269"/>
                    <a:pt x="3183" y="4264"/>
                  </a:cubicBezTo>
                  <a:cubicBezTo>
                    <a:pt x="4261" y="4214"/>
                    <a:pt x="5314" y="4063"/>
                    <a:pt x="6366" y="3888"/>
                  </a:cubicBezTo>
                  <a:cubicBezTo>
                    <a:pt x="7502" y="3686"/>
                    <a:pt x="8625" y="3445"/>
                    <a:pt x="9744" y="3163"/>
                  </a:cubicBezTo>
                  <a:lnTo>
                    <a:pt x="9744" y="3163"/>
                  </a:lnTo>
                  <a:cubicBezTo>
                    <a:pt x="9619" y="3220"/>
                    <a:pt x="9496" y="3278"/>
                    <a:pt x="9374" y="3337"/>
                  </a:cubicBezTo>
                  <a:cubicBezTo>
                    <a:pt x="8948" y="3537"/>
                    <a:pt x="8522" y="3763"/>
                    <a:pt x="8121" y="4038"/>
                  </a:cubicBezTo>
                  <a:cubicBezTo>
                    <a:pt x="7795" y="4239"/>
                    <a:pt x="7444" y="4489"/>
                    <a:pt x="7193" y="4815"/>
                  </a:cubicBezTo>
                  <a:cubicBezTo>
                    <a:pt x="7043" y="5016"/>
                    <a:pt x="6918" y="5317"/>
                    <a:pt x="7043" y="5567"/>
                  </a:cubicBezTo>
                  <a:cubicBezTo>
                    <a:pt x="7168" y="5793"/>
                    <a:pt x="7419" y="5893"/>
                    <a:pt x="7669" y="5943"/>
                  </a:cubicBezTo>
                  <a:cubicBezTo>
                    <a:pt x="7834" y="5972"/>
                    <a:pt x="8003" y="5985"/>
                    <a:pt x="8174" y="5985"/>
                  </a:cubicBezTo>
                  <a:cubicBezTo>
                    <a:pt x="8891" y="5985"/>
                    <a:pt x="9649" y="5755"/>
                    <a:pt x="10276" y="5492"/>
                  </a:cubicBezTo>
                  <a:cubicBezTo>
                    <a:pt x="11085" y="5189"/>
                    <a:pt x="11859" y="4750"/>
                    <a:pt x="12509" y="4182"/>
                  </a:cubicBezTo>
                  <a:lnTo>
                    <a:pt x="12509" y="4182"/>
                  </a:lnTo>
                  <a:cubicBezTo>
                    <a:pt x="12253" y="4691"/>
                    <a:pt x="12045" y="5299"/>
                    <a:pt x="12281" y="5818"/>
                  </a:cubicBezTo>
                  <a:cubicBezTo>
                    <a:pt x="12509" y="6274"/>
                    <a:pt x="13068" y="6605"/>
                    <a:pt x="13582" y="6605"/>
                  </a:cubicBezTo>
                  <a:cubicBezTo>
                    <a:pt x="13634" y="6605"/>
                    <a:pt x="13685" y="6602"/>
                    <a:pt x="13735" y="6595"/>
                  </a:cubicBezTo>
                  <a:cubicBezTo>
                    <a:pt x="14286" y="6545"/>
                    <a:pt x="14812" y="6294"/>
                    <a:pt x="15289" y="6018"/>
                  </a:cubicBezTo>
                  <a:cubicBezTo>
                    <a:pt x="15890" y="5667"/>
                    <a:pt x="16467" y="5241"/>
                    <a:pt x="16993" y="4765"/>
                  </a:cubicBezTo>
                  <a:cubicBezTo>
                    <a:pt x="17469" y="4339"/>
                    <a:pt x="17945" y="3863"/>
                    <a:pt x="18296" y="3337"/>
                  </a:cubicBezTo>
                  <a:cubicBezTo>
                    <a:pt x="18547" y="3011"/>
                    <a:pt x="18822" y="2535"/>
                    <a:pt x="18747" y="2109"/>
                  </a:cubicBezTo>
                  <a:cubicBezTo>
                    <a:pt x="18722" y="1933"/>
                    <a:pt x="18622" y="1808"/>
                    <a:pt x="18497" y="1708"/>
                  </a:cubicBezTo>
                  <a:cubicBezTo>
                    <a:pt x="18246" y="1532"/>
                    <a:pt x="17970" y="1382"/>
                    <a:pt x="17720" y="1256"/>
                  </a:cubicBezTo>
                  <a:cubicBezTo>
                    <a:pt x="16241" y="530"/>
                    <a:pt x="14537" y="329"/>
                    <a:pt x="12908" y="129"/>
                  </a:cubicBezTo>
                  <a:cubicBezTo>
                    <a:pt x="12612" y="104"/>
                    <a:pt x="12293" y="55"/>
                    <a:pt x="11972" y="30"/>
                  </a:cubicBezTo>
                  <a:lnTo>
                    <a:pt x="11972" y="30"/>
                  </a:lnTo>
                  <a:cubicBezTo>
                    <a:pt x="11967" y="29"/>
                    <a:pt x="11961" y="28"/>
                    <a:pt x="11955" y="28"/>
                  </a:cubicBezTo>
                  <a:cubicBezTo>
                    <a:pt x="11948" y="27"/>
                    <a:pt x="11941" y="26"/>
                    <a:pt x="11935" y="26"/>
                  </a:cubicBezTo>
                  <a:cubicBezTo>
                    <a:pt x="11930" y="26"/>
                    <a:pt x="11926" y="26"/>
                    <a:pt x="11922" y="27"/>
                  </a:cubicBezTo>
                  <a:lnTo>
                    <a:pt x="11922" y="27"/>
                  </a:lnTo>
                  <a:cubicBezTo>
                    <a:pt x="11436" y="9"/>
                    <a:pt x="10949" y="1"/>
                    <a:pt x="10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5" name="Google Shape;1425;p43"/>
          <p:cNvGrpSpPr/>
          <p:nvPr/>
        </p:nvGrpSpPr>
        <p:grpSpPr>
          <a:xfrm rot="1628308">
            <a:off x="7378524" y="67579"/>
            <a:ext cx="1044496" cy="1088087"/>
            <a:chOff x="2399900" y="2436500"/>
            <a:chExt cx="640375" cy="667100"/>
          </a:xfrm>
        </p:grpSpPr>
        <p:sp>
          <p:nvSpPr>
            <p:cNvPr id="1426" name="Google Shape;1426;p43"/>
            <p:cNvSpPr/>
            <p:nvPr/>
          </p:nvSpPr>
          <p:spPr>
            <a:xfrm>
              <a:off x="2406150" y="2567075"/>
              <a:ext cx="631625" cy="534475"/>
            </a:xfrm>
            <a:custGeom>
              <a:avLst/>
              <a:gdLst/>
              <a:ahLst/>
              <a:cxnLst/>
              <a:rect l="l" t="t" r="r" b="b"/>
              <a:pathLst>
                <a:path w="25265" h="21379" extrusionOk="0">
                  <a:moveTo>
                    <a:pt x="12632" y="0"/>
                  </a:moveTo>
                  <a:cubicBezTo>
                    <a:pt x="5665" y="0"/>
                    <a:pt x="1" y="4787"/>
                    <a:pt x="1" y="10702"/>
                  </a:cubicBezTo>
                  <a:cubicBezTo>
                    <a:pt x="1" y="16592"/>
                    <a:pt x="5665" y="21379"/>
                    <a:pt x="12632" y="21379"/>
                  </a:cubicBezTo>
                  <a:cubicBezTo>
                    <a:pt x="19625" y="21379"/>
                    <a:pt x="25264" y="16592"/>
                    <a:pt x="25264" y="10702"/>
                  </a:cubicBezTo>
                  <a:cubicBezTo>
                    <a:pt x="25264" y="4787"/>
                    <a:pt x="19625" y="0"/>
                    <a:pt x="126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3"/>
            <p:cNvSpPr/>
            <p:nvPr/>
          </p:nvSpPr>
          <p:spPr>
            <a:xfrm>
              <a:off x="2399900" y="2565000"/>
              <a:ext cx="640375" cy="538600"/>
            </a:xfrm>
            <a:custGeom>
              <a:avLst/>
              <a:gdLst/>
              <a:ahLst/>
              <a:cxnLst/>
              <a:rect l="l" t="t" r="r" b="b"/>
              <a:pathLst>
                <a:path w="25615" h="21544" extrusionOk="0">
                  <a:moveTo>
                    <a:pt x="12905" y="177"/>
                  </a:moveTo>
                  <a:cubicBezTo>
                    <a:pt x="13747" y="177"/>
                    <a:pt x="14588" y="247"/>
                    <a:pt x="15414" y="384"/>
                  </a:cubicBezTo>
                  <a:cubicBezTo>
                    <a:pt x="17820" y="810"/>
                    <a:pt x="20126" y="1838"/>
                    <a:pt x="21955" y="3442"/>
                  </a:cubicBezTo>
                  <a:cubicBezTo>
                    <a:pt x="23634" y="4921"/>
                    <a:pt x="24888" y="6900"/>
                    <a:pt x="25289" y="9131"/>
                  </a:cubicBezTo>
                  <a:cubicBezTo>
                    <a:pt x="25389" y="9682"/>
                    <a:pt x="25439" y="10234"/>
                    <a:pt x="25439" y="10785"/>
                  </a:cubicBezTo>
                  <a:cubicBezTo>
                    <a:pt x="25439" y="13041"/>
                    <a:pt x="24562" y="15196"/>
                    <a:pt x="23108" y="16926"/>
                  </a:cubicBezTo>
                  <a:cubicBezTo>
                    <a:pt x="21554" y="18730"/>
                    <a:pt x="19449" y="20033"/>
                    <a:pt x="17193" y="20735"/>
                  </a:cubicBezTo>
                  <a:cubicBezTo>
                    <a:pt x="15801" y="21153"/>
                    <a:pt x="14347" y="21362"/>
                    <a:pt x="12895" y="21362"/>
                  </a:cubicBezTo>
                  <a:cubicBezTo>
                    <a:pt x="11734" y="21362"/>
                    <a:pt x="10574" y="21228"/>
                    <a:pt x="9449" y="20961"/>
                  </a:cubicBezTo>
                  <a:cubicBezTo>
                    <a:pt x="7118" y="20409"/>
                    <a:pt x="4912" y="19256"/>
                    <a:pt x="3208" y="17527"/>
                  </a:cubicBezTo>
                  <a:cubicBezTo>
                    <a:pt x="1629" y="15923"/>
                    <a:pt x="577" y="13818"/>
                    <a:pt x="376" y="11587"/>
                  </a:cubicBezTo>
                  <a:cubicBezTo>
                    <a:pt x="176" y="9332"/>
                    <a:pt x="827" y="7126"/>
                    <a:pt x="2156" y="5296"/>
                  </a:cubicBezTo>
                  <a:cubicBezTo>
                    <a:pt x="3509" y="3367"/>
                    <a:pt x="5539" y="1938"/>
                    <a:pt x="7720" y="1111"/>
                  </a:cubicBezTo>
                  <a:cubicBezTo>
                    <a:pt x="9366" y="483"/>
                    <a:pt x="11138" y="177"/>
                    <a:pt x="12905" y="177"/>
                  </a:cubicBezTo>
                  <a:close/>
                  <a:moveTo>
                    <a:pt x="12860" y="0"/>
                  </a:moveTo>
                  <a:cubicBezTo>
                    <a:pt x="11700" y="0"/>
                    <a:pt x="10543" y="135"/>
                    <a:pt x="9424" y="409"/>
                  </a:cubicBezTo>
                  <a:cubicBezTo>
                    <a:pt x="7043" y="986"/>
                    <a:pt x="4787" y="2164"/>
                    <a:pt x="3083" y="3918"/>
                  </a:cubicBezTo>
                  <a:cubicBezTo>
                    <a:pt x="1479" y="5547"/>
                    <a:pt x="426" y="7652"/>
                    <a:pt x="201" y="9933"/>
                  </a:cubicBezTo>
                  <a:cubicBezTo>
                    <a:pt x="0" y="12214"/>
                    <a:pt x="652" y="14495"/>
                    <a:pt x="2005" y="16349"/>
                  </a:cubicBezTo>
                  <a:cubicBezTo>
                    <a:pt x="3384" y="18279"/>
                    <a:pt x="5389" y="19708"/>
                    <a:pt x="7619" y="20585"/>
                  </a:cubicBezTo>
                  <a:cubicBezTo>
                    <a:pt x="9287" y="21231"/>
                    <a:pt x="11082" y="21543"/>
                    <a:pt x="12878" y="21543"/>
                  </a:cubicBezTo>
                  <a:cubicBezTo>
                    <a:pt x="13728" y="21543"/>
                    <a:pt x="14577" y="21473"/>
                    <a:pt x="15414" y="21337"/>
                  </a:cubicBezTo>
                  <a:cubicBezTo>
                    <a:pt x="17845" y="20911"/>
                    <a:pt x="20201" y="19858"/>
                    <a:pt x="22081" y="18229"/>
                  </a:cubicBezTo>
                  <a:cubicBezTo>
                    <a:pt x="23785" y="16725"/>
                    <a:pt x="25038" y="14695"/>
                    <a:pt x="25464" y="12439"/>
                  </a:cubicBezTo>
                  <a:cubicBezTo>
                    <a:pt x="25564" y="11888"/>
                    <a:pt x="25614" y="11337"/>
                    <a:pt x="25614" y="10785"/>
                  </a:cubicBezTo>
                  <a:cubicBezTo>
                    <a:pt x="25614" y="8479"/>
                    <a:pt x="24737" y="6299"/>
                    <a:pt x="23284" y="4545"/>
                  </a:cubicBezTo>
                  <a:cubicBezTo>
                    <a:pt x="21730" y="2690"/>
                    <a:pt x="19574" y="1387"/>
                    <a:pt x="17268" y="660"/>
                  </a:cubicBezTo>
                  <a:cubicBezTo>
                    <a:pt x="15845" y="223"/>
                    <a:pt x="14350" y="0"/>
                    <a:pt x="128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3"/>
            <p:cNvSpPr/>
            <p:nvPr/>
          </p:nvSpPr>
          <p:spPr>
            <a:xfrm>
              <a:off x="2454400" y="2589625"/>
              <a:ext cx="535125" cy="382225"/>
            </a:xfrm>
            <a:custGeom>
              <a:avLst/>
              <a:gdLst/>
              <a:ahLst/>
              <a:cxnLst/>
              <a:rect l="l" t="t" r="r" b="b"/>
              <a:pathLst>
                <a:path w="21405" h="15289" extrusionOk="0">
                  <a:moveTo>
                    <a:pt x="10702" y="1"/>
                  </a:moveTo>
                  <a:cubicBezTo>
                    <a:pt x="4788" y="1"/>
                    <a:pt x="1" y="3409"/>
                    <a:pt x="1" y="7645"/>
                  </a:cubicBezTo>
                  <a:cubicBezTo>
                    <a:pt x="1" y="11880"/>
                    <a:pt x="4788" y="15289"/>
                    <a:pt x="10702" y="15289"/>
                  </a:cubicBezTo>
                  <a:cubicBezTo>
                    <a:pt x="16617" y="15289"/>
                    <a:pt x="21404" y="11880"/>
                    <a:pt x="21404" y="7645"/>
                  </a:cubicBezTo>
                  <a:cubicBezTo>
                    <a:pt x="21404" y="3409"/>
                    <a:pt x="16617" y="1"/>
                    <a:pt x="10702" y="1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3"/>
            <p:cNvSpPr/>
            <p:nvPr/>
          </p:nvSpPr>
          <p:spPr>
            <a:xfrm>
              <a:off x="2853525" y="2698025"/>
              <a:ext cx="142875" cy="142875"/>
            </a:xfrm>
            <a:custGeom>
              <a:avLst/>
              <a:gdLst/>
              <a:ahLst/>
              <a:cxnLst/>
              <a:rect l="l" t="t" r="r" b="b"/>
              <a:pathLst>
                <a:path w="5715" h="5715" extrusionOk="0">
                  <a:moveTo>
                    <a:pt x="2858" y="1"/>
                  </a:moveTo>
                  <a:cubicBezTo>
                    <a:pt x="1279" y="1"/>
                    <a:pt x="1" y="1279"/>
                    <a:pt x="1" y="2858"/>
                  </a:cubicBezTo>
                  <a:cubicBezTo>
                    <a:pt x="1" y="4437"/>
                    <a:pt x="1279" y="5715"/>
                    <a:pt x="2858" y="5715"/>
                  </a:cubicBezTo>
                  <a:cubicBezTo>
                    <a:pt x="4437" y="5715"/>
                    <a:pt x="5715" y="4437"/>
                    <a:pt x="5715" y="2858"/>
                  </a:cubicBezTo>
                  <a:cubicBezTo>
                    <a:pt x="5715" y="1279"/>
                    <a:pt x="4437" y="1"/>
                    <a:pt x="28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3"/>
            <p:cNvSpPr/>
            <p:nvPr/>
          </p:nvSpPr>
          <p:spPr>
            <a:xfrm>
              <a:off x="2851650" y="2695900"/>
              <a:ext cx="152900" cy="147475"/>
            </a:xfrm>
            <a:custGeom>
              <a:avLst/>
              <a:gdLst/>
              <a:ahLst/>
              <a:cxnLst/>
              <a:rect l="l" t="t" r="r" b="b"/>
              <a:pathLst>
                <a:path w="6116" h="5899" extrusionOk="0">
                  <a:moveTo>
                    <a:pt x="2923" y="182"/>
                  </a:moveTo>
                  <a:cubicBezTo>
                    <a:pt x="3735" y="182"/>
                    <a:pt x="4537" y="528"/>
                    <a:pt x="5063" y="1163"/>
                  </a:cubicBezTo>
                  <a:cubicBezTo>
                    <a:pt x="5815" y="2065"/>
                    <a:pt x="5915" y="3394"/>
                    <a:pt x="5314" y="4396"/>
                  </a:cubicBezTo>
                  <a:cubicBezTo>
                    <a:pt x="4805" y="5222"/>
                    <a:pt x="3867" y="5726"/>
                    <a:pt x="2908" y="5726"/>
                  </a:cubicBezTo>
                  <a:cubicBezTo>
                    <a:pt x="2732" y="5726"/>
                    <a:pt x="2556" y="5709"/>
                    <a:pt x="2381" y="5675"/>
                  </a:cubicBezTo>
                  <a:cubicBezTo>
                    <a:pt x="1103" y="5399"/>
                    <a:pt x="176" y="4246"/>
                    <a:pt x="176" y="2943"/>
                  </a:cubicBezTo>
                  <a:cubicBezTo>
                    <a:pt x="176" y="1790"/>
                    <a:pt x="903" y="737"/>
                    <a:pt x="2005" y="336"/>
                  </a:cubicBezTo>
                  <a:cubicBezTo>
                    <a:pt x="2303" y="232"/>
                    <a:pt x="2614" y="182"/>
                    <a:pt x="2923" y="182"/>
                  </a:cubicBezTo>
                  <a:close/>
                  <a:moveTo>
                    <a:pt x="2939" y="1"/>
                  </a:moveTo>
                  <a:cubicBezTo>
                    <a:pt x="2745" y="1"/>
                    <a:pt x="2550" y="20"/>
                    <a:pt x="2356" y="60"/>
                  </a:cubicBezTo>
                  <a:cubicBezTo>
                    <a:pt x="1003" y="336"/>
                    <a:pt x="0" y="1564"/>
                    <a:pt x="0" y="2943"/>
                  </a:cubicBezTo>
                  <a:cubicBezTo>
                    <a:pt x="0" y="4171"/>
                    <a:pt x="777" y="5299"/>
                    <a:pt x="1930" y="5725"/>
                  </a:cubicBezTo>
                  <a:cubicBezTo>
                    <a:pt x="2249" y="5842"/>
                    <a:pt x="2583" y="5899"/>
                    <a:pt x="2916" y="5899"/>
                  </a:cubicBezTo>
                  <a:cubicBezTo>
                    <a:pt x="3787" y="5899"/>
                    <a:pt x="4651" y="5512"/>
                    <a:pt x="5214" y="4822"/>
                  </a:cubicBezTo>
                  <a:cubicBezTo>
                    <a:pt x="5990" y="3870"/>
                    <a:pt x="6116" y="2492"/>
                    <a:pt x="5464" y="1414"/>
                  </a:cubicBezTo>
                  <a:cubicBezTo>
                    <a:pt x="4918" y="531"/>
                    <a:pt x="3948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3"/>
            <p:cNvSpPr/>
            <p:nvPr/>
          </p:nvSpPr>
          <p:spPr>
            <a:xfrm>
              <a:off x="2876075" y="2721825"/>
              <a:ext cx="97775" cy="97775"/>
            </a:xfrm>
            <a:custGeom>
              <a:avLst/>
              <a:gdLst/>
              <a:ahLst/>
              <a:cxnLst/>
              <a:rect l="l" t="t" r="r" b="b"/>
              <a:pathLst>
                <a:path w="3911" h="3911" extrusionOk="0">
                  <a:moveTo>
                    <a:pt x="1956" y="1"/>
                  </a:moveTo>
                  <a:cubicBezTo>
                    <a:pt x="878" y="1"/>
                    <a:pt x="1" y="878"/>
                    <a:pt x="1" y="1956"/>
                  </a:cubicBezTo>
                  <a:cubicBezTo>
                    <a:pt x="1" y="3034"/>
                    <a:pt x="878" y="3911"/>
                    <a:pt x="1956" y="3911"/>
                  </a:cubicBezTo>
                  <a:cubicBezTo>
                    <a:pt x="3034" y="3911"/>
                    <a:pt x="3911" y="3034"/>
                    <a:pt x="3911" y="1956"/>
                  </a:cubicBezTo>
                  <a:cubicBezTo>
                    <a:pt x="3911" y="878"/>
                    <a:pt x="3034" y="1"/>
                    <a:pt x="19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3"/>
            <p:cNvSpPr/>
            <p:nvPr/>
          </p:nvSpPr>
          <p:spPr>
            <a:xfrm>
              <a:off x="2881725" y="2719950"/>
              <a:ext cx="30725" cy="30725"/>
            </a:xfrm>
            <a:custGeom>
              <a:avLst/>
              <a:gdLst/>
              <a:ahLst/>
              <a:cxnLst/>
              <a:rect l="l" t="t" r="r" b="b"/>
              <a:pathLst>
                <a:path w="1229" h="1229" extrusionOk="0">
                  <a:moveTo>
                    <a:pt x="602" y="1"/>
                  </a:moveTo>
                  <a:cubicBezTo>
                    <a:pt x="276" y="1"/>
                    <a:pt x="0" y="276"/>
                    <a:pt x="0" y="627"/>
                  </a:cubicBezTo>
                  <a:cubicBezTo>
                    <a:pt x="0" y="953"/>
                    <a:pt x="276" y="1229"/>
                    <a:pt x="602" y="1229"/>
                  </a:cubicBezTo>
                  <a:cubicBezTo>
                    <a:pt x="953" y="1229"/>
                    <a:pt x="1229" y="953"/>
                    <a:pt x="1229" y="627"/>
                  </a:cubicBezTo>
                  <a:cubicBezTo>
                    <a:pt x="1229" y="276"/>
                    <a:pt x="953" y="1"/>
                    <a:pt x="6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3"/>
            <p:cNvSpPr/>
            <p:nvPr/>
          </p:nvSpPr>
          <p:spPr>
            <a:xfrm>
              <a:off x="2447500" y="2696775"/>
              <a:ext cx="142900" cy="143500"/>
            </a:xfrm>
            <a:custGeom>
              <a:avLst/>
              <a:gdLst/>
              <a:ahLst/>
              <a:cxnLst/>
              <a:rect l="l" t="t" r="r" b="b"/>
              <a:pathLst>
                <a:path w="5716" h="5740" extrusionOk="0">
                  <a:moveTo>
                    <a:pt x="2858" y="0"/>
                  </a:moveTo>
                  <a:cubicBezTo>
                    <a:pt x="1279" y="0"/>
                    <a:pt x="1" y="1304"/>
                    <a:pt x="1" y="2883"/>
                  </a:cubicBezTo>
                  <a:cubicBezTo>
                    <a:pt x="1" y="4462"/>
                    <a:pt x="1279" y="5740"/>
                    <a:pt x="2858" y="5740"/>
                  </a:cubicBezTo>
                  <a:cubicBezTo>
                    <a:pt x="4437" y="5740"/>
                    <a:pt x="5715" y="4462"/>
                    <a:pt x="5715" y="2883"/>
                  </a:cubicBezTo>
                  <a:cubicBezTo>
                    <a:pt x="5715" y="1304"/>
                    <a:pt x="4437" y="0"/>
                    <a:pt x="2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3"/>
            <p:cNvSpPr/>
            <p:nvPr/>
          </p:nvSpPr>
          <p:spPr>
            <a:xfrm>
              <a:off x="2445000" y="2694900"/>
              <a:ext cx="152925" cy="147250"/>
            </a:xfrm>
            <a:custGeom>
              <a:avLst/>
              <a:gdLst/>
              <a:ahLst/>
              <a:cxnLst/>
              <a:rect l="l" t="t" r="r" b="b"/>
              <a:pathLst>
                <a:path w="6117" h="5890" extrusionOk="0">
                  <a:moveTo>
                    <a:pt x="2940" y="172"/>
                  </a:moveTo>
                  <a:cubicBezTo>
                    <a:pt x="3747" y="172"/>
                    <a:pt x="4543" y="524"/>
                    <a:pt x="5088" y="1178"/>
                  </a:cubicBezTo>
                  <a:cubicBezTo>
                    <a:pt x="5840" y="2055"/>
                    <a:pt x="5941" y="3384"/>
                    <a:pt x="5339" y="4386"/>
                  </a:cubicBezTo>
                  <a:cubicBezTo>
                    <a:pt x="4831" y="5212"/>
                    <a:pt x="3893" y="5716"/>
                    <a:pt x="2933" y="5716"/>
                  </a:cubicBezTo>
                  <a:cubicBezTo>
                    <a:pt x="2758" y="5716"/>
                    <a:pt x="2581" y="5699"/>
                    <a:pt x="2407" y="5664"/>
                  </a:cubicBezTo>
                  <a:cubicBezTo>
                    <a:pt x="1129" y="5389"/>
                    <a:pt x="201" y="4261"/>
                    <a:pt x="176" y="2958"/>
                  </a:cubicBezTo>
                  <a:cubicBezTo>
                    <a:pt x="201" y="1780"/>
                    <a:pt x="928" y="727"/>
                    <a:pt x="2031" y="326"/>
                  </a:cubicBezTo>
                  <a:cubicBezTo>
                    <a:pt x="2327" y="223"/>
                    <a:pt x="2634" y="172"/>
                    <a:pt x="2940" y="172"/>
                  </a:cubicBezTo>
                  <a:close/>
                  <a:moveTo>
                    <a:pt x="2921" y="0"/>
                  </a:moveTo>
                  <a:cubicBezTo>
                    <a:pt x="2742" y="0"/>
                    <a:pt x="2561" y="17"/>
                    <a:pt x="2382" y="50"/>
                  </a:cubicBezTo>
                  <a:cubicBezTo>
                    <a:pt x="1005" y="326"/>
                    <a:pt x="28" y="1551"/>
                    <a:pt x="1" y="2953"/>
                  </a:cubicBezTo>
                  <a:lnTo>
                    <a:pt x="1" y="2953"/>
                  </a:lnTo>
                  <a:cubicBezTo>
                    <a:pt x="1" y="2954"/>
                    <a:pt x="1" y="2956"/>
                    <a:pt x="1" y="2958"/>
                  </a:cubicBezTo>
                  <a:cubicBezTo>
                    <a:pt x="1" y="2958"/>
                    <a:pt x="1" y="2958"/>
                    <a:pt x="1" y="2958"/>
                  </a:cubicBezTo>
                  <a:lnTo>
                    <a:pt x="1" y="2958"/>
                  </a:lnTo>
                  <a:cubicBezTo>
                    <a:pt x="1" y="2959"/>
                    <a:pt x="1" y="2960"/>
                    <a:pt x="1" y="2961"/>
                  </a:cubicBezTo>
                  <a:lnTo>
                    <a:pt x="1" y="2961"/>
                  </a:lnTo>
                  <a:cubicBezTo>
                    <a:pt x="27" y="4188"/>
                    <a:pt x="804" y="5289"/>
                    <a:pt x="1956" y="5715"/>
                  </a:cubicBezTo>
                  <a:cubicBezTo>
                    <a:pt x="2276" y="5833"/>
                    <a:pt x="2609" y="5889"/>
                    <a:pt x="2942" y="5889"/>
                  </a:cubicBezTo>
                  <a:cubicBezTo>
                    <a:pt x="3806" y="5889"/>
                    <a:pt x="4660" y="5507"/>
                    <a:pt x="5239" y="4837"/>
                  </a:cubicBezTo>
                  <a:cubicBezTo>
                    <a:pt x="6016" y="3860"/>
                    <a:pt x="6116" y="2481"/>
                    <a:pt x="5489" y="1429"/>
                  </a:cubicBezTo>
                  <a:cubicBezTo>
                    <a:pt x="4935" y="533"/>
                    <a:pt x="3945" y="0"/>
                    <a:pt x="2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3"/>
            <p:cNvSpPr/>
            <p:nvPr/>
          </p:nvSpPr>
          <p:spPr>
            <a:xfrm>
              <a:off x="2470075" y="2720575"/>
              <a:ext cx="97775" cy="97775"/>
            </a:xfrm>
            <a:custGeom>
              <a:avLst/>
              <a:gdLst/>
              <a:ahLst/>
              <a:cxnLst/>
              <a:rect l="l" t="t" r="r" b="b"/>
              <a:pathLst>
                <a:path w="3911" h="3911" extrusionOk="0">
                  <a:moveTo>
                    <a:pt x="1955" y="1"/>
                  </a:moveTo>
                  <a:cubicBezTo>
                    <a:pt x="877" y="1"/>
                    <a:pt x="0" y="878"/>
                    <a:pt x="0" y="1956"/>
                  </a:cubicBezTo>
                  <a:cubicBezTo>
                    <a:pt x="0" y="3033"/>
                    <a:pt x="877" y="3911"/>
                    <a:pt x="1955" y="3911"/>
                  </a:cubicBezTo>
                  <a:cubicBezTo>
                    <a:pt x="3033" y="3911"/>
                    <a:pt x="3910" y="3033"/>
                    <a:pt x="3910" y="1956"/>
                  </a:cubicBezTo>
                  <a:cubicBezTo>
                    <a:pt x="3910" y="878"/>
                    <a:pt x="3033" y="1"/>
                    <a:pt x="1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3"/>
            <p:cNvSpPr/>
            <p:nvPr/>
          </p:nvSpPr>
          <p:spPr>
            <a:xfrm>
              <a:off x="2475700" y="2718700"/>
              <a:ext cx="30725" cy="31350"/>
            </a:xfrm>
            <a:custGeom>
              <a:avLst/>
              <a:gdLst/>
              <a:ahLst/>
              <a:cxnLst/>
              <a:rect l="l" t="t" r="r" b="b"/>
              <a:pathLst>
                <a:path w="1229" h="1254" extrusionOk="0">
                  <a:moveTo>
                    <a:pt x="602" y="1"/>
                  </a:moveTo>
                  <a:cubicBezTo>
                    <a:pt x="276" y="1"/>
                    <a:pt x="1" y="276"/>
                    <a:pt x="1" y="627"/>
                  </a:cubicBezTo>
                  <a:cubicBezTo>
                    <a:pt x="1" y="978"/>
                    <a:pt x="276" y="1254"/>
                    <a:pt x="602" y="1254"/>
                  </a:cubicBezTo>
                  <a:cubicBezTo>
                    <a:pt x="953" y="1254"/>
                    <a:pt x="1229" y="978"/>
                    <a:pt x="1229" y="627"/>
                  </a:cubicBezTo>
                  <a:cubicBezTo>
                    <a:pt x="1229" y="276"/>
                    <a:pt x="953" y="1"/>
                    <a:pt x="6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3"/>
            <p:cNvSpPr/>
            <p:nvPr/>
          </p:nvSpPr>
          <p:spPr>
            <a:xfrm>
              <a:off x="2614175" y="2770875"/>
              <a:ext cx="219325" cy="105250"/>
            </a:xfrm>
            <a:custGeom>
              <a:avLst/>
              <a:gdLst/>
              <a:ahLst/>
              <a:cxnLst/>
              <a:rect l="l" t="t" r="r" b="b"/>
              <a:pathLst>
                <a:path w="8773" h="4210" extrusionOk="0">
                  <a:moveTo>
                    <a:pt x="88" y="0"/>
                  </a:moveTo>
                  <a:cubicBezTo>
                    <a:pt x="45" y="0"/>
                    <a:pt x="1" y="31"/>
                    <a:pt x="1" y="94"/>
                  </a:cubicBezTo>
                  <a:cubicBezTo>
                    <a:pt x="26" y="1848"/>
                    <a:pt x="1229" y="3377"/>
                    <a:pt x="2883" y="3954"/>
                  </a:cubicBezTo>
                  <a:cubicBezTo>
                    <a:pt x="3370" y="4126"/>
                    <a:pt x="3881" y="4209"/>
                    <a:pt x="4391" y="4209"/>
                  </a:cubicBezTo>
                  <a:cubicBezTo>
                    <a:pt x="5665" y="4209"/>
                    <a:pt x="6929" y="3685"/>
                    <a:pt x="7770" y="2701"/>
                  </a:cubicBezTo>
                  <a:cubicBezTo>
                    <a:pt x="8422" y="1974"/>
                    <a:pt x="8773" y="1046"/>
                    <a:pt x="8773" y="94"/>
                  </a:cubicBezTo>
                  <a:cubicBezTo>
                    <a:pt x="8773" y="31"/>
                    <a:pt x="8729" y="0"/>
                    <a:pt x="8685" y="0"/>
                  </a:cubicBezTo>
                  <a:cubicBezTo>
                    <a:pt x="8641" y="0"/>
                    <a:pt x="8597" y="31"/>
                    <a:pt x="8597" y="94"/>
                  </a:cubicBezTo>
                  <a:cubicBezTo>
                    <a:pt x="8597" y="1798"/>
                    <a:pt x="7419" y="3252"/>
                    <a:pt x="5840" y="3803"/>
                  </a:cubicBezTo>
                  <a:cubicBezTo>
                    <a:pt x="5381" y="3959"/>
                    <a:pt x="4902" y="4035"/>
                    <a:pt x="4424" y="4035"/>
                  </a:cubicBezTo>
                  <a:cubicBezTo>
                    <a:pt x="3207" y="4035"/>
                    <a:pt x="1999" y="3543"/>
                    <a:pt x="1154" y="2625"/>
                  </a:cubicBezTo>
                  <a:cubicBezTo>
                    <a:pt x="552" y="1924"/>
                    <a:pt x="201" y="1021"/>
                    <a:pt x="176" y="94"/>
                  </a:cubicBezTo>
                  <a:cubicBezTo>
                    <a:pt x="176" y="31"/>
                    <a:pt x="132" y="0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3"/>
            <p:cNvSpPr/>
            <p:nvPr/>
          </p:nvSpPr>
          <p:spPr>
            <a:xfrm>
              <a:off x="2768325" y="2831625"/>
              <a:ext cx="102150" cy="96875"/>
            </a:xfrm>
            <a:custGeom>
              <a:avLst/>
              <a:gdLst/>
              <a:ahLst/>
              <a:cxnLst/>
              <a:rect l="l" t="t" r="r" b="b"/>
              <a:pathLst>
                <a:path w="4086" h="3875" extrusionOk="0">
                  <a:moveTo>
                    <a:pt x="1674" y="0"/>
                  </a:moveTo>
                  <a:cubicBezTo>
                    <a:pt x="1330" y="0"/>
                    <a:pt x="985" y="121"/>
                    <a:pt x="702" y="371"/>
                  </a:cubicBezTo>
                  <a:cubicBezTo>
                    <a:pt x="75" y="897"/>
                    <a:pt x="0" y="1850"/>
                    <a:pt x="526" y="2476"/>
                  </a:cubicBezTo>
                  <a:lnTo>
                    <a:pt x="1278" y="3353"/>
                  </a:lnTo>
                  <a:cubicBezTo>
                    <a:pt x="1580" y="3697"/>
                    <a:pt x="1995" y="3874"/>
                    <a:pt x="2411" y="3874"/>
                  </a:cubicBezTo>
                  <a:cubicBezTo>
                    <a:pt x="2755" y="3874"/>
                    <a:pt x="3100" y="3753"/>
                    <a:pt x="3384" y="3504"/>
                  </a:cubicBezTo>
                  <a:cubicBezTo>
                    <a:pt x="4010" y="2977"/>
                    <a:pt x="4085" y="2050"/>
                    <a:pt x="3559" y="1423"/>
                  </a:cubicBezTo>
                  <a:lnTo>
                    <a:pt x="2807" y="521"/>
                  </a:lnTo>
                  <a:cubicBezTo>
                    <a:pt x="2505" y="178"/>
                    <a:pt x="2090" y="0"/>
                    <a:pt x="16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3"/>
            <p:cNvSpPr/>
            <p:nvPr/>
          </p:nvSpPr>
          <p:spPr>
            <a:xfrm>
              <a:off x="2769575" y="2829550"/>
              <a:ext cx="99650" cy="101275"/>
            </a:xfrm>
            <a:custGeom>
              <a:avLst/>
              <a:gdLst/>
              <a:ahLst/>
              <a:cxnLst/>
              <a:rect l="l" t="t" r="r" b="b"/>
              <a:pathLst>
                <a:path w="3986" h="4051" extrusionOk="0">
                  <a:moveTo>
                    <a:pt x="1631" y="170"/>
                  </a:moveTo>
                  <a:cubicBezTo>
                    <a:pt x="1680" y="170"/>
                    <a:pt x="1730" y="173"/>
                    <a:pt x="1780" y="178"/>
                  </a:cubicBezTo>
                  <a:cubicBezTo>
                    <a:pt x="2456" y="253"/>
                    <a:pt x="2832" y="830"/>
                    <a:pt x="3233" y="1306"/>
                  </a:cubicBezTo>
                  <a:cubicBezTo>
                    <a:pt x="3459" y="1557"/>
                    <a:pt x="3659" y="1807"/>
                    <a:pt x="3735" y="2133"/>
                  </a:cubicBezTo>
                  <a:cubicBezTo>
                    <a:pt x="3859" y="2657"/>
                    <a:pt x="3661" y="3182"/>
                    <a:pt x="3288" y="3532"/>
                  </a:cubicBezTo>
                  <a:lnTo>
                    <a:pt x="3288" y="3532"/>
                  </a:lnTo>
                  <a:cubicBezTo>
                    <a:pt x="3286" y="3534"/>
                    <a:pt x="3285" y="3535"/>
                    <a:pt x="3283" y="3537"/>
                  </a:cubicBezTo>
                  <a:cubicBezTo>
                    <a:pt x="3283" y="3537"/>
                    <a:pt x="3283" y="3537"/>
                    <a:pt x="3283" y="3537"/>
                  </a:cubicBezTo>
                  <a:lnTo>
                    <a:pt x="3283" y="3537"/>
                  </a:lnTo>
                  <a:cubicBezTo>
                    <a:pt x="3279" y="3540"/>
                    <a:pt x="3275" y="3543"/>
                    <a:pt x="3272" y="3546"/>
                  </a:cubicBezTo>
                  <a:lnTo>
                    <a:pt x="3272" y="3546"/>
                  </a:lnTo>
                  <a:cubicBezTo>
                    <a:pt x="3022" y="3756"/>
                    <a:pt x="2710" y="3865"/>
                    <a:pt x="2399" y="3865"/>
                  </a:cubicBezTo>
                  <a:cubicBezTo>
                    <a:pt x="2275" y="3865"/>
                    <a:pt x="2151" y="3848"/>
                    <a:pt x="2030" y="3812"/>
                  </a:cubicBezTo>
                  <a:cubicBezTo>
                    <a:pt x="1679" y="3737"/>
                    <a:pt x="1429" y="3537"/>
                    <a:pt x="1228" y="3286"/>
                  </a:cubicBezTo>
                  <a:cubicBezTo>
                    <a:pt x="1028" y="3060"/>
                    <a:pt x="852" y="2860"/>
                    <a:pt x="677" y="2659"/>
                  </a:cubicBezTo>
                  <a:cubicBezTo>
                    <a:pt x="476" y="2409"/>
                    <a:pt x="301" y="2183"/>
                    <a:pt x="251" y="1882"/>
                  </a:cubicBezTo>
                  <a:cubicBezTo>
                    <a:pt x="37" y="1004"/>
                    <a:pt x="746" y="170"/>
                    <a:pt x="1631" y="170"/>
                  </a:cubicBezTo>
                  <a:close/>
                  <a:moveTo>
                    <a:pt x="1651" y="0"/>
                  </a:moveTo>
                  <a:cubicBezTo>
                    <a:pt x="844" y="0"/>
                    <a:pt x="115" y="618"/>
                    <a:pt x="50" y="1456"/>
                  </a:cubicBezTo>
                  <a:cubicBezTo>
                    <a:pt x="0" y="1882"/>
                    <a:pt x="151" y="2308"/>
                    <a:pt x="426" y="2634"/>
                  </a:cubicBezTo>
                  <a:cubicBezTo>
                    <a:pt x="627" y="2860"/>
                    <a:pt x="802" y="3085"/>
                    <a:pt x="1003" y="3311"/>
                  </a:cubicBezTo>
                  <a:cubicBezTo>
                    <a:pt x="1253" y="3612"/>
                    <a:pt x="1529" y="3862"/>
                    <a:pt x="1930" y="3988"/>
                  </a:cubicBezTo>
                  <a:cubicBezTo>
                    <a:pt x="2070" y="4030"/>
                    <a:pt x="2217" y="4050"/>
                    <a:pt x="2363" y="4050"/>
                  </a:cubicBezTo>
                  <a:cubicBezTo>
                    <a:pt x="2740" y="4050"/>
                    <a:pt x="3120" y="3915"/>
                    <a:pt x="3409" y="3662"/>
                  </a:cubicBezTo>
                  <a:cubicBezTo>
                    <a:pt x="3760" y="3336"/>
                    <a:pt x="3985" y="2860"/>
                    <a:pt x="3935" y="2359"/>
                  </a:cubicBezTo>
                  <a:cubicBezTo>
                    <a:pt x="3910" y="1983"/>
                    <a:pt x="3760" y="1657"/>
                    <a:pt x="3509" y="1381"/>
                  </a:cubicBezTo>
                  <a:cubicBezTo>
                    <a:pt x="3309" y="1131"/>
                    <a:pt x="3108" y="905"/>
                    <a:pt x="2908" y="654"/>
                  </a:cubicBezTo>
                  <a:cubicBezTo>
                    <a:pt x="2657" y="379"/>
                    <a:pt x="2406" y="153"/>
                    <a:pt x="2055" y="53"/>
                  </a:cubicBezTo>
                  <a:cubicBezTo>
                    <a:pt x="1920" y="17"/>
                    <a:pt x="1785" y="0"/>
                    <a:pt x="1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3"/>
            <p:cNvSpPr/>
            <p:nvPr/>
          </p:nvSpPr>
          <p:spPr>
            <a:xfrm>
              <a:off x="2668075" y="2438625"/>
              <a:ext cx="119050" cy="119075"/>
            </a:xfrm>
            <a:custGeom>
              <a:avLst/>
              <a:gdLst/>
              <a:ahLst/>
              <a:cxnLst/>
              <a:rect l="l" t="t" r="r" b="b"/>
              <a:pathLst>
                <a:path w="4762" h="4763" extrusionOk="0">
                  <a:moveTo>
                    <a:pt x="2381" y="1"/>
                  </a:moveTo>
                  <a:cubicBezTo>
                    <a:pt x="1053" y="1"/>
                    <a:pt x="0" y="1053"/>
                    <a:pt x="0" y="2381"/>
                  </a:cubicBezTo>
                  <a:cubicBezTo>
                    <a:pt x="0" y="3685"/>
                    <a:pt x="1053" y="4762"/>
                    <a:pt x="2381" y="4762"/>
                  </a:cubicBezTo>
                  <a:cubicBezTo>
                    <a:pt x="3684" y="4762"/>
                    <a:pt x="4762" y="3685"/>
                    <a:pt x="4762" y="2381"/>
                  </a:cubicBezTo>
                  <a:cubicBezTo>
                    <a:pt x="4762" y="1053"/>
                    <a:pt x="3684" y="1"/>
                    <a:pt x="2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3"/>
            <p:cNvSpPr/>
            <p:nvPr/>
          </p:nvSpPr>
          <p:spPr>
            <a:xfrm>
              <a:off x="2661175" y="2436500"/>
              <a:ext cx="127850" cy="123000"/>
            </a:xfrm>
            <a:custGeom>
              <a:avLst/>
              <a:gdLst/>
              <a:ahLst/>
              <a:cxnLst/>
              <a:rect l="l" t="t" r="r" b="b"/>
              <a:pathLst>
                <a:path w="5114" h="4920" extrusionOk="0">
                  <a:moveTo>
                    <a:pt x="2653" y="164"/>
                  </a:moveTo>
                  <a:cubicBezTo>
                    <a:pt x="2804" y="164"/>
                    <a:pt x="2957" y="179"/>
                    <a:pt x="3108" y="211"/>
                  </a:cubicBezTo>
                  <a:cubicBezTo>
                    <a:pt x="4161" y="436"/>
                    <a:pt x="4938" y="1389"/>
                    <a:pt x="4938" y="2466"/>
                  </a:cubicBezTo>
                  <a:cubicBezTo>
                    <a:pt x="4938" y="3419"/>
                    <a:pt x="4336" y="4296"/>
                    <a:pt x="3409" y="4622"/>
                  </a:cubicBezTo>
                  <a:cubicBezTo>
                    <a:pt x="3173" y="4703"/>
                    <a:pt x="2927" y="4742"/>
                    <a:pt x="2680" y="4742"/>
                  </a:cubicBezTo>
                  <a:cubicBezTo>
                    <a:pt x="2010" y="4742"/>
                    <a:pt x="1343" y="4452"/>
                    <a:pt x="903" y="3920"/>
                  </a:cubicBezTo>
                  <a:cubicBezTo>
                    <a:pt x="276" y="3193"/>
                    <a:pt x="201" y="2116"/>
                    <a:pt x="677" y="1289"/>
                  </a:cubicBezTo>
                  <a:cubicBezTo>
                    <a:pt x="1099" y="593"/>
                    <a:pt x="1857" y="164"/>
                    <a:pt x="2653" y="164"/>
                  </a:cubicBezTo>
                  <a:close/>
                  <a:moveTo>
                    <a:pt x="2640" y="0"/>
                  </a:moveTo>
                  <a:cubicBezTo>
                    <a:pt x="1920" y="0"/>
                    <a:pt x="1216" y="317"/>
                    <a:pt x="752" y="888"/>
                  </a:cubicBezTo>
                  <a:cubicBezTo>
                    <a:pt x="101" y="1690"/>
                    <a:pt x="0" y="2842"/>
                    <a:pt x="552" y="3745"/>
                  </a:cubicBezTo>
                  <a:cubicBezTo>
                    <a:pt x="995" y="4483"/>
                    <a:pt x="1811" y="4920"/>
                    <a:pt x="2656" y="4920"/>
                  </a:cubicBezTo>
                  <a:cubicBezTo>
                    <a:pt x="2815" y="4920"/>
                    <a:pt x="2975" y="4904"/>
                    <a:pt x="3133" y="4873"/>
                  </a:cubicBezTo>
                  <a:cubicBezTo>
                    <a:pt x="4286" y="4647"/>
                    <a:pt x="5113" y="3619"/>
                    <a:pt x="5113" y="2466"/>
                  </a:cubicBezTo>
                  <a:cubicBezTo>
                    <a:pt x="5113" y="1439"/>
                    <a:pt x="4462" y="512"/>
                    <a:pt x="3509" y="161"/>
                  </a:cubicBezTo>
                  <a:cubicBezTo>
                    <a:pt x="3227" y="52"/>
                    <a:pt x="2933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3"/>
            <p:cNvSpPr/>
            <p:nvPr/>
          </p:nvSpPr>
          <p:spPr>
            <a:xfrm>
              <a:off x="2512050" y="2567075"/>
              <a:ext cx="414800" cy="105300"/>
            </a:xfrm>
            <a:custGeom>
              <a:avLst/>
              <a:gdLst/>
              <a:ahLst/>
              <a:cxnLst/>
              <a:rect l="l" t="t" r="r" b="b"/>
              <a:pathLst>
                <a:path w="16592" h="4212" extrusionOk="0">
                  <a:moveTo>
                    <a:pt x="8396" y="0"/>
                  </a:moveTo>
                  <a:cubicBezTo>
                    <a:pt x="5163" y="0"/>
                    <a:pt x="2231" y="1028"/>
                    <a:pt x="0" y="2707"/>
                  </a:cubicBezTo>
                  <a:cubicBezTo>
                    <a:pt x="481" y="3297"/>
                    <a:pt x="1265" y="3848"/>
                    <a:pt x="2486" y="3848"/>
                  </a:cubicBezTo>
                  <a:cubicBezTo>
                    <a:pt x="2667" y="3848"/>
                    <a:pt x="2858" y="3836"/>
                    <a:pt x="3058" y="3810"/>
                  </a:cubicBezTo>
                  <a:cubicBezTo>
                    <a:pt x="5840" y="3434"/>
                    <a:pt x="6166" y="1980"/>
                    <a:pt x="6166" y="1980"/>
                  </a:cubicBezTo>
                  <a:cubicBezTo>
                    <a:pt x="6166" y="1980"/>
                    <a:pt x="6316" y="3810"/>
                    <a:pt x="8898" y="4010"/>
                  </a:cubicBezTo>
                  <a:cubicBezTo>
                    <a:pt x="9000" y="4019"/>
                    <a:pt x="9098" y="4023"/>
                    <a:pt x="9193" y="4023"/>
                  </a:cubicBezTo>
                  <a:cubicBezTo>
                    <a:pt x="11293" y="4023"/>
                    <a:pt x="11454" y="1980"/>
                    <a:pt x="11454" y="1980"/>
                  </a:cubicBezTo>
                  <a:cubicBezTo>
                    <a:pt x="11454" y="1980"/>
                    <a:pt x="12356" y="4161"/>
                    <a:pt x="14036" y="4211"/>
                  </a:cubicBezTo>
                  <a:cubicBezTo>
                    <a:pt x="14055" y="4211"/>
                    <a:pt x="14074" y="4212"/>
                    <a:pt x="14093" y="4212"/>
                  </a:cubicBezTo>
                  <a:cubicBezTo>
                    <a:pt x="15173" y="4212"/>
                    <a:pt x="16149" y="3517"/>
                    <a:pt x="16592" y="2557"/>
                  </a:cubicBezTo>
                  <a:cubicBezTo>
                    <a:pt x="14386" y="978"/>
                    <a:pt x="11529" y="0"/>
                    <a:pt x="83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3"/>
            <p:cNvSpPr/>
            <p:nvPr/>
          </p:nvSpPr>
          <p:spPr>
            <a:xfrm>
              <a:off x="2509550" y="2565200"/>
              <a:ext cx="419200" cy="109550"/>
            </a:xfrm>
            <a:custGeom>
              <a:avLst/>
              <a:gdLst/>
              <a:ahLst/>
              <a:cxnLst/>
              <a:rect l="l" t="t" r="r" b="b"/>
              <a:pathLst>
                <a:path w="16768" h="4382" extrusionOk="0">
                  <a:moveTo>
                    <a:pt x="8496" y="176"/>
                  </a:moveTo>
                  <a:cubicBezTo>
                    <a:pt x="10777" y="176"/>
                    <a:pt x="13058" y="702"/>
                    <a:pt x="15088" y="1755"/>
                  </a:cubicBezTo>
                  <a:cubicBezTo>
                    <a:pt x="15616" y="2019"/>
                    <a:pt x="16098" y="2328"/>
                    <a:pt x="16578" y="2662"/>
                  </a:cubicBezTo>
                  <a:lnTo>
                    <a:pt x="16578" y="2662"/>
                  </a:lnTo>
                  <a:cubicBezTo>
                    <a:pt x="16144" y="3524"/>
                    <a:pt x="15235" y="4207"/>
                    <a:pt x="14250" y="4207"/>
                  </a:cubicBezTo>
                  <a:cubicBezTo>
                    <a:pt x="14104" y="4207"/>
                    <a:pt x="13957" y="4192"/>
                    <a:pt x="13810" y="4161"/>
                  </a:cubicBezTo>
                  <a:cubicBezTo>
                    <a:pt x="12983" y="3985"/>
                    <a:pt x="12356" y="3283"/>
                    <a:pt x="11930" y="2582"/>
                  </a:cubicBezTo>
                  <a:cubicBezTo>
                    <a:pt x="11855" y="2456"/>
                    <a:pt x="11780" y="2306"/>
                    <a:pt x="11730" y="2181"/>
                  </a:cubicBezTo>
                  <a:cubicBezTo>
                    <a:pt x="11705" y="2131"/>
                    <a:pt x="11679" y="2105"/>
                    <a:pt x="11654" y="2055"/>
                  </a:cubicBezTo>
                  <a:cubicBezTo>
                    <a:pt x="11654" y="2038"/>
                    <a:pt x="11642" y="2020"/>
                    <a:pt x="11643" y="2020"/>
                  </a:cubicBezTo>
                  <a:lnTo>
                    <a:pt x="11643" y="2020"/>
                  </a:lnTo>
                  <a:cubicBezTo>
                    <a:pt x="11644" y="2020"/>
                    <a:pt x="11647" y="2023"/>
                    <a:pt x="11654" y="2030"/>
                  </a:cubicBezTo>
                  <a:cubicBezTo>
                    <a:pt x="11632" y="1986"/>
                    <a:pt x="11596" y="1966"/>
                    <a:pt x="11562" y="1966"/>
                  </a:cubicBezTo>
                  <a:cubicBezTo>
                    <a:pt x="11518" y="1966"/>
                    <a:pt x="11479" y="1999"/>
                    <a:pt x="11479" y="2055"/>
                  </a:cubicBezTo>
                  <a:cubicBezTo>
                    <a:pt x="11429" y="2757"/>
                    <a:pt x="10978" y="3484"/>
                    <a:pt x="10301" y="3810"/>
                  </a:cubicBezTo>
                  <a:cubicBezTo>
                    <a:pt x="9987" y="3955"/>
                    <a:pt x="9634" y="4016"/>
                    <a:pt x="9273" y="4016"/>
                  </a:cubicBezTo>
                  <a:cubicBezTo>
                    <a:pt x="8828" y="4016"/>
                    <a:pt x="8372" y="3923"/>
                    <a:pt x="7970" y="3785"/>
                  </a:cubicBezTo>
                  <a:cubicBezTo>
                    <a:pt x="7444" y="3609"/>
                    <a:pt x="6943" y="3283"/>
                    <a:pt x="6617" y="2782"/>
                  </a:cubicBezTo>
                  <a:cubicBezTo>
                    <a:pt x="6517" y="2607"/>
                    <a:pt x="6441" y="2431"/>
                    <a:pt x="6391" y="2256"/>
                  </a:cubicBezTo>
                  <a:cubicBezTo>
                    <a:pt x="6391" y="2206"/>
                    <a:pt x="6366" y="2156"/>
                    <a:pt x="6366" y="2105"/>
                  </a:cubicBezTo>
                  <a:cubicBezTo>
                    <a:pt x="6341" y="2055"/>
                    <a:pt x="6341" y="2055"/>
                    <a:pt x="6341" y="2055"/>
                  </a:cubicBezTo>
                  <a:cubicBezTo>
                    <a:pt x="6341" y="1999"/>
                    <a:pt x="6294" y="1966"/>
                    <a:pt x="6248" y="1966"/>
                  </a:cubicBezTo>
                  <a:cubicBezTo>
                    <a:pt x="6212" y="1966"/>
                    <a:pt x="6177" y="1986"/>
                    <a:pt x="6166" y="2030"/>
                  </a:cubicBezTo>
                  <a:cubicBezTo>
                    <a:pt x="6090" y="2431"/>
                    <a:pt x="5714" y="2782"/>
                    <a:pt x="5414" y="3008"/>
                  </a:cubicBezTo>
                  <a:cubicBezTo>
                    <a:pt x="4963" y="3309"/>
                    <a:pt x="4461" y="3509"/>
                    <a:pt x="3935" y="3634"/>
                  </a:cubicBezTo>
                  <a:cubicBezTo>
                    <a:pt x="3491" y="3745"/>
                    <a:pt x="3017" y="3826"/>
                    <a:pt x="2544" y="3826"/>
                  </a:cubicBezTo>
                  <a:cubicBezTo>
                    <a:pt x="2270" y="3826"/>
                    <a:pt x="1996" y="3799"/>
                    <a:pt x="1730" y="3735"/>
                  </a:cubicBezTo>
                  <a:cubicBezTo>
                    <a:pt x="1131" y="3591"/>
                    <a:pt x="624" y="3242"/>
                    <a:pt x="209" y="2796"/>
                  </a:cubicBezTo>
                  <a:lnTo>
                    <a:pt x="209" y="2796"/>
                  </a:lnTo>
                  <a:cubicBezTo>
                    <a:pt x="2021" y="1478"/>
                    <a:pt x="4170" y="647"/>
                    <a:pt x="6391" y="326"/>
                  </a:cubicBezTo>
                  <a:cubicBezTo>
                    <a:pt x="7093" y="226"/>
                    <a:pt x="7795" y="176"/>
                    <a:pt x="8496" y="176"/>
                  </a:cubicBezTo>
                  <a:close/>
                  <a:moveTo>
                    <a:pt x="8496" y="0"/>
                  </a:moveTo>
                  <a:cubicBezTo>
                    <a:pt x="6116" y="0"/>
                    <a:pt x="3760" y="552"/>
                    <a:pt x="1654" y="1679"/>
                  </a:cubicBezTo>
                  <a:cubicBezTo>
                    <a:pt x="1103" y="1980"/>
                    <a:pt x="552" y="2331"/>
                    <a:pt x="50" y="2707"/>
                  </a:cubicBezTo>
                  <a:cubicBezTo>
                    <a:pt x="0" y="2757"/>
                    <a:pt x="0" y="2807"/>
                    <a:pt x="25" y="2857"/>
                  </a:cubicBezTo>
                  <a:cubicBezTo>
                    <a:pt x="401" y="3283"/>
                    <a:pt x="877" y="3634"/>
                    <a:pt x="1404" y="3810"/>
                  </a:cubicBezTo>
                  <a:cubicBezTo>
                    <a:pt x="1790" y="3943"/>
                    <a:pt x="2191" y="3998"/>
                    <a:pt x="2594" y="3998"/>
                  </a:cubicBezTo>
                  <a:cubicBezTo>
                    <a:pt x="2950" y="3998"/>
                    <a:pt x="3307" y="3955"/>
                    <a:pt x="3659" y="3885"/>
                  </a:cubicBezTo>
                  <a:cubicBezTo>
                    <a:pt x="4562" y="3710"/>
                    <a:pt x="5589" y="3309"/>
                    <a:pt x="6141" y="2506"/>
                  </a:cubicBezTo>
                  <a:cubicBezTo>
                    <a:pt x="6167" y="2463"/>
                    <a:pt x="6196" y="2416"/>
                    <a:pt x="6224" y="2367"/>
                  </a:cubicBezTo>
                  <a:lnTo>
                    <a:pt x="6224" y="2367"/>
                  </a:lnTo>
                  <a:cubicBezTo>
                    <a:pt x="6422" y="3050"/>
                    <a:pt x="7036" y="3598"/>
                    <a:pt x="7669" y="3860"/>
                  </a:cubicBezTo>
                  <a:cubicBezTo>
                    <a:pt x="8147" y="4067"/>
                    <a:pt x="8696" y="4193"/>
                    <a:pt x="9232" y="4193"/>
                  </a:cubicBezTo>
                  <a:cubicBezTo>
                    <a:pt x="9540" y="4193"/>
                    <a:pt x="9843" y="4152"/>
                    <a:pt x="10126" y="4060"/>
                  </a:cubicBezTo>
                  <a:cubicBezTo>
                    <a:pt x="10677" y="3885"/>
                    <a:pt x="11103" y="3509"/>
                    <a:pt x="11354" y="2983"/>
                  </a:cubicBezTo>
                  <a:cubicBezTo>
                    <a:pt x="11457" y="2792"/>
                    <a:pt x="11549" y="2578"/>
                    <a:pt x="11604" y="2357"/>
                  </a:cubicBezTo>
                  <a:lnTo>
                    <a:pt x="11604" y="2357"/>
                  </a:lnTo>
                  <a:cubicBezTo>
                    <a:pt x="11832" y="2813"/>
                    <a:pt x="12152" y="3255"/>
                    <a:pt x="12507" y="3609"/>
                  </a:cubicBezTo>
                  <a:cubicBezTo>
                    <a:pt x="12832" y="3935"/>
                    <a:pt x="13233" y="4211"/>
                    <a:pt x="13684" y="4311"/>
                  </a:cubicBezTo>
                  <a:cubicBezTo>
                    <a:pt x="13869" y="4359"/>
                    <a:pt x="14057" y="4382"/>
                    <a:pt x="14243" y="4382"/>
                  </a:cubicBezTo>
                  <a:cubicBezTo>
                    <a:pt x="14639" y="4382"/>
                    <a:pt x="15031" y="4281"/>
                    <a:pt x="15389" y="4111"/>
                  </a:cubicBezTo>
                  <a:cubicBezTo>
                    <a:pt x="15990" y="3810"/>
                    <a:pt x="16491" y="3283"/>
                    <a:pt x="16767" y="2682"/>
                  </a:cubicBezTo>
                  <a:cubicBezTo>
                    <a:pt x="16767" y="2632"/>
                    <a:pt x="16767" y="2582"/>
                    <a:pt x="16717" y="2557"/>
                  </a:cubicBezTo>
                  <a:cubicBezTo>
                    <a:pt x="14913" y="1253"/>
                    <a:pt x="12757" y="426"/>
                    <a:pt x="10527" y="126"/>
                  </a:cubicBezTo>
                  <a:cubicBezTo>
                    <a:pt x="9850" y="50"/>
                    <a:pt x="9173" y="0"/>
                    <a:pt x="8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4" name="Google Shape;1444;p43"/>
          <p:cNvGrpSpPr/>
          <p:nvPr/>
        </p:nvGrpSpPr>
        <p:grpSpPr>
          <a:xfrm rot="-909318">
            <a:off x="31013" y="3961249"/>
            <a:ext cx="1131825" cy="912082"/>
            <a:chOff x="2473825" y="721625"/>
            <a:chExt cx="713700" cy="554525"/>
          </a:xfrm>
        </p:grpSpPr>
        <p:sp>
          <p:nvSpPr>
            <p:cNvPr id="1445" name="Google Shape;1445;p43"/>
            <p:cNvSpPr/>
            <p:nvPr/>
          </p:nvSpPr>
          <p:spPr>
            <a:xfrm>
              <a:off x="2542125" y="781350"/>
              <a:ext cx="582725" cy="492500"/>
            </a:xfrm>
            <a:custGeom>
              <a:avLst/>
              <a:gdLst/>
              <a:ahLst/>
              <a:cxnLst/>
              <a:rect l="l" t="t" r="r" b="b"/>
              <a:pathLst>
                <a:path w="23309" h="19700" extrusionOk="0">
                  <a:moveTo>
                    <a:pt x="11655" y="0"/>
                  </a:moveTo>
                  <a:cubicBezTo>
                    <a:pt x="5214" y="0"/>
                    <a:pt x="0" y="4411"/>
                    <a:pt x="0" y="9850"/>
                  </a:cubicBezTo>
                  <a:cubicBezTo>
                    <a:pt x="0" y="15289"/>
                    <a:pt x="5214" y="19700"/>
                    <a:pt x="11655" y="19700"/>
                  </a:cubicBezTo>
                  <a:cubicBezTo>
                    <a:pt x="18096" y="19700"/>
                    <a:pt x="23309" y="15289"/>
                    <a:pt x="23309" y="9850"/>
                  </a:cubicBezTo>
                  <a:cubicBezTo>
                    <a:pt x="23309" y="4411"/>
                    <a:pt x="18096" y="0"/>
                    <a:pt x="116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3"/>
            <p:cNvSpPr/>
            <p:nvPr/>
          </p:nvSpPr>
          <p:spPr>
            <a:xfrm>
              <a:off x="2535850" y="779300"/>
              <a:ext cx="591525" cy="496850"/>
            </a:xfrm>
            <a:custGeom>
              <a:avLst/>
              <a:gdLst/>
              <a:ahLst/>
              <a:cxnLst/>
              <a:rect l="l" t="t" r="r" b="b"/>
              <a:pathLst>
                <a:path w="23661" h="19874" extrusionOk="0">
                  <a:moveTo>
                    <a:pt x="11900" y="160"/>
                  </a:moveTo>
                  <a:cubicBezTo>
                    <a:pt x="12684" y="160"/>
                    <a:pt x="13467" y="227"/>
                    <a:pt x="14236" y="358"/>
                  </a:cubicBezTo>
                  <a:cubicBezTo>
                    <a:pt x="16467" y="734"/>
                    <a:pt x="18597" y="1686"/>
                    <a:pt x="20277" y="3165"/>
                  </a:cubicBezTo>
                  <a:cubicBezTo>
                    <a:pt x="21831" y="4544"/>
                    <a:pt x="22983" y="6373"/>
                    <a:pt x="23359" y="8428"/>
                  </a:cubicBezTo>
                  <a:cubicBezTo>
                    <a:pt x="23435" y="8930"/>
                    <a:pt x="23485" y="9431"/>
                    <a:pt x="23485" y="9932"/>
                  </a:cubicBezTo>
                  <a:cubicBezTo>
                    <a:pt x="23485" y="12012"/>
                    <a:pt x="22683" y="14017"/>
                    <a:pt x="21354" y="15621"/>
                  </a:cubicBezTo>
                  <a:cubicBezTo>
                    <a:pt x="19926" y="17301"/>
                    <a:pt x="17971" y="18479"/>
                    <a:pt x="15866" y="19130"/>
                  </a:cubicBezTo>
                  <a:cubicBezTo>
                    <a:pt x="14602" y="19519"/>
                    <a:pt x="13270" y="19715"/>
                    <a:pt x="11936" y="19715"/>
                  </a:cubicBezTo>
                  <a:cubicBezTo>
                    <a:pt x="10862" y="19715"/>
                    <a:pt x="9788" y="19588"/>
                    <a:pt x="8748" y="19331"/>
                  </a:cubicBezTo>
                  <a:cubicBezTo>
                    <a:pt x="6592" y="18829"/>
                    <a:pt x="4537" y="17752"/>
                    <a:pt x="2983" y="16173"/>
                  </a:cubicBezTo>
                  <a:cubicBezTo>
                    <a:pt x="1530" y="14694"/>
                    <a:pt x="552" y="12764"/>
                    <a:pt x="377" y="10684"/>
                  </a:cubicBezTo>
                  <a:cubicBezTo>
                    <a:pt x="176" y="8604"/>
                    <a:pt x="803" y="6574"/>
                    <a:pt x="2006" y="4869"/>
                  </a:cubicBezTo>
                  <a:cubicBezTo>
                    <a:pt x="3259" y="3115"/>
                    <a:pt x="5114" y="1787"/>
                    <a:pt x="7144" y="1035"/>
                  </a:cubicBezTo>
                  <a:cubicBezTo>
                    <a:pt x="8663" y="444"/>
                    <a:pt x="10284" y="160"/>
                    <a:pt x="11900" y="160"/>
                  </a:cubicBezTo>
                  <a:close/>
                  <a:moveTo>
                    <a:pt x="11925" y="1"/>
                  </a:moveTo>
                  <a:cubicBezTo>
                    <a:pt x="10838" y="1"/>
                    <a:pt x="9751" y="128"/>
                    <a:pt x="8698" y="383"/>
                  </a:cubicBezTo>
                  <a:cubicBezTo>
                    <a:pt x="6517" y="910"/>
                    <a:pt x="4437" y="1987"/>
                    <a:pt x="2858" y="3616"/>
                  </a:cubicBezTo>
                  <a:cubicBezTo>
                    <a:pt x="1404" y="5120"/>
                    <a:pt x="402" y="7050"/>
                    <a:pt x="201" y="9155"/>
                  </a:cubicBezTo>
                  <a:cubicBezTo>
                    <a:pt x="1" y="11260"/>
                    <a:pt x="627" y="13366"/>
                    <a:pt x="1855" y="15070"/>
                  </a:cubicBezTo>
                  <a:cubicBezTo>
                    <a:pt x="3134" y="16875"/>
                    <a:pt x="4988" y="18203"/>
                    <a:pt x="7043" y="18980"/>
                  </a:cubicBezTo>
                  <a:cubicBezTo>
                    <a:pt x="8599" y="19578"/>
                    <a:pt x="10259" y="19873"/>
                    <a:pt x="11921" y="19873"/>
                  </a:cubicBezTo>
                  <a:cubicBezTo>
                    <a:pt x="12696" y="19873"/>
                    <a:pt x="13471" y="19809"/>
                    <a:pt x="14236" y="19682"/>
                  </a:cubicBezTo>
                  <a:cubicBezTo>
                    <a:pt x="16492" y="19306"/>
                    <a:pt x="18673" y="18328"/>
                    <a:pt x="20402" y="16799"/>
                  </a:cubicBezTo>
                  <a:cubicBezTo>
                    <a:pt x="21956" y="15421"/>
                    <a:pt x="23134" y="13566"/>
                    <a:pt x="23510" y="11486"/>
                  </a:cubicBezTo>
                  <a:cubicBezTo>
                    <a:pt x="23610" y="10960"/>
                    <a:pt x="23660" y="10458"/>
                    <a:pt x="23660" y="9932"/>
                  </a:cubicBezTo>
                  <a:cubicBezTo>
                    <a:pt x="23660" y="7827"/>
                    <a:pt x="22833" y="5822"/>
                    <a:pt x="21505" y="4193"/>
                  </a:cubicBezTo>
                  <a:cubicBezTo>
                    <a:pt x="20076" y="2488"/>
                    <a:pt x="18096" y="1260"/>
                    <a:pt x="15966" y="609"/>
                  </a:cubicBezTo>
                  <a:cubicBezTo>
                    <a:pt x="14666" y="203"/>
                    <a:pt x="13296" y="1"/>
                    <a:pt x="11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3"/>
            <p:cNvSpPr/>
            <p:nvPr/>
          </p:nvSpPr>
          <p:spPr>
            <a:xfrm>
              <a:off x="2586600" y="802025"/>
              <a:ext cx="493775" cy="352775"/>
            </a:xfrm>
            <a:custGeom>
              <a:avLst/>
              <a:gdLst/>
              <a:ahLst/>
              <a:cxnLst/>
              <a:rect l="l" t="t" r="r" b="b"/>
              <a:pathLst>
                <a:path w="19751" h="14111" extrusionOk="0">
                  <a:moveTo>
                    <a:pt x="9876" y="1"/>
                  </a:moveTo>
                  <a:cubicBezTo>
                    <a:pt x="4437" y="1"/>
                    <a:pt x="1" y="3158"/>
                    <a:pt x="1" y="7043"/>
                  </a:cubicBezTo>
                  <a:cubicBezTo>
                    <a:pt x="1" y="10953"/>
                    <a:pt x="4437" y="14111"/>
                    <a:pt x="9876" y="14111"/>
                  </a:cubicBezTo>
                  <a:cubicBezTo>
                    <a:pt x="15339" y="14111"/>
                    <a:pt x="19750" y="10953"/>
                    <a:pt x="19750" y="7043"/>
                  </a:cubicBezTo>
                  <a:cubicBezTo>
                    <a:pt x="19750" y="3158"/>
                    <a:pt x="15339" y="1"/>
                    <a:pt x="9876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3"/>
            <p:cNvSpPr/>
            <p:nvPr/>
          </p:nvSpPr>
          <p:spPr>
            <a:xfrm>
              <a:off x="2622325" y="781350"/>
              <a:ext cx="422950" cy="94625"/>
            </a:xfrm>
            <a:custGeom>
              <a:avLst/>
              <a:gdLst/>
              <a:ahLst/>
              <a:cxnLst/>
              <a:rect l="l" t="t" r="r" b="b"/>
              <a:pathLst>
                <a:path w="16918" h="3785" extrusionOk="0">
                  <a:moveTo>
                    <a:pt x="8447" y="0"/>
                  </a:moveTo>
                  <a:cubicBezTo>
                    <a:pt x="5113" y="0"/>
                    <a:pt x="2131" y="1178"/>
                    <a:pt x="0" y="3058"/>
                  </a:cubicBezTo>
                  <a:cubicBezTo>
                    <a:pt x="903" y="3534"/>
                    <a:pt x="2031" y="3785"/>
                    <a:pt x="3234" y="3785"/>
                  </a:cubicBezTo>
                  <a:cubicBezTo>
                    <a:pt x="5615" y="3785"/>
                    <a:pt x="7645" y="2757"/>
                    <a:pt x="8447" y="1304"/>
                  </a:cubicBezTo>
                  <a:cubicBezTo>
                    <a:pt x="9274" y="2757"/>
                    <a:pt x="11304" y="3785"/>
                    <a:pt x="13660" y="3785"/>
                  </a:cubicBezTo>
                  <a:cubicBezTo>
                    <a:pt x="14863" y="3785"/>
                    <a:pt x="15991" y="3534"/>
                    <a:pt x="16918" y="3058"/>
                  </a:cubicBezTo>
                  <a:cubicBezTo>
                    <a:pt x="14788" y="1178"/>
                    <a:pt x="11780" y="0"/>
                    <a:pt x="84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3"/>
            <p:cNvSpPr/>
            <p:nvPr/>
          </p:nvSpPr>
          <p:spPr>
            <a:xfrm>
              <a:off x="2619825" y="779475"/>
              <a:ext cx="427350" cy="98900"/>
            </a:xfrm>
            <a:custGeom>
              <a:avLst/>
              <a:gdLst/>
              <a:ahLst/>
              <a:cxnLst/>
              <a:rect l="l" t="t" r="r" b="b"/>
              <a:pathLst>
                <a:path w="17094" h="3956" extrusionOk="0">
                  <a:moveTo>
                    <a:pt x="8547" y="151"/>
                  </a:moveTo>
                  <a:cubicBezTo>
                    <a:pt x="10953" y="151"/>
                    <a:pt x="13384" y="777"/>
                    <a:pt x="15439" y="2055"/>
                  </a:cubicBezTo>
                  <a:cubicBezTo>
                    <a:pt x="15935" y="2386"/>
                    <a:pt x="16409" y="2739"/>
                    <a:pt x="16860" y="3135"/>
                  </a:cubicBezTo>
                  <a:lnTo>
                    <a:pt x="16860" y="3135"/>
                  </a:lnTo>
                  <a:cubicBezTo>
                    <a:pt x="15910" y="3587"/>
                    <a:pt x="14843" y="3795"/>
                    <a:pt x="13789" y="3795"/>
                  </a:cubicBezTo>
                  <a:cubicBezTo>
                    <a:pt x="13536" y="3795"/>
                    <a:pt x="13283" y="3783"/>
                    <a:pt x="13033" y="3760"/>
                  </a:cubicBezTo>
                  <a:cubicBezTo>
                    <a:pt x="11880" y="3659"/>
                    <a:pt x="10702" y="3283"/>
                    <a:pt x="9775" y="2607"/>
                  </a:cubicBezTo>
                  <a:cubicBezTo>
                    <a:pt x="9299" y="2256"/>
                    <a:pt x="8898" y="1855"/>
                    <a:pt x="8622" y="1354"/>
                  </a:cubicBezTo>
                  <a:cubicBezTo>
                    <a:pt x="8609" y="1329"/>
                    <a:pt x="8584" y="1316"/>
                    <a:pt x="8556" y="1316"/>
                  </a:cubicBezTo>
                  <a:cubicBezTo>
                    <a:pt x="8528" y="1316"/>
                    <a:pt x="8497" y="1329"/>
                    <a:pt x="8471" y="1354"/>
                  </a:cubicBezTo>
                  <a:cubicBezTo>
                    <a:pt x="7945" y="2256"/>
                    <a:pt x="7043" y="2908"/>
                    <a:pt x="6065" y="3283"/>
                  </a:cubicBezTo>
                  <a:cubicBezTo>
                    <a:pt x="5223" y="3624"/>
                    <a:pt x="4304" y="3785"/>
                    <a:pt x="3381" y="3785"/>
                  </a:cubicBezTo>
                  <a:cubicBezTo>
                    <a:pt x="3013" y="3785"/>
                    <a:pt x="2645" y="3760"/>
                    <a:pt x="2281" y="3710"/>
                  </a:cubicBezTo>
                  <a:cubicBezTo>
                    <a:pt x="1593" y="3615"/>
                    <a:pt x="883" y="3430"/>
                    <a:pt x="235" y="3134"/>
                  </a:cubicBezTo>
                  <a:lnTo>
                    <a:pt x="235" y="3134"/>
                  </a:lnTo>
                  <a:cubicBezTo>
                    <a:pt x="1975" y="1623"/>
                    <a:pt x="4147" y="671"/>
                    <a:pt x="6416" y="326"/>
                  </a:cubicBezTo>
                  <a:cubicBezTo>
                    <a:pt x="7118" y="201"/>
                    <a:pt x="7845" y="151"/>
                    <a:pt x="8547" y="151"/>
                  </a:cubicBezTo>
                  <a:close/>
                  <a:moveTo>
                    <a:pt x="8547" y="0"/>
                  </a:moveTo>
                  <a:cubicBezTo>
                    <a:pt x="6116" y="0"/>
                    <a:pt x="3659" y="627"/>
                    <a:pt x="1579" y="1930"/>
                  </a:cubicBezTo>
                  <a:cubicBezTo>
                    <a:pt x="1028" y="2281"/>
                    <a:pt x="527" y="2657"/>
                    <a:pt x="50" y="3083"/>
                  </a:cubicBezTo>
                  <a:cubicBezTo>
                    <a:pt x="0" y="3108"/>
                    <a:pt x="0" y="3183"/>
                    <a:pt x="50" y="3208"/>
                  </a:cubicBezTo>
                  <a:cubicBezTo>
                    <a:pt x="1069" y="3718"/>
                    <a:pt x="2204" y="3946"/>
                    <a:pt x="3334" y="3946"/>
                  </a:cubicBezTo>
                  <a:cubicBezTo>
                    <a:pt x="3593" y="3946"/>
                    <a:pt x="3853" y="3933"/>
                    <a:pt x="4111" y="3910"/>
                  </a:cubicBezTo>
                  <a:cubicBezTo>
                    <a:pt x="5288" y="3810"/>
                    <a:pt x="6517" y="3434"/>
                    <a:pt x="7469" y="2707"/>
                  </a:cubicBezTo>
                  <a:cubicBezTo>
                    <a:pt x="7905" y="2386"/>
                    <a:pt x="8278" y="2002"/>
                    <a:pt x="8549" y="1554"/>
                  </a:cubicBezTo>
                  <a:lnTo>
                    <a:pt x="8549" y="1554"/>
                  </a:lnTo>
                  <a:cubicBezTo>
                    <a:pt x="9108" y="2415"/>
                    <a:pt x="9995" y="3026"/>
                    <a:pt x="10928" y="3409"/>
                  </a:cubicBezTo>
                  <a:cubicBezTo>
                    <a:pt x="11828" y="3776"/>
                    <a:pt x="12810" y="3955"/>
                    <a:pt x="13784" y="3955"/>
                  </a:cubicBezTo>
                  <a:cubicBezTo>
                    <a:pt x="14137" y="3955"/>
                    <a:pt x="14490" y="3932"/>
                    <a:pt x="14837" y="3885"/>
                  </a:cubicBezTo>
                  <a:cubicBezTo>
                    <a:pt x="15614" y="3785"/>
                    <a:pt x="16366" y="3559"/>
                    <a:pt x="17043" y="3208"/>
                  </a:cubicBezTo>
                  <a:cubicBezTo>
                    <a:pt x="17093" y="3183"/>
                    <a:pt x="17093" y="3108"/>
                    <a:pt x="17068" y="3083"/>
                  </a:cubicBezTo>
                  <a:cubicBezTo>
                    <a:pt x="15289" y="1504"/>
                    <a:pt x="13033" y="527"/>
                    <a:pt x="10702" y="151"/>
                  </a:cubicBezTo>
                  <a:cubicBezTo>
                    <a:pt x="10000" y="50"/>
                    <a:pt x="9273" y="0"/>
                    <a:pt x="8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3"/>
            <p:cNvSpPr/>
            <p:nvPr/>
          </p:nvSpPr>
          <p:spPr>
            <a:xfrm>
              <a:off x="2481975" y="723700"/>
              <a:ext cx="158550" cy="158550"/>
            </a:xfrm>
            <a:custGeom>
              <a:avLst/>
              <a:gdLst/>
              <a:ahLst/>
              <a:cxnLst/>
              <a:rect l="l" t="t" r="r" b="b"/>
              <a:pathLst>
                <a:path w="6342" h="6342" extrusionOk="0">
                  <a:moveTo>
                    <a:pt x="3183" y="1"/>
                  </a:moveTo>
                  <a:cubicBezTo>
                    <a:pt x="1429" y="1"/>
                    <a:pt x="0" y="1404"/>
                    <a:pt x="0" y="3159"/>
                  </a:cubicBezTo>
                  <a:cubicBezTo>
                    <a:pt x="0" y="4913"/>
                    <a:pt x="1429" y="6342"/>
                    <a:pt x="3183" y="6342"/>
                  </a:cubicBezTo>
                  <a:cubicBezTo>
                    <a:pt x="4913" y="6342"/>
                    <a:pt x="6341" y="4913"/>
                    <a:pt x="6341" y="3159"/>
                  </a:cubicBezTo>
                  <a:cubicBezTo>
                    <a:pt x="6341" y="1404"/>
                    <a:pt x="4913" y="1"/>
                    <a:pt x="3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3"/>
            <p:cNvSpPr/>
            <p:nvPr/>
          </p:nvSpPr>
          <p:spPr>
            <a:xfrm>
              <a:off x="2473825" y="721625"/>
              <a:ext cx="168575" cy="162275"/>
            </a:xfrm>
            <a:custGeom>
              <a:avLst/>
              <a:gdLst/>
              <a:ahLst/>
              <a:cxnLst/>
              <a:rect l="l" t="t" r="r" b="b"/>
              <a:pathLst>
                <a:path w="6743" h="6491" extrusionOk="0">
                  <a:moveTo>
                    <a:pt x="3513" y="153"/>
                  </a:moveTo>
                  <a:cubicBezTo>
                    <a:pt x="3704" y="153"/>
                    <a:pt x="3896" y="171"/>
                    <a:pt x="4086" y="209"/>
                  </a:cubicBezTo>
                  <a:cubicBezTo>
                    <a:pt x="5539" y="510"/>
                    <a:pt x="6567" y="1788"/>
                    <a:pt x="6592" y="3242"/>
                  </a:cubicBezTo>
                  <a:cubicBezTo>
                    <a:pt x="6567" y="4520"/>
                    <a:pt x="5765" y="5698"/>
                    <a:pt x="4562" y="6149"/>
                  </a:cubicBezTo>
                  <a:cubicBezTo>
                    <a:pt x="4215" y="6276"/>
                    <a:pt x="3856" y="6338"/>
                    <a:pt x="3501" y="6338"/>
                  </a:cubicBezTo>
                  <a:cubicBezTo>
                    <a:pt x="2599" y="6338"/>
                    <a:pt x="1722" y="5941"/>
                    <a:pt x="1128" y="5222"/>
                  </a:cubicBezTo>
                  <a:cubicBezTo>
                    <a:pt x="301" y="4244"/>
                    <a:pt x="176" y="2765"/>
                    <a:pt x="853" y="1663"/>
                  </a:cubicBezTo>
                  <a:cubicBezTo>
                    <a:pt x="1405" y="727"/>
                    <a:pt x="2445" y="153"/>
                    <a:pt x="3513" y="153"/>
                  </a:cubicBezTo>
                  <a:close/>
                  <a:moveTo>
                    <a:pt x="3535" y="1"/>
                  </a:moveTo>
                  <a:cubicBezTo>
                    <a:pt x="2570" y="1"/>
                    <a:pt x="1615" y="422"/>
                    <a:pt x="978" y="1186"/>
                  </a:cubicBezTo>
                  <a:cubicBezTo>
                    <a:pt x="126" y="2239"/>
                    <a:pt x="1" y="3768"/>
                    <a:pt x="727" y="4921"/>
                  </a:cubicBezTo>
                  <a:cubicBezTo>
                    <a:pt x="1316" y="5908"/>
                    <a:pt x="2380" y="6491"/>
                    <a:pt x="3491" y="6491"/>
                  </a:cubicBezTo>
                  <a:cubicBezTo>
                    <a:pt x="3705" y="6491"/>
                    <a:pt x="3921" y="6469"/>
                    <a:pt x="4136" y="6425"/>
                  </a:cubicBezTo>
                  <a:cubicBezTo>
                    <a:pt x="5640" y="6124"/>
                    <a:pt x="6742" y="4770"/>
                    <a:pt x="6742" y="3242"/>
                  </a:cubicBezTo>
                  <a:cubicBezTo>
                    <a:pt x="6742" y="1888"/>
                    <a:pt x="5890" y="660"/>
                    <a:pt x="4612" y="184"/>
                  </a:cubicBezTo>
                  <a:cubicBezTo>
                    <a:pt x="4263" y="61"/>
                    <a:pt x="3898" y="1"/>
                    <a:pt x="3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3"/>
            <p:cNvSpPr/>
            <p:nvPr/>
          </p:nvSpPr>
          <p:spPr>
            <a:xfrm>
              <a:off x="3026450" y="723700"/>
              <a:ext cx="158550" cy="158550"/>
            </a:xfrm>
            <a:custGeom>
              <a:avLst/>
              <a:gdLst/>
              <a:ahLst/>
              <a:cxnLst/>
              <a:rect l="l" t="t" r="r" b="b"/>
              <a:pathLst>
                <a:path w="6342" h="6342" extrusionOk="0">
                  <a:moveTo>
                    <a:pt x="3184" y="1"/>
                  </a:moveTo>
                  <a:cubicBezTo>
                    <a:pt x="1430" y="1"/>
                    <a:pt x="1" y="1404"/>
                    <a:pt x="1" y="3159"/>
                  </a:cubicBezTo>
                  <a:cubicBezTo>
                    <a:pt x="1" y="4913"/>
                    <a:pt x="1430" y="6342"/>
                    <a:pt x="3184" y="6342"/>
                  </a:cubicBezTo>
                  <a:cubicBezTo>
                    <a:pt x="4938" y="6342"/>
                    <a:pt x="6342" y="4913"/>
                    <a:pt x="6342" y="3159"/>
                  </a:cubicBezTo>
                  <a:cubicBezTo>
                    <a:pt x="6342" y="1404"/>
                    <a:pt x="4938" y="1"/>
                    <a:pt x="3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3"/>
            <p:cNvSpPr/>
            <p:nvPr/>
          </p:nvSpPr>
          <p:spPr>
            <a:xfrm>
              <a:off x="3018950" y="721625"/>
              <a:ext cx="168575" cy="162275"/>
            </a:xfrm>
            <a:custGeom>
              <a:avLst/>
              <a:gdLst/>
              <a:ahLst/>
              <a:cxnLst/>
              <a:rect l="l" t="t" r="r" b="b"/>
              <a:pathLst>
                <a:path w="6743" h="6491" extrusionOk="0">
                  <a:moveTo>
                    <a:pt x="3504" y="153"/>
                  </a:moveTo>
                  <a:cubicBezTo>
                    <a:pt x="3697" y="153"/>
                    <a:pt x="3891" y="171"/>
                    <a:pt x="4085" y="209"/>
                  </a:cubicBezTo>
                  <a:cubicBezTo>
                    <a:pt x="5514" y="510"/>
                    <a:pt x="6567" y="1788"/>
                    <a:pt x="6567" y="3242"/>
                  </a:cubicBezTo>
                  <a:cubicBezTo>
                    <a:pt x="6567" y="4520"/>
                    <a:pt x="5765" y="5698"/>
                    <a:pt x="4537" y="6149"/>
                  </a:cubicBezTo>
                  <a:cubicBezTo>
                    <a:pt x="4197" y="6276"/>
                    <a:pt x="3843" y="6338"/>
                    <a:pt x="3491" y="6338"/>
                  </a:cubicBezTo>
                  <a:cubicBezTo>
                    <a:pt x="2597" y="6338"/>
                    <a:pt x="1714" y="5941"/>
                    <a:pt x="1103" y="5222"/>
                  </a:cubicBezTo>
                  <a:cubicBezTo>
                    <a:pt x="276" y="4244"/>
                    <a:pt x="176" y="2765"/>
                    <a:pt x="827" y="1663"/>
                  </a:cubicBezTo>
                  <a:cubicBezTo>
                    <a:pt x="1401" y="727"/>
                    <a:pt x="2426" y="153"/>
                    <a:pt x="3504" y="153"/>
                  </a:cubicBezTo>
                  <a:close/>
                  <a:moveTo>
                    <a:pt x="3510" y="1"/>
                  </a:moveTo>
                  <a:cubicBezTo>
                    <a:pt x="2547" y="1"/>
                    <a:pt x="1597" y="422"/>
                    <a:pt x="978" y="1186"/>
                  </a:cubicBezTo>
                  <a:cubicBezTo>
                    <a:pt x="100" y="2239"/>
                    <a:pt x="0" y="3768"/>
                    <a:pt x="702" y="4921"/>
                  </a:cubicBezTo>
                  <a:cubicBezTo>
                    <a:pt x="1290" y="5908"/>
                    <a:pt x="2354" y="6491"/>
                    <a:pt x="3480" y="6491"/>
                  </a:cubicBezTo>
                  <a:cubicBezTo>
                    <a:pt x="3697" y="6491"/>
                    <a:pt x="3917" y="6469"/>
                    <a:pt x="4136" y="6425"/>
                  </a:cubicBezTo>
                  <a:cubicBezTo>
                    <a:pt x="5638" y="6124"/>
                    <a:pt x="6716" y="4772"/>
                    <a:pt x="6742" y="3244"/>
                  </a:cubicBezTo>
                  <a:lnTo>
                    <a:pt x="6742" y="3244"/>
                  </a:lnTo>
                  <a:cubicBezTo>
                    <a:pt x="6742" y="3243"/>
                    <a:pt x="6742" y="3243"/>
                    <a:pt x="6742" y="3242"/>
                  </a:cubicBezTo>
                  <a:lnTo>
                    <a:pt x="6742" y="3242"/>
                  </a:lnTo>
                  <a:cubicBezTo>
                    <a:pt x="6742" y="3242"/>
                    <a:pt x="6742" y="3242"/>
                    <a:pt x="6742" y="3242"/>
                  </a:cubicBezTo>
                  <a:cubicBezTo>
                    <a:pt x="6742" y="3240"/>
                    <a:pt x="6742" y="3239"/>
                    <a:pt x="6742" y="3238"/>
                  </a:cubicBezTo>
                  <a:lnTo>
                    <a:pt x="6742" y="3238"/>
                  </a:lnTo>
                  <a:cubicBezTo>
                    <a:pt x="6716" y="1886"/>
                    <a:pt x="5864" y="660"/>
                    <a:pt x="4587" y="184"/>
                  </a:cubicBezTo>
                  <a:cubicBezTo>
                    <a:pt x="4237" y="61"/>
                    <a:pt x="3873" y="1"/>
                    <a:pt x="3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3"/>
            <p:cNvSpPr/>
            <p:nvPr/>
          </p:nvSpPr>
          <p:spPr>
            <a:xfrm>
              <a:off x="2955025" y="962425"/>
              <a:ext cx="132250" cy="131600"/>
            </a:xfrm>
            <a:custGeom>
              <a:avLst/>
              <a:gdLst/>
              <a:ahLst/>
              <a:cxnLst/>
              <a:rect l="l" t="t" r="r" b="b"/>
              <a:pathLst>
                <a:path w="5290" h="5264" extrusionOk="0">
                  <a:moveTo>
                    <a:pt x="2632" y="1"/>
                  </a:moveTo>
                  <a:cubicBezTo>
                    <a:pt x="1179" y="1"/>
                    <a:pt x="1" y="1179"/>
                    <a:pt x="1" y="2632"/>
                  </a:cubicBezTo>
                  <a:cubicBezTo>
                    <a:pt x="1" y="4086"/>
                    <a:pt x="1179" y="5264"/>
                    <a:pt x="2632" y="5264"/>
                  </a:cubicBezTo>
                  <a:cubicBezTo>
                    <a:pt x="4086" y="5264"/>
                    <a:pt x="5289" y="4086"/>
                    <a:pt x="5289" y="2632"/>
                  </a:cubicBezTo>
                  <a:cubicBezTo>
                    <a:pt x="5289" y="1179"/>
                    <a:pt x="4086" y="1"/>
                    <a:pt x="26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3"/>
            <p:cNvSpPr/>
            <p:nvPr/>
          </p:nvSpPr>
          <p:spPr>
            <a:xfrm>
              <a:off x="2953150" y="960475"/>
              <a:ext cx="141000" cy="135800"/>
            </a:xfrm>
            <a:custGeom>
              <a:avLst/>
              <a:gdLst/>
              <a:ahLst/>
              <a:cxnLst/>
              <a:rect l="l" t="t" r="r" b="b"/>
              <a:pathLst>
                <a:path w="5640" h="5432" extrusionOk="0">
                  <a:moveTo>
                    <a:pt x="2704" y="160"/>
                  </a:moveTo>
                  <a:cubicBezTo>
                    <a:pt x="3449" y="160"/>
                    <a:pt x="4180" y="483"/>
                    <a:pt x="4687" y="1081"/>
                  </a:cubicBezTo>
                  <a:cubicBezTo>
                    <a:pt x="5364" y="1908"/>
                    <a:pt x="5464" y="3111"/>
                    <a:pt x="4913" y="4039"/>
                  </a:cubicBezTo>
                  <a:cubicBezTo>
                    <a:pt x="4429" y="4796"/>
                    <a:pt x="3593" y="5270"/>
                    <a:pt x="2714" y="5270"/>
                  </a:cubicBezTo>
                  <a:cubicBezTo>
                    <a:pt x="2546" y="5270"/>
                    <a:pt x="2376" y="5253"/>
                    <a:pt x="2206" y="5216"/>
                  </a:cubicBezTo>
                  <a:cubicBezTo>
                    <a:pt x="1028" y="4966"/>
                    <a:pt x="176" y="3913"/>
                    <a:pt x="151" y="2710"/>
                  </a:cubicBezTo>
                  <a:cubicBezTo>
                    <a:pt x="176" y="1632"/>
                    <a:pt x="828" y="655"/>
                    <a:pt x="1855" y="304"/>
                  </a:cubicBezTo>
                  <a:cubicBezTo>
                    <a:pt x="2133" y="207"/>
                    <a:pt x="2419" y="160"/>
                    <a:pt x="2704" y="160"/>
                  </a:cubicBezTo>
                  <a:close/>
                  <a:moveTo>
                    <a:pt x="2712" y="0"/>
                  </a:moveTo>
                  <a:cubicBezTo>
                    <a:pt x="2535" y="0"/>
                    <a:pt x="2357" y="18"/>
                    <a:pt x="2181" y="54"/>
                  </a:cubicBezTo>
                  <a:cubicBezTo>
                    <a:pt x="928" y="279"/>
                    <a:pt x="1" y="1432"/>
                    <a:pt x="1" y="2710"/>
                  </a:cubicBezTo>
                  <a:cubicBezTo>
                    <a:pt x="1" y="3838"/>
                    <a:pt x="727" y="4866"/>
                    <a:pt x="1780" y="5267"/>
                  </a:cubicBezTo>
                  <a:cubicBezTo>
                    <a:pt x="2080" y="5378"/>
                    <a:pt x="2392" y="5432"/>
                    <a:pt x="2701" y="5432"/>
                  </a:cubicBezTo>
                  <a:cubicBezTo>
                    <a:pt x="3502" y="5432"/>
                    <a:pt x="4288" y="5073"/>
                    <a:pt x="4813" y="4440"/>
                  </a:cubicBezTo>
                  <a:cubicBezTo>
                    <a:pt x="5540" y="3562"/>
                    <a:pt x="5640" y="2284"/>
                    <a:pt x="5038" y="1307"/>
                  </a:cubicBezTo>
                  <a:cubicBezTo>
                    <a:pt x="4554" y="485"/>
                    <a:pt x="3644" y="0"/>
                    <a:pt x="2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3"/>
            <p:cNvSpPr/>
            <p:nvPr/>
          </p:nvSpPr>
          <p:spPr>
            <a:xfrm>
              <a:off x="2976325" y="984350"/>
              <a:ext cx="89625" cy="89625"/>
            </a:xfrm>
            <a:custGeom>
              <a:avLst/>
              <a:gdLst/>
              <a:ahLst/>
              <a:cxnLst/>
              <a:rect l="l" t="t" r="r" b="b"/>
              <a:pathLst>
                <a:path w="3585" h="3585" extrusionOk="0">
                  <a:moveTo>
                    <a:pt x="1780" y="1"/>
                  </a:moveTo>
                  <a:cubicBezTo>
                    <a:pt x="803" y="1"/>
                    <a:pt x="1" y="803"/>
                    <a:pt x="1" y="1780"/>
                  </a:cubicBezTo>
                  <a:cubicBezTo>
                    <a:pt x="1" y="2783"/>
                    <a:pt x="803" y="3585"/>
                    <a:pt x="1780" y="3585"/>
                  </a:cubicBezTo>
                  <a:cubicBezTo>
                    <a:pt x="2783" y="3585"/>
                    <a:pt x="3585" y="2783"/>
                    <a:pt x="3585" y="1780"/>
                  </a:cubicBezTo>
                  <a:cubicBezTo>
                    <a:pt x="3585" y="803"/>
                    <a:pt x="2783" y="1"/>
                    <a:pt x="17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3"/>
            <p:cNvSpPr/>
            <p:nvPr/>
          </p:nvSpPr>
          <p:spPr>
            <a:xfrm>
              <a:off x="2980725" y="982475"/>
              <a:ext cx="28850" cy="28225"/>
            </a:xfrm>
            <a:custGeom>
              <a:avLst/>
              <a:gdLst/>
              <a:ahLst/>
              <a:cxnLst/>
              <a:rect l="l" t="t" r="r" b="b"/>
              <a:pathLst>
                <a:path w="1154" h="1129" extrusionOk="0">
                  <a:moveTo>
                    <a:pt x="577" y="1"/>
                  </a:moveTo>
                  <a:cubicBezTo>
                    <a:pt x="251" y="1"/>
                    <a:pt x="0" y="251"/>
                    <a:pt x="0" y="577"/>
                  </a:cubicBezTo>
                  <a:cubicBezTo>
                    <a:pt x="0" y="878"/>
                    <a:pt x="251" y="1128"/>
                    <a:pt x="577" y="1128"/>
                  </a:cubicBezTo>
                  <a:cubicBezTo>
                    <a:pt x="903" y="1128"/>
                    <a:pt x="1153" y="878"/>
                    <a:pt x="1153" y="577"/>
                  </a:cubicBezTo>
                  <a:cubicBezTo>
                    <a:pt x="1153" y="251"/>
                    <a:pt x="903" y="1"/>
                    <a:pt x="5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3"/>
            <p:cNvSpPr/>
            <p:nvPr/>
          </p:nvSpPr>
          <p:spPr>
            <a:xfrm>
              <a:off x="2580350" y="961175"/>
              <a:ext cx="132225" cy="132225"/>
            </a:xfrm>
            <a:custGeom>
              <a:avLst/>
              <a:gdLst/>
              <a:ahLst/>
              <a:cxnLst/>
              <a:rect l="l" t="t" r="r" b="b"/>
              <a:pathLst>
                <a:path w="5289" h="5289" extrusionOk="0">
                  <a:moveTo>
                    <a:pt x="2632" y="0"/>
                  </a:moveTo>
                  <a:cubicBezTo>
                    <a:pt x="1178" y="0"/>
                    <a:pt x="0" y="1178"/>
                    <a:pt x="0" y="2632"/>
                  </a:cubicBezTo>
                  <a:cubicBezTo>
                    <a:pt x="0" y="4111"/>
                    <a:pt x="1178" y="5289"/>
                    <a:pt x="2632" y="5289"/>
                  </a:cubicBezTo>
                  <a:cubicBezTo>
                    <a:pt x="4086" y="5289"/>
                    <a:pt x="5289" y="4111"/>
                    <a:pt x="5289" y="2632"/>
                  </a:cubicBezTo>
                  <a:cubicBezTo>
                    <a:pt x="5289" y="1178"/>
                    <a:pt x="4086" y="0"/>
                    <a:pt x="2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3"/>
            <p:cNvSpPr/>
            <p:nvPr/>
          </p:nvSpPr>
          <p:spPr>
            <a:xfrm>
              <a:off x="2578475" y="959250"/>
              <a:ext cx="141000" cy="135900"/>
            </a:xfrm>
            <a:custGeom>
              <a:avLst/>
              <a:gdLst/>
              <a:ahLst/>
              <a:cxnLst/>
              <a:rect l="l" t="t" r="r" b="b"/>
              <a:pathLst>
                <a:path w="5640" h="5436" extrusionOk="0">
                  <a:moveTo>
                    <a:pt x="2684" y="163"/>
                  </a:moveTo>
                  <a:cubicBezTo>
                    <a:pt x="3435" y="163"/>
                    <a:pt x="4175" y="495"/>
                    <a:pt x="4687" y="1080"/>
                  </a:cubicBezTo>
                  <a:cubicBezTo>
                    <a:pt x="5364" y="1907"/>
                    <a:pt x="5464" y="3135"/>
                    <a:pt x="4887" y="4037"/>
                  </a:cubicBezTo>
                  <a:cubicBezTo>
                    <a:pt x="4427" y="4811"/>
                    <a:pt x="3601" y="5271"/>
                    <a:pt x="2728" y="5271"/>
                  </a:cubicBezTo>
                  <a:cubicBezTo>
                    <a:pt x="2555" y="5271"/>
                    <a:pt x="2380" y="5253"/>
                    <a:pt x="2206" y="5215"/>
                  </a:cubicBezTo>
                  <a:cubicBezTo>
                    <a:pt x="1028" y="4990"/>
                    <a:pt x="176" y="3912"/>
                    <a:pt x="150" y="2709"/>
                  </a:cubicBezTo>
                  <a:cubicBezTo>
                    <a:pt x="176" y="1656"/>
                    <a:pt x="827" y="679"/>
                    <a:pt x="1855" y="303"/>
                  </a:cubicBezTo>
                  <a:cubicBezTo>
                    <a:pt x="2125" y="208"/>
                    <a:pt x="2405" y="163"/>
                    <a:pt x="2684" y="163"/>
                  </a:cubicBezTo>
                  <a:close/>
                  <a:moveTo>
                    <a:pt x="2697" y="0"/>
                  </a:moveTo>
                  <a:cubicBezTo>
                    <a:pt x="2525" y="0"/>
                    <a:pt x="2352" y="17"/>
                    <a:pt x="2181" y="52"/>
                  </a:cubicBezTo>
                  <a:cubicBezTo>
                    <a:pt x="927" y="303"/>
                    <a:pt x="0" y="1431"/>
                    <a:pt x="0" y="2709"/>
                  </a:cubicBezTo>
                  <a:cubicBezTo>
                    <a:pt x="0" y="3862"/>
                    <a:pt x="702" y="4890"/>
                    <a:pt x="1780" y="5265"/>
                  </a:cubicBezTo>
                  <a:cubicBezTo>
                    <a:pt x="2087" y="5380"/>
                    <a:pt x="2408" y="5435"/>
                    <a:pt x="2725" y="5435"/>
                  </a:cubicBezTo>
                  <a:cubicBezTo>
                    <a:pt x="3518" y="5435"/>
                    <a:pt x="4293" y="5090"/>
                    <a:pt x="4812" y="4463"/>
                  </a:cubicBezTo>
                  <a:cubicBezTo>
                    <a:pt x="5539" y="3561"/>
                    <a:pt x="5639" y="2283"/>
                    <a:pt x="5038" y="1306"/>
                  </a:cubicBezTo>
                  <a:cubicBezTo>
                    <a:pt x="4551" y="501"/>
                    <a:pt x="3635" y="0"/>
                    <a:pt x="2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3"/>
            <p:cNvSpPr/>
            <p:nvPr/>
          </p:nvSpPr>
          <p:spPr>
            <a:xfrm>
              <a:off x="2601025" y="983100"/>
              <a:ext cx="90250" cy="90250"/>
            </a:xfrm>
            <a:custGeom>
              <a:avLst/>
              <a:gdLst/>
              <a:ahLst/>
              <a:cxnLst/>
              <a:rect l="l" t="t" r="r" b="b"/>
              <a:pathLst>
                <a:path w="3610" h="3610" extrusionOk="0">
                  <a:moveTo>
                    <a:pt x="1805" y="1"/>
                  </a:moveTo>
                  <a:cubicBezTo>
                    <a:pt x="827" y="1"/>
                    <a:pt x="0" y="803"/>
                    <a:pt x="0" y="1805"/>
                  </a:cubicBezTo>
                  <a:cubicBezTo>
                    <a:pt x="0" y="2808"/>
                    <a:pt x="827" y="3610"/>
                    <a:pt x="1805" y="3610"/>
                  </a:cubicBezTo>
                  <a:cubicBezTo>
                    <a:pt x="2807" y="3610"/>
                    <a:pt x="3609" y="2808"/>
                    <a:pt x="3609" y="1805"/>
                  </a:cubicBezTo>
                  <a:cubicBezTo>
                    <a:pt x="3609" y="803"/>
                    <a:pt x="2807" y="1"/>
                    <a:pt x="1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3"/>
            <p:cNvSpPr/>
            <p:nvPr/>
          </p:nvSpPr>
          <p:spPr>
            <a:xfrm>
              <a:off x="2606025" y="981225"/>
              <a:ext cx="28850" cy="28850"/>
            </a:xfrm>
            <a:custGeom>
              <a:avLst/>
              <a:gdLst/>
              <a:ahLst/>
              <a:cxnLst/>
              <a:rect l="l" t="t" r="r" b="b"/>
              <a:pathLst>
                <a:path w="1154" h="1154" extrusionOk="0">
                  <a:moveTo>
                    <a:pt x="577" y="0"/>
                  </a:moveTo>
                  <a:cubicBezTo>
                    <a:pt x="251" y="0"/>
                    <a:pt x="1" y="251"/>
                    <a:pt x="1" y="577"/>
                  </a:cubicBezTo>
                  <a:cubicBezTo>
                    <a:pt x="1" y="903"/>
                    <a:pt x="251" y="1153"/>
                    <a:pt x="577" y="1153"/>
                  </a:cubicBezTo>
                  <a:cubicBezTo>
                    <a:pt x="903" y="1153"/>
                    <a:pt x="1154" y="903"/>
                    <a:pt x="1154" y="577"/>
                  </a:cubicBezTo>
                  <a:cubicBezTo>
                    <a:pt x="1154" y="251"/>
                    <a:pt x="903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3"/>
            <p:cNvSpPr/>
            <p:nvPr/>
          </p:nvSpPr>
          <p:spPr>
            <a:xfrm>
              <a:off x="2723200" y="1065175"/>
              <a:ext cx="220575" cy="123475"/>
            </a:xfrm>
            <a:custGeom>
              <a:avLst/>
              <a:gdLst/>
              <a:ahLst/>
              <a:cxnLst/>
              <a:rect l="l" t="t" r="r" b="b"/>
              <a:pathLst>
                <a:path w="8823" h="4939" extrusionOk="0">
                  <a:moveTo>
                    <a:pt x="1" y="1"/>
                  </a:moveTo>
                  <a:cubicBezTo>
                    <a:pt x="1" y="2733"/>
                    <a:pt x="1981" y="4938"/>
                    <a:pt x="4412" y="4938"/>
                  </a:cubicBezTo>
                  <a:cubicBezTo>
                    <a:pt x="6843" y="4938"/>
                    <a:pt x="8823" y="2733"/>
                    <a:pt x="8823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3"/>
            <p:cNvSpPr/>
            <p:nvPr/>
          </p:nvSpPr>
          <p:spPr>
            <a:xfrm>
              <a:off x="2721325" y="1063300"/>
              <a:ext cx="224325" cy="127225"/>
            </a:xfrm>
            <a:custGeom>
              <a:avLst/>
              <a:gdLst/>
              <a:ahLst/>
              <a:cxnLst/>
              <a:rect l="l" t="t" r="r" b="b"/>
              <a:pathLst>
                <a:path w="8973" h="5089" extrusionOk="0">
                  <a:moveTo>
                    <a:pt x="8822" y="176"/>
                  </a:moveTo>
                  <a:cubicBezTo>
                    <a:pt x="8786" y="2047"/>
                    <a:pt x="7763" y="3899"/>
                    <a:pt x="5990" y="4637"/>
                  </a:cubicBezTo>
                  <a:cubicBezTo>
                    <a:pt x="5514" y="4813"/>
                    <a:pt x="5013" y="4913"/>
                    <a:pt x="4487" y="4913"/>
                  </a:cubicBezTo>
                  <a:cubicBezTo>
                    <a:pt x="2582" y="4913"/>
                    <a:pt x="1003" y="3509"/>
                    <a:pt x="426" y="1755"/>
                  </a:cubicBezTo>
                  <a:cubicBezTo>
                    <a:pt x="261" y="1236"/>
                    <a:pt x="185" y="716"/>
                    <a:pt x="156" y="176"/>
                  </a:cubicBezTo>
                  <a:close/>
                  <a:moveTo>
                    <a:pt x="76" y="1"/>
                  </a:moveTo>
                  <a:cubicBezTo>
                    <a:pt x="51" y="1"/>
                    <a:pt x="0" y="51"/>
                    <a:pt x="0" y="76"/>
                  </a:cubicBezTo>
                  <a:cubicBezTo>
                    <a:pt x="0" y="2031"/>
                    <a:pt x="1078" y="4011"/>
                    <a:pt x="2933" y="4763"/>
                  </a:cubicBezTo>
                  <a:cubicBezTo>
                    <a:pt x="3409" y="4988"/>
                    <a:pt x="3960" y="5088"/>
                    <a:pt x="4487" y="5088"/>
                  </a:cubicBezTo>
                  <a:cubicBezTo>
                    <a:pt x="4487" y="5088"/>
                    <a:pt x="4488" y="5088"/>
                    <a:pt x="4489" y="5088"/>
                  </a:cubicBezTo>
                  <a:lnTo>
                    <a:pt x="4489" y="5088"/>
                  </a:lnTo>
                  <a:cubicBezTo>
                    <a:pt x="6468" y="5062"/>
                    <a:pt x="8096" y="3659"/>
                    <a:pt x="8697" y="1830"/>
                  </a:cubicBezTo>
                  <a:cubicBezTo>
                    <a:pt x="8898" y="1279"/>
                    <a:pt x="8973" y="677"/>
                    <a:pt x="8973" y="76"/>
                  </a:cubicBezTo>
                  <a:cubicBezTo>
                    <a:pt x="8973" y="51"/>
                    <a:pt x="8948" y="1"/>
                    <a:pt x="88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3"/>
            <p:cNvSpPr/>
            <p:nvPr/>
          </p:nvSpPr>
          <p:spPr>
            <a:xfrm>
              <a:off x="2757025" y="1114675"/>
              <a:ext cx="152925" cy="73975"/>
            </a:xfrm>
            <a:custGeom>
              <a:avLst/>
              <a:gdLst/>
              <a:ahLst/>
              <a:cxnLst/>
              <a:rect l="l" t="t" r="r" b="b"/>
              <a:pathLst>
                <a:path w="6117" h="2959" extrusionOk="0">
                  <a:moveTo>
                    <a:pt x="3059" y="1"/>
                  </a:moveTo>
                  <a:cubicBezTo>
                    <a:pt x="1806" y="1"/>
                    <a:pt x="678" y="627"/>
                    <a:pt x="1" y="1580"/>
                  </a:cubicBezTo>
                  <a:cubicBezTo>
                    <a:pt x="803" y="2432"/>
                    <a:pt x="1881" y="2958"/>
                    <a:pt x="3059" y="2958"/>
                  </a:cubicBezTo>
                  <a:cubicBezTo>
                    <a:pt x="4262" y="2958"/>
                    <a:pt x="5314" y="2432"/>
                    <a:pt x="6116" y="1580"/>
                  </a:cubicBezTo>
                  <a:cubicBezTo>
                    <a:pt x="5440" y="627"/>
                    <a:pt x="4337" y="1"/>
                    <a:pt x="3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3"/>
            <p:cNvSpPr/>
            <p:nvPr/>
          </p:nvSpPr>
          <p:spPr>
            <a:xfrm>
              <a:off x="2755150" y="1112525"/>
              <a:ext cx="157300" cy="78000"/>
            </a:xfrm>
            <a:custGeom>
              <a:avLst/>
              <a:gdLst/>
              <a:ahLst/>
              <a:cxnLst/>
              <a:rect l="l" t="t" r="r" b="b"/>
              <a:pathLst>
                <a:path w="6292" h="3120" extrusionOk="0">
                  <a:moveTo>
                    <a:pt x="3166" y="179"/>
                  </a:moveTo>
                  <a:cubicBezTo>
                    <a:pt x="3799" y="179"/>
                    <a:pt x="4438" y="343"/>
                    <a:pt x="5013" y="688"/>
                  </a:cubicBezTo>
                  <a:cubicBezTo>
                    <a:pt x="5425" y="930"/>
                    <a:pt x="5790" y="1266"/>
                    <a:pt x="6085" y="1673"/>
                  </a:cubicBezTo>
                  <a:lnTo>
                    <a:pt x="6085" y="1673"/>
                  </a:lnTo>
                  <a:cubicBezTo>
                    <a:pt x="5290" y="2466"/>
                    <a:pt x="4260" y="2944"/>
                    <a:pt x="3134" y="2944"/>
                  </a:cubicBezTo>
                  <a:cubicBezTo>
                    <a:pt x="2001" y="2944"/>
                    <a:pt x="965" y="2460"/>
                    <a:pt x="193" y="1659"/>
                  </a:cubicBezTo>
                  <a:lnTo>
                    <a:pt x="193" y="1659"/>
                  </a:lnTo>
                  <a:cubicBezTo>
                    <a:pt x="908" y="707"/>
                    <a:pt x="2029" y="179"/>
                    <a:pt x="3166" y="179"/>
                  </a:cubicBezTo>
                  <a:close/>
                  <a:moveTo>
                    <a:pt x="3137" y="1"/>
                  </a:moveTo>
                  <a:cubicBezTo>
                    <a:pt x="2448" y="1"/>
                    <a:pt x="1762" y="180"/>
                    <a:pt x="1154" y="538"/>
                  </a:cubicBezTo>
                  <a:cubicBezTo>
                    <a:pt x="703" y="814"/>
                    <a:pt x="327" y="1190"/>
                    <a:pt x="26" y="1616"/>
                  </a:cubicBezTo>
                  <a:cubicBezTo>
                    <a:pt x="1" y="1641"/>
                    <a:pt x="1" y="1691"/>
                    <a:pt x="26" y="1716"/>
                  </a:cubicBezTo>
                  <a:cubicBezTo>
                    <a:pt x="853" y="2593"/>
                    <a:pt x="1956" y="3119"/>
                    <a:pt x="3134" y="3119"/>
                  </a:cubicBezTo>
                  <a:cubicBezTo>
                    <a:pt x="4337" y="3119"/>
                    <a:pt x="5439" y="2593"/>
                    <a:pt x="6241" y="1716"/>
                  </a:cubicBezTo>
                  <a:cubicBezTo>
                    <a:pt x="6266" y="1691"/>
                    <a:pt x="6292" y="1641"/>
                    <a:pt x="6266" y="1616"/>
                  </a:cubicBezTo>
                  <a:cubicBezTo>
                    <a:pt x="5715" y="839"/>
                    <a:pt x="4888" y="287"/>
                    <a:pt x="3961" y="87"/>
                  </a:cubicBezTo>
                  <a:cubicBezTo>
                    <a:pt x="3689" y="30"/>
                    <a:pt x="3412" y="1"/>
                    <a:pt x="3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3"/>
            <p:cNvSpPr/>
            <p:nvPr/>
          </p:nvSpPr>
          <p:spPr>
            <a:xfrm>
              <a:off x="2572825" y="924800"/>
              <a:ext cx="63300" cy="31125"/>
            </a:xfrm>
            <a:custGeom>
              <a:avLst/>
              <a:gdLst/>
              <a:ahLst/>
              <a:cxnLst/>
              <a:rect l="l" t="t" r="r" b="b"/>
              <a:pathLst>
                <a:path w="2532" h="1245" extrusionOk="0">
                  <a:moveTo>
                    <a:pt x="2366" y="1"/>
                  </a:moveTo>
                  <a:cubicBezTo>
                    <a:pt x="2338" y="1"/>
                    <a:pt x="2308" y="9"/>
                    <a:pt x="2281" y="27"/>
                  </a:cubicBezTo>
                  <a:cubicBezTo>
                    <a:pt x="1630" y="303"/>
                    <a:pt x="1003" y="553"/>
                    <a:pt x="351" y="829"/>
                  </a:cubicBezTo>
                  <a:cubicBezTo>
                    <a:pt x="276" y="879"/>
                    <a:pt x="176" y="904"/>
                    <a:pt x="101" y="954"/>
                  </a:cubicBezTo>
                  <a:cubicBezTo>
                    <a:pt x="26" y="979"/>
                    <a:pt x="1" y="1105"/>
                    <a:pt x="26" y="1180"/>
                  </a:cubicBezTo>
                  <a:cubicBezTo>
                    <a:pt x="57" y="1227"/>
                    <a:pt x="109" y="1245"/>
                    <a:pt x="162" y="1245"/>
                  </a:cubicBezTo>
                  <a:cubicBezTo>
                    <a:pt x="193" y="1245"/>
                    <a:pt x="224" y="1239"/>
                    <a:pt x="251" y="1230"/>
                  </a:cubicBezTo>
                  <a:cubicBezTo>
                    <a:pt x="903" y="954"/>
                    <a:pt x="1529" y="679"/>
                    <a:pt x="2156" y="403"/>
                  </a:cubicBezTo>
                  <a:cubicBezTo>
                    <a:pt x="2256" y="378"/>
                    <a:pt x="2356" y="328"/>
                    <a:pt x="2432" y="303"/>
                  </a:cubicBezTo>
                  <a:cubicBezTo>
                    <a:pt x="2507" y="252"/>
                    <a:pt x="2532" y="152"/>
                    <a:pt x="2482" y="77"/>
                  </a:cubicBezTo>
                  <a:cubicBezTo>
                    <a:pt x="2466" y="28"/>
                    <a:pt x="2418" y="1"/>
                    <a:pt x="2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3"/>
            <p:cNvSpPr/>
            <p:nvPr/>
          </p:nvSpPr>
          <p:spPr>
            <a:xfrm>
              <a:off x="3030850" y="934200"/>
              <a:ext cx="63925" cy="31100"/>
            </a:xfrm>
            <a:custGeom>
              <a:avLst/>
              <a:gdLst/>
              <a:ahLst/>
              <a:cxnLst/>
              <a:rect l="l" t="t" r="r" b="b"/>
              <a:pathLst>
                <a:path w="2557" h="1244" extrusionOk="0">
                  <a:moveTo>
                    <a:pt x="190" y="1"/>
                  </a:moveTo>
                  <a:cubicBezTo>
                    <a:pt x="136" y="1"/>
                    <a:pt x="83" y="28"/>
                    <a:pt x="51" y="77"/>
                  </a:cubicBezTo>
                  <a:cubicBezTo>
                    <a:pt x="0" y="152"/>
                    <a:pt x="25" y="252"/>
                    <a:pt x="101" y="303"/>
                  </a:cubicBezTo>
                  <a:cubicBezTo>
                    <a:pt x="752" y="578"/>
                    <a:pt x="1379" y="829"/>
                    <a:pt x="2005" y="1105"/>
                  </a:cubicBezTo>
                  <a:cubicBezTo>
                    <a:pt x="2106" y="1155"/>
                    <a:pt x="2206" y="1180"/>
                    <a:pt x="2281" y="1230"/>
                  </a:cubicBezTo>
                  <a:cubicBezTo>
                    <a:pt x="2306" y="1238"/>
                    <a:pt x="2334" y="1244"/>
                    <a:pt x="2362" y="1244"/>
                  </a:cubicBezTo>
                  <a:cubicBezTo>
                    <a:pt x="2418" y="1244"/>
                    <a:pt x="2473" y="1221"/>
                    <a:pt x="2507" y="1155"/>
                  </a:cubicBezTo>
                  <a:cubicBezTo>
                    <a:pt x="2557" y="1105"/>
                    <a:pt x="2532" y="979"/>
                    <a:pt x="2457" y="954"/>
                  </a:cubicBezTo>
                  <a:cubicBezTo>
                    <a:pt x="1805" y="678"/>
                    <a:pt x="1178" y="403"/>
                    <a:pt x="552" y="127"/>
                  </a:cubicBezTo>
                  <a:cubicBezTo>
                    <a:pt x="452" y="102"/>
                    <a:pt x="351" y="52"/>
                    <a:pt x="276" y="27"/>
                  </a:cubicBezTo>
                  <a:cubicBezTo>
                    <a:pt x="249" y="9"/>
                    <a:pt x="220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8" name="Google Shape;1468;p43"/>
          <p:cNvGrpSpPr/>
          <p:nvPr/>
        </p:nvGrpSpPr>
        <p:grpSpPr>
          <a:xfrm rot="1463267">
            <a:off x="398440" y="535127"/>
            <a:ext cx="934429" cy="669836"/>
            <a:chOff x="3990750" y="3234575"/>
            <a:chExt cx="758175" cy="543450"/>
          </a:xfrm>
        </p:grpSpPr>
        <p:sp>
          <p:nvSpPr>
            <p:cNvPr id="1469" name="Google Shape;1469;p43"/>
            <p:cNvSpPr/>
            <p:nvPr/>
          </p:nvSpPr>
          <p:spPr>
            <a:xfrm>
              <a:off x="4539000" y="3434250"/>
              <a:ext cx="207425" cy="208050"/>
            </a:xfrm>
            <a:custGeom>
              <a:avLst/>
              <a:gdLst/>
              <a:ahLst/>
              <a:cxnLst/>
              <a:rect l="l" t="t" r="r" b="b"/>
              <a:pathLst>
                <a:path w="8297" h="8322" extrusionOk="0">
                  <a:moveTo>
                    <a:pt x="4161" y="0"/>
                  </a:moveTo>
                  <a:cubicBezTo>
                    <a:pt x="1855" y="0"/>
                    <a:pt x="1" y="1855"/>
                    <a:pt x="1" y="4161"/>
                  </a:cubicBezTo>
                  <a:cubicBezTo>
                    <a:pt x="1" y="6441"/>
                    <a:pt x="1855" y="8321"/>
                    <a:pt x="4161" y="8321"/>
                  </a:cubicBezTo>
                  <a:cubicBezTo>
                    <a:pt x="6442" y="8321"/>
                    <a:pt x="8296" y="6441"/>
                    <a:pt x="8296" y="4161"/>
                  </a:cubicBezTo>
                  <a:cubicBezTo>
                    <a:pt x="8296" y="1855"/>
                    <a:pt x="6442" y="0"/>
                    <a:pt x="41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3"/>
            <p:cNvSpPr/>
            <p:nvPr/>
          </p:nvSpPr>
          <p:spPr>
            <a:xfrm>
              <a:off x="4528975" y="3432075"/>
              <a:ext cx="219950" cy="212250"/>
            </a:xfrm>
            <a:custGeom>
              <a:avLst/>
              <a:gdLst/>
              <a:ahLst/>
              <a:cxnLst/>
              <a:rect l="l" t="t" r="r" b="b"/>
              <a:pathLst>
                <a:path w="8798" h="8490" extrusionOk="0">
                  <a:moveTo>
                    <a:pt x="4552" y="179"/>
                  </a:moveTo>
                  <a:cubicBezTo>
                    <a:pt x="4822" y="179"/>
                    <a:pt x="5094" y="206"/>
                    <a:pt x="5364" y="263"/>
                  </a:cubicBezTo>
                  <a:cubicBezTo>
                    <a:pt x="6993" y="589"/>
                    <a:pt x="8296" y="1942"/>
                    <a:pt x="8572" y="3571"/>
                  </a:cubicBezTo>
                  <a:cubicBezTo>
                    <a:pt x="8597" y="3797"/>
                    <a:pt x="8622" y="4022"/>
                    <a:pt x="8622" y="4248"/>
                  </a:cubicBezTo>
                  <a:cubicBezTo>
                    <a:pt x="8597" y="5927"/>
                    <a:pt x="7544" y="7481"/>
                    <a:pt x="5940" y="8057"/>
                  </a:cubicBezTo>
                  <a:cubicBezTo>
                    <a:pt x="5485" y="8228"/>
                    <a:pt x="5012" y="8310"/>
                    <a:pt x="4543" y="8310"/>
                  </a:cubicBezTo>
                  <a:cubicBezTo>
                    <a:pt x="3359" y="8310"/>
                    <a:pt x="2201" y="7788"/>
                    <a:pt x="1429" y="6854"/>
                  </a:cubicBezTo>
                  <a:cubicBezTo>
                    <a:pt x="326" y="5526"/>
                    <a:pt x="176" y="3621"/>
                    <a:pt x="1053" y="2142"/>
                  </a:cubicBezTo>
                  <a:cubicBezTo>
                    <a:pt x="1789" y="922"/>
                    <a:pt x="3144" y="179"/>
                    <a:pt x="4552" y="179"/>
                  </a:cubicBezTo>
                  <a:close/>
                  <a:moveTo>
                    <a:pt x="4558" y="1"/>
                  </a:moveTo>
                  <a:cubicBezTo>
                    <a:pt x="3311" y="1"/>
                    <a:pt x="2088" y="551"/>
                    <a:pt x="1279" y="1541"/>
                  </a:cubicBezTo>
                  <a:cubicBezTo>
                    <a:pt x="151" y="2919"/>
                    <a:pt x="1" y="4899"/>
                    <a:pt x="903" y="6428"/>
                  </a:cubicBezTo>
                  <a:cubicBezTo>
                    <a:pt x="1685" y="7717"/>
                    <a:pt x="3091" y="8490"/>
                    <a:pt x="4549" y="8490"/>
                  </a:cubicBezTo>
                  <a:cubicBezTo>
                    <a:pt x="4820" y="8490"/>
                    <a:pt x="5093" y="8463"/>
                    <a:pt x="5364" y="8408"/>
                  </a:cubicBezTo>
                  <a:cubicBezTo>
                    <a:pt x="7093" y="8082"/>
                    <a:pt x="8472" y="6629"/>
                    <a:pt x="8747" y="4899"/>
                  </a:cubicBezTo>
                  <a:cubicBezTo>
                    <a:pt x="8773" y="4674"/>
                    <a:pt x="8798" y="4473"/>
                    <a:pt x="8798" y="4248"/>
                  </a:cubicBezTo>
                  <a:cubicBezTo>
                    <a:pt x="8798" y="4246"/>
                    <a:pt x="8798" y="4245"/>
                    <a:pt x="8798" y="4244"/>
                  </a:cubicBezTo>
                  <a:lnTo>
                    <a:pt x="8798" y="4244"/>
                  </a:lnTo>
                  <a:cubicBezTo>
                    <a:pt x="8771" y="2466"/>
                    <a:pt x="7669" y="864"/>
                    <a:pt x="6016" y="263"/>
                  </a:cubicBezTo>
                  <a:cubicBezTo>
                    <a:pt x="5542" y="86"/>
                    <a:pt x="5048" y="1"/>
                    <a:pt x="45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3"/>
            <p:cNvSpPr/>
            <p:nvPr/>
          </p:nvSpPr>
          <p:spPr>
            <a:xfrm>
              <a:off x="3997025" y="3236875"/>
              <a:ext cx="637250" cy="538875"/>
            </a:xfrm>
            <a:custGeom>
              <a:avLst/>
              <a:gdLst/>
              <a:ahLst/>
              <a:cxnLst/>
              <a:rect l="l" t="t" r="r" b="b"/>
              <a:pathLst>
                <a:path w="25490" h="21555" extrusionOk="0">
                  <a:moveTo>
                    <a:pt x="12757" y="1"/>
                  </a:moveTo>
                  <a:cubicBezTo>
                    <a:pt x="5715" y="1"/>
                    <a:pt x="0" y="4838"/>
                    <a:pt x="0" y="10778"/>
                  </a:cubicBezTo>
                  <a:cubicBezTo>
                    <a:pt x="0" y="16717"/>
                    <a:pt x="5715" y="21555"/>
                    <a:pt x="12757" y="21555"/>
                  </a:cubicBezTo>
                  <a:cubicBezTo>
                    <a:pt x="19775" y="21555"/>
                    <a:pt x="25489" y="16717"/>
                    <a:pt x="25489" y="10778"/>
                  </a:cubicBezTo>
                  <a:cubicBezTo>
                    <a:pt x="25489" y="4838"/>
                    <a:pt x="19775" y="1"/>
                    <a:pt x="127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3"/>
            <p:cNvSpPr/>
            <p:nvPr/>
          </p:nvSpPr>
          <p:spPr>
            <a:xfrm>
              <a:off x="3990750" y="3234575"/>
              <a:ext cx="646025" cy="543450"/>
            </a:xfrm>
            <a:custGeom>
              <a:avLst/>
              <a:gdLst/>
              <a:ahLst/>
              <a:cxnLst/>
              <a:rect l="l" t="t" r="r" b="b"/>
              <a:pathLst>
                <a:path w="25841" h="21738" extrusionOk="0">
                  <a:moveTo>
                    <a:pt x="13012" y="186"/>
                  </a:moveTo>
                  <a:cubicBezTo>
                    <a:pt x="13859" y="186"/>
                    <a:pt x="14706" y="256"/>
                    <a:pt x="15540" y="393"/>
                  </a:cubicBezTo>
                  <a:cubicBezTo>
                    <a:pt x="17971" y="819"/>
                    <a:pt x="20301" y="1847"/>
                    <a:pt x="22131" y="3476"/>
                  </a:cubicBezTo>
                  <a:cubicBezTo>
                    <a:pt x="23835" y="4980"/>
                    <a:pt x="25088" y="6985"/>
                    <a:pt x="25515" y="9215"/>
                  </a:cubicBezTo>
                  <a:cubicBezTo>
                    <a:pt x="25615" y="9767"/>
                    <a:pt x="25665" y="10318"/>
                    <a:pt x="25665" y="10870"/>
                  </a:cubicBezTo>
                  <a:cubicBezTo>
                    <a:pt x="25640" y="13150"/>
                    <a:pt x="24763" y="15331"/>
                    <a:pt x="23309" y="17060"/>
                  </a:cubicBezTo>
                  <a:cubicBezTo>
                    <a:pt x="21755" y="18915"/>
                    <a:pt x="19625" y="20218"/>
                    <a:pt x="17319" y="20920"/>
                  </a:cubicBezTo>
                  <a:cubicBezTo>
                    <a:pt x="15918" y="21340"/>
                    <a:pt x="14455" y="21557"/>
                    <a:pt x="12990" y="21557"/>
                  </a:cubicBezTo>
                  <a:cubicBezTo>
                    <a:pt x="11834" y="21557"/>
                    <a:pt x="10677" y="21422"/>
                    <a:pt x="9550" y="21145"/>
                  </a:cubicBezTo>
                  <a:cubicBezTo>
                    <a:pt x="7194" y="20594"/>
                    <a:pt x="4938" y="19416"/>
                    <a:pt x="3234" y="17662"/>
                  </a:cubicBezTo>
                  <a:cubicBezTo>
                    <a:pt x="1655" y="16058"/>
                    <a:pt x="577" y="13952"/>
                    <a:pt x="377" y="11697"/>
                  </a:cubicBezTo>
                  <a:cubicBezTo>
                    <a:pt x="176" y="9416"/>
                    <a:pt x="853" y="7185"/>
                    <a:pt x="2156" y="5356"/>
                  </a:cubicBezTo>
                  <a:cubicBezTo>
                    <a:pt x="3560" y="3401"/>
                    <a:pt x="5590" y="1972"/>
                    <a:pt x="7795" y="1120"/>
                  </a:cubicBezTo>
                  <a:cubicBezTo>
                    <a:pt x="9458" y="492"/>
                    <a:pt x="11236" y="186"/>
                    <a:pt x="13012" y="186"/>
                  </a:cubicBezTo>
                  <a:close/>
                  <a:moveTo>
                    <a:pt x="13021" y="1"/>
                  </a:moveTo>
                  <a:cubicBezTo>
                    <a:pt x="11838" y="1"/>
                    <a:pt x="10654" y="141"/>
                    <a:pt x="9499" y="418"/>
                  </a:cubicBezTo>
                  <a:cubicBezTo>
                    <a:pt x="7093" y="995"/>
                    <a:pt x="4838" y="2198"/>
                    <a:pt x="3108" y="3952"/>
                  </a:cubicBezTo>
                  <a:cubicBezTo>
                    <a:pt x="1504" y="5606"/>
                    <a:pt x="427" y="7712"/>
                    <a:pt x="201" y="10017"/>
                  </a:cubicBezTo>
                  <a:cubicBezTo>
                    <a:pt x="1" y="12323"/>
                    <a:pt x="677" y="14604"/>
                    <a:pt x="2006" y="16484"/>
                  </a:cubicBezTo>
                  <a:cubicBezTo>
                    <a:pt x="3409" y="18438"/>
                    <a:pt x="5439" y="19892"/>
                    <a:pt x="7670" y="20744"/>
                  </a:cubicBezTo>
                  <a:cubicBezTo>
                    <a:pt x="9375" y="21409"/>
                    <a:pt x="11185" y="21738"/>
                    <a:pt x="12996" y="21738"/>
                  </a:cubicBezTo>
                  <a:cubicBezTo>
                    <a:pt x="13847" y="21738"/>
                    <a:pt x="14698" y="21665"/>
                    <a:pt x="15540" y="21521"/>
                  </a:cubicBezTo>
                  <a:cubicBezTo>
                    <a:pt x="18021" y="21095"/>
                    <a:pt x="20377" y="20043"/>
                    <a:pt x="22256" y="18388"/>
                  </a:cubicBezTo>
                  <a:cubicBezTo>
                    <a:pt x="23986" y="16860"/>
                    <a:pt x="25264" y="14829"/>
                    <a:pt x="25690" y="12549"/>
                  </a:cubicBezTo>
                  <a:cubicBezTo>
                    <a:pt x="25790" y="11997"/>
                    <a:pt x="25840" y="11421"/>
                    <a:pt x="25840" y="10870"/>
                  </a:cubicBezTo>
                  <a:cubicBezTo>
                    <a:pt x="25840" y="10869"/>
                    <a:pt x="25840" y="10868"/>
                    <a:pt x="25840" y="10867"/>
                  </a:cubicBezTo>
                  <a:lnTo>
                    <a:pt x="25840" y="10867"/>
                  </a:lnTo>
                  <a:cubicBezTo>
                    <a:pt x="25815" y="8562"/>
                    <a:pt x="24937" y="6357"/>
                    <a:pt x="23484" y="4604"/>
                  </a:cubicBezTo>
                  <a:cubicBezTo>
                    <a:pt x="21906" y="2724"/>
                    <a:pt x="19750" y="1396"/>
                    <a:pt x="17419" y="669"/>
                  </a:cubicBezTo>
                  <a:cubicBezTo>
                    <a:pt x="15995" y="222"/>
                    <a:pt x="14509" y="1"/>
                    <a:pt x="13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3"/>
            <p:cNvSpPr/>
            <p:nvPr/>
          </p:nvSpPr>
          <p:spPr>
            <a:xfrm>
              <a:off x="4045900" y="3259425"/>
              <a:ext cx="539500" cy="386000"/>
            </a:xfrm>
            <a:custGeom>
              <a:avLst/>
              <a:gdLst/>
              <a:ahLst/>
              <a:cxnLst/>
              <a:rect l="l" t="t" r="r" b="b"/>
              <a:pathLst>
                <a:path w="21580" h="15440" extrusionOk="0">
                  <a:moveTo>
                    <a:pt x="10802" y="1"/>
                  </a:moveTo>
                  <a:cubicBezTo>
                    <a:pt x="4837" y="1"/>
                    <a:pt x="0" y="3459"/>
                    <a:pt x="0" y="7720"/>
                  </a:cubicBezTo>
                  <a:cubicBezTo>
                    <a:pt x="0" y="11981"/>
                    <a:pt x="4837" y="15439"/>
                    <a:pt x="10802" y="15439"/>
                  </a:cubicBezTo>
                  <a:cubicBezTo>
                    <a:pt x="16742" y="15439"/>
                    <a:pt x="21579" y="11981"/>
                    <a:pt x="21579" y="7720"/>
                  </a:cubicBezTo>
                  <a:cubicBezTo>
                    <a:pt x="21579" y="3459"/>
                    <a:pt x="16742" y="1"/>
                    <a:pt x="10802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3"/>
            <p:cNvSpPr/>
            <p:nvPr/>
          </p:nvSpPr>
          <p:spPr>
            <a:xfrm>
              <a:off x="4163675" y="3421725"/>
              <a:ext cx="303925" cy="169175"/>
            </a:xfrm>
            <a:custGeom>
              <a:avLst/>
              <a:gdLst/>
              <a:ahLst/>
              <a:cxnLst/>
              <a:rect l="l" t="t" r="r" b="b"/>
              <a:pathLst>
                <a:path w="12157" h="6767" extrusionOk="0">
                  <a:moveTo>
                    <a:pt x="1" y="0"/>
                  </a:moveTo>
                  <a:cubicBezTo>
                    <a:pt x="1" y="3734"/>
                    <a:pt x="2733" y="6767"/>
                    <a:pt x="6091" y="6767"/>
                  </a:cubicBezTo>
                  <a:cubicBezTo>
                    <a:pt x="9425" y="6767"/>
                    <a:pt x="12156" y="3734"/>
                    <a:pt x="12156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3"/>
            <p:cNvSpPr/>
            <p:nvPr/>
          </p:nvSpPr>
          <p:spPr>
            <a:xfrm>
              <a:off x="4161800" y="3419200"/>
              <a:ext cx="307675" cy="174225"/>
            </a:xfrm>
            <a:custGeom>
              <a:avLst/>
              <a:gdLst/>
              <a:ahLst/>
              <a:cxnLst/>
              <a:rect l="l" t="t" r="r" b="b"/>
              <a:pathLst>
                <a:path w="12307" h="6969" extrusionOk="0">
                  <a:moveTo>
                    <a:pt x="12031" y="176"/>
                  </a:moveTo>
                  <a:cubicBezTo>
                    <a:pt x="12059" y="176"/>
                    <a:pt x="12095" y="184"/>
                    <a:pt x="12131" y="187"/>
                  </a:cubicBezTo>
                  <a:lnTo>
                    <a:pt x="12131" y="187"/>
                  </a:lnTo>
                  <a:cubicBezTo>
                    <a:pt x="12100" y="2765"/>
                    <a:pt x="10676" y="5350"/>
                    <a:pt x="8246" y="6367"/>
                  </a:cubicBezTo>
                  <a:cubicBezTo>
                    <a:pt x="7570" y="6642"/>
                    <a:pt x="6868" y="6793"/>
                    <a:pt x="6166" y="6793"/>
                  </a:cubicBezTo>
                  <a:cubicBezTo>
                    <a:pt x="3535" y="6768"/>
                    <a:pt x="1354" y="4863"/>
                    <a:pt x="552" y="2432"/>
                  </a:cubicBezTo>
                  <a:cubicBezTo>
                    <a:pt x="310" y="1704"/>
                    <a:pt x="184" y="930"/>
                    <a:pt x="177" y="176"/>
                  </a:cubicBezTo>
                  <a:close/>
                  <a:moveTo>
                    <a:pt x="76" y="1"/>
                  </a:moveTo>
                  <a:cubicBezTo>
                    <a:pt x="26" y="1"/>
                    <a:pt x="1" y="51"/>
                    <a:pt x="1" y="101"/>
                  </a:cubicBezTo>
                  <a:cubicBezTo>
                    <a:pt x="1" y="2783"/>
                    <a:pt x="1479" y="5490"/>
                    <a:pt x="4036" y="6542"/>
                  </a:cubicBezTo>
                  <a:cubicBezTo>
                    <a:pt x="4713" y="6818"/>
                    <a:pt x="5414" y="6968"/>
                    <a:pt x="6166" y="6968"/>
                  </a:cubicBezTo>
                  <a:cubicBezTo>
                    <a:pt x="6167" y="6968"/>
                    <a:pt x="6167" y="6968"/>
                    <a:pt x="6168" y="6968"/>
                  </a:cubicBezTo>
                  <a:lnTo>
                    <a:pt x="6168" y="6968"/>
                  </a:lnTo>
                  <a:cubicBezTo>
                    <a:pt x="8874" y="6942"/>
                    <a:pt x="11104" y="4963"/>
                    <a:pt x="11931" y="2482"/>
                  </a:cubicBezTo>
                  <a:cubicBezTo>
                    <a:pt x="12181" y="1705"/>
                    <a:pt x="12307" y="903"/>
                    <a:pt x="12307" y="101"/>
                  </a:cubicBezTo>
                  <a:cubicBezTo>
                    <a:pt x="12307" y="51"/>
                    <a:pt x="12282" y="1"/>
                    <a:pt x="12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3"/>
            <p:cNvSpPr/>
            <p:nvPr/>
          </p:nvSpPr>
          <p:spPr>
            <a:xfrm>
              <a:off x="4210675" y="3489375"/>
              <a:ext cx="209925" cy="101525"/>
            </a:xfrm>
            <a:custGeom>
              <a:avLst/>
              <a:gdLst/>
              <a:ahLst/>
              <a:cxnLst/>
              <a:rect l="l" t="t" r="r" b="b"/>
              <a:pathLst>
                <a:path w="8397" h="4061" extrusionOk="0">
                  <a:moveTo>
                    <a:pt x="4211" y="1"/>
                  </a:moveTo>
                  <a:cubicBezTo>
                    <a:pt x="2457" y="1"/>
                    <a:pt x="928" y="853"/>
                    <a:pt x="1" y="2181"/>
                  </a:cubicBezTo>
                  <a:cubicBezTo>
                    <a:pt x="1078" y="3334"/>
                    <a:pt x="2557" y="4061"/>
                    <a:pt x="4211" y="4061"/>
                  </a:cubicBezTo>
                  <a:cubicBezTo>
                    <a:pt x="5840" y="4061"/>
                    <a:pt x="7319" y="3334"/>
                    <a:pt x="8397" y="2181"/>
                  </a:cubicBezTo>
                  <a:cubicBezTo>
                    <a:pt x="7469" y="853"/>
                    <a:pt x="5941" y="1"/>
                    <a:pt x="4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3"/>
            <p:cNvSpPr/>
            <p:nvPr/>
          </p:nvSpPr>
          <p:spPr>
            <a:xfrm>
              <a:off x="4208175" y="3487150"/>
              <a:ext cx="214925" cy="106275"/>
            </a:xfrm>
            <a:custGeom>
              <a:avLst/>
              <a:gdLst/>
              <a:ahLst/>
              <a:cxnLst/>
              <a:rect l="l" t="t" r="r" b="b"/>
              <a:pathLst>
                <a:path w="8597" h="4251" extrusionOk="0">
                  <a:moveTo>
                    <a:pt x="4280" y="175"/>
                  </a:moveTo>
                  <a:cubicBezTo>
                    <a:pt x="5202" y="175"/>
                    <a:pt x="6125" y="423"/>
                    <a:pt x="6918" y="892"/>
                  </a:cubicBezTo>
                  <a:cubicBezTo>
                    <a:pt x="7475" y="1255"/>
                    <a:pt x="7986" y="1713"/>
                    <a:pt x="8381" y="2264"/>
                  </a:cubicBezTo>
                  <a:lnTo>
                    <a:pt x="8381" y="2264"/>
                  </a:lnTo>
                  <a:cubicBezTo>
                    <a:pt x="7310" y="3376"/>
                    <a:pt x="5859" y="4050"/>
                    <a:pt x="4311" y="4075"/>
                  </a:cubicBezTo>
                  <a:cubicBezTo>
                    <a:pt x="2739" y="4050"/>
                    <a:pt x="1311" y="3376"/>
                    <a:pt x="217" y="2263"/>
                  </a:cubicBezTo>
                  <a:lnTo>
                    <a:pt x="217" y="2263"/>
                  </a:lnTo>
                  <a:cubicBezTo>
                    <a:pt x="943" y="1266"/>
                    <a:pt x="2003" y="561"/>
                    <a:pt x="3208" y="290"/>
                  </a:cubicBezTo>
                  <a:cubicBezTo>
                    <a:pt x="3560" y="213"/>
                    <a:pt x="3920" y="175"/>
                    <a:pt x="4280" y="175"/>
                  </a:cubicBezTo>
                  <a:close/>
                  <a:moveTo>
                    <a:pt x="4313" y="0"/>
                  </a:moveTo>
                  <a:cubicBezTo>
                    <a:pt x="3361" y="0"/>
                    <a:pt x="2418" y="253"/>
                    <a:pt x="1604" y="741"/>
                  </a:cubicBezTo>
                  <a:cubicBezTo>
                    <a:pt x="978" y="1117"/>
                    <a:pt x="452" y="1619"/>
                    <a:pt x="25" y="2220"/>
                  </a:cubicBezTo>
                  <a:cubicBezTo>
                    <a:pt x="0" y="2245"/>
                    <a:pt x="0" y="2295"/>
                    <a:pt x="25" y="2320"/>
                  </a:cubicBezTo>
                  <a:cubicBezTo>
                    <a:pt x="1152" y="3497"/>
                    <a:pt x="2655" y="4224"/>
                    <a:pt x="4307" y="4250"/>
                  </a:cubicBezTo>
                  <a:lnTo>
                    <a:pt x="4307" y="4250"/>
                  </a:lnTo>
                  <a:cubicBezTo>
                    <a:pt x="4308" y="4250"/>
                    <a:pt x="4310" y="4250"/>
                    <a:pt x="4311" y="4250"/>
                  </a:cubicBezTo>
                  <a:cubicBezTo>
                    <a:pt x="4312" y="4250"/>
                    <a:pt x="4313" y="4250"/>
                    <a:pt x="4314" y="4250"/>
                  </a:cubicBezTo>
                  <a:lnTo>
                    <a:pt x="4314" y="4250"/>
                  </a:lnTo>
                  <a:cubicBezTo>
                    <a:pt x="5942" y="4224"/>
                    <a:pt x="7445" y="3498"/>
                    <a:pt x="8572" y="2320"/>
                  </a:cubicBezTo>
                  <a:cubicBezTo>
                    <a:pt x="8597" y="2295"/>
                    <a:pt x="8597" y="2245"/>
                    <a:pt x="8572" y="2220"/>
                  </a:cubicBezTo>
                  <a:cubicBezTo>
                    <a:pt x="7820" y="1168"/>
                    <a:pt x="6692" y="391"/>
                    <a:pt x="5414" y="115"/>
                  </a:cubicBezTo>
                  <a:cubicBezTo>
                    <a:pt x="5051" y="38"/>
                    <a:pt x="4681" y="0"/>
                    <a:pt x="4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3"/>
            <p:cNvSpPr/>
            <p:nvPr/>
          </p:nvSpPr>
          <p:spPr>
            <a:xfrm>
              <a:off x="4487625" y="3366925"/>
              <a:ext cx="102150" cy="57800"/>
            </a:xfrm>
            <a:custGeom>
              <a:avLst/>
              <a:gdLst/>
              <a:ahLst/>
              <a:cxnLst/>
              <a:rect l="l" t="t" r="r" b="b"/>
              <a:pathLst>
                <a:path w="4086" h="2312" extrusionOk="0">
                  <a:moveTo>
                    <a:pt x="2054" y="0"/>
                  </a:moveTo>
                  <a:cubicBezTo>
                    <a:pt x="1458" y="0"/>
                    <a:pt x="871" y="279"/>
                    <a:pt x="477" y="763"/>
                  </a:cubicBezTo>
                  <a:cubicBezTo>
                    <a:pt x="176" y="1164"/>
                    <a:pt x="0" y="1641"/>
                    <a:pt x="0" y="2142"/>
                  </a:cubicBezTo>
                  <a:cubicBezTo>
                    <a:pt x="0" y="2255"/>
                    <a:pt x="88" y="2311"/>
                    <a:pt x="176" y="2311"/>
                  </a:cubicBezTo>
                  <a:cubicBezTo>
                    <a:pt x="264" y="2311"/>
                    <a:pt x="351" y="2255"/>
                    <a:pt x="351" y="2142"/>
                  </a:cubicBezTo>
                  <a:cubicBezTo>
                    <a:pt x="376" y="1190"/>
                    <a:pt x="1078" y="362"/>
                    <a:pt x="2056" y="362"/>
                  </a:cubicBezTo>
                  <a:cubicBezTo>
                    <a:pt x="3008" y="362"/>
                    <a:pt x="3735" y="1190"/>
                    <a:pt x="3735" y="2142"/>
                  </a:cubicBezTo>
                  <a:cubicBezTo>
                    <a:pt x="3735" y="2255"/>
                    <a:pt x="3822" y="2311"/>
                    <a:pt x="3910" y="2311"/>
                  </a:cubicBezTo>
                  <a:cubicBezTo>
                    <a:pt x="3998" y="2311"/>
                    <a:pt x="4086" y="2255"/>
                    <a:pt x="4086" y="2142"/>
                  </a:cubicBezTo>
                  <a:cubicBezTo>
                    <a:pt x="4086" y="1265"/>
                    <a:pt x="3584" y="463"/>
                    <a:pt x="2757" y="137"/>
                  </a:cubicBezTo>
                  <a:cubicBezTo>
                    <a:pt x="2529" y="44"/>
                    <a:pt x="2291" y="0"/>
                    <a:pt x="20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3"/>
            <p:cNvSpPr/>
            <p:nvPr/>
          </p:nvSpPr>
          <p:spPr>
            <a:xfrm>
              <a:off x="4041500" y="3366925"/>
              <a:ext cx="102150" cy="57800"/>
            </a:xfrm>
            <a:custGeom>
              <a:avLst/>
              <a:gdLst/>
              <a:ahLst/>
              <a:cxnLst/>
              <a:rect l="l" t="t" r="r" b="b"/>
              <a:pathLst>
                <a:path w="4086" h="2312" extrusionOk="0">
                  <a:moveTo>
                    <a:pt x="2050" y="0"/>
                  </a:moveTo>
                  <a:cubicBezTo>
                    <a:pt x="1449" y="0"/>
                    <a:pt x="854" y="279"/>
                    <a:pt x="477" y="763"/>
                  </a:cubicBezTo>
                  <a:cubicBezTo>
                    <a:pt x="176" y="1164"/>
                    <a:pt x="1" y="1641"/>
                    <a:pt x="1" y="2142"/>
                  </a:cubicBezTo>
                  <a:cubicBezTo>
                    <a:pt x="1" y="2255"/>
                    <a:pt x="88" y="2311"/>
                    <a:pt x="176" y="2311"/>
                  </a:cubicBezTo>
                  <a:cubicBezTo>
                    <a:pt x="264" y="2311"/>
                    <a:pt x="352" y="2255"/>
                    <a:pt x="352" y="2142"/>
                  </a:cubicBezTo>
                  <a:cubicBezTo>
                    <a:pt x="377" y="1190"/>
                    <a:pt x="1078" y="362"/>
                    <a:pt x="2056" y="362"/>
                  </a:cubicBezTo>
                  <a:cubicBezTo>
                    <a:pt x="3008" y="362"/>
                    <a:pt x="3735" y="1190"/>
                    <a:pt x="3735" y="2142"/>
                  </a:cubicBezTo>
                  <a:cubicBezTo>
                    <a:pt x="3735" y="2255"/>
                    <a:pt x="3823" y="2311"/>
                    <a:pt x="3911" y="2311"/>
                  </a:cubicBezTo>
                  <a:cubicBezTo>
                    <a:pt x="3998" y="2311"/>
                    <a:pt x="4086" y="2255"/>
                    <a:pt x="4086" y="2142"/>
                  </a:cubicBezTo>
                  <a:cubicBezTo>
                    <a:pt x="4086" y="1265"/>
                    <a:pt x="3585" y="463"/>
                    <a:pt x="2758" y="137"/>
                  </a:cubicBezTo>
                  <a:cubicBezTo>
                    <a:pt x="2530" y="44"/>
                    <a:pt x="2289" y="0"/>
                    <a:pt x="2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3"/>
            <p:cNvSpPr/>
            <p:nvPr/>
          </p:nvSpPr>
          <p:spPr>
            <a:xfrm>
              <a:off x="4050900" y="3236875"/>
              <a:ext cx="500650" cy="119075"/>
            </a:xfrm>
            <a:custGeom>
              <a:avLst/>
              <a:gdLst/>
              <a:ahLst/>
              <a:cxnLst/>
              <a:rect l="l" t="t" r="r" b="b"/>
              <a:pathLst>
                <a:path w="20026" h="4763" extrusionOk="0">
                  <a:moveTo>
                    <a:pt x="10602" y="1"/>
                  </a:moveTo>
                  <a:cubicBezTo>
                    <a:pt x="6191" y="1"/>
                    <a:pt x="2306" y="1905"/>
                    <a:pt x="1" y="4762"/>
                  </a:cubicBezTo>
                  <a:cubicBezTo>
                    <a:pt x="3409" y="4737"/>
                    <a:pt x="8748" y="4236"/>
                    <a:pt x="12432" y="1930"/>
                  </a:cubicBezTo>
                  <a:cubicBezTo>
                    <a:pt x="12432" y="1930"/>
                    <a:pt x="16442" y="3544"/>
                    <a:pt x="19622" y="3544"/>
                  </a:cubicBezTo>
                  <a:cubicBezTo>
                    <a:pt x="19758" y="3544"/>
                    <a:pt x="19893" y="3541"/>
                    <a:pt x="20026" y="3534"/>
                  </a:cubicBezTo>
                  <a:cubicBezTo>
                    <a:pt x="17695" y="1379"/>
                    <a:pt x="14337" y="1"/>
                    <a:pt x="106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3"/>
            <p:cNvSpPr/>
            <p:nvPr/>
          </p:nvSpPr>
          <p:spPr>
            <a:xfrm>
              <a:off x="4048400" y="3235000"/>
              <a:ext cx="506300" cy="123450"/>
            </a:xfrm>
            <a:custGeom>
              <a:avLst/>
              <a:gdLst/>
              <a:ahLst/>
              <a:cxnLst/>
              <a:rect l="l" t="t" r="r" b="b"/>
              <a:pathLst>
                <a:path w="20252" h="4938" extrusionOk="0">
                  <a:moveTo>
                    <a:pt x="10702" y="176"/>
                  </a:moveTo>
                  <a:cubicBezTo>
                    <a:pt x="13384" y="176"/>
                    <a:pt x="16091" y="903"/>
                    <a:pt x="18371" y="2356"/>
                  </a:cubicBezTo>
                  <a:cubicBezTo>
                    <a:pt x="18914" y="2718"/>
                    <a:pt x="19436" y="3100"/>
                    <a:pt x="19919" y="3539"/>
                  </a:cubicBezTo>
                  <a:lnTo>
                    <a:pt x="19919" y="3539"/>
                  </a:lnTo>
                  <a:cubicBezTo>
                    <a:pt x="19869" y="3540"/>
                    <a:pt x="19819" y="3540"/>
                    <a:pt x="19769" y="3540"/>
                  </a:cubicBezTo>
                  <a:cubicBezTo>
                    <a:pt x="18385" y="3540"/>
                    <a:pt x="17003" y="3279"/>
                    <a:pt x="15665" y="2933"/>
                  </a:cubicBezTo>
                  <a:cubicBezTo>
                    <a:pt x="14687" y="2682"/>
                    <a:pt x="13685" y="2356"/>
                    <a:pt x="12732" y="2005"/>
                  </a:cubicBezTo>
                  <a:cubicBezTo>
                    <a:pt x="12682" y="1980"/>
                    <a:pt x="12607" y="1930"/>
                    <a:pt x="12557" y="1930"/>
                  </a:cubicBezTo>
                  <a:cubicBezTo>
                    <a:pt x="12548" y="1928"/>
                    <a:pt x="12539" y="1927"/>
                    <a:pt x="12530" y="1927"/>
                  </a:cubicBezTo>
                  <a:cubicBezTo>
                    <a:pt x="12439" y="1927"/>
                    <a:pt x="12347" y="2035"/>
                    <a:pt x="12256" y="2081"/>
                  </a:cubicBezTo>
                  <a:cubicBezTo>
                    <a:pt x="12081" y="2181"/>
                    <a:pt x="11880" y="2281"/>
                    <a:pt x="11705" y="2381"/>
                  </a:cubicBezTo>
                  <a:cubicBezTo>
                    <a:pt x="11003" y="2757"/>
                    <a:pt x="10276" y="3058"/>
                    <a:pt x="9524" y="3334"/>
                  </a:cubicBezTo>
                  <a:cubicBezTo>
                    <a:pt x="8020" y="3835"/>
                    <a:pt x="6442" y="4186"/>
                    <a:pt x="4863" y="4411"/>
                  </a:cubicBezTo>
                  <a:cubicBezTo>
                    <a:pt x="3349" y="4628"/>
                    <a:pt x="1836" y="4729"/>
                    <a:pt x="301" y="4759"/>
                  </a:cubicBezTo>
                  <a:lnTo>
                    <a:pt x="301" y="4759"/>
                  </a:lnTo>
                  <a:cubicBezTo>
                    <a:pt x="2203" y="2466"/>
                    <a:pt x="4952" y="990"/>
                    <a:pt x="7845" y="426"/>
                  </a:cubicBezTo>
                  <a:cubicBezTo>
                    <a:pt x="8797" y="251"/>
                    <a:pt x="9750" y="176"/>
                    <a:pt x="10702" y="176"/>
                  </a:cubicBezTo>
                  <a:close/>
                  <a:moveTo>
                    <a:pt x="10702" y="0"/>
                  </a:moveTo>
                  <a:cubicBezTo>
                    <a:pt x="7494" y="0"/>
                    <a:pt x="4311" y="1003"/>
                    <a:pt x="1805" y="3008"/>
                  </a:cubicBezTo>
                  <a:cubicBezTo>
                    <a:pt x="1153" y="3534"/>
                    <a:pt x="577" y="4136"/>
                    <a:pt x="51" y="4787"/>
                  </a:cubicBezTo>
                  <a:cubicBezTo>
                    <a:pt x="0" y="4837"/>
                    <a:pt x="25" y="4938"/>
                    <a:pt x="101" y="4938"/>
                  </a:cubicBezTo>
                  <a:cubicBezTo>
                    <a:pt x="3083" y="4888"/>
                    <a:pt x="6091" y="4587"/>
                    <a:pt x="8948" y="3710"/>
                  </a:cubicBezTo>
                  <a:cubicBezTo>
                    <a:pt x="9700" y="3459"/>
                    <a:pt x="10452" y="3183"/>
                    <a:pt x="11153" y="2857"/>
                  </a:cubicBezTo>
                  <a:cubicBezTo>
                    <a:pt x="11504" y="2682"/>
                    <a:pt x="11855" y="2507"/>
                    <a:pt x="12181" y="2331"/>
                  </a:cubicBezTo>
                  <a:cubicBezTo>
                    <a:pt x="12281" y="2281"/>
                    <a:pt x="12356" y="2231"/>
                    <a:pt x="12432" y="2181"/>
                  </a:cubicBezTo>
                  <a:cubicBezTo>
                    <a:pt x="12432" y="2181"/>
                    <a:pt x="12542" y="2126"/>
                    <a:pt x="12526" y="2110"/>
                  </a:cubicBezTo>
                  <a:lnTo>
                    <a:pt x="12526" y="2110"/>
                  </a:lnTo>
                  <a:cubicBezTo>
                    <a:pt x="12545" y="2117"/>
                    <a:pt x="12563" y="2131"/>
                    <a:pt x="12582" y="2131"/>
                  </a:cubicBezTo>
                  <a:cubicBezTo>
                    <a:pt x="13459" y="2431"/>
                    <a:pt x="14311" y="2732"/>
                    <a:pt x="15214" y="2983"/>
                  </a:cubicBezTo>
                  <a:cubicBezTo>
                    <a:pt x="16648" y="3393"/>
                    <a:pt x="18165" y="3720"/>
                    <a:pt x="19672" y="3720"/>
                  </a:cubicBezTo>
                  <a:cubicBezTo>
                    <a:pt x="19823" y="3720"/>
                    <a:pt x="19975" y="3717"/>
                    <a:pt x="20126" y="3710"/>
                  </a:cubicBezTo>
                  <a:cubicBezTo>
                    <a:pt x="20201" y="3710"/>
                    <a:pt x="20251" y="3609"/>
                    <a:pt x="20201" y="3559"/>
                  </a:cubicBezTo>
                  <a:cubicBezTo>
                    <a:pt x="18246" y="1730"/>
                    <a:pt x="15715" y="602"/>
                    <a:pt x="13108" y="176"/>
                  </a:cubicBezTo>
                  <a:cubicBezTo>
                    <a:pt x="12306" y="50"/>
                    <a:pt x="11504" y="0"/>
                    <a:pt x="10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2" name="Google Shape;1482;p43"/>
          <p:cNvGrpSpPr/>
          <p:nvPr/>
        </p:nvGrpSpPr>
        <p:grpSpPr>
          <a:xfrm rot="1746674">
            <a:off x="1090804" y="4299045"/>
            <a:ext cx="896602" cy="832801"/>
            <a:chOff x="3801525" y="617175"/>
            <a:chExt cx="570200" cy="529625"/>
          </a:xfrm>
        </p:grpSpPr>
        <p:sp>
          <p:nvSpPr>
            <p:cNvPr id="1483" name="Google Shape;1483;p43"/>
            <p:cNvSpPr/>
            <p:nvPr/>
          </p:nvSpPr>
          <p:spPr>
            <a:xfrm>
              <a:off x="3807175" y="669200"/>
              <a:ext cx="562675" cy="475575"/>
            </a:xfrm>
            <a:custGeom>
              <a:avLst/>
              <a:gdLst/>
              <a:ahLst/>
              <a:cxnLst/>
              <a:rect l="l" t="t" r="r" b="b"/>
              <a:pathLst>
                <a:path w="22507" h="19023" extrusionOk="0">
                  <a:moveTo>
                    <a:pt x="11253" y="0"/>
                  </a:moveTo>
                  <a:cubicBezTo>
                    <a:pt x="5038" y="0"/>
                    <a:pt x="0" y="4261"/>
                    <a:pt x="0" y="9499"/>
                  </a:cubicBezTo>
                  <a:cubicBezTo>
                    <a:pt x="0" y="14762"/>
                    <a:pt x="5038" y="19023"/>
                    <a:pt x="11253" y="19023"/>
                  </a:cubicBezTo>
                  <a:cubicBezTo>
                    <a:pt x="17469" y="19023"/>
                    <a:pt x="22507" y="14762"/>
                    <a:pt x="22507" y="9499"/>
                  </a:cubicBezTo>
                  <a:cubicBezTo>
                    <a:pt x="22507" y="4261"/>
                    <a:pt x="17469" y="0"/>
                    <a:pt x="112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3"/>
            <p:cNvSpPr/>
            <p:nvPr/>
          </p:nvSpPr>
          <p:spPr>
            <a:xfrm>
              <a:off x="3801525" y="666975"/>
              <a:ext cx="570200" cy="479825"/>
            </a:xfrm>
            <a:custGeom>
              <a:avLst/>
              <a:gdLst/>
              <a:ahLst/>
              <a:cxnLst/>
              <a:rect l="l" t="t" r="r" b="b"/>
              <a:pathLst>
                <a:path w="22808" h="19193" extrusionOk="0">
                  <a:moveTo>
                    <a:pt x="11442" y="165"/>
                  </a:moveTo>
                  <a:cubicBezTo>
                    <a:pt x="12211" y="165"/>
                    <a:pt x="12980" y="232"/>
                    <a:pt x="13735" y="365"/>
                  </a:cubicBezTo>
                  <a:cubicBezTo>
                    <a:pt x="15865" y="716"/>
                    <a:pt x="17921" y="1643"/>
                    <a:pt x="19550" y="3072"/>
                  </a:cubicBezTo>
                  <a:cubicBezTo>
                    <a:pt x="21053" y="4400"/>
                    <a:pt x="22156" y="6154"/>
                    <a:pt x="22532" y="8134"/>
                  </a:cubicBezTo>
                  <a:cubicBezTo>
                    <a:pt x="22607" y="8611"/>
                    <a:pt x="22657" y="9112"/>
                    <a:pt x="22657" y="9588"/>
                  </a:cubicBezTo>
                  <a:cubicBezTo>
                    <a:pt x="22657" y="11618"/>
                    <a:pt x="21880" y="13548"/>
                    <a:pt x="20577" y="15077"/>
                  </a:cubicBezTo>
                  <a:cubicBezTo>
                    <a:pt x="19199" y="16706"/>
                    <a:pt x="17319" y="17834"/>
                    <a:pt x="15314" y="18460"/>
                  </a:cubicBezTo>
                  <a:cubicBezTo>
                    <a:pt x="14059" y="18841"/>
                    <a:pt x="12749" y="19031"/>
                    <a:pt x="11441" y="19031"/>
                  </a:cubicBezTo>
                  <a:cubicBezTo>
                    <a:pt x="10424" y="19031"/>
                    <a:pt x="9409" y="18916"/>
                    <a:pt x="8422" y="18686"/>
                  </a:cubicBezTo>
                  <a:cubicBezTo>
                    <a:pt x="6342" y="18185"/>
                    <a:pt x="4362" y="17157"/>
                    <a:pt x="2858" y="15603"/>
                  </a:cubicBezTo>
                  <a:cubicBezTo>
                    <a:pt x="1479" y="14174"/>
                    <a:pt x="527" y="12320"/>
                    <a:pt x="326" y="10315"/>
                  </a:cubicBezTo>
                  <a:cubicBezTo>
                    <a:pt x="151" y="8335"/>
                    <a:pt x="753" y="6330"/>
                    <a:pt x="1905" y="4726"/>
                  </a:cubicBezTo>
                  <a:cubicBezTo>
                    <a:pt x="3134" y="3022"/>
                    <a:pt x="4938" y="1743"/>
                    <a:pt x="6893" y="991"/>
                  </a:cubicBezTo>
                  <a:cubicBezTo>
                    <a:pt x="8335" y="438"/>
                    <a:pt x="9889" y="165"/>
                    <a:pt x="11442" y="165"/>
                  </a:cubicBezTo>
                  <a:close/>
                  <a:moveTo>
                    <a:pt x="11477" y="1"/>
                  </a:moveTo>
                  <a:cubicBezTo>
                    <a:pt x="10438" y="1"/>
                    <a:pt x="9400" y="122"/>
                    <a:pt x="8397" y="365"/>
                  </a:cubicBezTo>
                  <a:cubicBezTo>
                    <a:pt x="6266" y="866"/>
                    <a:pt x="4261" y="1944"/>
                    <a:pt x="2733" y="3498"/>
                  </a:cubicBezTo>
                  <a:cubicBezTo>
                    <a:pt x="1329" y="4951"/>
                    <a:pt x="377" y="6806"/>
                    <a:pt x="176" y="8836"/>
                  </a:cubicBezTo>
                  <a:cubicBezTo>
                    <a:pt x="1" y="10866"/>
                    <a:pt x="602" y="12896"/>
                    <a:pt x="1780" y="14550"/>
                  </a:cubicBezTo>
                  <a:cubicBezTo>
                    <a:pt x="3008" y="16280"/>
                    <a:pt x="4813" y="17558"/>
                    <a:pt x="6793" y="18335"/>
                  </a:cubicBezTo>
                  <a:cubicBezTo>
                    <a:pt x="8277" y="18915"/>
                    <a:pt x="9877" y="19193"/>
                    <a:pt x="11482" y="19193"/>
                  </a:cubicBezTo>
                  <a:cubicBezTo>
                    <a:pt x="12236" y="19193"/>
                    <a:pt x="12991" y="19132"/>
                    <a:pt x="13735" y="19012"/>
                  </a:cubicBezTo>
                  <a:cubicBezTo>
                    <a:pt x="15916" y="18636"/>
                    <a:pt x="17996" y="17708"/>
                    <a:pt x="19675" y="16230"/>
                  </a:cubicBezTo>
                  <a:cubicBezTo>
                    <a:pt x="21179" y="14901"/>
                    <a:pt x="22307" y="13097"/>
                    <a:pt x="22682" y="11092"/>
                  </a:cubicBezTo>
                  <a:cubicBezTo>
                    <a:pt x="22758" y="10591"/>
                    <a:pt x="22808" y="10089"/>
                    <a:pt x="22808" y="9588"/>
                  </a:cubicBezTo>
                  <a:cubicBezTo>
                    <a:pt x="22808" y="7558"/>
                    <a:pt x="22031" y="5628"/>
                    <a:pt x="20728" y="4049"/>
                  </a:cubicBezTo>
                  <a:cubicBezTo>
                    <a:pt x="19349" y="2395"/>
                    <a:pt x="17444" y="1242"/>
                    <a:pt x="15389" y="590"/>
                  </a:cubicBezTo>
                  <a:cubicBezTo>
                    <a:pt x="14126" y="197"/>
                    <a:pt x="12800" y="1"/>
                    <a:pt x="11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3"/>
            <p:cNvSpPr/>
            <p:nvPr/>
          </p:nvSpPr>
          <p:spPr>
            <a:xfrm>
              <a:off x="3850400" y="688625"/>
              <a:ext cx="476225" cy="340875"/>
            </a:xfrm>
            <a:custGeom>
              <a:avLst/>
              <a:gdLst/>
              <a:ahLst/>
              <a:cxnLst/>
              <a:rect l="l" t="t" r="r" b="b"/>
              <a:pathLst>
                <a:path w="19049" h="13635" extrusionOk="0">
                  <a:moveTo>
                    <a:pt x="9524" y="0"/>
                  </a:moveTo>
                  <a:cubicBezTo>
                    <a:pt x="4261" y="0"/>
                    <a:pt x="1" y="3058"/>
                    <a:pt x="1" y="6817"/>
                  </a:cubicBezTo>
                  <a:cubicBezTo>
                    <a:pt x="1" y="10577"/>
                    <a:pt x="4261" y="13634"/>
                    <a:pt x="9524" y="13634"/>
                  </a:cubicBezTo>
                  <a:cubicBezTo>
                    <a:pt x="14788" y="13634"/>
                    <a:pt x="19048" y="10577"/>
                    <a:pt x="19048" y="6817"/>
                  </a:cubicBezTo>
                  <a:cubicBezTo>
                    <a:pt x="19048" y="3058"/>
                    <a:pt x="14788" y="0"/>
                    <a:pt x="9524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3"/>
            <p:cNvSpPr/>
            <p:nvPr/>
          </p:nvSpPr>
          <p:spPr>
            <a:xfrm>
              <a:off x="4205675" y="790125"/>
              <a:ext cx="127200" cy="127225"/>
            </a:xfrm>
            <a:custGeom>
              <a:avLst/>
              <a:gdLst/>
              <a:ahLst/>
              <a:cxnLst/>
              <a:rect l="l" t="t" r="r" b="b"/>
              <a:pathLst>
                <a:path w="5088" h="5089" extrusionOk="0">
                  <a:moveTo>
                    <a:pt x="2557" y="0"/>
                  </a:moveTo>
                  <a:cubicBezTo>
                    <a:pt x="1153" y="0"/>
                    <a:pt x="0" y="1128"/>
                    <a:pt x="0" y="2557"/>
                  </a:cubicBezTo>
                  <a:cubicBezTo>
                    <a:pt x="0" y="3960"/>
                    <a:pt x="1153" y="5088"/>
                    <a:pt x="2557" y="5088"/>
                  </a:cubicBezTo>
                  <a:cubicBezTo>
                    <a:pt x="3960" y="5088"/>
                    <a:pt x="5088" y="3960"/>
                    <a:pt x="5088" y="2557"/>
                  </a:cubicBezTo>
                  <a:cubicBezTo>
                    <a:pt x="5088" y="1128"/>
                    <a:pt x="3960" y="0"/>
                    <a:pt x="25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3"/>
            <p:cNvSpPr/>
            <p:nvPr/>
          </p:nvSpPr>
          <p:spPr>
            <a:xfrm>
              <a:off x="4203775" y="788150"/>
              <a:ext cx="136000" cy="131175"/>
            </a:xfrm>
            <a:custGeom>
              <a:avLst/>
              <a:gdLst/>
              <a:ahLst/>
              <a:cxnLst/>
              <a:rect l="l" t="t" r="r" b="b"/>
              <a:pathLst>
                <a:path w="5440" h="5247" extrusionOk="0">
                  <a:moveTo>
                    <a:pt x="2618" y="160"/>
                  </a:moveTo>
                  <a:cubicBezTo>
                    <a:pt x="3340" y="160"/>
                    <a:pt x="4043" y="472"/>
                    <a:pt x="4512" y="1032"/>
                  </a:cubicBezTo>
                  <a:cubicBezTo>
                    <a:pt x="5189" y="1834"/>
                    <a:pt x="5264" y="3012"/>
                    <a:pt x="4738" y="3914"/>
                  </a:cubicBezTo>
                  <a:cubicBezTo>
                    <a:pt x="4295" y="4652"/>
                    <a:pt x="3461" y="5089"/>
                    <a:pt x="2610" y="5089"/>
                  </a:cubicBezTo>
                  <a:cubicBezTo>
                    <a:pt x="2450" y="5089"/>
                    <a:pt x="2290" y="5073"/>
                    <a:pt x="2131" y="5042"/>
                  </a:cubicBezTo>
                  <a:cubicBezTo>
                    <a:pt x="978" y="4816"/>
                    <a:pt x="176" y="3789"/>
                    <a:pt x="151" y="2636"/>
                  </a:cubicBezTo>
                  <a:cubicBezTo>
                    <a:pt x="176" y="1583"/>
                    <a:pt x="803" y="656"/>
                    <a:pt x="1780" y="305"/>
                  </a:cubicBezTo>
                  <a:cubicBezTo>
                    <a:pt x="2054" y="207"/>
                    <a:pt x="2337" y="160"/>
                    <a:pt x="2618" y="160"/>
                  </a:cubicBezTo>
                  <a:close/>
                  <a:moveTo>
                    <a:pt x="2626" y="1"/>
                  </a:moveTo>
                  <a:cubicBezTo>
                    <a:pt x="2453" y="1"/>
                    <a:pt x="2279" y="18"/>
                    <a:pt x="2106" y="54"/>
                  </a:cubicBezTo>
                  <a:cubicBezTo>
                    <a:pt x="903" y="280"/>
                    <a:pt x="1" y="1383"/>
                    <a:pt x="1" y="2636"/>
                  </a:cubicBezTo>
                  <a:cubicBezTo>
                    <a:pt x="1" y="3713"/>
                    <a:pt x="703" y="4716"/>
                    <a:pt x="1730" y="5092"/>
                  </a:cubicBezTo>
                  <a:cubicBezTo>
                    <a:pt x="2015" y="5196"/>
                    <a:pt x="2314" y="5246"/>
                    <a:pt x="2611" y="5246"/>
                  </a:cubicBezTo>
                  <a:cubicBezTo>
                    <a:pt x="3385" y="5246"/>
                    <a:pt x="4149" y="4906"/>
                    <a:pt x="4638" y="4290"/>
                  </a:cubicBezTo>
                  <a:cubicBezTo>
                    <a:pt x="5339" y="3438"/>
                    <a:pt x="5440" y="2210"/>
                    <a:pt x="4863" y="1257"/>
                  </a:cubicBezTo>
                  <a:cubicBezTo>
                    <a:pt x="4400" y="479"/>
                    <a:pt x="3531" y="1"/>
                    <a:pt x="2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3"/>
            <p:cNvSpPr/>
            <p:nvPr/>
          </p:nvSpPr>
          <p:spPr>
            <a:xfrm>
              <a:off x="4225725" y="811425"/>
              <a:ext cx="87100" cy="86500"/>
            </a:xfrm>
            <a:custGeom>
              <a:avLst/>
              <a:gdLst/>
              <a:ahLst/>
              <a:cxnLst/>
              <a:rect l="l" t="t" r="r" b="b"/>
              <a:pathLst>
                <a:path w="3484" h="3460" extrusionOk="0">
                  <a:moveTo>
                    <a:pt x="1755" y="0"/>
                  </a:moveTo>
                  <a:cubicBezTo>
                    <a:pt x="777" y="0"/>
                    <a:pt x="0" y="777"/>
                    <a:pt x="0" y="1730"/>
                  </a:cubicBezTo>
                  <a:cubicBezTo>
                    <a:pt x="0" y="2682"/>
                    <a:pt x="777" y="3459"/>
                    <a:pt x="1755" y="3459"/>
                  </a:cubicBezTo>
                  <a:cubicBezTo>
                    <a:pt x="2707" y="3459"/>
                    <a:pt x="3484" y="2682"/>
                    <a:pt x="3484" y="1730"/>
                  </a:cubicBezTo>
                  <a:cubicBezTo>
                    <a:pt x="3484" y="777"/>
                    <a:pt x="2707" y="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3"/>
            <p:cNvSpPr/>
            <p:nvPr/>
          </p:nvSpPr>
          <p:spPr>
            <a:xfrm>
              <a:off x="4230725" y="809550"/>
              <a:ext cx="27600" cy="27600"/>
            </a:xfrm>
            <a:custGeom>
              <a:avLst/>
              <a:gdLst/>
              <a:ahLst/>
              <a:cxnLst/>
              <a:rect l="l" t="t" r="r" b="b"/>
              <a:pathLst>
                <a:path w="1104" h="1104" extrusionOk="0">
                  <a:moveTo>
                    <a:pt x="552" y="0"/>
                  </a:moveTo>
                  <a:cubicBezTo>
                    <a:pt x="251" y="0"/>
                    <a:pt x="1" y="251"/>
                    <a:pt x="1" y="552"/>
                  </a:cubicBezTo>
                  <a:cubicBezTo>
                    <a:pt x="1" y="852"/>
                    <a:pt x="251" y="1103"/>
                    <a:pt x="552" y="1103"/>
                  </a:cubicBezTo>
                  <a:cubicBezTo>
                    <a:pt x="853" y="1103"/>
                    <a:pt x="1103" y="852"/>
                    <a:pt x="1103" y="552"/>
                  </a:cubicBezTo>
                  <a:cubicBezTo>
                    <a:pt x="1103" y="251"/>
                    <a:pt x="853" y="0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3"/>
            <p:cNvSpPr/>
            <p:nvPr/>
          </p:nvSpPr>
          <p:spPr>
            <a:xfrm>
              <a:off x="3844125" y="789500"/>
              <a:ext cx="127225" cy="127225"/>
            </a:xfrm>
            <a:custGeom>
              <a:avLst/>
              <a:gdLst/>
              <a:ahLst/>
              <a:cxnLst/>
              <a:rect l="l" t="t" r="r" b="b"/>
              <a:pathLst>
                <a:path w="5089" h="5089" extrusionOk="0">
                  <a:moveTo>
                    <a:pt x="2557" y="0"/>
                  </a:moveTo>
                  <a:cubicBezTo>
                    <a:pt x="1129" y="0"/>
                    <a:pt x="1" y="1128"/>
                    <a:pt x="1" y="2532"/>
                  </a:cubicBezTo>
                  <a:cubicBezTo>
                    <a:pt x="1" y="3935"/>
                    <a:pt x="1129" y="5088"/>
                    <a:pt x="2557" y="5088"/>
                  </a:cubicBezTo>
                  <a:cubicBezTo>
                    <a:pt x="3961" y="5088"/>
                    <a:pt x="5089" y="3935"/>
                    <a:pt x="5089" y="2532"/>
                  </a:cubicBezTo>
                  <a:cubicBezTo>
                    <a:pt x="5089" y="1128"/>
                    <a:pt x="3961" y="0"/>
                    <a:pt x="25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3"/>
            <p:cNvSpPr/>
            <p:nvPr/>
          </p:nvSpPr>
          <p:spPr>
            <a:xfrm>
              <a:off x="3842250" y="787150"/>
              <a:ext cx="136000" cy="131550"/>
            </a:xfrm>
            <a:custGeom>
              <a:avLst/>
              <a:gdLst/>
              <a:ahLst/>
              <a:cxnLst/>
              <a:rect l="l" t="t" r="r" b="b"/>
              <a:pathLst>
                <a:path w="5440" h="5262" extrusionOk="0">
                  <a:moveTo>
                    <a:pt x="2584" y="165"/>
                  </a:moveTo>
                  <a:cubicBezTo>
                    <a:pt x="3318" y="165"/>
                    <a:pt x="4035" y="478"/>
                    <a:pt x="4512" y="1047"/>
                  </a:cubicBezTo>
                  <a:cubicBezTo>
                    <a:pt x="5189" y="1849"/>
                    <a:pt x="5264" y="3027"/>
                    <a:pt x="4738" y="3904"/>
                  </a:cubicBezTo>
                  <a:cubicBezTo>
                    <a:pt x="4271" y="4647"/>
                    <a:pt x="3444" y="5102"/>
                    <a:pt x="2593" y="5102"/>
                  </a:cubicBezTo>
                  <a:cubicBezTo>
                    <a:pt x="2439" y="5102"/>
                    <a:pt x="2284" y="5087"/>
                    <a:pt x="2131" y="5057"/>
                  </a:cubicBezTo>
                  <a:cubicBezTo>
                    <a:pt x="978" y="4806"/>
                    <a:pt x="151" y="3778"/>
                    <a:pt x="151" y="2626"/>
                  </a:cubicBezTo>
                  <a:cubicBezTo>
                    <a:pt x="151" y="1598"/>
                    <a:pt x="803" y="646"/>
                    <a:pt x="1780" y="295"/>
                  </a:cubicBezTo>
                  <a:cubicBezTo>
                    <a:pt x="2043" y="207"/>
                    <a:pt x="2314" y="165"/>
                    <a:pt x="2584" y="165"/>
                  </a:cubicBezTo>
                  <a:close/>
                  <a:moveTo>
                    <a:pt x="2582" y="0"/>
                  </a:moveTo>
                  <a:cubicBezTo>
                    <a:pt x="2424" y="0"/>
                    <a:pt x="2265" y="15"/>
                    <a:pt x="2106" y="44"/>
                  </a:cubicBezTo>
                  <a:cubicBezTo>
                    <a:pt x="878" y="295"/>
                    <a:pt x="1" y="1398"/>
                    <a:pt x="1" y="2626"/>
                  </a:cubicBezTo>
                  <a:cubicBezTo>
                    <a:pt x="1" y="3728"/>
                    <a:pt x="702" y="4706"/>
                    <a:pt x="1730" y="5107"/>
                  </a:cubicBezTo>
                  <a:cubicBezTo>
                    <a:pt x="2015" y="5211"/>
                    <a:pt x="2312" y="5261"/>
                    <a:pt x="2607" y="5261"/>
                  </a:cubicBezTo>
                  <a:cubicBezTo>
                    <a:pt x="3375" y="5261"/>
                    <a:pt x="4130" y="4920"/>
                    <a:pt x="4637" y="4305"/>
                  </a:cubicBezTo>
                  <a:cubicBezTo>
                    <a:pt x="5339" y="3453"/>
                    <a:pt x="5439" y="2225"/>
                    <a:pt x="4863" y="1272"/>
                  </a:cubicBezTo>
                  <a:cubicBezTo>
                    <a:pt x="4371" y="481"/>
                    <a:pt x="3497" y="0"/>
                    <a:pt x="2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3"/>
            <p:cNvSpPr/>
            <p:nvPr/>
          </p:nvSpPr>
          <p:spPr>
            <a:xfrm>
              <a:off x="3864175" y="810175"/>
              <a:ext cx="87125" cy="87125"/>
            </a:xfrm>
            <a:custGeom>
              <a:avLst/>
              <a:gdLst/>
              <a:ahLst/>
              <a:cxnLst/>
              <a:rect l="l" t="t" r="r" b="b"/>
              <a:pathLst>
                <a:path w="3485" h="3485" extrusionOk="0">
                  <a:moveTo>
                    <a:pt x="1755" y="0"/>
                  </a:moveTo>
                  <a:cubicBezTo>
                    <a:pt x="778" y="0"/>
                    <a:pt x="1" y="777"/>
                    <a:pt x="1" y="1755"/>
                  </a:cubicBezTo>
                  <a:cubicBezTo>
                    <a:pt x="1" y="2707"/>
                    <a:pt x="778" y="3484"/>
                    <a:pt x="1755" y="3484"/>
                  </a:cubicBezTo>
                  <a:cubicBezTo>
                    <a:pt x="2708" y="3484"/>
                    <a:pt x="3485" y="2707"/>
                    <a:pt x="3485" y="1755"/>
                  </a:cubicBezTo>
                  <a:cubicBezTo>
                    <a:pt x="3485" y="777"/>
                    <a:pt x="2708" y="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3"/>
            <p:cNvSpPr/>
            <p:nvPr/>
          </p:nvSpPr>
          <p:spPr>
            <a:xfrm>
              <a:off x="3869200" y="808300"/>
              <a:ext cx="27600" cy="28200"/>
            </a:xfrm>
            <a:custGeom>
              <a:avLst/>
              <a:gdLst/>
              <a:ahLst/>
              <a:cxnLst/>
              <a:rect l="l" t="t" r="r" b="b"/>
              <a:pathLst>
                <a:path w="1104" h="1128" extrusionOk="0">
                  <a:moveTo>
                    <a:pt x="552" y="0"/>
                  </a:moveTo>
                  <a:cubicBezTo>
                    <a:pt x="226" y="0"/>
                    <a:pt x="0" y="251"/>
                    <a:pt x="0" y="552"/>
                  </a:cubicBezTo>
                  <a:cubicBezTo>
                    <a:pt x="0" y="877"/>
                    <a:pt x="226" y="1128"/>
                    <a:pt x="552" y="1128"/>
                  </a:cubicBezTo>
                  <a:cubicBezTo>
                    <a:pt x="853" y="1128"/>
                    <a:pt x="1103" y="877"/>
                    <a:pt x="1103" y="552"/>
                  </a:cubicBezTo>
                  <a:cubicBezTo>
                    <a:pt x="1103" y="251"/>
                    <a:pt x="853" y="0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3"/>
            <p:cNvSpPr/>
            <p:nvPr/>
          </p:nvSpPr>
          <p:spPr>
            <a:xfrm>
              <a:off x="4039000" y="988125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55" y="0"/>
                  </a:moveTo>
                  <a:cubicBezTo>
                    <a:pt x="752" y="0"/>
                    <a:pt x="0" y="752"/>
                    <a:pt x="0" y="1654"/>
                  </a:cubicBezTo>
                  <a:cubicBezTo>
                    <a:pt x="0" y="2582"/>
                    <a:pt x="752" y="3308"/>
                    <a:pt x="1655" y="3308"/>
                  </a:cubicBezTo>
                  <a:cubicBezTo>
                    <a:pt x="2582" y="3308"/>
                    <a:pt x="3309" y="2582"/>
                    <a:pt x="3309" y="1654"/>
                  </a:cubicBezTo>
                  <a:cubicBezTo>
                    <a:pt x="3309" y="752"/>
                    <a:pt x="2582" y="0"/>
                    <a:pt x="1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3"/>
            <p:cNvSpPr/>
            <p:nvPr/>
          </p:nvSpPr>
          <p:spPr>
            <a:xfrm>
              <a:off x="3831600" y="619050"/>
              <a:ext cx="513200" cy="149225"/>
            </a:xfrm>
            <a:custGeom>
              <a:avLst/>
              <a:gdLst/>
              <a:ahLst/>
              <a:cxnLst/>
              <a:rect l="l" t="t" r="r" b="b"/>
              <a:pathLst>
                <a:path w="20528" h="5969" extrusionOk="0">
                  <a:moveTo>
                    <a:pt x="8367" y="0"/>
                  </a:moveTo>
                  <a:cubicBezTo>
                    <a:pt x="7488" y="0"/>
                    <a:pt x="6738" y="595"/>
                    <a:pt x="6492" y="1430"/>
                  </a:cubicBezTo>
                  <a:cubicBezTo>
                    <a:pt x="6166" y="979"/>
                    <a:pt x="5640" y="653"/>
                    <a:pt x="5013" y="628"/>
                  </a:cubicBezTo>
                  <a:cubicBezTo>
                    <a:pt x="4998" y="627"/>
                    <a:pt x="4982" y="627"/>
                    <a:pt x="4966" y="627"/>
                  </a:cubicBezTo>
                  <a:cubicBezTo>
                    <a:pt x="3958" y="627"/>
                    <a:pt x="3083" y="1421"/>
                    <a:pt x="3033" y="2457"/>
                  </a:cubicBezTo>
                  <a:cubicBezTo>
                    <a:pt x="2758" y="2257"/>
                    <a:pt x="2407" y="2132"/>
                    <a:pt x="2031" y="2132"/>
                  </a:cubicBezTo>
                  <a:cubicBezTo>
                    <a:pt x="2000" y="2130"/>
                    <a:pt x="1970" y="2129"/>
                    <a:pt x="1940" y="2129"/>
                  </a:cubicBezTo>
                  <a:cubicBezTo>
                    <a:pt x="927" y="2129"/>
                    <a:pt x="75" y="2940"/>
                    <a:pt x="51" y="3986"/>
                  </a:cubicBezTo>
                  <a:cubicBezTo>
                    <a:pt x="1" y="5039"/>
                    <a:pt x="828" y="5916"/>
                    <a:pt x="1880" y="5966"/>
                  </a:cubicBezTo>
                  <a:cubicBezTo>
                    <a:pt x="1911" y="5968"/>
                    <a:pt x="1941" y="5968"/>
                    <a:pt x="1971" y="5968"/>
                  </a:cubicBezTo>
                  <a:cubicBezTo>
                    <a:pt x="2983" y="5968"/>
                    <a:pt x="3812" y="5159"/>
                    <a:pt x="3885" y="4137"/>
                  </a:cubicBezTo>
                  <a:cubicBezTo>
                    <a:pt x="4161" y="4337"/>
                    <a:pt x="4512" y="4462"/>
                    <a:pt x="4888" y="4487"/>
                  </a:cubicBezTo>
                  <a:cubicBezTo>
                    <a:pt x="4906" y="4488"/>
                    <a:pt x="4924" y="4488"/>
                    <a:pt x="4942" y="4488"/>
                  </a:cubicBezTo>
                  <a:cubicBezTo>
                    <a:pt x="5821" y="4488"/>
                    <a:pt x="6572" y="3894"/>
                    <a:pt x="6793" y="3059"/>
                  </a:cubicBezTo>
                  <a:cubicBezTo>
                    <a:pt x="7144" y="3510"/>
                    <a:pt x="7670" y="3836"/>
                    <a:pt x="8296" y="3861"/>
                  </a:cubicBezTo>
                  <a:cubicBezTo>
                    <a:pt x="8316" y="3861"/>
                    <a:pt x="8336" y="3862"/>
                    <a:pt x="8356" y="3862"/>
                  </a:cubicBezTo>
                  <a:cubicBezTo>
                    <a:pt x="9158" y="3862"/>
                    <a:pt x="9858" y="3367"/>
                    <a:pt x="10151" y="2633"/>
                  </a:cubicBezTo>
                  <a:cubicBezTo>
                    <a:pt x="10377" y="3385"/>
                    <a:pt x="11078" y="3961"/>
                    <a:pt x="11906" y="3986"/>
                  </a:cubicBezTo>
                  <a:cubicBezTo>
                    <a:pt x="11932" y="3987"/>
                    <a:pt x="11958" y="3988"/>
                    <a:pt x="11984" y="3988"/>
                  </a:cubicBezTo>
                  <a:cubicBezTo>
                    <a:pt x="12578" y="3988"/>
                    <a:pt x="13099" y="3717"/>
                    <a:pt x="13459" y="3284"/>
                  </a:cubicBezTo>
                  <a:cubicBezTo>
                    <a:pt x="13710" y="3986"/>
                    <a:pt x="14387" y="4512"/>
                    <a:pt x="15189" y="4538"/>
                  </a:cubicBezTo>
                  <a:cubicBezTo>
                    <a:pt x="15215" y="4539"/>
                    <a:pt x="15242" y="4539"/>
                    <a:pt x="15268" y="4539"/>
                  </a:cubicBezTo>
                  <a:cubicBezTo>
                    <a:pt x="15815" y="4539"/>
                    <a:pt x="16333" y="4294"/>
                    <a:pt x="16667" y="3911"/>
                  </a:cubicBezTo>
                  <a:cubicBezTo>
                    <a:pt x="16843" y="4738"/>
                    <a:pt x="17595" y="5390"/>
                    <a:pt x="18472" y="5415"/>
                  </a:cubicBezTo>
                  <a:cubicBezTo>
                    <a:pt x="18503" y="5416"/>
                    <a:pt x="18534" y="5417"/>
                    <a:pt x="18565" y="5417"/>
                  </a:cubicBezTo>
                  <a:cubicBezTo>
                    <a:pt x="19600" y="5417"/>
                    <a:pt x="20428" y="4607"/>
                    <a:pt x="20477" y="3585"/>
                  </a:cubicBezTo>
                  <a:cubicBezTo>
                    <a:pt x="20527" y="2507"/>
                    <a:pt x="19675" y="1630"/>
                    <a:pt x="18622" y="1580"/>
                  </a:cubicBezTo>
                  <a:cubicBezTo>
                    <a:pt x="18596" y="1579"/>
                    <a:pt x="18570" y="1578"/>
                    <a:pt x="18543" y="1578"/>
                  </a:cubicBezTo>
                  <a:cubicBezTo>
                    <a:pt x="17996" y="1578"/>
                    <a:pt x="17477" y="1825"/>
                    <a:pt x="17119" y="2232"/>
                  </a:cubicBezTo>
                  <a:cubicBezTo>
                    <a:pt x="16943" y="1380"/>
                    <a:pt x="16216" y="728"/>
                    <a:pt x="15314" y="703"/>
                  </a:cubicBezTo>
                  <a:cubicBezTo>
                    <a:pt x="15289" y="702"/>
                    <a:pt x="15263" y="701"/>
                    <a:pt x="15238" y="701"/>
                  </a:cubicBezTo>
                  <a:cubicBezTo>
                    <a:pt x="14664" y="701"/>
                    <a:pt x="14121" y="972"/>
                    <a:pt x="13785" y="1380"/>
                  </a:cubicBezTo>
                  <a:cubicBezTo>
                    <a:pt x="13510" y="678"/>
                    <a:pt x="12833" y="177"/>
                    <a:pt x="12056" y="152"/>
                  </a:cubicBezTo>
                  <a:cubicBezTo>
                    <a:pt x="12035" y="151"/>
                    <a:pt x="12015" y="151"/>
                    <a:pt x="11995" y="151"/>
                  </a:cubicBezTo>
                  <a:cubicBezTo>
                    <a:pt x="11169" y="151"/>
                    <a:pt x="10470" y="645"/>
                    <a:pt x="10201" y="1355"/>
                  </a:cubicBezTo>
                  <a:cubicBezTo>
                    <a:pt x="9951" y="603"/>
                    <a:pt x="9274" y="51"/>
                    <a:pt x="8422" y="1"/>
                  </a:cubicBezTo>
                  <a:cubicBezTo>
                    <a:pt x="8404" y="1"/>
                    <a:pt x="8386" y="0"/>
                    <a:pt x="8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3"/>
            <p:cNvSpPr/>
            <p:nvPr/>
          </p:nvSpPr>
          <p:spPr>
            <a:xfrm>
              <a:off x="3829725" y="617175"/>
              <a:ext cx="524475" cy="152775"/>
            </a:xfrm>
            <a:custGeom>
              <a:avLst/>
              <a:gdLst/>
              <a:ahLst/>
              <a:cxnLst/>
              <a:rect l="l" t="t" r="r" b="b"/>
              <a:pathLst>
                <a:path w="20979" h="6111" extrusionOk="0">
                  <a:moveTo>
                    <a:pt x="8451" y="176"/>
                  </a:moveTo>
                  <a:cubicBezTo>
                    <a:pt x="9233" y="176"/>
                    <a:pt x="9956" y="695"/>
                    <a:pt x="10201" y="1455"/>
                  </a:cubicBezTo>
                  <a:cubicBezTo>
                    <a:pt x="10214" y="1492"/>
                    <a:pt x="10239" y="1511"/>
                    <a:pt x="10267" y="1511"/>
                  </a:cubicBezTo>
                  <a:cubicBezTo>
                    <a:pt x="10295" y="1511"/>
                    <a:pt x="10326" y="1492"/>
                    <a:pt x="10351" y="1455"/>
                  </a:cubicBezTo>
                  <a:cubicBezTo>
                    <a:pt x="10627" y="778"/>
                    <a:pt x="11304" y="302"/>
                    <a:pt x="12056" y="302"/>
                  </a:cubicBezTo>
                  <a:cubicBezTo>
                    <a:pt x="12808" y="302"/>
                    <a:pt x="13509" y="778"/>
                    <a:pt x="13785" y="1480"/>
                  </a:cubicBezTo>
                  <a:cubicBezTo>
                    <a:pt x="13785" y="1516"/>
                    <a:pt x="13825" y="1540"/>
                    <a:pt x="13867" y="1540"/>
                  </a:cubicBezTo>
                  <a:cubicBezTo>
                    <a:pt x="13882" y="1540"/>
                    <a:pt x="13897" y="1537"/>
                    <a:pt x="13910" y="1530"/>
                  </a:cubicBezTo>
                  <a:cubicBezTo>
                    <a:pt x="14269" y="1095"/>
                    <a:pt x="14799" y="846"/>
                    <a:pt x="15338" y="846"/>
                  </a:cubicBezTo>
                  <a:cubicBezTo>
                    <a:pt x="15515" y="846"/>
                    <a:pt x="15692" y="873"/>
                    <a:pt x="15865" y="928"/>
                  </a:cubicBezTo>
                  <a:cubicBezTo>
                    <a:pt x="16517" y="1129"/>
                    <a:pt x="16993" y="1680"/>
                    <a:pt x="17118" y="2307"/>
                  </a:cubicBezTo>
                  <a:cubicBezTo>
                    <a:pt x="17134" y="2354"/>
                    <a:pt x="17170" y="2372"/>
                    <a:pt x="17207" y="2372"/>
                  </a:cubicBezTo>
                  <a:cubicBezTo>
                    <a:pt x="17229" y="2372"/>
                    <a:pt x="17250" y="2366"/>
                    <a:pt x="17269" y="2357"/>
                  </a:cubicBezTo>
                  <a:cubicBezTo>
                    <a:pt x="17645" y="1956"/>
                    <a:pt x="18146" y="1730"/>
                    <a:pt x="18697" y="1730"/>
                  </a:cubicBezTo>
                  <a:cubicBezTo>
                    <a:pt x="19825" y="1780"/>
                    <a:pt x="20677" y="2858"/>
                    <a:pt x="20427" y="3986"/>
                  </a:cubicBezTo>
                  <a:cubicBezTo>
                    <a:pt x="20249" y="4836"/>
                    <a:pt x="19463" y="5421"/>
                    <a:pt x="18622" y="5421"/>
                  </a:cubicBezTo>
                  <a:cubicBezTo>
                    <a:pt x="18397" y="5421"/>
                    <a:pt x="18168" y="5379"/>
                    <a:pt x="17945" y="5289"/>
                  </a:cubicBezTo>
                  <a:cubicBezTo>
                    <a:pt x="17369" y="5064"/>
                    <a:pt x="16968" y="4562"/>
                    <a:pt x="16818" y="3961"/>
                  </a:cubicBezTo>
                  <a:cubicBezTo>
                    <a:pt x="16818" y="3913"/>
                    <a:pt x="16787" y="3896"/>
                    <a:pt x="16753" y="3896"/>
                  </a:cubicBezTo>
                  <a:cubicBezTo>
                    <a:pt x="16732" y="3896"/>
                    <a:pt x="16711" y="3902"/>
                    <a:pt x="16692" y="3911"/>
                  </a:cubicBezTo>
                  <a:cubicBezTo>
                    <a:pt x="16334" y="4309"/>
                    <a:pt x="15833" y="4533"/>
                    <a:pt x="15316" y="4533"/>
                  </a:cubicBezTo>
                  <a:cubicBezTo>
                    <a:pt x="15182" y="4533"/>
                    <a:pt x="15047" y="4518"/>
                    <a:pt x="14913" y="4487"/>
                  </a:cubicBezTo>
                  <a:cubicBezTo>
                    <a:pt x="14311" y="4362"/>
                    <a:pt x="13835" y="3911"/>
                    <a:pt x="13610" y="3359"/>
                  </a:cubicBezTo>
                  <a:cubicBezTo>
                    <a:pt x="13592" y="3324"/>
                    <a:pt x="13549" y="3289"/>
                    <a:pt x="13508" y="3289"/>
                  </a:cubicBezTo>
                  <a:cubicBezTo>
                    <a:pt x="13491" y="3289"/>
                    <a:pt x="13474" y="3295"/>
                    <a:pt x="13459" y="3309"/>
                  </a:cubicBezTo>
                  <a:cubicBezTo>
                    <a:pt x="13104" y="3743"/>
                    <a:pt x="12593" y="3991"/>
                    <a:pt x="12050" y="3991"/>
                  </a:cubicBezTo>
                  <a:cubicBezTo>
                    <a:pt x="11903" y="3991"/>
                    <a:pt x="11754" y="3973"/>
                    <a:pt x="11605" y="3936"/>
                  </a:cubicBezTo>
                  <a:cubicBezTo>
                    <a:pt x="10978" y="3785"/>
                    <a:pt x="10477" y="3284"/>
                    <a:pt x="10301" y="2683"/>
                  </a:cubicBezTo>
                  <a:cubicBezTo>
                    <a:pt x="10289" y="2645"/>
                    <a:pt x="10257" y="2626"/>
                    <a:pt x="10226" y="2626"/>
                  </a:cubicBezTo>
                  <a:cubicBezTo>
                    <a:pt x="10195" y="2626"/>
                    <a:pt x="10163" y="2645"/>
                    <a:pt x="10151" y="2683"/>
                  </a:cubicBezTo>
                  <a:cubicBezTo>
                    <a:pt x="9900" y="3284"/>
                    <a:pt x="9374" y="3710"/>
                    <a:pt x="8747" y="3836"/>
                  </a:cubicBezTo>
                  <a:cubicBezTo>
                    <a:pt x="8656" y="3849"/>
                    <a:pt x="8563" y="3856"/>
                    <a:pt x="8471" y="3856"/>
                  </a:cubicBezTo>
                  <a:cubicBezTo>
                    <a:pt x="7885" y="3856"/>
                    <a:pt x="7311" y="3585"/>
                    <a:pt x="6943" y="3109"/>
                  </a:cubicBezTo>
                  <a:cubicBezTo>
                    <a:pt x="6930" y="3084"/>
                    <a:pt x="6899" y="3071"/>
                    <a:pt x="6868" y="3071"/>
                  </a:cubicBezTo>
                  <a:cubicBezTo>
                    <a:pt x="6836" y="3071"/>
                    <a:pt x="6805" y="3084"/>
                    <a:pt x="6793" y="3109"/>
                  </a:cubicBezTo>
                  <a:cubicBezTo>
                    <a:pt x="6642" y="3660"/>
                    <a:pt x="6266" y="4086"/>
                    <a:pt x="5765" y="4312"/>
                  </a:cubicBezTo>
                  <a:cubicBezTo>
                    <a:pt x="5528" y="4425"/>
                    <a:pt x="5274" y="4479"/>
                    <a:pt x="5021" y="4479"/>
                  </a:cubicBezTo>
                  <a:cubicBezTo>
                    <a:pt x="4658" y="4479"/>
                    <a:pt x="4295" y="4368"/>
                    <a:pt x="3985" y="4161"/>
                  </a:cubicBezTo>
                  <a:cubicBezTo>
                    <a:pt x="3971" y="4147"/>
                    <a:pt x="3956" y="4141"/>
                    <a:pt x="3943" y="4141"/>
                  </a:cubicBezTo>
                  <a:cubicBezTo>
                    <a:pt x="3910" y="4141"/>
                    <a:pt x="3885" y="4176"/>
                    <a:pt x="3885" y="4212"/>
                  </a:cubicBezTo>
                  <a:cubicBezTo>
                    <a:pt x="3835" y="4838"/>
                    <a:pt x="3484" y="5415"/>
                    <a:pt x="2958" y="5715"/>
                  </a:cubicBezTo>
                  <a:cubicBezTo>
                    <a:pt x="2677" y="5881"/>
                    <a:pt x="2356" y="5963"/>
                    <a:pt x="2037" y="5963"/>
                  </a:cubicBezTo>
                  <a:cubicBezTo>
                    <a:pt x="1730" y="5963"/>
                    <a:pt x="1424" y="5888"/>
                    <a:pt x="1153" y="5740"/>
                  </a:cubicBezTo>
                  <a:cubicBezTo>
                    <a:pt x="602" y="5440"/>
                    <a:pt x="251" y="4888"/>
                    <a:pt x="201" y="4262"/>
                  </a:cubicBezTo>
                  <a:cubicBezTo>
                    <a:pt x="151" y="3635"/>
                    <a:pt x="427" y="3034"/>
                    <a:pt x="928" y="2658"/>
                  </a:cubicBezTo>
                  <a:cubicBezTo>
                    <a:pt x="1254" y="2410"/>
                    <a:pt x="1641" y="2284"/>
                    <a:pt x="2029" y="2284"/>
                  </a:cubicBezTo>
                  <a:cubicBezTo>
                    <a:pt x="2387" y="2284"/>
                    <a:pt x="2746" y="2391"/>
                    <a:pt x="3058" y="2608"/>
                  </a:cubicBezTo>
                  <a:cubicBezTo>
                    <a:pt x="3072" y="2612"/>
                    <a:pt x="3085" y="2614"/>
                    <a:pt x="3097" y="2614"/>
                  </a:cubicBezTo>
                  <a:cubicBezTo>
                    <a:pt x="3150" y="2614"/>
                    <a:pt x="3183" y="2573"/>
                    <a:pt x="3183" y="2532"/>
                  </a:cubicBezTo>
                  <a:cubicBezTo>
                    <a:pt x="3234" y="1806"/>
                    <a:pt x="3710" y="1154"/>
                    <a:pt x="4386" y="903"/>
                  </a:cubicBezTo>
                  <a:cubicBezTo>
                    <a:pt x="4589" y="831"/>
                    <a:pt x="4797" y="797"/>
                    <a:pt x="5002" y="797"/>
                  </a:cubicBezTo>
                  <a:cubicBezTo>
                    <a:pt x="5584" y="797"/>
                    <a:pt x="6146" y="1073"/>
                    <a:pt x="6517" y="1555"/>
                  </a:cubicBezTo>
                  <a:cubicBezTo>
                    <a:pt x="6528" y="1577"/>
                    <a:pt x="6555" y="1590"/>
                    <a:pt x="6580" y="1590"/>
                  </a:cubicBezTo>
                  <a:cubicBezTo>
                    <a:pt x="6612" y="1590"/>
                    <a:pt x="6642" y="1571"/>
                    <a:pt x="6642" y="1530"/>
                  </a:cubicBezTo>
                  <a:cubicBezTo>
                    <a:pt x="6868" y="753"/>
                    <a:pt x="7569" y="176"/>
                    <a:pt x="8397" y="176"/>
                  </a:cubicBezTo>
                  <a:cubicBezTo>
                    <a:pt x="8415" y="176"/>
                    <a:pt x="8433" y="176"/>
                    <a:pt x="8451" y="176"/>
                  </a:cubicBezTo>
                  <a:close/>
                  <a:moveTo>
                    <a:pt x="8397" y="1"/>
                  </a:moveTo>
                  <a:cubicBezTo>
                    <a:pt x="7548" y="25"/>
                    <a:pt x="6832" y="558"/>
                    <a:pt x="6542" y="1331"/>
                  </a:cubicBezTo>
                  <a:lnTo>
                    <a:pt x="6542" y="1331"/>
                  </a:lnTo>
                  <a:cubicBezTo>
                    <a:pt x="6153" y="889"/>
                    <a:pt x="5594" y="637"/>
                    <a:pt x="5022" y="637"/>
                  </a:cubicBezTo>
                  <a:cubicBezTo>
                    <a:pt x="4801" y="637"/>
                    <a:pt x="4578" y="674"/>
                    <a:pt x="4361" y="753"/>
                  </a:cubicBezTo>
                  <a:cubicBezTo>
                    <a:pt x="3631" y="1012"/>
                    <a:pt x="3144" y="1648"/>
                    <a:pt x="3047" y="2391"/>
                  </a:cubicBezTo>
                  <a:lnTo>
                    <a:pt x="3047" y="2391"/>
                  </a:lnTo>
                  <a:cubicBezTo>
                    <a:pt x="2734" y="2217"/>
                    <a:pt x="2380" y="2126"/>
                    <a:pt x="2027" y="2126"/>
                  </a:cubicBezTo>
                  <a:cubicBezTo>
                    <a:pt x="1690" y="2126"/>
                    <a:pt x="1353" y="2209"/>
                    <a:pt x="1053" y="2382"/>
                  </a:cubicBezTo>
                  <a:cubicBezTo>
                    <a:pt x="452" y="2708"/>
                    <a:pt x="76" y="3334"/>
                    <a:pt x="51" y="4011"/>
                  </a:cubicBezTo>
                  <a:cubicBezTo>
                    <a:pt x="0" y="4688"/>
                    <a:pt x="326" y="5364"/>
                    <a:pt x="878" y="5740"/>
                  </a:cubicBezTo>
                  <a:cubicBezTo>
                    <a:pt x="1217" y="5987"/>
                    <a:pt x="1632" y="6111"/>
                    <a:pt x="2047" y="6111"/>
                  </a:cubicBezTo>
                  <a:cubicBezTo>
                    <a:pt x="2307" y="6111"/>
                    <a:pt x="2567" y="6062"/>
                    <a:pt x="2808" y="5966"/>
                  </a:cubicBezTo>
                  <a:cubicBezTo>
                    <a:pt x="3465" y="5684"/>
                    <a:pt x="3925" y="5072"/>
                    <a:pt x="4021" y="4357"/>
                  </a:cubicBezTo>
                  <a:lnTo>
                    <a:pt x="4021" y="4357"/>
                  </a:lnTo>
                  <a:cubicBezTo>
                    <a:pt x="4325" y="4535"/>
                    <a:pt x="4673" y="4628"/>
                    <a:pt x="5024" y="4628"/>
                  </a:cubicBezTo>
                  <a:cubicBezTo>
                    <a:pt x="5292" y="4628"/>
                    <a:pt x="5562" y="4574"/>
                    <a:pt x="5815" y="4462"/>
                  </a:cubicBezTo>
                  <a:cubicBezTo>
                    <a:pt x="6324" y="4254"/>
                    <a:pt x="6726" y="3811"/>
                    <a:pt x="6903" y="3291"/>
                  </a:cubicBezTo>
                  <a:lnTo>
                    <a:pt x="6903" y="3291"/>
                  </a:lnTo>
                  <a:cubicBezTo>
                    <a:pt x="7288" y="3743"/>
                    <a:pt x="7839" y="4013"/>
                    <a:pt x="8427" y="4013"/>
                  </a:cubicBezTo>
                  <a:cubicBezTo>
                    <a:pt x="8533" y="4013"/>
                    <a:pt x="8640" y="4004"/>
                    <a:pt x="8747" y="3986"/>
                  </a:cubicBezTo>
                  <a:cubicBezTo>
                    <a:pt x="9383" y="3872"/>
                    <a:pt x="9916" y="3471"/>
                    <a:pt x="10216" y="2912"/>
                  </a:cubicBezTo>
                  <a:lnTo>
                    <a:pt x="10216" y="2912"/>
                  </a:lnTo>
                  <a:cubicBezTo>
                    <a:pt x="10451" y="3480"/>
                    <a:pt x="10941" y="3927"/>
                    <a:pt x="11554" y="4086"/>
                  </a:cubicBezTo>
                  <a:cubicBezTo>
                    <a:pt x="11713" y="4123"/>
                    <a:pt x="11873" y="4141"/>
                    <a:pt x="12031" y="4141"/>
                  </a:cubicBezTo>
                  <a:cubicBezTo>
                    <a:pt x="12587" y="4141"/>
                    <a:pt x="13121" y="3919"/>
                    <a:pt x="13511" y="3515"/>
                  </a:cubicBezTo>
                  <a:lnTo>
                    <a:pt x="13511" y="3515"/>
                  </a:lnTo>
                  <a:cubicBezTo>
                    <a:pt x="13760" y="4076"/>
                    <a:pt x="14257" y="4498"/>
                    <a:pt x="14863" y="4638"/>
                  </a:cubicBezTo>
                  <a:cubicBezTo>
                    <a:pt x="15013" y="4675"/>
                    <a:pt x="15165" y="4693"/>
                    <a:pt x="15317" y="4693"/>
                  </a:cubicBezTo>
                  <a:cubicBezTo>
                    <a:pt x="15825" y="4693"/>
                    <a:pt x="16326" y="4491"/>
                    <a:pt x="16710" y="4142"/>
                  </a:cubicBezTo>
                  <a:lnTo>
                    <a:pt x="16710" y="4142"/>
                  </a:lnTo>
                  <a:cubicBezTo>
                    <a:pt x="16979" y="4997"/>
                    <a:pt x="17791" y="5575"/>
                    <a:pt x="18643" y="5575"/>
                  </a:cubicBezTo>
                  <a:cubicBezTo>
                    <a:pt x="18896" y="5575"/>
                    <a:pt x="19152" y="5524"/>
                    <a:pt x="19399" y="5415"/>
                  </a:cubicBezTo>
                  <a:cubicBezTo>
                    <a:pt x="20527" y="4938"/>
                    <a:pt x="20978" y="3560"/>
                    <a:pt x="20326" y="2532"/>
                  </a:cubicBezTo>
                  <a:cubicBezTo>
                    <a:pt x="19977" y="1958"/>
                    <a:pt x="19378" y="1608"/>
                    <a:pt x="18705" y="1580"/>
                  </a:cubicBezTo>
                  <a:lnTo>
                    <a:pt x="18705" y="1580"/>
                  </a:lnTo>
                  <a:cubicBezTo>
                    <a:pt x="18702" y="1580"/>
                    <a:pt x="18700" y="1580"/>
                    <a:pt x="18697" y="1580"/>
                  </a:cubicBezTo>
                  <a:cubicBezTo>
                    <a:pt x="18140" y="1580"/>
                    <a:pt x="17625" y="1774"/>
                    <a:pt x="17233" y="2142"/>
                  </a:cubicBezTo>
                  <a:lnTo>
                    <a:pt x="17233" y="2142"/>
                  </a:lnTo>
                  <a:cubicBezTo>
                    <a:pt x="17047" y="1504"/>
                    <a:pt x="16546" y="988"/>
                    <a:pt x="15915" y="778"/>
                  </a:cubicBezTo>
                  <a:cubicBezTo>
                    <a:pt x="15725" y="723"/>
                    <a:pt x="15532" y="696"/>
                    <a:pt x="15341" y="696"/>
                  </a:cubicBezTo>
                  <a:cubicBezTo>
                    <a:pt x="14796" y="696"/>
                    <a:pt x="14268" y="914"/>
                    <a:pt x="13877" y="1306"/>
                  </a:cubicBezTo>
                  <a:lnTo>
                    <a:pt x="13877" y="1306"/>
                  </a:lnTo>
                  <a:cubicBezTo>
                    <a:pt x="13528" y="621"/>
                    <a:pt x="12837" y="151"/>
                    <a:pt x="12056" y="151"/>
                  </a:cubicBezTo>
                  <a:cubicBezTo>
                    <a:pt x="11296" y="151"/>
                    <a:pt x="10620" y="575"/>
                    <a:pt x="10282" y="1246"/>
                  </a:cubicBezTo>
                  <a:lnTo>
                    <a:pt x="10282" y="1246"/>
                  </a:lnTo>
                  <a:cubicBezTo>
                    <a:pt x="9957" y="496"/>
                    <a:pt x="9209" y="1"/>
                    <a:pt x="8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7" name="Google Shape;1497;p43"/>
          <p:cNvGrpSpPr/>
          <p:nvPr/>
        </p:nvGrpSpPr>
        <p:grpSpPr>
          <a:xfrm rot="-1089271">
            <a:off x="3145075" y="71163"/>
            <a:ext cx="1024313" cy="690518"/>
            <a:chOff x="4746400" y="727625"/>
            <a:chExt cx="1093375" cy="737075"/>
          </a:xfrm>
        </p:grpSpPr>
        <p:sp>
          <p:nvSpPr>
            <p:cNvPr id="1498" name="Google Shape;1498;p43"/>
            <p:cNvSpPr/>
            <p:nvPr/>
          </p:nvSpPr>
          <p:spPr>
            <a:xfrm>
              <a:off x="5607925" y="858425"/>
              <a:ext cx="229350" cy="341500"/>
            </a:xfrm>
            <a:custGeom>
              <a:avLst/>
              <a:gdLst/>
              <a:ahLst/>
              <a:cxnLst/>
              <a:rect l="l" t="t" r="r" b="b"/>
              <a:pathLst>
                <a:path w="9174" h="13660" extrusionOk="0">
                  <a:moveTo>
                    <a:pt x="4186" y="0"/>
                  </a:moveTo>
                  <a:cubicBezTo>
                    <a:pt x="1880" y="0"/>
                    <a:pt x="1" y="1880"/>
                    <a:pt x="1" y="4186"/>
                  </a:cubicBezTo>
                  <a:cubicBezTo>
                    <a:pt x="1" y="5965"/>
                    <a:pt x="1154" y="7494"/>
                    <a:pt x="2733" y="8095"/>
                  </a:cubicBezTo>
                  <a:cubicBezTo>
                    <a:pt x="2332" y="8672"/>
                    <a:pt x="2081" y="9374"/>
                    <a:pt x="2081" y="10126"/>
                  </a:cubicBezTo>
                  <a:cubicBezTo>
                    <a:pt x="2081" y="12080"/>
                    <a:pt x="3685" y="13659"/>
                    <a:pt x="5640" y="13659"/>
                  </a:cubicBezTo>
                  <a:cubicBezTo>
                    <a:pt x="7595" y="13659"/>
                    <a:pt x="9174" y="12080"/>
                    <a:pt x="9174" y="10126"/>
                  </a:cubicBezTo>
                  <a:cubicBezTo>
                    <a:pt x="9174" y="8747"/>
                    <a:pt x="8397" y="7569"/>
                    <a:pt x="7269" y="6968"/>
                  </a:cubicBezTo>
                  <a:cubicBezTo>
                    <a:pt x="7946" y="6241"/>
                    <a:pt x="8347" y="5263"/>
                    <a:pt x="8347" y="4186"/>
                  </a:cubicBezTo>
                  <a:cubicBezTo>
                    <a:pt x="8347" y="1880"/>
                    <a:pt x="6492" y="0"/>
                    <a:pt x="4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3"/>
            <p:cNvSpPr/>
            <p:nvPr/>
          </p:nvSpPr>
          <p:spPr>
            <a:xfrm>
              <a:off x="5605425" y="855900"/>
              <a:ext cx="234350" cy="346525"/>
            </a:xfrm>
            <a:custGeom>
              <a:avLst/>
              <a:gdLst/>
              <a:ahLst/>
              <a:cxnLst/>
              <a:rect l="l" t="t" r="r" b="b"/>
              <a:pathLst>
                <a:path w="9374" h="13861" extrusionOk="0">
                  <a:moveTo>
                    <a:pt x="4286" y="201"/>
                  </a:moveTo>
                  <a:cubicBezTo>
                    <a:pt x="6517" y="201"/>
                    <a:pt x="8346" y="2031"/>
                    <a:pt x="8346" y="4287"/>
                  </a:cubicBezTo>
                  <a:cubicBezTo>
                    <a:pt x="8346" y="5289"/>
                    <a:pt x="7970" y="6267"/>
                    <a:pt x="7294" y="7018"/>
                  </a:cubicBezTo>
                  <a:lnTo>
                    <a:pt x="7219" y="7094"/>
                  </a:lnTo>
                  <a:lnTo>
                    <a:pt x="7319" y="7169"/>
                  </a:lnTo>
                  <a:cubicBezTo>
                    <a:pt x="8472" y="7745"/>
                    <a:pt x="9173" y="8923"/>
                    <a:pt x="9173" y="10227"/>
                  </a:cubicBezTo>
                  <a:cubicBezTo>
                    <a:pt x="9173" y="12131"/>
                    <a:pt x="7645" y="13660"/>
                    <a:pt x="5740" y="13660"/>
                  </a:cubicBezTo>
                  <a:cubicBezTo>
                    <a:pt x="3835" y="13660"/>
                    <a:pt x="2281" y="12131"/>
                    <a:pt x="2281" y="10227"/>
                  </a:cubicBezTo>
                  <a:cubicBezTo>
                    <a:pt x="2281" y="9500"/>
                    <a:pt x="2507" y="8823"/>
                    <a:pt x="2908" y="8247"/>
                  </a:cubicBezTo>
                  <a:lnTo>
                    <a:pt x="2983" y="8146"/>
                  </a:lnTo>
                  <a:lnTo>
                    <a:pt x="2858" y="8096"/>
                  </a:lnTo>
                  <a:cubicBezTo>
                    <a:pt x="1279" y="7520"/>
                    <a:pt x="201" y="5966"/>
                    <a:pt x="201" y="4287"/>
                  </a:cubicBezTo>
                  <a:cubicBezTo>
                    <a:pt x="201" y="2031"/>
                    <a:pt x="2031" y="201"/>
                    <a:pt x="4286" y="201"/>
                  </a:cubicBezTo>
                  <a:close/>
                  <a:moveTo>
                    <a:pt x="4286" y="1"/>
                  </a:moveTo>
                  <a:cubicBezTo>
                    <a:pt x="1930" y="1"/>
                    <a:pt x="0" y="1931"/>
                    <a:pt x="0" y="4287"/>
                  </a:cubicBezTo>
                  <a:cubicBezTo>
                    <a:pt x="0" y="6016"/>
                    <a:pt x="1078" y="7595"/>
                    <a:pt x="2682" y="8247"/>
                  </a:cubicBezTo>
                  <a:cubicBezTo>
                    <a:pt x="2306" y="8823"/>
                    <a:pt x="2106" y="9500"/>
                    <a:pt x="2106" y="10227"/>
                  </a:cubicBezTo>
                  <a:cubicBezTo>
                    <a:pt x="2106" y="12232"/>
                    <a:pt x="3735" y="13861"/>
                    <a:pt x="5740" y="13861"/>
                  </a:cubicBezTo>
                  <a:cubicBezTo>
                    <a:pt x="7745" y="13861"/>
                    <a:pt x="9374" y="12232"/>
                    <a:pt x="9374" y="10227"/>
                  </a:cubicBezTo>
                  <a:cubicBezTo>
                    <a:pt x="9374" y="8898"/>
                    <a:pt x="8672" y="7695"/>
                    <a:pt x="7519" y="7044"/>
                  </a:cubicBezTo>
                  <a:cubicBezTo>
                    <a:pt x="8171" y="6267"/>
                    <a:pt x="8547" y="5289"/>
                    <a:pt x="8547" y="4287"/>
                  </a:cubicBezTo>
                  <a:cubicBezTo>
                    <a:pt x="8547" y="1931"/>
                    <a:pt x="6642" y="1"/>
                    <a:pt x="4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3"/>
            <p:cNvSpPr/>
            <p:nvPr/>
          </p:nvSpPr>
          <p:spPr>
            <a:xfrm>
              <a:off x="4748900" y="858425"/>
              <a:ext cx="229350" cy="341500"/>
            </a:xfrm>
            <a:custGeom>
              <a:avLst/>
              <a:gdLst/>
              <a:ahLst/>
              <a:cxnLst/>
              <a:rect l="l" t="t" r="r" b="b"/>
              <a:pathLst>
                <a:path w="9174" h="13660" extrusionOk="0">
                  <a:moveTo>
                    <a:pt x="5013" y="0"/>
                  </a:moveTo>
                  <a:cubicBezTo>
                    <a:pt x="2707" y="0"/>
                    <a:pt x="828" y="1880"/>
                    <a:pt x="828" y="4186"/>
                  </a:cubicBezTo>
                  <a:cubicBezTo>
                    <a:pt x="828" y="5263"/>
                    <a:pt x="1254" y="6241"/>
                    <a:pt x="1930" y="6968"/>
                  </a:cubicBezTo>
                  <a:cubicBezTo>
                    <a:pt x="778" y="7569"/>
                    <a:pt x="1" y="8747"/>
                    <a:pt x="1" y="10126"/>
                  </a:cubicBezTo>
                  <a:cubicBezTo>
                    <a:pt x="1" y="12080"/>
                    <a:pt x="1605" y="13659"/>
                    <a:pt x="3560" y="13659"/>
                  </a:cubicBezTo>
                  <a:cubicBezTo>
                    <a:pt x="5514" y="13659"/>
                    <a:pt x="7093" y="12080"/>
                    <a:pt x="7093" y="10126"/>
                  </a:cubicBezTo>
                  <a:cubicBezTo>
                    <a:pt x="7093" y="9374"/>
                    <a:pt x="6868" y="8672"/>
                    <a:pt x="6442" y="8095"/>
                  </a:cubicBezTo>
                  <a:cubicBezTo>
                    <a:pt x="8046" y="7494"/>
                    <a:pt x="9174" y="5965"/>
                    <a:pt x="9174" y="4186"/>
                  </a:cubicBezTo>
                  <a:cubicBezTo>
                    <a:pt x="9174" y="1880"/>
                    <a:pt x="7319" y="0"/>
                    <a:pt x="50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3"/>
            <p:cNvSpPr/>
            <p:nvPr/>
          </p:nvSpPr>
          <p:spPr>
            <a:xfrm>
              <a:off x="4746400" y="855900"/>
              <a:ext cx="234350" cy="346525"/>
            </a:xfrm>
            <a:custGeom>
              <a:avLst/>
              <a:gdLst/>
              <a:ahLst/>
              <a:cxnLst/>
              <a:rect l="l" t="t" r="r" b="b"/>
              <a:pathLst>
                <a:path w="9374" h="13861" extrusionOk="0">
                  <a:moveTo>
                    <a:pt x="5113" y="201"/>
                  </a:moveTo>
                  <a:cubicBezTo>
                    <a:pt x="7344" y="201"/>
                    <a:pt x="9173" y="2031"/>
                    <a:pt x="9173" y="4287"/>
                  </a:cubicBezTo>
                  <a:cubicBezTo>
                    <a:pt x="9173" y="5966"/>
                    <a:pt x="8121" y="7520"/>
                    <a:pt x="6517" y="8096"/>
                  </a:cubicBezTo>
                  <a:lnTo>
                    <a:pt x="6391" y="8146"/>
                  </a:lnTo>
                  <a:lnTo>
                    <a:pt x="6467" y="8247"/>
                  </a:lnTo>
                  <a:cubicBezTo>
                    <a:pt x="6893" y="8823"/>
                    <a:pt x="7093" y="9500"/>
                    <a:pt x="7093" y="10227"/>
                  </a:cubicBezTo>
                  <a:cubicBezTo>
                    <a:pt x="7093" y="12131"/>
                    <a:pt x="5539" y="13660"/>
                    <a:pt x="3660" y="13660"/>
                  </a:cubicBezTo>
                  <a:cubicBezTo>
                    <a:pt x="1755" y="13660"/>
                    <a:pt x="201" y="12131"/>
                    <a:pt x="201" y="10227"/>
                  </a:cubicBezTo>
                  <a:cubicBezTo>
                    <a:pt x="201" y="8923"/>
                    <a:pt x="903" y="7745"/>
                    <a:pt x="2055" y="7169"/>
                  </a:cubicBezTo>
                  <a:lnTo>
                    <a:pt x="2181" y="7094"/>
                  </a:lnTo>
                  <a:lnTo>
                    <a:pt x="2081" y="7018"/>
                  </a:lnTo>
                  <a:cubicBezTo>
                    <a:pt x="1404" y="6267"/>
                    <a:pt x="1028" y="5289"/>
                    <a:pt x="1028" y="4287"/>
                  </a:cubicBezTo>
                  <a:cubicBezTo>
                    <a:pt x="1028" y="2031"/>
                    <a:pt x="2858" y="201"/>
                    <a:pt x="5113" y="201"/>
                  </a:cubicBezTo>
                  <a:close/>
                  <a:moveTo>
                    <a:pt x="5113" y="1"/>
                  </a:moveTo>
                  <a:cubicBezTo>
                    <a:pt x="2757" y="1"/>
                    <a:pt x="852" y="1931"/>
                    <a:pt x="852" y="4287"/>
                  </a:cubicBezTo>
                  <a:cubicBezTo>
                    <a:pt x="852" y="5289"/>
                    <a:pt x="1203" y="6267"/>
                    <a:pt x="1855" y="7044"/>
                  </a:cubicBezTo>
                  <a:cubicBezTo>
                    <a:pt x="727" y="7695"/>
                    <a:pt x="0" y="8898"/>
                    <a:pt x="0" y="10227"/>
                  </a:cubicBezTo>
                  <a:cubicBezTo>
                    <a:pt x="0" y="12232"/>
                    <a:pt x="1654" y="13861"/>
                    <a:pt x="3660" y="13861"/>
                  </a:cubicBezTo>
                  <a:cubicBezTo>
                    <a:pt x="5665" y="13861"/>
                    <a:pt x="7294" y="12232"/>
                    <a:pt x="7294" y="10227"/>
                  </a:cubicBezTo>
                  <a:cubicBezTo>
                    <a:pt x="7294" y="9500"/>
                    <a:pt x="7093" y="8823"/>
                    <a:pt x="6692" y="8247"/>
                  </a:cubicBezTo>
                  <a:cubicBezTo>
                    <a:pt x="8296" y="7595"/>
                    <a:pt x="9374" y="6016"/>
                    <a:pt x="9374" y="4287"/>
                  </a:cubicBezTo>
                  <a:cubicBezTo>
                    <a:pt x="9374" y="1931"/>
                    <a:pt x="7469" y="1"/>
                    <a:pt x="5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3"/>
            <p:cNvSpPr/>
            <p:nvPr/>
          </p:nvSpPr>
          <p:spPr>
            <a:xfrm>
              <a:off x="4866075" y="730600"/>
              <a:ext cx="864675" cy="730600"/>
            </a:xfrm>
            <a:custGeom>
              <a:avLst/>
              <a:gdLst/>
              <a:ahLst/>
              <a:cxnLst/>
              <a:rect l="l" t="t" r="r" b="b"/>
              <a:pathLst>
                <a:path w="34587" h="29224" extrusionOk="0">
                  <a:moveTo>
                    <a:pt x="17294" y="0"/>
                  </a:moveTo>
                  <a:cubicBezTo>
                    <a:pt x="7745" y="0"/>
                    <a:pt x="0" y="6542"/>
                    <a:pt x="0" y="14612"/>
                  </a:cubicBezTo>
                  <a:cubicBezTo>
                    <a:pt x="0" y="22682"/>
                    <a:pt x="7745" y="29224"/>
                    <a:pt x="17294" y="29224"/>
                  </a:cubicBezTo>
                  <a:cubicBezTo>
                    <a:pt x="26843" y="29224"/>
                    <a:pt x="34587" y="22682"/>
                    <a:pt x="34587" y="14612"/>
                  </a:cubicBezTo>
                  <a:cubicBezTo>
                    <a:pt x="34587" y="6542"/>
                    <a:pt x="26843" y="0"/>
                    <a:pt x="172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3"/>
            <p:cNvSpPr/>
            <p:nvPr/>
          </p:nvSpPr>
          <p:spPr>
            <a:xfrm>
              <a:off x="4857300" y="727625"/>
              <a:ext cx="876600" cy="737075"/>
            </a:xfrm>
            <a:custGeom>
              <a:avLst/>
              <a:gdLst/>
              <a:ahLst/>
              <a:cxnLst/>
              <a:rect l="l" t="t" r="r" b="b"/>
              <a:pathLst>
                <a:path w="35064" h="29483" extrusionOk="0">
                  <a:moveTo>
                    <a:pt x="17652" y="253"/>
                  </a:moveTo>
                  <a:cubicBezTo>
                    <a:pt x="18809" y="253"/>
                    <a:pt x="19965" y="350"/>
                    <a:pt x="21103" y="545"/>
                  </a:cubicBezTo>
                  <a:cubicBezTo>
                    <a:pt x="24387" y="1122"/>
                    <a:pt x="27544" y="2500"/>
                    <a:pt x="30051" y="4731"/>
                  </a:cubicBezTo>
                  <a:cubicBezTo>
                    <a:pt x="32357" y="6761"/>
                    <a:pt x="34061" y="9468"/>
                    <a:pt x="34612" y="12500"/>
                  </a:cubicBezTo>
                  <a:cubicBezTo>
                    <a:pt x="34737" y="13227"/>
                    <a:pt x="34813" y="13979"/>
                    <a:pt x="34813" y="14731"/>
                  </a:cubicBezTo>
                  <a:cubicBezTo>
                    <a:pt x="34813" y="17839"/>
                    <a:pt x="33610" y="20796"/>
                    <a:pt x="31630" y="23152"/>
                  </a:cubicBezTo>
                  <a:cubicBezTo>
                    <a:pt x="29524" y="25633"/>
                    <a:pt x="26642" y="27413"/>
                    <a:pt x="23534" y="28365"/>
                  </a:cubicBezTo>
                  <a:cubicBezTo>
                    <a:pt x="21637" y="28951"/>
                    <a:pt x="19646" y="29242"/>
                    <a:pt x="17657" y="29242"/>
                  </a:cubicBezTo>
                  <a:cubicBezTo>
                    <a:pt x="16074" y="29242"/>
                    <a:pt x="14491" y="29058"/>
                    <a:pt x="12958" y="28691"/>
                  </a:cubicBezTo>
                  <a:cubicBezTo>
                    <a:pt x="9750" y="27914"/>
                    <a:pt x="6717" y="26335"/>
                    <a:pt x="4412" y="23979"/>
                  </a:cubicBezTo>
                  <a:cubicBezTo>
                    <a:pt x="2256" y="21774"/>
                    <a:pt x="802" y="18916"/>
                    <a:pt x="527" y="15834"/>
                  </a:cubicBezTo>
                  <a:cubicBezTo>
                    <a:pt x="251" y="12776"/>
                    <a:pt x="1153" y="9743"/>
                    <a:pt x="2958" y="7237"/>
                  </a:cubicBezTo>
                  <a:cubicBezTo>
                    <a:pt x="4838" y="4606"/>
                    <a:pt x="7569" y="2676"/>
                    <a:pt x="10577" y="1523"/>
                  </a:cubicBezTo>
                  <a:cubicBezTo>
                    <a:pt x="12829" y="676"/>
                    <a:pt x="15242" y="253"/>
                    <a:pt x="17652" y="253"/>
                  </a:cubicBezTo>
                  <a:close/>
                  <a:moveTo>
                    <a:pt x="17696" y="1"/>
                  </a:moveTo>
                  <a:cubicBezTo>
                    <a:pt x="16076" y="1"/>
                    <a:pt x="14454" y="191"/>
                    <a:pt x="12883" y="570"/>
                  </a:cubicBezTo>
                  <a:cubicBezTo>
                    <a:pt x="9650" y="1347"/>
                    <a:pt x="6567" y="2951"/>
                    <a:pt x="4211" y="5357"/>
                  </a:cubicBezTo>
                  <a:cubicBezTo>
                    <a:pt x="2056" y="7588"/>
                    <a:pt x="577" y="10470"/>
                    <a:pt x="301" y="13578"/>
                  </a:cubicBezTo>
                  <a:cubicBezTo>
                    <a:pt x="0" y="16686"/>
                    <a:pt x="928" y="19819"/>
                    <a:pt x="2732" y="22350"/>
                  </a:cubicBezTo>
                  <a:cubicBezTo>
                    <a:pt x="4637" y="25007"/>
                    <a:pt x="7394" y="26987"/>
                    <a:pt x="10427" y="28140"/>
                  </a:cubicBezTo>
                  <a:cubicBezTo>
                    <a:pt x="12727" y="29043"/>
                    <a:pt x="15189" y="29482"/>
                    <a:pt x="17648" y="29482"/>
                  </a:cubicBezTo>
                  <a:cubicBezTo>
                    <a:pt x="18806" y="29482"/>
                    <a:pt x="19964" y="29385"/>
                    <a:pt x="21103" y="29192"/>
                  </a:cubicBezTo>
                  <a:cubicBezTo>
                    <a:pt x="24437" y="28616"/>
                    <a:pt x="27670" y="27187"/>
                    <a:pt x="30226" y="24932"/>
                  </a:cubicBezTo>
                  <a:cubicBezTo>
                    <a:pt x="32557" y="22876"/>
                    <a:pt x="34286" y="20094"/>
                    <a:pt x="34838" y="17012"/>
                  </a:cubicBezTo>
                  <a:cubicBezTo>
                    <a:pt x="34988" y="16260"/>
                    <a:pt x="35063" y="15508"/>
                    <a:pt x="35063" y="14731"/>
                  </a:cubicBezTo>
                  <a:cubicBezTo>
                    <a:pt x="35063" y="14730"/>
                    <a:pt x="35063" y="14730"/>
                    <a:pt x="35063" y="14729"/>
                  </a:cubicBezTo>
                  <a:lnTo>
                    <a:pt x="35063" y="14729"/>
                  </a:lnTo>
                  <a:cubicBezTo>
                    <a:pt x="35038" y="11622"/>
                    <a:pt x="33860" y="8615"/>
                    <a:pt x="31855" y="6235"/>
                  </a:cubicBezTo>
                  <a:cubicBezTo>
                    <a:pt x="29725" y="3678"/>
                    <a:pt x="26793" y="1899"/>
                    <a:pt x="23660" y="896"/>
                  </a:cubicBezTo>
                  <a:cubicBezTo>
                    <a:pt x="21739" y="298"/>
                    <a:pt x="19719" y="1"/>
                    <a:pt x="17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3"/>
            <p:cNvSpPr/>
            <p:nvPr/>
          </p:nvSpPr>
          <p:spPr>
            <a:xfrm>
              <a:off x="4932475" y="761300"/>
              <a:ext cx="731875" cy="523200"/>
            </a:xfrm>
            <a:custGeom>
              <a:avLst/>
              <a:gdLst/>
              <a:ahLst/>
              <a:cxnLst/>
              <a:rect l="l" t="t" r="r" b="b"/>
              <a:pathLst>
                <a:path w="29275" h="20928" extrusionOk="0">
                  <a:moveTo>
                    <a:pt x="14638" y="0"/>
                  </a:moveTo>
                  <a:cubicBezTo>
                    <a:pt x="6567" y="0"/>
                    <a:pt x="1" y="4687"/>
                    <a:pt x="1" y="10452"/>
                  </a:cubicBezTo>
                  <a:cubicBezTo>
                    <a:pt x="1" y="16241"/>
                    <a:pt x="6567" y="20928"/>
                    <a:pt x="14638" y="20928"/>
                  </a:cubicBezTo>
                  <a:cubicBezTo>
                    <a:pt x="22708" y="20928"/>
                    <a:pt x="29274" y="16241"/>
                    <a:pt x="29274" y="10452"/>
                  </a:cubicBezTo>
                  <a:cubicBezTo>
                    <a:pt x="29274" y="4687"/>
                    <a:pt x="22708" y="0"/>
                    <a:pt x="14638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3"/>
            <p:cNvSpPr/>
            <p:nvPr/>
          </p:nvSpPr>
          <p:spPr>
            <a:xfrm>
              <a:off x="5319475" y="1018825"/>
              <a:ext cx="123075" cy="108525"/>
            </a:xfrm>
            <a:custGeom>
              <a:avLst/>
              <a:gdLst/>
              <a:ahLst/>
              <a:cxnLst/>
              <a:rect l="l" t="t" r="r" b="b"/>
              <a:pathLst>
                <a:path w="4923" h="4341" extrusionOk="0">
                  <a:moveTo>
                    <a:pt x="4756" y="0"/>
                  </a:moveTo>
                  <a:cubicBezTo>
                    <a:pt x="4671" y="0"/>
                    <a:pt x="4584" y="50"/>
                    <a:pt x="4571" y="151"/>
                  </a:cubicBezTo>
                  <a:cubicBezTo>
                    <a:pt x="4546" y="1429"/>
                    <a:pt x="4170" y="2757"/>
                    <a:pt x="3042" y="3459"/>
                  </a:cubicBezTo>
                  <a:cubicBezTo>
                    <a:pt x="2448" y="3833"/>
                    <a:pt x="1758" y="3994"/>
                    <a:pt x="1072" y="3994"/>
                  </a:cubicBezTo>
                  <a:cubicBezTo>
                    <a:pt x="977" y="3994"/>
                    <a:pt x="882" y="3991"/>
                    <a:pt x="787" y="3985"/>
                  </a:cubicBezTo>
                  <a:cubicBezTo>
                    <a:pt x="661" y="3985"/>
                    <a:pt x="536" y="3960"/>
                    <a:pt x="411" y="3960"/>
                  </a:cubicBezTo>
                  <a:cubicBezTo>
                    <a:pt x="411" y="3960"/>
                    <a:pt x="386" y="3960"/>
                    <a:pt x="336" y="3935"/>
                  </a:cubicBezTo>
                  <a:lnTo>
                    <a:pt x="285" y="3935"/>
                  </a:lnTo>
                  <a:cubicBezTo>
                    <a:pt x="271" y="3932"/>
                    <a:pt x="258" y="3930"/>
                    <a:pt x="244" y="3930"/>
                  </a:cubicBezTo>
                  <a:cubicBezTo>
                    <a:pt x="72" y="3930"/>
                    <a:pt x="1" y="4214"/>
                    <a:pt x="210" y="4261"/>
                  </a:cubicBezTo>
                  <a:cubicBezTo>
                    <a:pt x="481" y="4314"/>
                    <a:pt x="758" y="4341"/>
                    <a:pt x="1036" y="4341"/>
                  </a:cubicBezTo>
                  <a:cubicBezTo>
                    <a:pt x="2330" y="4341"/>
                    <a:pt x="3635" y="3766"/>
                    <a:pt x="4296" y="2632"/>
                  </a:cubicBezTo>
                  <a:cubicBezTo>
                    <a:pt x="4747" y="1880"/>
                    <a:pt x="4897" y="1003"/>
                    <a:pt x="4922" y="151"/>
                  </a:cubicBezTo>
                  <a:cubicBezTo>
                    <a:pt x="4922" y="50"/>
                    <a:pt x="4841" y="0"/>
                    <a:pt x="4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3"/>
            <p:cNvSpPr/>
            <p:nvPr/>
          </p:nvSpPr>
          <p:spPr>
            <a:xfrm>
              <a:off x="5478225" y="916700"/>
              <a:ext cx="196150" cy="195500"/>
            </a:xfrm>
            <a:custGeom>
              <a:avLst/>
              <a:gdLst/>
              <a:ahLst/>
              <a:cxnLst/>
              <a:rect l="l" t="t" r="r" b="b"/>
              <a:pathLst>
                <a:path w="7846" h="7820" extrusionOk="0">
                  <a:moveTo>
                    <a:pt x="3910" y="0"/>
                  </a:moveTo>
                  <a:cubicBezTo>
                    <a:pt x="1755" y="0"/>
                    <a:pt x="1" y="1754"/>
                    <a:pt x="1" y="3910"/>
                  </a:cubicBezTo>
                  <a:cubicBezTo>
                    <a:pt x="1" y="6065"/>
                    <a:pt x="1755" y="7820"/>
                    <a:pt x="3910" y="7820"/>
                  </a:cubicBezTo>
                  <a:cubicBezTo>
                    <a:pt x="6091" y="7820"/>
                    <a:pt x="7845" y="6065"/>
                    <a:pt x="7845" y="3910"/>
                  </a:cubicBezTo>
                  <a:cubicBezTo>
                    <a:pt x="7845" y="1754"/>
                    <a:pt x="6091" y="0"/>
                    <a:pt x="3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3"/>
            <p:cNvSpPr/>
            <p:nvPr/>
          </p:nvSpPr>
          <p:spPr>
            <a:xfrm>
              <a:off x="5509550" y="949275"/>
              <a:ext cx="133500" cy="133475"/>
            </a:xfrm>
            <a:custGeom>
              <a:avLst/>
              <a:gdLst/>
              <a:ahLst/>
              <a:cxnLst/>
              <a:rect l="l" t="t" r="r" b="b"/>
              <a:pathLst>
                <a:path w="5340" h="5339" extrusionOk="0">
                  <a:moveTo>
                    <a:pt x="2657" y="0"/>
                  </a:moveTo>
                  <a:cubicBezTo>
                    <a:pt x="1204" y="0"/>
                    <a:pt x="1" y="1178"/>
                    <a:pt x="1" y="2657"/>
                  </a:cubicBezTo>
                  <a:cubicBezTo>
                    <a:pt x="1" y="4136"/>
                    <a:pt x="1204" y="5339"/>
                    <a:pt x="2657" y="5339"/>
                  </a:cubicBezTo>
                  <a:cubicBezTo>
                    <a:pt x="4136" y="5339"/>
                    <a:pt x="5339" y="4136"/>
                    <a:pt x="5339" y="2657"/>
                  </a:cubicBezTo>
                  <a:cubicBezTo>
                    <a:pt x="5339" y="1178"/>
                    <a:pt x="4136" y="0"/>
                    <a:pt x="2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3"/>
            <p:cNvSpPr/>
            <p:nvPr/>
          </p:nvSpPr>
          <p:spPr>
            <a:xfrm>
              <a:off x="5516450" y="946125"/>
              <a:ext cx="42625" cy="42650"/>
            </a:xfrm>
            <a:custGeom>
              <a:avLst/>
              <a:gdLst/>
              <a:ahLst/>
              <a:cxnLst/>
              <a:rect l="l" t="t" r="r" b="b"/>
              <a:pathLst>
                <a:path w="1705" h="1706" extrusionOk="0">
                  <a:moveTo>
                    <a:pt x="853" y="1"/>
                  </a:moveTo>
                  <a:cubicBezTo>
                    <a:pt x="376" y="1"/>
                    <a:pt x="1" y="402"/>
                    <a:pt x="1" y="853"/>
                  </a:cubicBezTo>
                  <a:cubicBezTo>
                    <a:pt x="1" y="1329"/>
                    <a:pt x="376" y="1705"/>
                    <a:pt x="853" y="1705"/>
                  </a:cubicBezTo>
                  <a:cubicBezTo>
                    <a:pt x="1329" y="1705"/>
                    <a:pt x="1705" y="1329"/>
                    <a:pt x="1705" y="853"/>
                  </a:cubicBezTo>
                  <a:cubicBezTo>
                    <a:pt x="1705" y="402"/>
                    <a:pt x="1329" y="1"/>
                    <a:pt x="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3"/>
            <p:cNvSpPr/>
            <p:nvPr/>
          </p:nvSpPr>
          <p:spPr>
            <a:xfrm>
              <a:off x="4951275" y="949900"/>
              <a:ext cx="138500" cy="78175"/>
            </a:xfrm>
            <a:custGeom>
              <a:avLst/>
              <a:gdLst/>
              <a:ahLst/>
              <a:cxnLst/>
              <a:rect l="l" t="t" r="r" b="b"/>
              <a:pathLst>
                <a:path w="5540" h="3127" extrusionOk="0">
                  <a:moveTo>
                    <a:pt x="2792" y="0"/>
                  </a:moveTo>
                  <a:cubicBezTo>
                    <a:pt x="1974" y="0"/>
                    <a:pt x="1177" y="377"/>
                    <a:pt x="653" y="1028"/>
                  </a:cubicBezTo>
                  <a:cubicBezTo>
                    <a:pt x="226" y="1554"/>
                    <a:pt x="1" y="2206"/>
                    <a:pt x="1" y="2883"/>
                  </a:cubicBezTo>
                  <a:cubicBezTo>
                    <a:pt x="1" y="3045"/>
                    <a:pt x="120" y="3127"/>
                    <a:pt x="239" y="3127"/>
                  </a:cubicBezTo>
                  <a:cubicBezTo>
                    <a:pt x="358" y="3127"/>
                    <a:pt x="477" y="3045"/>
                    <a:pt x="477" y="2883"/>
                  </a:cubicBezTo>
                  <a:cubicBezTo>
                    <a:pt x="502" y="1629"/>
                    <a:pt x="1455" y="477"/>
                    <a:pt x="2783" y="477"/>
                  </a:cubicBezTo>
                  <a:cubicBezTo>
                    <a:pt x="4086" y="477"/>
                    <a:pt x="5064" y="1629"/>
                    <a:pt x="5064" y="2883"/>
                  </a:cubicBezTo>
                  <a:cubicBezTo>
                    <a:pt x="5064" y="3045"/>
                    <a:pt x="5183" y="3127"/>
                    <a:pt x="5302" y="3127"/>
                  </a:cubicBezTo>
                  <a:cubicBezTo>
                    <a:pt x="5421" y="3127"/>
                    <a:pt x="5540" y="3045"/>
                    <a:pt x="5540" y="2883"/>
                  </a:cubicBezTo>
                  <a:cubicBezTo>
                    <a:pt x="5540" y="1705"/>
                    <a:pt x="4838" y="602"/>
                    <a:pt x="3735" y="176"/>
                  </a:cubicBezTo>
                  <a:cubicBezTo>
                    <a:pt x="3428" y="57"/>
                    <a:pt x="3108" y="0"/>
                    <a:pt x="2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3"/>
            <p:cNvSpPr/>
            <p:nvPr/>
          </p:nvSpPr>
          <p:spPr>
            <a:xfrm>
              <a:off x="4940000" y="730600"/>
              <a:ext cx="745650" cy="203650"/>
            </a:xfrm>
            <a:custGeom>
              <a:avLst/>
              <a:gdLst/>
              <a:ahLst/>
              <a:cxnLst/>
              <a:rect l="l" t="t" r="r" b="b"/>
              <a:pathLst>
                <a:path w="29826" h="8146" extrusionOk="0">
                  <a:moveTo>
                    <a:pt x="14337" y="0"/>
                  </a:moveTo>
                  <a:cubicBezTo>
                    <a:pt x="8372" y="0"/>
                    <a:pt x="3109" y="2557"/>
                    <a:pt x="1" y="6467"/>
                  </a:cubicBezTo>
                  <a:cubicBezTo>
                    <a:pt x="612" y="6481"/>
                    <a:pt x="1284" y="6491"/>
                    <a:pt x="2004" y="6491"/>
                  </a:cubicBezTo>
                  <a:cubicBezTo>
                    <a:pt x="7364" y="6491"/>
                    <a:pt x="15447" y="5961"/>
                    <a:pt x="22031" y="3133"/>
                  </a:cubicBezTo>
                  <a:cubicBezTo>
                    <a:pt x="22031" y="3133"/>
                    <a:pt x="25339" y="6642"/>
                    <a:pt x="29825" y="8146"/>
                  </a:cubicBezTo>
                  <a:cubicBezTo>
                    <a:pt x="27018" y="3334"/>
                    <a:pt x="21129" y="0"/>
                    <a:pt x="143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3"/>
            <p:cNvSpPr/>
            <p:nvPr/>
          </p:nvSpPr>
          <p:spPr>
            <a:xfrm>
              <a:off x="4935000" y="728725"/>
              <a:ext cx="756300" cy="209925"/>
            </a:xfrm>
            <a:custGeom>
              <a:avLst/>
              <a:gdLst/>
              <a:ahLst/>
              <a:cxnLst/>
              <a:rect l="l" t="t" r="r" b="b"/>
              <a:pathLst>
                <a:path w="30252" h="8397" extrusionOk="0">
                  <a:moveTo>
                    <a:pt x="14537" y="176"/>
                  </a:moveTo>
                  <a:cubicBezTo>
                    <a:pt x="21028" y="176"/>
                    <a:pt x="26842" y="3183"/>
                    <a:pt x="29825" y="8045"/>
                  </a:cubicBezTo>
                  <a:cubicBezTo>
                    <a:pt x="25514" y="6516"/>
                    <a:pt x="22331" y="3183"/>
                    <a:pt x="22306" y="3158"/>
                  </a:cubicBezTo>
                  <a:lnTo>
                    <a:pt x="22256" y="3108"/>
                  </a:lnTo>
                  <a:lnTo>
                    <a:pt x="22206" y="3133"/>
                  </a:lnTo>
                  <a:cubicBezTo>
                    <a:pt x="15642" y="5927"/>
                    <a:pt x="7567" y="6465"/>
                    <a:pt x="2304" y="6465"/>
                  </a:cubicBezTo>
                  <a:cubicBezTo>
                    <a:pt x="1619" y="6465"/>
                    <a:pt x="982" y="6456"/>
                    <a:pt x="401" y="6441"/>
                  </a:cubicBezTo>
                  <a:cubicBezTo>
                    <a:pt x="3609" y="2506"/>
                    <a:pt x="8872" y="176"/>
                    <a:pt x="14537" y="176"/>
                  </a:cubicBezTo>
                  <a:close/>
                  <a:moveTo>
                    <a:pt x="14537" y="0"/>
                  </a:moveTo>
                  <a:cubicBezTo>
                    <a:pt x="8747" y="0"/>
                    <a:pt x="3359" y="2406"/>
                    <a:pt x="126" y="6466"/>
                  </a:cubicBezTo>
                  <a:lnTo>
                    <a:pt x="0" y="6617"/>
                  </a:lnTo>
                  <a:lnTo>
                    <a:pt x="201" y="6642"/>
                  </a:lnTo>
                  <a:cubicBezTo>
                    <a:pt x="793" y="6657"/>
                    <a:pt x="1449" y="6666"/>
                    <a:pt x="2157" y="6666"/>
                  </a:cubicBezTo>
                  <a:cubicBezTo>
                    <a:pt x="7416" y="6666"/>
                    <a:pt x="15580" y="6139"/>
                    <a:pt x="22206" y="3334"/>
                  </a:cubicBezTo>
                  <a:cubicBezTo>
                    <a:pt x="22632" y="3760"/>
                    <a:pt x="25815" y="6917"/>
                    <a:pt x="30000" y="8321"/>
                  </a:cubicBezTo>
                  <a:lnTo>
                    <a:pt x="30251" y="8396"/>
                  </a:lnTo>
                  <a:lnTo>
                    <a:pt x="30126" y="8171"/>
                  </a:lnTo>
                  <a:cubicBezTo>
                    <a:pt x="27168" y="3133"/>
                    <a:pt x="21178" y="0"/>
                    <a:pt x="14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2" name="Google Shape;1512;p43"/>
          <p:cNvGrpSpPr/>
          <p:nvPr/>
        </p:nvGrpSpPr>
        <p:grpSpPr>
          <a:xfrm rot="1022743">
            <a:off x="7907388" y="4287476"/>
            <a:ext cx="1009761" cy="761183"/>
            <a:chOff x="1452525" y="2238225"/>
            <a:chExt cx="803900" cy="606000"/>
          </a:xfrm>
        </p:grpSpPr>
        <p:sp>
          <p:nvSpPr>
            <p:cNvPr id="1513" name="Google Shape;1513;p43"/>
            <p:cNvSpPr/>
            <p:nvPr/>
          </p:nvSpPr>
          <p:spPr>
            <a:xfrm>
              <a:off x="1455025" y="2240625"/>
              <a:ext cx="251900" cy="213425"/>
            </a:xfrm>
            <a:custGeom>
              <a:avLst/>
              <a:gdLst/>
              <a:ahLst/>
              <a:cxnLst/>
              <a:rect l="l" t="t" r="r" b="b"/>
              <a:pathLst>
                <a:path w="10076" h="8537" extrusionOk="0">
                  <a:moveTo>
                    <a:pt x="2181" y="1"/>
                  </a:moveTo>
                  <a:lnTo>
                    <a:pt x="1103" y="1379"/>
                  </a:lnTo>
                  <a:lnTo>
                    <a:pt x="0" y="2733"/>
                  </a:lnTo>
                  <a:lnTo>
                    <a:pt x="1730" y="3008"/>
                  </a:lnTo>
                  <a:lnTo>
                    <a:pt x="3183" y="3209"/>
                  </a:lnTo>
                  <a:cubicBezTo>
                    <a:pt x="2883" y="3785"/>
                    <a:pt x="3259" y="4712"/>
                    <a:pt x="4086" y="5364"/>
                  </a:cubicBezTo>
                  <a:cubicBezTo>
                    <a:pt x="4560" y="5732"/>
                    <a:pt x="5119" y="5884"/>
                    <a:pt x="5602" y="5884"/>
                  </a:cubicBezTo>
                  <a:cubicBezTo>
                    <a:pt x="5910" y="5884"/>
                    <a:pt x="6187" y="5822"/>
                    <a:pt x="6392" y="5715"/>
                  </a:cubicBezTo>
                  <a:lnTo>
                    <a:pt x="6392" y="5715"/>
                  </a:lnTo>
                  <a:cubicBezTo>
                    <a:pt x="6241" y="6266"/>
                    <a:pt x="6467" y="7269"/>
                    <a:pt x="7244" y="7895"/>
                  </a:cubicBezTo>
                  <a:cubicBezTo>
                    <a:pt x="7766" y="8314"/>
                    <a:pt x="8360" y="8536"/>
                    <a:pt x="8851" y="8536"/>
                  </a:cubicBezTo>
                  <a:cubicBezTo>
                    <a:pt x="9183" y="8536"/>
                    <a:pt x="9467" y="8434"/>
                    <a:pt x="9650" y="8221"/>
                  </a:cubicBezTo>
                  <a:cubicBezTo>
                    <a:pt x="10076" y="7670"/>
                    <a:pt x="9700" y="6667"/>
                    <a:pt x="8798" y="5941"/>
                  </a:cubicBezTo>
                  <a:cubicBezTo>
                    <a:pt x="8306" y="5547"/>
                    <a:pt x="7717" y="5357"/>
                    <a:pt x="7229" y="5357"/>
                  </a:cubicBezTo>
                  <a:cubicBezTo>
                    <a:pt x="6971" y="5357"/>
                    <a:pt x="6740" y="5410"/>
                    <a:pt x="6567" y="5514"/>
                  </a:cubicBezTo>
                  <a:cubicBezTo>
                    <a:pt x="6717" y="4938"/>
                    <a:pt x="6417" y="4036"/>
                    <a:pt x="5665" y="3409"/>
                  </a:cubicBezTo>
                  <a:cubicBezTo>
                    <a:pt x="5126" y="2998"/>
                    <a:pt x="4538" y="2776"/>
                    <a:pt x="4058" y="2776"/>
                  </a:cubicBezTo>
                  <a:cubicBezTo>
                    <a:pt x="3778" y="2776"/>
                    <a:pt x="3534" y="2851"/>
                    <a:pt x="3359" y="3008"/>
                  </a:cubicBezTo>
                  <a:lnTo>
                    <a:pt x="2833" y="1630"/>
                  </a:lnTo>
                  <a:lnTo>
                    <a:pt x="21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3"/>
            <p:cNvSpPr/>
            <p:nvPr/>
          </p:nvSpPr>
          <p:spPr>
            <a:xfrm>
              <a:off x="1452525" y="2238225"/>
              <a:ext cx="258800" cy="218450"/>
            </a:xfrm>
            <a:custGeom>
              <a:avLst/>
              <a:gdLst/>
              <a:ahLst/>
              <a:cxnLst/>
              <a:rect l="l" t="t" r="r" b="b"/>
              <a:pathLst>
                <a:path w="10352" h="8738" extrusionOk="0">
                  <a:moveTo>
                    <a:pt x="2265" y="277"/>
                  </a:moveTo>
                  <a:lnTo>
                    <a:pt x="3108" y="2478"/>
                  </a:lnTo>
                  <a:cubicBezTo>
                    <a:pt x="3208" y="2678"/>
                    <a:pt x="3283" y="2904"/>
                    <a:pt x="3359" y="3104"/>
                  </a:cubicBezTo>
                  <a:cubicBezTo>
                    <a:pt x="3375" y="3153"/>
                    <a:pt x="3412" y="3180"/>
                    <a:pt x="3450" y="3180"/>
                  </a:cubicBezTo>
                  <a:cubicBezTo>
                    <a:pt x="3470" y="3180"/>
                    <a:pt x="3491" y="3172"/>
                    <a:pt x="3509" y="3154"/>
                  </a:cubicBezTo>
                  <a:cubicBezTo>
                    <a:pt x="3699" y="3001"/>
                    <a:pt x="3923" y="2939"/>
                    <a:pt x="4159" y="2939"/>
                  </a:cubicBezTo>
                  <a:cubicBezTo>
                    <a:pt x="4730" y="2939"/>
                    <a:pt x="5367" y="3304"/>
                    <a:pt x="5740" y="3605"/>
                  </a:cubicBezTo>
                  <a:cubicBezTo>
                    <a:pt x="6266" y="4057"/>
                    <a:pt x="6767" y="4859"/>
                    <a:pt x="6567" y="5585"/>
                  </a:cubicBezTo>
                  <a:cubicBezTo>
                    <a:pt x="6546" y="5647"/>
                    <a:pt x="6610" y="5692"/>
                    <a:pt x="6662" y="5692"/>
                  </a:cubicBezTo>
                  <a:cubicBezTo>
                    <a:pt x="6673" y="5692"/>
                    <a:pt x="6683" y="5690"/>
                    <a:pt x="6692" y="5686"/>
                  </a:cubicBezTo>
                  <a:cubicBezTo>
                    <a:pt x="6900" y="5578"/>
                    <a:pt x="7125" y="5532"/>
                    <a:pt x="7352" y="5532"/>
                  </a:cubicBezTo>
                  <a:cubicBezTo>
                    <a:pt x="7974" y="5532"/>
                    <a:pt x="8619" y="5877"/>
                    <a:pt x="9023" y="6262"/>
                  </a:cubicBezTo>
                  <a:cubicBezTo>
                    <a:pt x="9488" y="6703"/>
                    <a:pt x="10121" y="7575"/>
                    <a:pt x="9705" y="8223"/>
                  </a:cubicBezTo>
                  <a:lnTo>
                    <a:pt x="9705" y="8223"/>
                  </a:lnTo>
                  <a:cubicBezTo>
                    <a:pt x="9694" y="8226"/>
                    <a:pt x="9684" y="8233"/>
                    <a:pt x="9674" y="8242"/>
                  </a:cubicBezTo>
                  <a:cubicBezTo>
                    <a:pt x="9484" y="8474"/>
                    <a:pt x="9229" y="8563"/>
                    <a:pt x="8952" y="8563"/>
                  </a:cubicBezTo>
                  <a:cubicBezTo>
                    <a:pt x="8389" y="8563"/>
                    <a:pt x="7738" y="8193"/>
                    <a:pt x="7369" y="7891"/>
                  </a:cubicBezTo>
                  <a:cubicBezTo>
                    <a:pt x="6817" y="7440"/>
                    <a:pt x="6391" y="6563"/>
                    <a:pt x="6592" y="5836"/>
                  </a:cubicBezTo>
                  <a:cubicBezTo>
                    <a:pt x="6592" y="5778"/>
                    <a:pt x="6547" y="5720"/>
                    <a:pt x="6491" y="5720"/>
                  </a:cubicBezTo>
                  <a:cubicBezTo>
                    <a:pt x="6475" y="5720"/>
                    <a:pt x="6458" y="5725"/>
                    <a:pt x="6441" y="5736"/>
                  </a:cubicBezTo>
                  <a:cubicBezTo>
                    <a:pt x="6214" y="5850"/>
                    <a:pt x="5959" y="5900"/>
                    <a:pt x="5700" y="5900"/>
                  </a:cubicBezTo>
                  <a:cubicBezTo>
                    <a:pt x="5161" y="5900"/>
                    <a:pt x="4600" y="5681"/>
                    <a:pt x="4211" y="5360"/>
                  </a:cubicBezTo>
                  <a:cubicBezTo>
                    <a:pt x="3684" y="4934"/>
                    <a:pt x="3008" y="4082"/>
                    <a:pt x="3359" y="3355"/>
                  </a:cubicBezTo>
                  <a:cubicBezTo>
                    <a:pt x="3384" y="3305"/>
                    <a:pt x="3359" y="3230"/>
                    <a:pt x="3309" y="3230"/>
                  </a:cubicBezTo>
                  <a:lnTo>
                    <a:pt x="752" y="2829"/>
                  </a:lnTo>
                  <a:cubicBezTo>
                    <a:pt x="576" y="2809"/>
                    <a:pt x="415" y="2789"/>
                    <a:pt x="257" y="2770"/>
                  </a:cubicBezTo>
                  <a:lnTo>
                    <a:pt x="257" y="2770"/>
                  </a:lnTo>
                  <a:cubicBezTo>
                    <a:pt x="798" y="2088"/>
                    <a:pt x="1339" y="1405"/>
                    <a:pt x="1880" y="723"/>
                  </a:cubicBezTo>
                  <a:lnTo>
                    <a:pt x="2265" y="277"/>
                  </a:lnTo>
                  <a:close/>
                  <a:moveTo>
                    <a:pt x="2279" y="1"/>
                  </a:moveTo>
                  <a:cubicBezTo>
                    <a:pt x="2262" y="1"/>
                    <a:pt x="2246" y="7"/>
                    <a:pt x="2231" y="21"/>
                  </a:cubicBezTo>
                  <a:cubicBezTo>
                    <a:pt x="1654" y="748"/>
                    <a:pt x="1078" y="1475"/>
                    <a:pt x="502" y="2202"/>
                  </a:cubicBezTo>
                  <a:cubicBezTo>
                    <a:pt x="326" y="2377"/>
                    <a:pt x="176" y="2578"/>
                    <a:pt x="25" y="2753"/>
                  </a:cubicBezTo>
                  <a:cubicBezTo>
                    <a:pt x="0" y="2803"/>
                    <a:pt x="0" y="2904"/>
                    <a:pt x="75" y="2929"/>
                  </a:cubicBezTo>
                  <a:cubicBezTo>
                    <a:pt x="903" y="3054"/>
                    <a:pt x="1730" y="3179"/>
                    <a:pt x="2557" y="3305"/>
                  </a:cubicBezTo>
                  <a:lnTo>
                    <a:pt x="3159" y="3391"/>
                  </a:lnTo>
                  <a:lnTo>
                    <a:pt x="3159" y="3391"/>
                  </a:lnTo>
                  <a:cubicBezTo>
                    <a:pt x="2871" y="4145"/>
                    <a:pt x="3512" y="5031"/>
                    <a:pt x="4085" y="5485"/>
                  </a:cubicBezTo>
                  <a:cubicBezTo>
                    <a:pt x="4517" y="5850"/>
                    <a:pt x="5112" y="6083"/>
                    <a:pt x="5691" y="6083"/>
                  </a:cubicBezTo>
                  <a:cubicBezTo>
                    <a:pt x="5927" y="6083"/>
                    <a:pt x="6161" y="6044"/>
                    <a:pt x="6379" y="5959"/>
                  </a:cubicBezTo>
                  <a:lnTo>
                    <a:pt x="6379" y="5959"/>
                  </a:lnTo>
                  <a:cubicBezTo>
                    <a:pt x="6257" y="6746"/>
                    <a:pt x="6712" y="7625"/>
                    <a:pt x="7319" y="8092"/>
                  </a:cubicBezTo>
                  <a:cubicBezTo>
                    <a:pt x="7723" y="8399"/>
                    <a:pt x="8377" y="8737"/>
                    <a:pt x="8958" y="8737"/>
                  </a:cubicBezTo>
                  <a:cubicBezTo>
                    <a:pt x="9278" y="8737"/>
                    <a:pt x="9577" y="8635"/>
                    <a:pt x="9799" y="8368"/>
                  </a:cubicBezTo>
                  <a:lnTo>
                    <a:pt x="9799" y="8368"/>
                  </a:lnTo>
                  <a:cubicBezTo>
                    <a:pt x="9808" y="8361"/>
                    <a:pt x="9817" y="8353"/>
                    <a:pt x="9825" y="8342"/>
                  </a:cubicBezTo>
                  <a:cubicBezTo>
                    <a:pt x="10351" y="7641"/>
                    <a:pt x="9700" y="6638"/>
                    <a:pt x="9173" y="6137"/>
                  </a:cubicBezTo>
                  <a:cubicBezTo>
                    <a:pt x="8696" y="5715"/>
                    <a:pt x="7991" y="5347"/>
                    <a:pt x="7323" y="5347"/>
                  </a:cubicBezTo>
                  <a:cubicBezTo>
                    <a:pt x="7137" y="5347"/>
                    <a:pt x="6955" y="5375"/>
                    <a:pt x="6780" y="5439"/>
                  </a:cubicBezTo>
                  <a:lnTo>
                    <a:pt x="6780" y="5439"/>
                  </a:lnTo>
                  <a:cubicBezTo>
                    <a:pt x="6879" y="4651"/>
                    <a:pt x="6343" y="3868"/>
                    <a:pt x="5765" y="3405"/>
                  </a:cubicBezTo>
                  <a:cubicBezTo>
                    <a:pt x="5360" y="3085"/>
                    <a:pt x="4740" y="2764"/>
                    <a:pt x="4164" y="2764"/>
                  </a:cubicBezTo>
                  <a:cubicBezTo>
                    <a:pt x="3925" y="2764"/>
                    <a:pt x="3693" y="2820"/>
                    <a:pt x="3488" y="2953"/>
                  </a:cubicBezTo>
                  <a:lnTo>
                    <a:pt x="3488" y="2953"/>
                  </a:lnTo>
                  <a:cubicBezTo>
                    <a:pt x="3200" y="2170"/>
                    <a:pt x="2892" y="1409"/>
                    <a:pt x="2607" y="648"/>
                  </a:cubicBezTo>
                  <a:lnTo>
                    <a:pt x="2381" y="72"/>
                  </a:lnTo>
                  <a:cubicBezTo>
                    <a:pt x="2363" y="36"/>
                    <a:pt x="2321" y="1"/>
                    <a:pt x="2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3"/>
            <p:cNvSpPr/>
            <p:nvPr/>
          </p:nvSpPr>
          <p:spPr>
            <a:xfrm>
              <a:off x="2002025" y="2240625"/>
              <a:ext cx="251900" cy="213425"/>
            </a:xfrm>
            <a:custGeom>
              <a:avLst/>
              <a:gdLst/>
              <a:ahLst/>
              <a:cxnLst/>
              <a:rect l="l" t="t" r="r" b="b"/>
              <a:pathLst>
                <a:path w="10076" h="8537" extrusionOk="0">
                  <a:moveTo>
                    <a:pt x="7895" y="1"/>
                  </a:moveTo>
                  <a:lnTo>
                    <a:pt x="7269" y="1630"/>
                  </a:lnTo>
                  <a:lnTo>
                    <a:pt x="6717" y="3008"/>
                  </a:lnTo>
                  <a:cubicBezTo>
                    <a:pt x="6542" y="2851"/>
                    <a:pt x="6298" y="2776"/>
                    <a:pt x="6020" y="2776"/>
                  </a:cubicBezTo>
                  <a:cubicBezTo>
                    <a:pt x="5541" y="2776"/>
                    <a:pt x="4959" y="2998"/>
                    <a:pt x="4436" y="3409"/>
                  </a:cubicBezTo>
                  <a:cubicBezTo>
                    <a:pt x="3659" y="4036"/>
                    <a:pt x="3359" y="4938"/>
                    <a:pt x="3534" y="5514"/>
                  </a:cubicBezTo>
                  <a:cubicBezTo>
                    <a:pt x="3352" y="5410"/>
                    <a:pt x="3119" y="5357"/>
                    <a:pt x="2860" y="5357"/>
                  </a:cubicBezTo>
                  <a:cubicBezTo>
                    <a:pt x="2370" y="5357"/>
                    <a:pt x="1787" y="5547"/>
                    <a:pt x="1279" y="5941"/>
                  </a:cubicBezTo>
                  <a:cubicBezTo>
                    <a:pt x="376" y="6667"/>
                    <a:pt x="0" y="7670"/>
                    <a:pt x="451" y="8221"/>
                  </a:cubicBezTo>
                  <a:cubicBezTo>
                    <a:pt x="624" y="8434"/>
                    <a:pt x="902" y="8536"/>
                    <a:pt x="1232" y="8536"/>
                  </a:cubicBezTo>
                  <a:cubicBezTo>
                    <a:pt x="1720" y="8536"/>
                    <a:pt x="2320" y="8314"/>
                    <a:pt x="2857" y="7895"/>
                  </a:cubicBezTo>
                  <a:cubicBezTo>
                    <a:pt x="3609" y="7269"/>
                    <a:pt x="3835" y="6266"/>
                    <a:pt x="3685" y="5715"/>
                  </a:cubicBezTo>
                  <a:lnTo>
                    <a:pt x="3685" y="5715"/>
                  </a:lnTo>
                  <a:cubicBezTo>
                    <a:pt x="3889" y="5822"/>
                    <a:pt x="4170" y="5884"/>
                    <a:pt x="4481" y="5884"/>
                  </a:cubicBezTo>
                  <a:cubicBezTo>
                    <a:pt x="4969" y="5884"/>
                    <a:pt x="5531" y="5732"/>
                    <a:pt x="5990" y="5364"/>
                  </a:cubicBezTo>
                  <a:cubicBezTo>
                    <a:pt x="6817" y="4712"/>
                    <a:pt x="7193" y="3785"/>
                    <a:pt x="6893" y="3209"/>
                  </a:cubicBezTo>
                  <a:lnTo>
                    <a:pt x="8346" y="3008"/>
                  </a:lnTo>
                  <a:lnTo>
                    <a:pt x="10076" y="2733"/>
                  </a:lnTo>
                  <a:lnTo>
                    <a:pt x="8998" y="1379"/>
                  </a:lnTo>
                  <a:lnTo>
                    <a:pt x="78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3"/>
            <p:cNvSpPr/>
            <p:nvPr/>
          </p:nvSpPr>
          <p:spPr>
            <a:xfrm>
              <a:off x="1997625" y="2238225"/>
              <a:ext cx="258800" cy="218450"/>
            </a:xfrm>
            <a:custGeom>
              <a:avLst/>
              <a:gdLst/>
              <a:ahLst/>
              <a:cxnLst/>
              <a:rect l="l" t="t" r="r" b="b"/>
              <a:pathLst>
                <a:path w="10352" h="8738" extrusionOk="0">
                  <a:moveTo>
                    <a:pt x="8085" y="281"/>
                  </a:moveTo>
                  <a:lnTo>
                    <a:pt x="8085" y="281"/>
                  </a:lnTo>
                  <a:cubicBezTo>
                    <a:pt x="8632" y="949"/>
                    <a:pt x="9179" y="1638"/>
                    <a:pt x="9725" y="2327"/>
                  </a:cubicBezTo>
                  <a:cubicBezTo>
                    <a:pt x="9862" y="2464"/>
                    <a:pt x="9984" y="2617"/>
                    <a:pt x="10102" y="2772"/>
                  </a:cubicBezTo>
                  <a:lnTo>
                    <a:pt x="10102" y="2772"/>
                  </a:lnTo>
                  <a:cubicBezTo>
                    <a:pt x="9317" y="2891"/>
                    <a:pt x="8531" y="3010"/>
                    <a:pt x="7745" y="3129"/>
                  </a:cubicBezTo>
                  <a:cubicBezTo>
                    <a:pt x="7520" y="3154"/>
                    <a:pt x="7294" y="3204"/>
                    <a:pt x="7069" y="3230"/>
                  </a:cubicBezTo>
                  <a:cubicBezTo>
                    <a:pt x="6993" y="3230"/>
                    <a:pt x="6968" y="3305"/>
                    <a:pt x="6993" y="3355"/>
                  </a:cubicBezTo>
                  <a:cubicBezTo>
                    <a:pt x="7369" y="4082"/>
                    <a:pt x="6668" y="4934"/>
                    <a:pt x="6141" y="5360"/>
                  </a:cubicBezTo>
                  <a:cubicBezTo>
                    <a:pt x="5752" y="5681"/>
                    <a:pt x="5191" y="5900"/>
                    <a:pt x="4652" y="5900"/>
                  </a:cubicBezTo>
                  <a:cubicBezTo>
                    <a:pt x="4393" y="5900"/>
                    <a:pt x="4138" y="5850"/>
                    <a:pt x="3911" y="5736"/>
                  </a:cubicBezTo>
                  <a:cubicBezTo>
                    <a:pt x="3894" y="5725"/>
                    <a:pt x="3877" y="5720"/>
                    <a:pt x="3861" y="5720"/>
                  </a:cubicBezTo>
                  <a:cubicBezTo>
                    <a:pt x="3807" y="5720"/>
                    <a:pt x="3766" y="5778"/>
                    <a:pt x="3785" y="5836"/>
                  </a:cubicBezTo>
                  <a:cubicBezTo>
                    <a:pt x="3961" y="6563"/>
                    <a:pt x="3535" y="7440"/>
                    <a:pt x="2983" y="7891"/>
                  </a:cubicBezTo>
                  <a:cubicBezTo>
                    <a:pt x="2614" y="8193"/>
                    <a:pt x="1963" y="8563"/>
                    <a:pt x="1400" y="8563"/>
                  </a:cubicBezTo>
                  <a:cubicBezTo>
                    <a:pt x="1137" y="8563"/>
                    <a:pt x="893" y="8482"/>
                    <a:pt x="706" y="8276"/>
                  </a:cubicBezTo>
                  <a:lnTo>
                    <a:pt x="706" y="8276"/>
                  </a:lnTo>
                  <a:cubicBezTo>
                    <a:pt x="705" y="8273"/>
                    <a:pt x="704" y="8270"/>
                    <a:pt x="703" y="8267"/>
                  </a:cubicBezTo>
                  <a:cubicBezTo>
                    <a:pt x="201" y="7616"/>
                    <a:pt x="853" y="6713"/>
                    <a:pt x="1329" y="6262"/>
                  </a:cubicBezTo>
                  <a:cubicBezTo>
                    <a:pt x="1733" y="5877"/>
                    <a:pt x="2378" y="5532"/>
                    <a:pt x="3000" y="5532"/>
                  </a:cubicBezTo>
                  <a:cubicBezTo>
                    <a:pt x="3227" y="5532"/>
                    <a:pt x="3452" y="5578"/>
                    <a:pt x="3660" y="5686"/>
                  </a:cubicBezTo>
                  <a:cubicBezTo>
                    <a:pt x="3673" y="5690"/>
                    <a:pt x="3687" y="5692"/>
                    <a:pt x="3699" y="5692"/>
                  </a:cubicBezTo>
                  <a:cubicBezTo>
                    <a:pt x="3759" y="5692"/>
                    <a:pt x="3806" y="5647"/>
                    <a:pt x="3785" y="5585"/>
                  </a:cubicBezTo>
                  <a:cubicBezTo>
                    <a:pt x="3610" y="4859"/>
                    <a:pt x="4086" y="4057"/>
                    <a:pt x="4612" y="3605"/>
                  </a:cubicBezTo>
                  <a:cubicBezTo>
                    <a:pt x="4985" y="3304"/>
                    <a:pt x="5622" y="2939"/>
                    <a:pt x="6194" y="2939"/>
                  </a:cubicBezTo>
                  <a:cubicBezTo>
                    <a:pt x="6429" y="2939"/>
                    <a:pt x="6653" y="3001"/>
                    <a:pt x="6843" y="3154"/>
                  </a:cubicBezTo>
                  <a:cubicBezTo>
                    <a:pt x="6861" y="3172"/>
                    <a:pt x="6882" y="3180"/>
                    <a:pt x="6902" y="3180"/>
                  </a:cubicBezTo>
                  <a:cubicBezTo>
                    <a:pt x="6940" y="3180"/>
                    <a:pt x="6977" y="3153"/>
                    <a:pt x="6993" y="3104"/>
                  </a:cubicBezTo>
                  <a:lnTo>
                    <a:pt x="7921" y="698"/>
                  </a:lnTo>
                  <a:cubicBezTo>
                    <a:pt x="7975" y="552"/>
                    <a:pt x="8030" y="419"/>
                    <a:pt x="8085" y="281"/>
                  </a:cubicBezTo>
                  <a:close/>
                  <a:moveTo>
                    <a:pt x="8092" y="1"/>
                  </a:moveTo>
                  <a:cubicBezTo>
                    <a:pt x="8044" y="1"/>
                    <a:pt x="7989" y="36"/>
                    <a:pt x="7971" y="72"/>
                  </a:cubicBezTo>
                  <a:lnTo>
                    <a:pt x="7069" y="2428"/>
                  </a:lnTo>
                  <a:cubicBezTo>
                    <a:pt x="7008" y="2590"/>
                    <a:pt x="6930" y="2770"/>
                    <a:pt x="6863" y="2952"/>
                  </a:cubicBezTo>
                  <a:lnTo>
                    <a:pt x="6863" y="2952"/>
                  </a:lnTo>
                  <a:cubicBezTo>
                    <a:pt x="6658" y="2819"/>
                    <a:pt x="6427" y="2764"/>
                    <a:pt x="6188" y="2764"/>
                  </a:cubicBezTo>
                  <a:cubicBezTo>
                    <a:pt x="5612" y="2764"/>
                    <a:pt x="4992" y="3085"/>
                    <a:pt x="4587" y="3405"/>
                  </a:cubicBezTo>
                  <a:cubicBezTo>
                    <a:pt x="4009" y="3868"/>
                    <a:pt x="3473" y="4651"/>
                    <a:pt x="3572" y="5439"/>
                  </a:cubicBezTo>
                  <a:lnTo>
                    <a:pt x="3572" y="5439"/>
                  </a:lnTo>
                  <a:cubicBezTo>
                    <a:pt x="3398" y="5375"/>
                    <a:pt x="3215" y="5347"/>
                    <a:pt x="3030" y="5347"/>
                  </a:cubicBezTo>
                  <a:cubicBezTo>
                    <a:pt x="2363" y="5347"/>
                    <a:pt x="1663" y="5715"/>
                    <a:pt x="1204" y="6137"/>
                  </a:cubicBezTo>
                  <a:cubicBezTo>
                    <a:pt x="653" y="6638"/>
                    <a:pt x="1" y="7641"/>
                    <a:pt x="527" y="8342"/>
                  </a:cubicBezTo>
                  <a:cubicBezTo>
                    <a:pt x="535" y="8353"/>
                    <a:pt x="544" y="8361"/>
                    <a:pt x="553" y="8368"/>
                  </a:cubicBezTo>
                  <a:lnTo>
                    <a:pt x="553" y="8368"/>
                  </a:lnTo>
                  <a:cubicBezTo>
                    <a:pt x="775" y="8635"/>
                    <a:pt x="1074" y="8737"/>
                    <a:pt x="1394" y="8737"/>
                  </a:cubicBezTo>
                  <a:cubicBezTo>
                    <a:pt x="1975" y="8737"/>
                    <a:pt x="2629" y="8399"/>
                    <a:pt x="3033" y="8092"/>
                  </a:cubicBezTo>
                  <a:cubicBezTo>
                    <a:pt x="3638" y="7627"/>
                    <a:pt x="4092" y="6752"/>
                    <a:pt x="3994" y="5967"/>
                  </a:cubicBezTo>
                  <a:lnTo>
                    <a:pt x="3994" y="5967"/>
                  </a:lnTo>
                  <a:cubicBezTo>
                    <a:pt x="4207" y="6046"/>
                    <a:pt x="4436" y="6083"/>
                    <a:pt x="4667" y="6083"/>
                  </a:cubicBezTo>
                  <a:cubicBezTo>
                    <a:pt x="5251" y="6083"/>
                    <a:pt x="5852" y="5850"/>
                    <a:pt x="6267" y="5485"/>
                  </a:cubicBezTo>
                  <a:cubicBezTo>
                    <a:pt x="6841" y="5031"/>
                    <a:pt x="7483" y="4143"/>
                    <a:pt x="7214" y="3387"/>
                  </a:cubicBezTo>
                  <a:lnTo>
                    <a:pt x="7214" y="3387"/>
                  </a:lnTo>
                  <a:cubicBezTo>
                    <a:pt x="8026" y="3266"/>
                    <a:pt x="8839" y="3123"/>
                    <a:pt x="9675" y="3004"/>
                  </a:cubicBezTo>
                  <a:cubicBezTo>
                    <a:pt x="9876" y="2979"/>
                    <a:pt x="10076" y="2954"/>
                    <a:pt x="10277" y="2929"/>
                  </a:cubicBezTo>
                  <a:cubicBezTo>
                    <a:pt x="10352" y="2904"/>
                    <a:pt x="10352" y="2803"/>
                    <a:pt x="10327" y="2753"/>
                  </a:cubicBezTo>
                  <a:cubicBezTo>
                    <a:pt x="9750" y="2052"/>
                    <a:pt x="9174" y="1325"/>
                    <a:pt x="8597" y="598"/>
                  </a:cubicBezTo>
                  <a:cubicBezTo>
                    <a:pt x="8447" y="423"/>
                    <a:pt x="8297" y="222"/>
                    <a:pt x="8146" y="21"/>
                  </a:cubicBezTo>
                  <a:cubicBezTo>
                    <a:pt x="8132" y="7"/>
                    <a:pt x="8113" y="1"/>
                    <a:pt x="80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3"/>
            <p:cNvSpPr/>
            <p:nvPr/>
          </p:nvSpPr>
          <p:spPr>
            <a:xfrm>
              <a:off x="1528325" y="2290125"/>
              <a:ext cx="652300" cy="552025"/>
            </a:xfrm>
            <a:custGeom>
              <a:avLst/>
              <a:gdLst/>
              <a:ahLst/>
              <a:cxnLst/>
              <a:rect l="l" t="t" r="r" b="b"/>
              <a:pathLst>
                <a:path w="26092" h="22081" extrusionOk="0">
                  <a:moveTo>
                    <a:pt x="13059" y="1"/>
                  </a:moveTo>
                  <a:cubicBezTo>
                    <a:pt x="5840" y="1"/>
                    <a:pt x="1" y="4938"/>
                    <a:pt x="1" y="11028"/>
                  </a:cubicBezTo>
                  <a:cubicBezTo>
                    <a:pt x="1" y="17144"/>
                    <a:pt x="5840" y="22081"/>
                    <a:pt x="13059" y="22081"/>
                  </a:cubicBezTo>
                  <a:cubicBezTo>
                    <a:pt x="20252" y="22081"/>
                    <a:pt x="26091" y="17144"/>
                    <a:pt x="26091" y="11028"/>
                  </a:cubicBezTo>
                  <a:cubicBezTo>
                    <a:pt x="26091" y="4938"/>
                    <a:pt x="20252" y="1"/>
                    <a:pt x="13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3"/>
            <p:cNvSpPr/>
            <p:nvPr/>
          </p:nvSpPr>
          <p:spPr>
            <a:xfrm>
              <a:off x="1521450" y="2288000"/>
              <a:ext cx="661675" cy="556225"/>
            </a:xfrm>
            <a:custGeom>
              <a:avLst/>
              <a:gdLst/>
              <a:ahLst/>
              <a:cxnLst/>
              <a:rect l="l" t="t" r="r" b="b"/>
              <a:pathLst>
                <a:path w="26467" h="22249" extrusionOk="0">
                  <a:moveTo>
                    <a:pt x="13305" y="189"/>
                  </a:moveTo>
                  <a:cubicBezTo>
                    <a:pt x="14187" y="189"/>
                    <a:pt x="15070" y="264"/>
                    <a:pt x="15940" y="411"/>
                  </a:cubicBezTo>
                  <a:cubicBezTo>
                    <a:pt x="18421" y="838"/>
                    <a:pt x="20802" y="1890"/>
                    <a:pt x="22682" y="3569"/>
                  </a:cubicBezTo>
                  <a:cubicBezTo>
                    <a:pt x="24411" y="5098"/>
                    <a:pt x="25715" y="7128"/>
                    <a:pt x="26116" y="9434"/>
                  </a:cubicBezTo>
                  <a:cubicBezTo>
                    <a:pt x="26241" y="9985"/>
                    <a:pt x="26291" y="10562"/>
                    <a:pt x="26291" y="11113"/>
                  </a:cubicBezTo>
                  <a:cubicBezTo>
                    <a:pt x="26266" y="13469"/>
                    <a:pt x="25389" y="15700"/>
                    <a:pt x="23885" y="17479"/>
                  </a:cubicBezTo>
                  <a:cubicBezTo>
                    <a:pt x="22281" y="19359"/>
                    <a:pt x="20101" y="20687"/>
                    <a:pt x="17770" y="21414"/>
                  </a:cubicBezTo>
                  <a:cubicBezTo>
                    <a:pt x="16341" y="21844"/>
                    <a:pt x="14850" y="22059"/>
                    <a:pt x="13358" y="22059"/>
                  </a:cubicBezTo>
                  <a:cubicBezTo>
                    <a:pt x="12154" y="22059"/>
                    <a:pt x="10949" y="21919"/>
                    <a:pt x="9775" y="21640"/>
                  </a:cubicBezTo>
                  <a:cubicBezTo>
                    <a:pt x="7369" y="21063"/>
                    <a:pt x="5088" y="19885"/>
                    <a:pt x="3334" y="18081"/>
                  </a:cubicBezTo>
                  <a:cubicBezTo>
                    <a:pt x="1704" y="16427"/>
                    <a:pt x="602" y="14271"/>
                    <a:pt x="401" y="11965"/>
                  </a:cubicBezTo>
                  <a:cubicBezTo>
                    <a:pt x="201" y="9635"/>
                    <a:pt x="877" y="7354"/>
                    <a:pt x="2231" y="5474"/>
                  </a:cubicBezTo>
                  <a:cubicBezTo>
                    <a:pt x="3659" y="3494"/>
                    <a:pt x="5714" y="2015"/>
                    <a:pt x="7995" y="1163"/>
                  </a:cubicBezTo>
                  <a:cubicBezTo>
                    <a:pt x="9681" y="506"/>
                    <a:pt x="11491" y="189"/>
                    <a:pt x="13305" y="189"/>
                  </a:cubicBezTo>
                  <a:close/>
                  <a:moveTo>
                    <a:pt x="13364" y="1"/>
                  </a:moveTo>
                  <a:cubicBezTo>
                    <a:pt x="12148" y="1"/>
                    <a:pt x="10931" y="147"/>
                    <a:pt x="9750" y="437"/>
                  </a:cubicBezTo>
                  <a:cubicBezTo>
                    <a:pt x="7293" y="1013"/>
                    <a:pt x="4963" y="2241"/>
                    <a:pt x="3183" y="4046"/>
                  </a:cubicBezTo>
                  <a:cubicBezTo>
                    <a:pt x="1554" y="5725"/>
                    <a:pt x="451" y="7905"/>
                    <a:pt x="226" y="10236"/>
                  </a:cubicBezTo>
                  <a:cubicBezTo>
                    <a:pt x="0" y="12592"/>
                    <a:pt x="702" y="14948"/>
                    <a:pt x="2080" y="16878"/>
                  </a:cubicBezTo>
                  <a:cubicBezTo>
                    <a:pt x="3509" y="18883"/>
                    <a:pt x="5589" y="20361"/>
                    <a:pt x="7870" y="21239"/>
                  </a:cubicBezTo>
                  <a:cubicBezTo>
                    <a:pt x="9594" y="21915"/>
                    <a:pt x="11431" y="22249"/>
                    <a:pt x="13275" y="22249"/>
                  </a:cubicBezTo>
                  <a:cubicBezTo>
                    <a:pt x="14166" y="22249"/>
                    <a:pt x="15058" y="22171"/>
                    <a:pt x="15940" y="22016"/>
                  </a:cubicBezTo>
                  <a:cubicBezTo>
                    <a:pt x="18446" y="21590"/>
                    <a:pt x="20877" y="20512"/>
                    <a:pt x="22807" y="18808"/>
                  </a:cubicBezTo>
                  <a:cubicBezTo>
                    <a:pt x="24587" y="17254"/>
                    <a:pt x="25890" y="15173"/>
                    <a:pt x="26316" y="12843"/>
                  </a:cubicBezTo>
                  <a:cubicBezTo>
                    <a:pt x="26416" y="12266"/>
                    <a:pt x="26466" y="11690"/>
                    <a:pt x="26466" y="11113"/>
                  </a:cubicBezTo>
                  <a:cubicBezTo>
                    <a:pt x="26466" y="8757"/>
                    <a:pt x="25564" y="6502"/>
                    <a:pt x="24060" y="4697"/>
                  </a:cubicBezTo>
                  <a:cubicBezTo>
                    <a:pt x="22456" y="2792"/>
                    <a:pt x="20226" y="1414"/>
                    <a:pt x="17845" y="687"/>
                  </a:cubicBezTo>
                  <a:cubicBezTo>
                    <a:pt x="16398" y="228"/>
                    <a:pt x="14881" y="1"/>
                    <a:pt x="13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3"/>
            <p:cNvSpPr/>
            <p:nvPr/>
          </p:nvSpPr>
          <p:spPr>
            <a:xfrm>
              <a:off x="1578450" y="2313300"/>
              <a:ext cx="552050" cy="394775"/>
            </a:xfrm>
            <a:custGeom>
              <a:avLst/>
              <a:gdLst/>
              <a:ahLst/>
              <a:cxnLst/>
              <a:rect l="l" t="t" r="r" b="b"/>
              <a:pathLst>
                <a:path w="22082" h="15791" extrusionOk="0">
                  <a:moveTo>
                    <a:pt x="11054" y="1"/>
                  </a:moveTo>
                  <a:cubicBezTo>
                    <a:pt x="4938" y="1"/>
                    <a:pt x="1" y="3535"/>
                    <a:pt x="1" y="7896"/>
                  </a:cubicBezTo>
                  <a:cubicBezTo>
                    <a:pt x="1" y="12257"/>
                    <a:pt x="4938" y="15791"/>
                    <a:pt x="11054" y="15791"/>
                  </a:cubicBezTo>
                  <a:cubicBezTo>
                    <a:pt x="17144" y="15791"/>
                    <a:pt x="22081" y="12257"/>
                    <a:pt x="22081" y="7896"/>
                  </a:cubicBezTo>
                  <a:cubicBezTo>
                    <a:pt x="22081" y="3535"/>
                    <a:pt x="17144" y="1"/>
                    <a:pt x="11054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3"/>
            <p:cNvSpPr/>
            <p:nvPr/>
          </p:nvSpPr>
          <p:spPr>
            <a:xfrm>
              <a:off x="1990125" y="2425475"/>
              <a:ext cx="147875" cy="147900"/>
            </a:xfrm>
            <a:custGeom>
              <a:avLst/>
              <a:gdLst/>
              <a:ahLst/>
              <a:cxnLst/>
              <a:rect l="l" t="t" r="r" b="b"/>
              <a:pathLst>
                <a:path w="5915" h="5916" extrusionOk="0">
                  <a:moveTo>
                    <a:pt x="2958" y="0"/>
                  </a:moveTo>
                  <a:cubicBezTo>
                    <a:pt x="1328" y="0"/>
                    <a:pt x="0" y="1329"/>
                    <a:pt x="0" y="2958"/>
                  </a:cubicBezTo>
                  <a:cubicBezTo>
                    <a:pt x="0" y="4587"/>
                    <a:pt x="1328" y="5915"/>
                    <a:pt x="2958" y="5915"/>
                  </a:cubicBezTo>
                  <a:cubicBezTo>
                    <a:pt x="4587" y="5915"/>
                    <a:pt x="5915" y="4587"/>
                    <a:pt x="5915" y="2958"/>
                  </a:cubicBezTo>
                  <a:cubicBezTo>
                    <a:pt x="5915" y="1329"/>
                    <a:pt x="4587" y="0"/>
                    <a:pt x="29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3"/>
            <p:cNvSpPr/>
            <p:nvPr/>
          </p:nvSpPr>
          <p:spPr>
            <a:xfrm>
              <a:off x="1988225" y="2423375"/>
              <a:ext cx="157925" cy="151825"/>
            </a:xfrm>
            <a:custGeom>
              <a:avLst/>
              <a:gdLst/>
              <a:ahLst/>
              <a:cxnLst/>
              <a:rect l="l" t="t" r="r" b="b"/>
              <a:pathLst>
                <a:path w="6317" h="6073" extrusionOk="0">
                  <a:moveTo>
                    <a:pt x="3018" y="171"/>
                  </a:moveTo>
                  <a:cubicBezTo>
                    <a:pt x="3850" y="171"/>
                    <a:pt x="4676" y="540"/>
                    <a:pt x="5239" y="1212"/>
                  </a:cubicBezTo>
                  <a:cubicBezTo>
                    <a:pt x="6016" y="2139"/>
                    <a:pt x="6116" y="3493"/>
                    <a:pt x="5490" y="4520"/>
                  </a:cubicBezTo>
                  <a:cubicBezTo>
                    <a:pt x="4960" y="5390"/>
                    <a:pt x="3999" y="5900"/>
                    <a:pt x="3002" y="5900"/>
                  </a:cubicBezTo>
                  <a:cubicBezTo>
                    <a:pt x="2821" y="5900"/>
                    <a:pt x="2638" y="5883"/>
                    <a:pt x="2457" y="5849"/>
                  </a:cubicBezTo>
                  <a:cubicBezTo>
                    <a:pt x="1154" y="5573"/>
                    <a:pt x="176" y="4370"/>
                    <a:pt x="176" y="3042"/>
                  </a:cubicBezTo>
                  <a:cubicBezTo>
                    <a:pt x="176" y="1839"/>
                    <a:pt x="928" y="736"/>
                    <a:pt x="2081" y="335"/>
                  </a:cubicBezTo>
                  <a:cubicBezTo>
                    <a:pt x="2385" y="224"/>
                    <a:pt x="2702" y="171"/>
                    <a:pt x="3018" y="171"/>
                  </a:cubicBezTo>
                  <a:close/>
                  <a:moveTo>
                    <a:pt x="3021" y="1"/>
                  </a:moveTo>
                  <a:cubicBezTo>
                    <a:pt x="2825" y="1"/>
                    <a:pt x="2628" y="20"/>
                    <a:pt x="2432" y="59"/>
                  </a:cubicBezTo>
                  <a:cubicBezTo>
                    <a:pt x="1029" y="335"/>
                    <a:pt x="1" y="1613"/>
                    <a:pt x="1" y="3042"/>
                  </a:cubicBezTo>
                  <a:cubicBezTo>
                    <a:pt x="1" y="4295"/>
                    <a:pt x="803" y="5448"/>
                    <a:pt x="2006" y="5899"/>
                  </a:cubicBezTo>
                  <a:cubicBezTo>
                    <a:pt x="2330" y="6016"/>
                    <a:pt x="2669" y="6072"/>
                    <a:pt x="3008" y="6072"/>
                  </a:cubicBezTo>
                  <a:cubicBezTo>
                    <a:pt x="3901" y="6072"/>
                    <a:pt x="4790" y="5680"/>
                    <a:pt x="5389" y="4971"/>
                  </a:cubicBezTo>
                  <a:cubicBezTo>
                    <a:pt x="6191" y="3994"/>
                    <a:pt x="6317" y="2565"/>
                    <a:pt x="5640" y="1463"/>
                  </a:cubicBezTo>
                  <a:cubicBezTo>
                    <a:pt x="5090" y="553"/>
                    <a:pt x="4077" y="1"/>
                    <a:pt x="3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3"/>
            <p:cNvSpPr/>
            <p:nvPr/>
          </p:nvSpPr>
          <p:spPr>
            <a:xfrm>
              <a:off x="2013925" y="2449900"/>
              <a:ext cx="100275" cy="100900"/>
            </a:xfrm>
            <a:custGeom>
              <a:avLst/>
              <a:gdLst/>
              <a:ahLst/>
              <a:cxnLst/>
              <a:rect l="l" t="t" r="r" b="b"/>
              <a:pathLst>
                <a:path w="4011" h="4036" extrusionOk="0">
                  <a:moveTo>
                    <a:pt x="2006" y="1"/>
                  </a:moveTo>
                  <a:cubicBezTo>
                    <a:pt x="903" y="1"/>
                    <a:pt x="1" y="903"/>
                    <a:pt x="1" y="2006"/>
                  </a:cubicBezTo>
                  <a:cubicBezTo>
                    <a:pt x="1" y="3134"/>
                    <a:pt x="903" y="4036"/>
                    <a:pt x="2006" y="4036"/>
                  </a:cubicBezTo>
                  <a:cubicBezTo>
                    <a:pt x="3133" y="4036"/>
                    <a:pt x="4011" y="3134"/>
                    <a:pt x="4011" y="2006"/>
                  </a:cubicBezTo>
                  <a:cubicBezTo>
                    <a:pt x="4011" y="903"/>
                    <a:pt x="3133" y="1"/>
                    <a:pt x="2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3"/>
            <p:cNvSpPr/>
            <p:nvPr/>
          </p:nvSpPr>
          <p:spPr>
            <a:xfrm>
              <a:off x="2018950" y="2448025"/>
              <a:ext cx="32600" cy="31975"/>
            </a:xfrm>
            <a:custGeom>
              <a:avLst/>
              <a:gdLst/>
              <a:ahLst/>
              <a:cxnLst/>
              <a:rect l="l" t="t" r="r" b="b"/>
              <a:pathLst>
                <a:path w="1304" h="1279" extrusionOk="0">
                  <a:moveTo>
                    <a:pt x="652" y="0"/>
                  </a:moveTo>
                  <a:cubicBezTo>
                    <a:pt x="301" y="0"/>
                    <a:pt x="0" y="276"/>
                    <a:pt x="0" y="627"/>
                  </a:cubicBezTo>
                  <a:cubicBezTo>
                    <a:pt x="0" y="978"/>
                    <a:pt x="301" y="1279"/>
                    <a:pt x="652" y="1279"/>
                  </a:cubicBezTo>
                  <a:cubicBezTo>
                    <a:pt x="1003" y="1279"/>
                    <a:pt x="1303" y="978"/>
                    <a:pt x="1303" y="627"/>
                  </a:cubicBezTo>
                  <a:cubicBezTo>
                    <a:pt x="1303" y="276"/>
                    <a:pt x="1003" y="0"/>
                    <a:pt x="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3"/>
            <p:cNvSpPr/>
            <p:nvPr/>
          </p:nvSpPr>
          <p:spPr>
            <a:xfrm>
              <a:off x="1570950" y="2424225"/>
              <a:ext cx="147875" cy="147875"/>
            </a:xfrm>
            <a:custGeom>
              <a:avLst/>
              <a:gdLst/>
              <a:ahLst/>
              <a:cxnLst/>
              <a:rect l="l" t="t" r="r" b="b"/>
              <a:pathLst>
                <a:path w="5915" h="5915" extrusionOk="0">
                  <a:moveTo>
                    <a:pt x="2958" y="0"/>
                  </a:moveTo>
                  <a:cubicBezTo>
                    <a:pt x="1328" y="0"/>
                    <a:pt x="0" y="1328"/>
                    <a:pt x="0" y="2957"/>
                  </a:cubicBezTo>
                  <a:cubicBezTo>
                    <a:pt x="0" y="4587"/>
                    <a:pt x="1328" y="5915"/>
                    <a:pt x="2958" y="5915"/>
                  </a:cubicBezTo>
                  <a:cubicBezTo>
                    <a:pt x="4587" y="5915"/>
                    <a:pt x="5915" y="4587"/>
                    <a:pt x="5915" y="2957"/>
                  </a:cubicBezTo>
                  <a:cubicBezTo>
                    <a:pt x="5915" y="1328"/>
                    <a:pt x="4587" y="0"/>
                    <a:pt x="29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3"/>
            <p:cNvSpPr/>
            <p:nvPr/>
          </p:nvSpPr>
          <p:spPr>
            <a:xfrm>
              <a:off x="1568975" y="2422125"/>
              <a:ext cx="157375" cy="152225"/>
            </a:xfrm>
            <a:custGeom>
              <a:avLst/>
              <a:gdLst/>
              <a:ahLst/>
              <a:cxnLst/>
              <a:rect l="l" t="t" r="r" b="b"/>
              <a:pathLst>
                <a:path w="6295" h="6089" extrusionOk="0">
                  <a:moveTo>
                    <a:pt x="3017" y="195"/>
                  </a:moveTo>
                  <a:cubicBezTo>
                    <a:pt x="3856" y="195"/>
                    <a:pt x="4680" y="559"/>
                    <a:pt x="5242" y="1212"/>
                  </a:cubicBezTo>
                  <a:cubicBezTo>
                    <a:pt x="6019" y="2139"/>
                    <a:pt x="6119" y="3493"/>
                    <a:pt x="5493" y="4520"/>
                  </a:cubicBezTo>
                  <a:cubicBezTo>
                    <a:pt x="4967" y="5382"/>
                    <a:pt x="4019" y="5909"/>
                    <a:pt x="3032" y="5909"/>
                  </a:cubicBezTo>
                  <a:cubicBezTo>
                    <a:pt x="2842" y="5909"/>
                    <a:pt x="2650" y="5889"/>
                    <a:pt x="2460" y="5849"/>
                  </a:cubicBezTo>
                  <a:cubicBezTo>
                    <a:pt x="1132" y="5573"/>
                    <a:pt x="179" y="4395"/>
                    <a:pt x="179" y="3041"/>
                  </a:cubicBezTo>
                  <a:cubicBezTo>
                    <a:pt x="179" y="1838"/>
                    <a:pt x="931" y="761"/>
                    <a:pt x="2059" y="360"/>
                  </a:cubicBezTo>
                  <a:cubicBezTo>
                    <a:pt x="2371" y="249"/>
                    <a:pt x="2695" y="195"/>
                    <a:pt x="3017" y="195"/>
                  </a:cubicBezTo>
                  <a:close/>
                  <a:moveTo>
                    <a:pt x="3024" y="1"/>
                  </a:moveTo>
                  <a:cubicBezTo>
                    <a:pt x="2828" y="1"/>
                    <a:pt x="2631" y="20"/>
                    <a:pt x="2435" y="59"/>
                  </a:cubicBezTo>
                  <a:cubicBezTo>
                    <a:pt x="1045" y="332"/>
                    <a:pt x="24" y="1589"/>
                    <a:pt x="4" y="3001"/>
                  </a:cubicBezTo>
                  <a:lnTo>
                    <a:pt x="4" y="3001"/>
                  </a:lnTo>
                  <a:cubicBezTo>
                    <a:pt x="1" y="3012"/>
                    <a:pt x="1" y="3026"/>
                    <a:pt x="4" y="3041"/>
                  </a:cubicBezTo>
                  <a:cubicBezTo>
                    <a:pt x="4" y="3041"/>
                    <a:pt x="4" y="3041"/>
                    <a:pt x="4" y="3041"/>
                  </a:cubicBezTo>
                  <a:lnTo>
                    <a:pt x="4" y="3041"/>
                  </a:lnTo>
                  <a:cubicBezTo>
                    <a:pt x="1" y="3057"/>
                    <a:pt x="1" y="3071"/>
                    <a:pt x="4" y="3082"/>
                  </a:cubicBezTo>
                  <a:lnTo>
                    <a:pt x="4" y="3082"/>
                  </a:lnTo>
                  <a:cubicBezTo>
                    <a:pt x="21" y="4344"/>
                    <a:pt x="819" y="5477"/>
                    <a:pt x="1984" y="5899"/>
                  </a:cubicBezTo>
                  <a:cubicBezTo>
                    <a:pt x="2325" y="6027"/>
                    <a:pt x="2681" y="6088"/>
                    <a:pt x="3033" y="6088"/>
                  </a:cubicBezTo>
                  <a:cubicBezTo>
                    <a:pt x="3923" y="6088"/>
                    <a:pt x="4793" y="5697"/>
                    <a:pt x="5367" y="4996"/>
                  </a:cubicBezTo>
                  <a:cubicBezTo>
                    <a:pt x="6194" y="3994"/>
                    <a:pt x="6295" y="2565"/>
                    <a:pt x="5643" y="1463"/>
                  </a:cubicBezTo>
                  <a:cubicBezTo>
                    <a:pt x="5093" y="553"/>
                    <a:pt x="4080" y="1"/>
                    <a:pt x="3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3"/>
            <p:cNvSpPr/>
            <p:nvPr/>
          </p:nvSpPr>
          <p:spPr>
            <a:xfrm>
              <a:off x="1594750" y="2448650"/>
              <a:ext cx="100275" cy="100900"/>
            </a:xfrm>
            <a:custGeom>
              <a:avLst/>
              <a:gdLst/>
              <a:ahLst/>
              <a:cxnLst/>
              <a:rect l="l" t="t" r="r" b="b"/>
              <a:pathLst>
                <a:path w="4011" h="4036" extrusionOk="0">
                  <a:moveTo>
                    <a:pt x="2006" y="1"/>
                  </a:moveTo>
                  <a:cubicBezTo>
                    <a:pt x="903" y="1"/>
                    <a:pt x="1" y="903"/>
                    <a:pt x="1" y="2031"/>
                  </a:cubicBezTo>
                  <a:cubicBezTo>
                    <a:pt x="1" y="3133"/>
                    <a:pt x="903" y="4036"/>
                    <a:pt x="2006" y="4036"/>
                  </a:cubicBezTo>
                  <a:cubicBezTo>
                    <a:pt x="3108" y="4036"/>
                    <a:pt x="4011" y="3133"/>
                    <a:pt x="4011" y="2031"/>
                  </a:cubicBezTo>
                  <a:cubicBezTo>
                    <a:pt x="4011" y="903"/>
                    <a:pt x="3108" y="1"/>
                    <a:pt x="2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3"/>
            <p:cNvSpPr/>
            <p:nvPr/>
          </p:nvSpPr>
          <p:spPr>
            <a:xfrm>
              <a:off x="1599775" y="2446775"/>
              <a:ext cx="31975" cy="31975"/>
            </a:xfrm>
            <a:custGeom>
              <a:avLst/>
              <a:gdLst/>
              <a:ahLst/>
              <a:cxnLst/>
              <a:rect l="l" t="t" r="r" b="b"/>
              <a:pathLst>
                <a:path w="1279" h="1279" extrusionOk="0">
                  <a:moveTo>
                    <a:pt x="652" y="0"/>
                  </a:moveTo>
                  <a:cubicBezTo>
                    <a:pt x="301" y="0"/>
                    <a:pt x="0" y="301"/>
                    <a:pt x="0" y="652"/>
                  </a:cubicBezTo>
                  <a:cubicBezTo>
                    <a:pt x="0" y="1003"/>
                    <a:pt x="301" y="1279"/>
                    <a:pt x="652" y="1279"/>
                  </a:cubicBezTo>
                  <a:cubicBezTo>
                    <a:pt x="1003" y="1279"/>
                    <a:pt x="1278" y="1003"/>
                    <a:pt x="1278" y="652"/>
                  </a:cubicBezTo>
                  <a:cubicBezTo>
                    <a:pt x="1278" y="301"/>
                    <a:pt x="1003" y="0"/>
                    <a:pt x="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3"/>
            <p:cNvSpPr/>
            <p:nvPr/>
          </p:nvSpPr>
          <p:spPr>
            <a:xfrm>
              <a:off x="1772700" y="2576475"/>
              <a:ext cx="164175" cy="92125"/>
            </a:xfrm>
            <a:custGeom>
              <a:avLst/>
              <a:gdLst/>
              <a:ahLst/>
              <a:cxnLst/>
              <a:rect l="l" t="t" r="r" b="b"/>
              <a:pathLst>
                <a:path w="6567" h="3685" extrusionOk="0">
                  <a:moveTo>
                    <a:pt x="0" y="0"/>
                  </a:moveTo>
                  <a:cubicBezTo>
                    <a:pt x="0" y="2030"/>
                    <a:pt x="1454" y="3685"/>
                    <a:pt x="3284" y="3685"/>
                  </a:cubicBezTo>
                  <a:cubicBezTo>
                    <a:pt x="5088" y="3685"/>
                    <a:pt x="6567" y="2030"/>
                    <a:pt x="6567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3"/>
            <p:cNvSpPr/>
            <p:nvPr/>
          </p:nvSpPr>
          <p:spPr>
            <a:xfrm>
              <a:off x="1770200" y="2574600"/>
              <a:ext cx="168550" cy="95875"/>
            </a:xfrm>
            <a:custGeom>
              <a:avLst/>
              <a:gdLst/>
              <a:ahLst/>
              <a:cxnLst/>
              <a:rect l="l" t="t" r="r" b="b"/>
              <a:pathLst>
                <a:path w="6742" h="3835" extrusionOk="0">
                  <a:moveTo>
                    <a:pt x="6565" y="176"/>
                  </a:moveTo>
                  <a:cubicBezTo>
                    <a:pt x="6518" y="1944"/>
                    <a:pt x="5228" y="3635"/>
                    <a:pt x="3384" y="3659"/>
                  </a:cubicBezTo>
                  <a:cubicBezTo>
                    <a:pt x="1514" y="3635"/>
                    <a:pt x="248" y="1944"/>
                    <a:pt x="178" y="176"/>
                  </a:cubicBezTo>
                  <a:close/>
                  <a:moveTo>
                    <a:pt x="100" y="0"/>
                  </a:moveTo>
                  <a:cubicBezTo>
                    <a:pt x="50" y="0"/>
                    <a:pt x="0" y="50"/>
                    <a:pt x="0" y="75"/>
                  </a:cubicBezTo>
                  <a:cubicBezTo>
                    <a:pt x="0" y="1053"/>
                    <a:pt x="326" y="2005"/>
                    <a:pt x="978" y="2732"/>
                  </a:cubicBezTo>
                  <a:cubicBezTo>
                    <a:pt x="1604" y="3434"/>
                    <a:pt x="2456" y="3835"/>
                    <a:pt x="3384" y="3835"/>
                  </a:cubicBezTo>
                  <a:cubicBezTo>
                    <a:pt x="4286" y="3835"/>
                    <a:pt x="5138" y="3434"/>
                    <a:pt x="5765" y="2732"/>
                  </a:cubicBezTo>
                  <a:cubicBezTo>
                    <a:pt x="6416" y="2005"/>
                    <a:pt x="6742" y="1053"/>
                    <a:pt x="6742" y="75"/>
                  </a:cubicBezTo>
                  <a:cubicBezTo>
                    <a:pt x="6742" y="50"/>
                    <a:pt x="6717" y="0"/>
                    <a:pt x="6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3"/>
            <p:cNvSpPr/>
            <p:nvPr/>
          </p:nvSpPr>
          <p:spPr>
            <a:xfrm>
              <a:off x="1797750" y="2613450"/>
              <a:ext cx="113450" cy="55150"/>
            </a:xfrm>
            <a:custGeom>
              <a:avLst/>
              <a:gdLst/>
              <a:ahLst/>
              <a:cxnLst/>
              <a:rect l="l" t="t" r="r" b="b"/>
              <a:pathLst>
                <a:path w="4538" h="2206" extrusionOk="0">
                  <a:moveTo>
                    <a:pt x="2282" y="0"/>
                  </a:moveTo>
                  <a:cubicBezTo>
                    <a:pt x="1329" y="0"/>
                    <a:pt x="502" y="476"/>
                    <a:pt x="1" y="1178"/>
                  </a:cubicBezTo>
                  <a:cubicBezTo>
                    <a:pt x="577" y="1805"/>
                    <a:pt x="1379" y="2206"/>
                    <a:pt x="2282" y="2206"/>
                  </a:cubicBezTo>
                  <a:cubicBezTo>
                    <a:pt x="3159" y="2206"/>
                    <a:pt x="3961" y="1805"/>
                    <a:pt x="4537" y="1178"/>
                  </a:cubicBezTo>
                  <a:cubicBezTo>
                    <a:pt x="4036" y="476"/>
                    <a:pt x="3209" y="0"/>
                    <a:pt x="22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3"/>
            <p:cNvSpPr/>
            <p:nvPr/>
          </p:nvSpPr>
          <p:spPr>
            <a:xfrm>
              <a:off x="1795250" y="2610925"/>
              <a:ext cx="118450" cy="59550"/>
            </a:xfrm>
            <a:custGeom>
              <a:avLst/>
              <a:gdLst/>
              <a:ahLst/>
              <a:cxnLst/>
              <a:rect l="l" t="t" r="r" b="b"/>
              <a:pathLst>
                <a:path w="4738" h="2382" extrusionOk="0">
                  <a:moveTo>
                    <a:pt x="2382" y="176"/>
                  </a:moveTo>
                  <a:cubicBezTo>
                    <a:pt x="3210" y="176"/>
                    <a:pt x="4015" y="603"/>
                    <a:pt x="4520" y="1272"/>
                  </a:cubicBezTo>
                  <a:lnTo>
                    <a:pt x="4520" y="1272"/>
                  </a:lnTo>
                  <a:cubicBezTo>
                    <a:pt x="3930" y="1858"/>
                    <a:pt x="3202" y="2206"/>
                    <a:pt x="2382" y="2206"/>
                  </a:cubicBezTo>
                  <a:cubicBezTo>
                    <a:pt x="1561" y="2206"/>
                    <a:pt x="810" y="1858"/>
                    <a:pt x="218" y="1272"/>
                  </a:cubicBezTo>
                  <a:lnTo>
                    <a:pt x="218" y="1272"/>
                  </a:lnTo>
                  <a:cubicBezTo>
                    <a:pt x="723" y="604"/>
                    <a:pt x="1528" y="201"/>
                    <a:pt x="2382" y="176"/>
                  </a:cubicBezTo>
                  <a:close/>
                  <a:moveTo>
                    <a:pt x="2382" y="1"/>
                  </a:moveTo>
                  <a:cubicBezTo>
                    <a:pt x="1429" y="1"/>
                    <a:pt x="577" y="477"/>
                    <a:pt x="26" y="1229"/>
                  </a:cubicBezTo>
                  <a:cubicBezTo>
                    <a:pt x="1" y="1254"/>
                    <a:pt x="1" y="1304"/>
                    <a:pt x="26" y="1354"/>
                  </a:cubicBezTo>
                  <a:cubicBezTo>
                    <a:pt x="652" y="1981"/>
                    <a:pt x="1479" y="2382"/>
                    <a:pt x="2382" y="2382"/>
                  </a:cubicBezTo>
                  <a:cubicBezTo>
                    <a:pt x="3259" y="2382"/>
                    <a:pt x="4086" y="1981"/>
                    <a:pt x="4712" y="1354"/>
                  </a:cubicBezTo>
                  <a:cubicBezTo>
                    <a:pt x="4737" y="1304"/>
                    <a:pt x="4737" y="1254"/>
                    <a:pt x="4712" y="1229"/>
                  </a:cubicBezTo>
                  <a:cubicBezTo>
                    <a:pt x="4186" y="477"/>
                    <a:pt x="3309" y="1"/>
                    <a:pt x="2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3"/>
            <p:cNvSpPr/>
            <p:nvPr/>
          </p:nvSpPr>
          <p:spPr>
            <a:xfrm>
              <a:off x="1617925" y="2290125"/>
              <a:ext cx="473100" cy="106550"/>
            </a:xfrm>
            <a:custGeom>
              <a:avLst/>
              <a:gdLst/>
              <a:ahLst/>
              <a:cxnLst/>
              <a:rect l="l" t="t" r="r" b="b"/>
              <a:pathLst>
                <a:path w="18924" h="4262" extrusionOk="0">
                  <a:moveTo>
                    <a:pt x="9475" y="1"/>
                  </a:moveTo>
                  <a:cubicBezTo>
                    <a:pt x="5740" y="1"/>
                    <a:pt x="2382" y="1329"/>
                    <a:pt x="1" y="3434"/>
                  </a:cubicBezTo>
                  <a:cubicBezTo>
                    <a:pt x="1028" y="3961"/>
                    <a:pt x="2282" y="4261"/>
                    <a:pt x="3635" y="4261"/>
                  </a:cubicBezTo>
                  <a:cubicBezTo>
                    <a:pt x="6292" y="4261"/>
                    <a:pt x="8547" y="3108"/>
                    <a:pt x="9475" y="1479"/>
                  </a:cubicBezTo>
                  <a:cubicBezTo>
                    <a:pt x="10377" y="3108"/>
                    <a:pt x="12632" y="4261"/>
                    <a:pt x="15289" y="4261"/>
                  </a:cubicBezTo>
                  <a:cubicBezTo>
                    <a:pt x="16643" y="4261"/>
                    <a:pt x="17896" y="3961"/>
                    <a:pt x="18923" y="3434"/>
                  </a:cubicBezTo>
                  <a:cubicBezTo>
                    <a:pt x="16542" y="1329"/>
                    <a:pt x="13184" y="1"/>
                    <a:pt x="94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3"/>
            <p:cNvSpPr/>
            <p:nvPr/>
          </p:nvSpPr>
          <p:spPr>
            <a:xfrm>
              <a:off x="1615425" y="2288250"/>
              <a:ext cx="478100" cy="110725"/>
            </a:xfrm>
            <a:custGeom>
              <a:avLst/>
              <a:gdLst/>
              <a:ahLst/>
              <a:cxnLst/>
              <a:rect l="l" t="t" r="r" b="b"/>
              <a:pathLst>
                <a:path w="19124" h="4429" extrusionOk="0">
                  <a:moveTo>
                    <a:pt x="9575" y="176"/>
                  </a:moveTo>
                  <a:cubicBezTo>
                    <a:pt x="12256" y="176"/>
                    <a:pt x="14963" y="878"/>
                    <a:pt x="17269" y="2306"/>
                  </a:cubicBezTo>
                  <a:cubicBezTo>
                    <a:pt x="17830" y="2657"/>
                    <a:pt x="18347" y="3051"/>
                    <a:pt x="18861" y="3489"/>
                  </a:cubicBezTo>
                  <a:lnTo>
                    <a:pt x="18861" y="3489"/>
                  </a:lnTo>
                  <a:cubicBezTo>
                    <a:pt x="17772" y="4009"/>
                    <a:pt x="16560" y="4244"/>
                    <a:pt x="15365" y="4244"/>
                  </a:cubicBezTo>
                  <a:cubicBezTo>
                    <a:pt x="15105" y="4244"/>
                    <a:pt x="14845" y="4233"/>
                    <a:pt x="14587" y="4211"/>
                  </a:cubicBezTo>
                  <a:cubicBezTo>
                    <a:pt x="13284" y="4086"/>
                    <a:pt x="11981" y="3685"/>
                    <a:pt x="10928" y="2908"/>
                  </a:cubicBezTo>
                  <a:cubicBezTo>
                    <a:pt x="10402" y="2532"/>
                    <a:pt x="9951" y="2056"/>
                    <a:pt x="9650" y="1504"/>
                  </a:cubicBezTo>
                  <a:cubicBezTo>
                    <a:pt x="9625" y="1479"/>
                    <a:pt x="9593" y="1467"/>
                    <a:pt x="9562" y="1467"/>
                  </a:cubicBezTo>
                  <a:cubicBezTo>
                    <a:pt x="9531" y="1467"/>
                    <a:pt x="9499" y="1479"/>
                    <a:pt x="9474" y="1504"/>
                  </a:cubicBezTo>
                  <a:cubicBezTo>
                    <a:pt x="8898" y="2532"/>
                    <a:pt x="7870" y="3259"/>
                    <a:pt x="6793" y="3685"/>
                  </a:cubicBezTo>
                  <a:cubicBezTo>
                    <a:pt x="5840" y="4062"/>
                    <a:pt x="4810" y="4246"/>
                    <a:pt x="3777" y="4246"/>
                  </a:cubicBezTo>
                  <a:cubicBezTo>
                    <a:pt x="3369" y="4246"/>
                    <a:pt x="2961" y="4218"/>
                    <a:pt x="2557" y="4161"/>
                  </a:cubicBezTo>
                  <a:cubicBezTo>
                    <a:pt x="1776" y="4066"/>
                    <a:pt x="995" y="3837"/>
                    <a:pt x="277" y="3496"/>
                  </a:cubicBezTo>
                  <a:lnTo>
                    <a:pt x="277" y="3496"/>
                  </a:lnTo>
                  <a:cubicBezTo>
                    <a:pt x="2215" y="1818"/>
                    <a:pt x="4631" y="770"/>
                    <a:pt x="7169" y="351"/>
                  </a:cubicBezTo>
                  <a:cubicBezTo>
                    <a:pt x="7971" y="226"/>
                    <a:pt x="8773" y="176"/>
                    <a:pt x="9575" y="176"/>
                  </a:cubicBezTo>
                  <a:close/>
                  <a:moveTo>
                    <a:pt x="9575" y="0"/>
                  </a:moveTo>
                  <a:cubicBezTo>
                    <a:pt x="6818" y="0"/>
                    <a:pt x="4086" y="702"/>
                    <a:pt x="1755" y="2181"/>
                  </a:cubicBezTo>
                  <a:cubicBezTo>
                    <a:pt x="1153" y="2557"/>
                    <a:pt x="577" y="2983"/>
                    <a:pt x="26" y="3459"/>
                  </a:cubicBezTo>
                  <a:cubicBezTo>
                    <a:pt x="1" y="3484"/>
                    <a:pt x="1" y="3584"/>
                    <a:pt x="51" y="3609"/>
                  </a:cubicBezTo>
                  <a:cubicBezTo>
                    <a:pt x="1193" y="4160"/>
                    <a:pt x="2451" y="4429"/>
                    <a:pt x="3717" y="4429"/>
                  </a:cubicBezTo>
                  <a:cubicBezTo>
                    <a:pt x="4007" y="4429"/>
                    <a:pt x="4297" y="4414"/>
                    <a:pt x="4587" y="4386"/>
                  </a:cubicBezTo>
                  <a:cubicBezTo>
                    <a:pt x="5915" y="4261"/>
                    <a:pt x="7269" y="3835"/>
                    <a:pt x="8346" y="3033"/>
                  </a:cubicBezTo>
                  <a:cubicBezTo>
                    <a:pt x="8826" y="2667"/>
                    <a:pt x="9244" y="2239"/>
                    <a:pt x="9561" y="1749"/>
                  </a:cubicBezTo>
                  <a:lnTo>
                    <a:pt x="9561" y="1749"/>
                  </a:lnTo>
                  <a:cubicBezTo>
                    <a:pt x="10173" y="2724"/>
                    <a:pt x="11178" y="3405"/>
                    <a:pt x="12206" y="3835"/>
                  </a:cubicBezTo>
                  <a:cubicBezTo>
                    <a:pt x="13198" y="4232"/>
                    <a:pt x="14282" y="4421"/>
                    <a:pt x="15362" y="4421"/>
                  </a:cubicBezTo>
                  <a:cubicBezTo>
                    <a:pt x="15783" y="4421"/>
                    <a:pt x="16203" y="4392"/>
                    <a:pt x="16617" y="4336"/>
                  </a:cubicBezTo>
                  <a:cubicBezTo>
                    <a:pt x="17469" y="4236"/>
                    <a:pt x="18296" y="3985"/>
                    <a:pt x="19073" y="3609"/>
                  </a:cubicBezTo>
                  <a:cubicBezTo>
                    <a:pt x="19123" y="3584"/>
                    <a:pt x="19123" y="3484"/>
                    <a:pt x="19098" y="3459"/>
                  </a:cubicBezTo>
                  <a:cubicBezTo>
                    <a:pt x="17093" y="1705"/>
                    <a:pt x="14587" y="602"/>
                    <a:pt x="11981" y="176"/>
                  </a:cubicBezTo>
                  <a:cubicBezTo>
                    <a:pt x="11179" y="51"/>
                    <a:pt x="10377" y="0"/>
                    <a:pt x="9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5514ED06-3646-48E2-B355-FB9DADD45454}"/>
              </a:ext>
            </a:extLst>
          </p:cNvPr>
          <p:cNvSpPr txBox="1"/>
          <p:nvPr/>
        </p:nvSpPr>
        <p:spPr>
          <a:xfrm>
            <a:off x="765892" y="1904749"/>
            <a:ext cx="795838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Baloo 2" panose="020B0604020202020204" charset="0"/>
                <a:cs typeface="Baloo 2" panose="020B0604020202020204" charset="0"/>
              </a:rPr>
              <a:t>Là những </a:t>
            </a:r>
            <a:r>
              <a:rPr lang="vi-VN" sz="3200" b="1" u="sng" dirty="0">
                <a:solidFill>
                  <a:srgbClr val="FF0000"/>
                </a:solidFill>
                <a:latin typeface="Baloo 2" panose="020B0604020202020204" charset="0"/>
                <a:cs typeface="Baloo 2" panose="020B0604020202020204" charset="0"/>
              </a:rPr>
              <a:t>quy định</a:t>
            </a:r>
            <a:r>
              <a:rPr lang="vi-VN" sz="3200" dirty="0">
                <a:latin typeface="Baloo 2" panose="020B0604020202020204" charset="0"/>
                <a:cs typeface="Baloo 2" panose="020B0604020202020204" charset="0"/>
              </a:rPr>
              <a:t>, những </a:t>
            </a:r>
            <a:r>
              <a:rPr lang="vi-VN" sz="3200" b="1" u="sng" dirty="0">
                <a:solidFill>
                  <a:srgbClr val="FF0000"/>
                </a:solidFill>
                <a:latin typeface="Baloo 2" panose="020B0604020202020204" charset="0"/>
                <a:cs typeface="Baloo 2" panose="020B0604020202020204" charset="0"/>
              </a:rPr>
              <a:t>chuẩn mực ứng xử</a:t>
            </a:r>
            <a:r>
              <a:rPr lang="vi-VN" sz="3200" dirty="0">
                <a:latin typeface="Baloo 2" panose="020B0604020202020204" charset="0"/>
                <a:cs typeface="Baloo 2" panose="020B0604020202020204" charset="0"/>
              </a:rPr>
              <a:t> của con người với người khác, với công việc, với thiên nhiên và môi trường sống, được mọi người </a:t>
            </a:r>
            <a:r>
              <a:rPr lang="vi-VN" sz="3200" b="1" u="sng" dirty="0">
                <a:solidFill>
                  <a:srgbClr val="FF0000"/>
                </a:solidFill>
                <a:latin typeface="Baloo 2" panose="020B0604020202020204" charset="0"/>
                <a:cs typeface="Baloo 2" panose="020B0604020202020204" charset="0"/>
              </a:rPr>
              <a:t>ủng hộ </a:t>
            </a:r>
            <a:r>
              <a:rPr lang="vi-VN" sz="3200" dirty="0">
                <a:latin typeface="Baloo 2" panose="020B0604020202020204" charset="0"/>
                <a:cs typeface="Baloo 2" panose="020B0604020202020204" charset="0"/>
              </a:rPr>
              <a:t>và </a:t>
            </a:r>
            <a:r>
              <a:rPr lang="vi-VN" sz="3200" b="1" u="sng" dirty="0">
                <a:solidFill>
                  <a:srgbClr val="FF0000"/>
                </a:solidFill>
                <a:latin typeface="Baloo 2" panose="020B0604020202020204" charset="0"/>
                <a:cs typeface="Baloo 2" panose="020B0604020202020204" charset="0"/>
              </a:rPr>
              <a:t>tự giác </a:t>
            </a:r>
            <a:r>
              <a:rPr lang="vi-VN" sz="3200" dirty="0">
                <a:latin typeface="Baloo 2" panose="020B0604020202020204" charset="0"/>
                <a:cs typeface="Baloo 2" panose="020B0604020202020204" charset="0"/>
              </a:rPr>
              <a:t>thực hiện.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47BD8D-4BDA-44B5-ABBB-2904EDF5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794" r="29759" b="37529"/>
          <a:stretch/>
        </p:blipFill>
        <p:spPr>
          <a:xfrm>
            <a:off x="308344" y="827071"/>
            <a:ext cx="8750595" cy="2851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92054E-ADDE-496B-8E22-9236695BCD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25" t="16531" r="53267" b="73932"/>
          <a:stretch/>
        </p:blipFill>
        <p:spPr>
          <a:xfrm>
            <a:off x="1339702" y="-1"/>
            <a:ext cx="6730409" cy="827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072558-7803-4E3F-9A80-E8B57C7CBA5C}"/>
              </a:ext>
            </a:extLst>
          </p:cNvPr>
          <p:cNvCxnSpPr>
            <a:cxnSpLocks/>
          </p:cNvCxnSpPr>
          <p:nvPr/>
        </p:nvCxnSpPr>
        <p:spPr>
          <a:xfrm>
            <a:off x="2126512" y="2143546"/>
            <a:ext cx="6496493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5469D2-B004-4F5C-AFAE-94F8355F82DA}"/>
              </a:ext>
            </a:extLst>
          </p:cNvPr>
          <p:cNvCxnSpPr>
            <a:cxnSpLocks/>
          </p:cNvCxnSpPr>
          <p:nvPr/>
        </p:nvCxnSpPr>
        <p:spPr>
          <a:xfrm>
            <a:off x="930240" y="2824030"/>
            <a:ext cx="7586439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1FCA381-374B-495D-BA26-1BF4062BE981}"/>
              </a:ext>
            </a:extLst>
          </p:cNvPr>
          <p:cNvCxnSpPr>
            <a:cxnSpLocks/>
          </p:cNvCxnSpPr>
          <p:nvPr/>
        </p:nvCxnSpPr>
        <p:spPr>
          <a:xfrm>
            <a:off x="572277" y="3476160"/>
            <a:ext cx="3616951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754120B-ACA9-4700-9F23-0AD53EB22E06}"/>
              </a:ext>
            </a:extLst>
          </p:cNvPr>
          <p:cNvSpPr txBox="1"/>
          <p:nvPr/>
        </p:nvSpPr>
        <p:spPr>
          <a:xfrm>
            <a:off x="451884" y="3866883"/>
            <a:ext cx="8240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Baloo 2" panose="020B0604020202020204" charset="0"/>
                <a:cs typeface="Baloo 2" panose="020B0604020202020204" charset="0"/>
              </a:rPr>
              <a:t>Hãy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Baloo 2" panose="020B0604020202020204" charset="0"/>
                <a:cs typeface="Baloo 2" panose="020B0604020202020204" charset="0"/>
              </a:rPr>
              <a:t>chỉ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Baloo 2" panose="020B0604020202020204" charset="0"/>
                <a:cs typeface="Baloo 2" panose="020B0604020202020204" charset="0"/>
              </a:rPr>
              <a:t> ra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Baloo 2" panose="020B0604020202020204" charset="0"/>
                <a:cs typeface="Baloo 2" panose="020B0604020202020204" charset="0"/>
              </a:rPr>
              <a:t>những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Baloo 2" panose="020B0604020202020204" charset="0"/>
                <a:cs typeface="Baloo 2" panose="020B0604020202020204" charset="0"/>
              </a:rPr>
              <a:t>hành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Baloo 2" panose="020B0604020202020204" charset="0"/>
                <a:cs typeface="Baloo 2" panose="020B0604020202020204" charset="0"/>
              </a:rPr>
              <a:t>động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Baloo 2" panose="020B0604020202020204" charset="0"/>
                <a:cs typeface="Baloo 2" panose="020B0604020202020204" charset="0"/>
              </a:rPr>
              <a:t>của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Baloo 2" panose="020B0604020202020204" charset="0"/>
                <a:cs typeface="Baloo 2" panose="020B0604020202020204" charset="0"/>
              </a:rPr>
              <a:t>Bác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Baloo 2" panose="020B0604020202020204" charset="0"/>
                <a:cs typeface="Baloo 2" panose="020B0604020202020204" charset="0"/>
              </a:rPr>
              <a:t>thể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Baloo 2" panose="020B0604020202020204" charset="0"/>
                <a:cs typeface="Baloo 2" panose="020B0604020202020204" charset="0"/>
              </a:rPr>
              <a:t>hiện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Baloo 2" panose="020B0604020202020204" charset="0"/>
                <a:cs typeface="Baloo 2" panose="020B0604020202020204" charset="0"/>
              </a:rPr>
              <a:t>Bác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Baloo 2" panose="020B0604020202020204" charset="0"/>
                <a:cs typeface="Baloo 2" panose="020B0604020202020204" charset="0"/>
              </a:rPr>
              <a:t>là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Baloo 2" panose="020B0604020202020204" charset="0"/>
                <a:cs typeface="Baloo 2" panose="020B0604020202020204" charset="0"/>
              </a:rPr>
              <a:t>người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Baloo 2" panose="020B0604020202020204" charset="0"/>
                <a:cs typeface="Baloo 2" panose="020B0604020202020204" charset="0"/>
              </a:rPr>
              <a:t>có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Baloo 2" panose="020B0604020202020204" charset="0"/>
                <a:cs typeface="Baloo 2" panose="020B0604020202020204" charset="0"/>
              </a:rPr>
              <a:t>tính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Baloo 2" panose="020B0604020202020204" charset="0"/>
                <a:cs typeface="Baloo 2" panose="020B0604020202020204" charset="0"/>
              </a:rPr>
              <a:t>kỷ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Baloo 2" panose="020B0604020202020204" charset="0"/>
                <a:cs typeface="Baloo 2" panose="020B0604020202020204" charset="0"/>
              </a:rPr>
              <a:t>luật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Baloo 2" panose="020B0604020202020204" charset="0"/>
              <a:cs typeface="Baloo 2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97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42"/>
          <p:cNvSpPr txBox="1">
            <a:spLocks noGrp="1"/>
          </p:cNvSpPr>
          <p:nvPr>
            <p:ph type="subTitle" idx="1"/>
          </p:nvPr>
        </p:nvSpPr>
        <p:spPr>
          <a:xfrm>
            <a:off x="2161860" y="1775028"/>
            <a:ext cx="6723414" cy="147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Là những </a:t>
            </a:r>
            <a:r>
              <a:rPr lang="vi-VN" b="1" u="sng" dirty="0">
                <a:solidFill>
                  <a:srgbClr val="FF0000"/>
                </a:solidFill>
              </a:rPr>
              <a:t>quy định chung </a:t>
            </a:r>
            <a:r>
              <a:rPr lang="vi-VN" dirty="0"/>
              <a:t>của một </a:t>
            </a:r>
            <a:r>
              <a:rPr lang="vi-VN" b="1" u="sng" dirty="0">
                <a:solidFill>
                  <a:srgbClr val="FF0000"/>
                </a:solidFill>
              </a:rPr>
              <a:t>cộng đồng</a:t>
            </a:r>
            <a:r>
              <a:rPr lang="vi-VN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vi-VN" dirty="0"/>
              <a:t>hoặc của một </a:t>
            </a:r>
            <a:r>
              <a:rPr lang="vi-VN" b="1" u="sng" dirty="0">
                <a:solidFill>
                  <a:srgbClr val="FF0000"/>
                </a:solidFill>
              </a:rPr>
              <a:t>tổ chức xã hội </a:t>
            </a:r>
            <a:r>
              <a:rPr lang="vi-VN" dirty="0"/>
              <a:t>( nhà trường, cơ quan…) yêu cầu mọi người phải </a:t>
            </a:r>
            <a:r>
              <a:rPr lang="vi-VN" b="1" u="sng" dirty="0">
                <a:solidFill>
                  <a:srgbClr val="FF0000"/>
                </a:solidFill>
              </a:rPr>
              <a:t>tuân theo </a:t>
            </a:r>
            <a:r>
              <a:rPr lang="vi-VN" dirty="0"/>
              <a:t>nhằm tạo ra sự thống nhất hành động để </a:t>
            </a:r>
            <a:r>
              <a:rPr lang="vi-VN" b="1" u="sng" dirty="0">
                <a:solidFill>
                  <a:srgbClr val="FF0000"/>
                </a:solidFill>
              </a:rPr>
              <a:t>đạt chất lượng, hiệu quả </a:t>
            </a:r>
            <a:r>
              <a:rPr lang="vi-VN" dirty="0"/>
              <a:t>trong công việc. </a:t>
            </a:r>
          </a:p>
        </p:txBody>
      </p:sp>
      <p:grpSp>
        <p:nvGrpSpPr>
          <p:cNvPr id="1359" name="Google Shape;1359;p42"/>
          <p:cNvGrpSpPr/>
          <p:nvPr/>
        </p:nvGrpSpPr>
        <p:grpSpPr>
          <a:xfrm rot="-1699856">
            <a:off x="176586" y="3118991"/>
            <a:ext cx="1194833" cy="805471"/>
            <a:chOff x="4746400" y="727625"/>
            <a:chExt cx="1093375" cy="737075"/>
          </a:xfrm>
        </p:grpSpPr>
        <p:sp>
          <p:nvSpPr>
            <p:cNvPr id="1360" name="Google Shape;1360;p42"/>
            <p:cNvSpPr/>
            <p:nvPr/>
          </p:nvSpPr>
          <p:spPr>
            <a:xfrm>
              <a:off x="5607925" y="858425"/>
              <a:ext cx="229350" cy="341500"/>
            </a:xfrm>
            <a:custGeom>
              <a:avLst/>
              <a:gdLst/>
              <a:ahLst/>
              <a:cxnLst/>
              <a:rect l="l" t="t" r="r" b="b"/>
              <a:pathLst>
                <a:path w="9174" h="13660" extrusionOk="0">
                  <a:moveTo>
                    <a:pt x="4186" y="0"/>
                  </a:moveTo>
                  <a:cubicBezTo>
                    <a:pt x="1880" y="0"/>
                    <a:pt x="1" y="1880"/>
                    <a:pt x="1" y="4186"/>
                  </a:cubicBezTo>
                  <a:cubicBezTo>
                    <a:pt x="1" y="5965"/>
                    <a:pt x="1154" y="7494"/>
                    <a:pt x="2733" y="8095"/>
                  </a:cubicBezTo>
                  <a:cubicBezTo>
                    <a:pt x="2332" y="8672"/>
                    <a:pt x="2081" y="9374"/>
                    <a:pt x="2081" y="10126"/>
                  </a:cubicBezTo>
                  <a:cubicBezTo>
                    <a:pt x="2081" y="12080"/>
                    <a:pt x="3685" y="13659"/>
                    <a:pt x="5640" y="13659"/>
                  </a:cubicBezTo>
                  <a:cubicBezTo>
                    <a:pt x="7595" y="13659"/>
                    <a:pt x="9174" y="12080"/>
                    <a:pt x="9174" y="10126"/>
                  </a:cubicBezTo>
                  <a:cubicBezTo>
                    <a:pt x="9174" y="8747"/>
                    <a:pt x="8397" y="7569"/>
                    <a:pt x="7269" y="6968"/>
                  </a:cubicBezTo>
                  <a:cubicBezTo>
                    <a:pt x="7946" y="6241"/>
                    <a:pt x="8347" y="5263"/>
                    <a:pt x="8347" y="4186"/>
                  </a:cubicBezTo>
                  <a:cubicBezTo>
                    <a:pt x="8347" y="1880"/>
                    <a:pt x="6492" y="0"/>
                    <a:pt x="41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2"/>
            <p:cNvSpPr/>
            <p:nvPr/>
          </p:nvSpPr>
          <p:spPr>
            <a:xfrm>
              <a:off x="5605425" y="855900"/>
              <a:ext cx="234350" cy="346525"/>
            </a:xfrm>
            <a:custGeom>
              <a:avLst/>
              <a:gdLst/>
              <a:ahLst/>
              <a:cxnLst/>
              <a:rect l="l" t="t" r="r" b="b"/>
              <a:pathLst>
                <a:path w="9374" h="13861" extrusionOk="0">
                  <a:moveTo>
                    <a:pt x="4286" y="201"/>
                  </a:moveTo>
                  <a:cubicBezTo>
                    <a:pt x="6517" y="201"/>
                    <a:pt x="8346" y="2031"/>
                    <a:pt x="8346" y="4287"/>
                  </a:cubicBezTo>
                  <a:cubicBezTo>
                    <a:pt x="8346" y="5289"/>
                    <a:pt x="7970" y="6267"/>
                    <a:pt x="7294" y="7018"/>
                  </a:cubicBezTo>
                  <a:lnTo>
                    <a:pt x="7219" y="7094"/>
                  </a:lnTo>
                  <a:lnTo>
                    <a:pt x="7319" y="7169"/>
                  </a:lnTo>
                  <a:cubicBezTo>
                    <a:pt x="8472" y="7745"/>
                    <a:pt x="9173" y="8923"/>
                    <a:pt x="9173" y="10227"/>
                  </a:cubicBezTo>
                  <a:cubicBezTo>
                    <a:pt x="9173" y="12131"/>
                    <a:pt x="7645" y="13660"/>
                    <a:pt x="5740" y="13660"/>
                  </a:cubicBezTo>
                  <a:cubicBezTo>
                    <a:pt x="3835" y="13660"/>
                    <a:pt x="2281" y="12131"/>
                    <a:pt x="2281" y="10227"/>
                  </a:cubicBezTo>
                  <a:cubicBezTo>
                    <a:pt x="2281" y="9500"/>
                    <a:pt x="2507" y="8823"/>
                    <a:pt x="2908" y="8247"/>
                  </a:cubicBezTo>
                  <a:lnTo>
                    <a:pt x="2983" y="8146"/>
                  </a:lnTo>
                  <a:lnTo>
                    <a:pt x="2858" y="8096"/>
                  </a:lnTo>
                  <a:cubicBezTo>
                    <a:pt x="1279" y="7520"/>
                    <a:pt x="201" y="5966"/>
                    <a:pt x="201" y="4287"/>
                  </a:cubicBezTo>
                  <a:cubicBezTo>
                    <a:pt x="201" y="2031"/>
                    <a:pt x="2031" y="201"/>
                    <a:pt x="4286" y="201"/>
                  </a:cubicBezTo>
                  <a:close/>
                  <a:moveTo>
                    <a:pt x="4286" y="1"/>
                  </a:moveTo>
                  <a:cubicBezTo>
                    <a:pt x="1930" y="1"/>
                    <a:pt x="0" y="1931"/>
                    <a:pt x="0" y="4287"/>
                  </a:cubicBezTo>
                  <a:cubicBezTo>
                    <a:pt x="0" y="6016"/>
                    <a:pt x="1078" y="7595"/>
                    <a:pt x="2682" y="8247"/>
                  </a:cubicBezTo>
                  <a:cubicBezTo>
                    <a:pt x="2306" y="8823"/>
                    <a:pt x="2106" y="9500"/>
                    <a:pt x="2106" y="10227"/>
                  </a:cubicBezTo>
                  <a:cubicBezTo>
                    <a:pt x="2106" y="12232"/>
                    <a:pt x="3735" y="13861"/>
                    <a:pt x="5740" y="13861"/>
                  </a:cubicBezTo>
                  <a:cubicBezTo>
                    <a:pt x="7745" y="13861"/>
                    <a:pt x="9374" y="12232"/>
                    <a:pt x="9374" y="10227"/>
                  </a:cubicBezTo>
                  <a:cubicBezTo>
                    <a:pt x="9374" y="8898"/>
                    <a:pt x="8672" y="7695"/>
                    <a:pt x="7519" y="7044"/>
                  </a:cubicBezTo>
                  <a:cubicBezTo>
                    <a:pt x="8171" y="6267"/>
                    <a:pt x="8547" y="5289"/>
                    <a:pt x="8547" y="4287"/>
                  </a:cubicBezTo>
                  <a:cubicBezTo>
                    <a:pt x="8547" y="1931"/>
                    <a:pt x="6642" y="1"/>
                    <a:pt x="4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2"/>
            <p:cNvSpPr/>
            <p:nvPr/>
          </p:nvSpPr>
          <p:spPr>
            <a:xfrm>
              <a:off x="4748900" y="858425"/>
              <a:ext cx="229350" cy="341500"/>
            </a:xfrm>
            <a:custGeom>
              <a:avLst/>
              <a:gdLst/>
              <a:ahLst/>
              <a:cxnLst/>
              <a:rect l="l" t="t" r="r" b="b"/>
              <a:pathLst>
                <a:path w="9174" h="13660" extrusionOk="0">
                  <a:moveTo>
                    <a:pt x="5013" y="0"/>
                  </a:moveTo>
                  <a:cubicBezTo>
                    <a:pt x="2707" y="0"/>
                    <a:pt x="828" y="1880"/>
                    <a:pt x="828" y="4186"/>
                  </a:cubicBezTo>
                  <a:cubicBezTo>
                    <a:pt x="828" y="5263"/>
                    <a:pt x="1254" y="6241"/>
                    <a:pt x="1930" y="6968"/>
                  </a:cubicBezTo>
                  <a:cubicBezTo>
                    <a:pt x="778" y="7569"/>
                    <a:pt x="1" y="8747"/>
                    <a:pt x="1" y="10126"/>
                  </a:cubicBezTo>
                  <a:cubicBezTo>
                    <a:pt x="1" y="12080"/>
                    <a:pt x="1605" y="13659"/>
                    <a:pt x="3560" y="13659"/>
                  </a:cubicBezTo>
                  <a:cubicBezTo>
                    <a:pt x="5514" y="13659"/>
                    <a:pt x="7093" y="12080"/>
                    <a:pt x="7093" y="10126"/>
                  </a:cubicBezTo>
                  <a:cubicBezTo>
                    <a:pt x="7093" y="9374"/>
                    <a:pt x="6868" y="8672"/>
                    <a:pt x="6442" y="8095"/>
                  </a:cubicBezTo>
                  <a:cubicBezTo>
                    <a:pt x="8046" y="7494"/>
                    <a:pt x="9174" y="5965"/>
                    <a:pt x="9174" y="4186"/>
                  </a:cubicBezTo>
                  <a:cubicBezTo>
                    <a:pt x="9174" y="1880"/>
                    <a:pt x="7319" y="0"/>
                    <a:pt x="50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2"/>
            <p:cNvSpPr/>
            <p:nvPr/>
          </p:nvSpPr>
          <p:spPr>
            <a:xfrm>
              <a:off x="4746400" y="855900"/>
              <a:ext cx="234350" cy="346525"/>
            </a:xfrm>
            <a:custGeom>
              <a:avLst/>
              <a:gdLst/>
              <a:ahLst/>
              <a:cxnLst/>
              <a:rect l="l" t="t" r="r" b="b"/>
              <a:pathLst>
                <a:path w="9374" h="13861" extrusionOk="0">
                  <a:moveTo>
                    <a:pt x="5113" y="201"/>
                  </a:moveTo>
                  <a:cubicBezTo>
                    <a:pt x="7344" y="201"/>
                    <a:pt x="9173" y="2031"/>
                    <a:pt x="9173" y="4287"/>
                  </a:cubicBezTo>
                  <a:cubicBezTo>
                    <a:pt x="9173" y="5966"/>
                    <a:pt x="8121" y="7520"/>
                    <a:pt x="6517" y="8096"/>
                  </a:cubicBezTo>
                  <a:lnTo>
                    <a:pt x="6391" y="8146"/>
                  </a:lnTo>
                  <a:lnTo>
                    <a:pt x="6467" y="8247"/>
                  </a:lnTo>
                  <a:cubicBezTo>
                    <a:pt x="6893" y="8823"/>
                    <a:pt x="7093" y="9500"/>
                    <a:pt x="7093" y="10227"/>
                  </a:cubicBezTo>
                  <a:cubicBezTo>
                    <a:pt x="7093" y="12131"/>
                    <a:pt x="5539" y="13660"/>
                    <a:pt x="3660" y="13660"/>
                  </a:cubicBezTo>
                  <a:cubicBezTo>
                    <a:pt x="1755" y="13660"/>
                    <a:pt x="201" y="12131"/>
                    <a:pt x="201" y="10227"/>
                  </a:cubicBezTo>
                  <a:cubicBezTo>
                    <a:pt x="201" y="8923"/>
                    <a:pt x="903" y="7745"/>
                    <a:pt x="2055" y="7169"/>
                  </a:cubicBezTo>
                  <a:lnTo>
                    <a:pt x="2181" y="7094"/>
                  </a:lnTo>
                  <a:lnTo>
                    <a:pt x="2081" y="7018"/>
                  </a:lnTo>
                  <a:cubicBezTo>
                    <a:pt x="1404" y="6267"/>
                    <a:pt x="1028" y="5289"/>
                    <a:pt x="1028" y="4287"/>
                  </a:cubicBezTo>
                  <a:cubicBezTo>
                    <a:pt x="1028" y="2031"/>
                    <a:pt x="2858" y="201"/>
                    <a:pt x="5113" y="201"/>
                  </a:cubicBezTo>
                  <a:close/>
                  <a:moveTo>
                    <a:pt x="5113" y="1"/>
                  </a:moveTo>
                  <a:cubicBezTo>
                    <a:pt x="2757" y="1"/>
                    <a:pt x="852" y="1931"/>
                    <a:pt x="852" y="4287"/>
                  </a:cubicBezTo>
                  <a:cubicBezTo>
                    <a:pt x="852" y="5289"/>
                    <a:pt x="1203" y="6267"/>
                    <a:pt x="1855" y="7044"/>
                  </a:cubicBezTo>
                  <a:cubicBezTo>
                    <a:pt x="727" y="7695"/>
                    <a:pt x="0" y="8898"/>
                    <a:pt x="0" y="10227"/>
                  </a:cubicBezTo>
                  <a:cubicBezTo>
                    <a:pt x="0" y="12232"/>
                    <a:pt x="1654" y="13861"/>
                    <a:pt x="3660" y="13861"/>
                  </a:cubicBezTo>
                  <a:cubicBezTo>
                    <a:pt x="5665" y="13861"/>
                    <a:pt x="7294" y="12232"/>
                    <a:pt x="7294" y="10227"/>
                  </a:cubicBezTo>
                  <a:cubicBezTo>
                    <a:pt x="7294" y="9500"/>
                    <a:pt x="7093" y="8823"/>
                    <a:pt x="6692" y="8247"/>
                  </a:cubicBezTo>
                  <a:cubicBezTo>
                    <a:pt x="8296" y="7595"/>
                    <a:pt x="9374" y="6016"/>
                    <a:pt x="9374" y="4287"/>
                  </a:cubicBezTo>
                  <a:cubicBezTo>
                    <a:pt x="9374" y="1931"/>
                    <a:pt x="7469" y="1"/>
                    <a:pt x="5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2"/>
            <p:cNvSpPr/>
            <p:nvPr/>
          </p:nvSpPr>
          <p:spPr>
            <a:xfrm>
              <a:off x="4866075" y="730600"/>
              <a:ext cx="864675" cy="730600"/>
            </a:xfrm>
            <a:custGeom>
              <a:avLst/>
              <a:gdLst/>
              <a:ahLst/>
              <a:cxnLst/>
              <a:rect l="l" t="t" r="r" b="b"/>
              <a:pathLst>
                <a:path w="34587" h="29224" extrusionOk="0">
                  <a:moveTo>
                    <a:pt x="17294" y="0"/>
                  </a:moveTo>
                  <a:cubicBezTo>
                    <a:pt x="7745" y="0"/>
                    <a:pt x="0" y="6542"/>
                    <a:pt x="0" y="14612"/>
                  </a:cubicBezTo>
                  <a:cubicBezTo>
                    <a:pt x="0" y="22682"/>
                    <a:pt x="7745" y="29224"/>
                    <a:pt x="17294" y="29224"/>
                  </a:cubicBezTo>
                  <a:cubicBezTo>
                    <a:pt x="26843" y="29224"/>
                    <a:pt x="34587" y="22682"/>
                    <a:pt x="34587" y="14612"/>
                  </a:cubicBezTo>
                  <a:cubicBezTo>
                    <a:pt x="34587" y="6542"/>
                    <a:pt x="26843" y="0"/>
                    <a:pt x="172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2"/>
            <p:cNvSpPr/>
            <p:nvPr/>
          </p:nvSpPr>
          <p:spPr>
            <a:xfrm>
              <a:off x="4857300" y="727625"/>
              <a:ext cx="876600" cy="737075"/>
            </a:xfrm>
            <a:custGeom>
              <a:avLst/>
              <a:gdLst/>
              <a:ahLst/>
              <a:cxnLst/>
              <a:rect l="l" t="t" r="r" b="b"/>
              <a:pathLst>
                <a:path w="35064" h="29483" extrusionOk="0">
                  <a:moveTo>
                    <a:pt x="17652" y="253"/>
                  </a:moveTo>
                  <a:cubicBezTo>
                    <a:pt x="18809" y="253"/>
                    <a:pt x="19965" y="350"/>
                    <a:pt x="21103" y="545"/>
                  </a:cubicBezTo>
                  <a:cubicBezTo>
                    <a:pt x="24387" y="1122"/>
                    <a:pt x="27544" y="2500"/>
                    <a:pt x="30051" y="4731"/>
                  </a:cubicBezTo>
                  <a:cubicBezTo>
                    <a:pt x="32357" y="6761"/>
                    <a:pt x="34061" y="9468"/>
                    <a:pt x="34612" y="12500"/>
                  </a:cubicBezTo>
                  <a:cubicBezTo>
                    <a:pt x="34737" y="13227"/>
                    <a:pt x="34813" y="13979"/>
                    <a:pt x="34813" y="14731"/>
                  </a:cubicBezTo>
                  <a:cubicBezTo>
                    <a:pt x="34813" y="17839"/>
                    <a:pt x="33610" y="20796"/>
                    <a:pt x="31630" y="23152"/>
                  </a:cubicBezTo>
                  <a:cubicBezTo>
                    <a:pt x="29524" y="25633"/>
                    <a:pt x="26642" y="27413"/>
                    <a:pt x="23534" y="28365"/>
                  </a:cubicBezTo>
                  <a:cubicBezTo>
                    <a:pt x="21637" y="28951"/>
                    <a:pt x="19646" y="29242"/>
                    <a:pt x="17657" y="29242"/>
                  </a:cubicBezTo>
                  <a:cubicBezTo>
                    <a:pt x="16074" y="29242"/>
                    <a:pt x="14491" y="29058"/>
                    <a:pt x="12958" y="28691"/>
                  </a:cubicBezTo>
                  <a:cubicBezTo>
                    <a:pt x="9750" y="27914"/>
                    <a:pt x="6717" y="26335"/>
                    <a:pt x="4412" y="23979"/>
                  </a:cubicBezTo>
                  <a:cubicBezTo>
                    <a:pt x="2256" y="21774"/>
                    <a:pt x="802" y="18916"/>
                    <a:pt x="527" y="15834"/>
                  </a:cubicBezTo>
                  <a:cubicBezTo>
                    <a:pt x="251" y="12776"/>
                    <a:pt x="1153" y="9743"/>
                    <a:pt x="2958" y="7237"/>
                  </a:cubicBezTo>
                  <a:cubicBezTo>
                    <a:pt x="4838" y="4606"/>
                    <a:pt x="7569" y="2676"/>
                    <a:pt x="10577" y="1523"/>
                  </a:cubicBezTo>
                  <a:cubicBezTo>
                    <a:pt x="12829" y="676"/>
                    <a:pt x="15242" y="253"/>
                    <a:pt x="17652" y="253"/>
                  </a:cubicBezTo>
                  <a:close/>
                  <a:moveTo>
                    <a:pt x="17696" y="1"/>
                  </a:moveTo>
                  <a:cubicBezTo>
                    <a:pt x="16076" y="1"/>
                    <a:pt x="14454" y="191"/>
                    <a:pt x="12883" y="570"/>
                  </a:cubicBezTo>
                  <a:cubicBezTo>
                    <a:pt x="9650" y="1347"/>
                    <a:pt x="6567" y="2951"/>
                    <a:pt x="4211" y="5357"/>
                  </a:cubicBezTo>
                  <a:cubicBezTo>
                    <a:pt x="2056" y="7588"/>
                    <a:pt x="577" y="10470"/>
                    <a:pt x="301" y="13578"/>
                  </a:cubicBezTo>
                  <a:cubicBezTo>
                    <a:pt x="0" y="16686"/>
                    <a:pt x="928" y="19819"/>
                    <a:pt x="2732" y="22350"/>
                  </a:cubicBezTo>
                  <a:cubicBezTo>
                    <a:pt x="4637" y="25007"/>
                    <a:pt x="7394" y="26987"/>
                    <a:pt x="10427" y="28140"/>
                  </a:cubicBezTo>
                  <a:cubicBezTo>
                    <a:pt x="12727" y="29043"/>
                    <a:pt x="15189" y="29482"/>
                    <a:pt x="17648" y="29482"/>
                  </a:cubicBezTo>
                  <a:cubicBezTo>
                    <a:pt x="18806" y="29482"/>
                    <a:pt x="19964" y="29385"/>
                    <a:pt x="21103" y="29192"/>
                  </a:cubicBezTo>
                  <a:cubicBezTo>
                    <a:pt x="24437" y="28616"/>
                    <a:pt x="27670" y="27187"/>
                    <a:pt x="30226" y="24932"/>
                  </a:cubicBezTo>
                  <a:cubicBezTo>
                    <a:pt x="32557" y="22876"/>
                    <a:pt x="34286" y="20094"/>
                    <a:pt x="34838" y="17012"/>
                  </a:cubicBezTo>
                  <a:cubicBezTo>
                    <a:pt x="34988" y="16260"/>
                    <a:pt x="35063" y="15508"/>
                    <a:pt x="35063" y="14731"/>
                  </a:cubicBezTo>
                  <a:cubicBezTo>
                    <a:pt x="35063" y="14730"/>
                    <a:pt x="35063" y="14730"/>
                    <a:pt x="35063" y="14729"/>
                  </a:cubicBezTo>
                  <a:lnTo>
                    <a:pt x="35063" y="14729"/>
                  </a:lnTo>
                  <a:cubicBezTo>
                    <a:pt x="35038" y="11622"/>
                    <a:pt x="33860" y="8615"/>
                    <a:pt x="31855" y="6235"/>
                  </a:cubicBezTo>
                  <a:cubicBezTo>
                    <a:pt x="29725" y="3678"/>
                    <a:pt x="26793" y="1899"/>
                    <a:pt x="23660" y="896"/>
                  </a:cubicBezTo>
                  <a:cubicBezTo>
                    <a:pt x="21739" y="298"/>
                    <a:pt x="19719" y="1"/>
                    <a:pt x="17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2"/>
            <p:cNvSpPr/>
            <p:nvPr/>
          </p:nvSpPr>
          <p:spPr>
            <a:xfrm>
              <a:off x="4932475" y="761300"/>
              <a:ext cx="731875" cy="523200"/>
            </a:xfrm>
            <a:custGeom>
              <a:avLst/>
              <a:gdLst/>
              <a:ahLst/>
              <a:cxnLst/>
              <a:rect l="l" t="t" r="r" b="b"/>
              <a:pathLst>
                <a:path w="29275" h="20928" extrusionOk="0">
                  <a:moveTo>
                    <a:pt x="14638" y="0"/>
                  </a:moveTo>
                  <a:cubicBezTo>
                    <a:pt x="6567" y="0"/>
                    <a:pt x="1" y="4687"/>
                    <a:pt x="1" y="10452"/>
                  </a:cubicBezTo>
                  <a:cubicBezTo>
                    <a:pt x="1" y="16241"/>
                    <a:pt x="6567" y="20928"/>
                    <a:pt x="14638" y="20928"/>
                  </a:cubicBezTo>
                  <a:cubicBezTo>
                    <a:pt x="22708" y="20928"/>
                    <a:pt x="29274" y="16241"/>
                    <a:pt x="29274" y="10452"/>
                  </a:cubicBezTo>
                  <a:cubicBezTo>
                    <a:pt x="29274" y="4687"/>
                    <a:pt x="22708" y="0"/>
                    <a:pt x="14638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2"/>
            <p:cNvSpPr/>
            <p:nvPr/>
          </p:nvSpPr>
          <p:spPr>
            <a:xfrm>
              <a:off x="5319475" y="1018825"/>
              <a:ext cx="123075" cy="108525"/>
            </a:xfrm>
            <a:custGeom>
              <a:avLst/>
              <a:gdLst/>
              <a:ahLst/>
              <a:cxnLst/>
              <a:rect l="l" t="t" r="r" b="b"/>
              <a:pathLst>
                <a:path w="4923" h="4341" extrusionOk="0">
                  <a:moveTo>
                    <a:pt x="4756" y="0"/>
                  </a:moveTo>
                  <a:cubicBezTo>
                    <a:pt x="4671" y="0"/>
                    <a:pt x="4584" y="50"/>
                    <a:pt x="4571" y="151"/>
                  </a:cubicBezTo>
                  <a:cubicBezTo>
                    <a:pt x="4546" y="1429"/>
                    <a:pt x="4170" y="2757"/>
                    <a:pt x="3042" y="3459"/>
                  </a:cubicBezTo>
                  <a:cubicBezTo>
                    <a:pt x="2448" y="3833"/>
                    <a:pt x="1758" y="3994"/>
                    <a:pt x="1072" y="3994"/>
                  </a:cubicBezTo>
                  <a:cubicBezTo>
                    <a:pt x="977" y="3994"/>
                    <a:pt x="882" y="3991"/>
                    <a:pt x="787" y="3985"/>
                  </a:cubicBezTo>
                  <a:cubicBezTo>
                    <a:pt x="661" y="3985"/>
                    <a:pt x="536" y="3960"/>
                    <a:pt x="411" y="3960"/>
                  </a:cubicBezTo>
                  <a:cubicBezTo>
                    <a:pt x="411" y="3960"/>
                    <a:pt x="386" y="3960"/>
                    <a:pt x="336" y="3935"/>
                  </a:cubicBezTo>
                  <a:lnTo>
                    <a:pt x="285" y="3935"/>
                  </a:lnTo>
                  <a:cubicBezTo>
                    <a:pt x="271" y="3932"/>
                    <a:pt x="258" y="3930"/>
                    <a:pt x="244" y="3930"/>
                  </a:cubicBezTo>
                  <a:cubicBezTo>
                    <a:pt x="72" y="3930"/>
                    <a:pt x="1" y="4214"/>
                    <a:pt x="210" y="4261"/>
                  </a:cubicBezTo>
                  <a:cubicBezTo>
                    <a:pt x="481" y="4314"/>
                    <a:pt x="758" y="4341"/>
                    <a:pt x="1036" y="4341"/>
                  </a:cubicBezTo>
                  <a:cubicBezTo>
                    <a:pt x="2330" y="4341"/>
                    <a:pt x="3635" y="3766"/>
                    <a:pt x="4296" y="2632"/>
                  </a:cubicBezTo>
                  <a:cubicBezTo>
                    <a:pt x="4747" y="1880"/>
                    <a:pt x="4897" y="1003"/>
                    <a:pt x="4922" y="151"/>
                  </a:cubicBezTo>
                  <a:cubicBezTo>
                    <a:pt x="4922" y="50"/>
                    <a:pt x="4841" y="0"/>
                    <a:pt x="4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2"/>
            <p:cNvSpPr/>
            <p:nvPr/>
          </p:nvSpPr>
          <p:spPr>
            <a:xfrm>
              <a:off x="5478225" y="916700"/>
              <a:ext cx="196150" cy="195500"/>
            </a:xfrm>
            <a:custGeom>
              <a:avLst/>
              <a:gdLst/>
              <a:ahLst/>
              <a:cxnLst/>
              <a:rect l="l" t="t" r="r" b="b"/>
              <a:pathLst>
                <a:path w="7846" h="7820" extrusionOk="0">
                  <a:moveTo>
                    <a:pt x="3910" y="0"/>
                  </a:moveTo>
                  <a:cubicBezTo>
                    <a:pt x="1755" y="0"/>
                    <a:pt x="1" y="1754"/>
                    <a:pt x="1" y="3910"/>
                  </a:cubicBezTo>
                  <a:cubicBezTo>
                    <a:pt x="1" y="6065"/>
                    <a:pt x="1755" y="7820"/>
                    <a:pt x="3910" y="7820"/>
                  </a:cubicBezTo>
                  <a:cubicBezTo>
                    <a:pt x="6091" y="7820"/>
                    <a:pt x="7845" y="6065"/>
                    <a:pt x="7845" y="3910"/>
                  </a:cubicBezTo>
                  <a:cubicBezTo>
                    <a:pt x="7845" y="1754"/>
                    <a:pt x="6091" y="0"/>
                    <a:pt x="3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2"/>
            <p:cNvSpPr/>
            <p:nvPr/>
          </p:nvSpPr>
          <p:spPr>
            <a:xfrm>
              <a:off x="5509550" y="949275"/>
              <a:ext cx="133500" cy="133475"/>
            </a:xfrm>
            <a:custGeom>
              <a:avLst/>
              <a:gdLst/>
              <a:ahLst/>
              <a:cxnLst/>
              <a:rect l="l" t="t" r="r" b="b"/>
              <a:pathLst>
                <a:path w="5340" h="5339" extrusionOk="0">
                  <a:moveTo>
                    <a:pt x="2657" y="0"/>
                  </a:moveTo>
                  <a:cubicBezTo>
                    <a:pt x="1204" y="0"/>
                    <a:pt x="1" y="1178"/>
                    <a:pt x="1" y="2657"/>
                  </a:cubicBezTo>
                  <a:cubicBezTo>
                    <a:pt x="1" y="4136"/>
                    <a:pt x="1204" y="5339"/>
                    <a:pt x="2657" y="5339"/>
                  </a:cubicBezTo>
                  <a:cubicBezTo>
                    <a:pt x="4136" y="5339"/>
                    <a:pt x="5339" y="4136"/>
                    <a:pt x="5339" y="2657"/>
                  </a:cubicBezTo>
                  <a:cubicBezTo>
                    <a:pt x="5339" y="1178"/>
                    <a:pt x="4136" y="0"/>
                    <a:pt x="2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2"/>
            <p:cNvSpPr/>
            <p:nvPr/>
          </p:nvSpPr>
          <p:spPr>
            <a:xfrm>
              <a:off x="5516450" y="946125"/>
              <a:ext cx="42625" cy="42650"/>
            </a:xfrm>
            <a:custGeom>
              <a:avLst/>
              <a:gdLst/>
              <a:ahLst/>
              <a:cxnLst/>
              <a:rect l="l" t="t" r="r" b="b"/>
              <a:pathLst>
                <a:path w="1705" h="1706" extrusionOk="0">
                  <a:moveTo>
                    <a:pt x="853" y="1"/>
                  </a:moveTo>
                  <a:cubicBezTo>
                    <a:pt x="376" y="1"/>
                    <a:pt x="1" y="402"/>
                    <a:pt x="1" y="853"/>
                  </a:cubicBezTo>
                  <a:cubicBezTo>
                    <a:pt x="1" y="1329"/>
                    <a:pt x="376" y="1705"/>
                    <a:pt x="853" y="1705"/>
                  </a:cubicBezTo>
                  <a:cubicBezTo>
                    <a:pt x="1329" y="1705"/>
                    <a:pt x="1705" y="1329"/>
                    <a:pt x="1705" y="853"/>
                  </a:cubicBezTo>
                  <a:cubicBezTo>
                    <a:pt x="1705" y="402"/>
                    <a:pt x="1329" y="1"/>
                    <a:pt x="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2"/>
            <p:cNvSpPr/>
            <p:nvPr/>
          </p:nvSpPr>
          <p:spPr>
            <a:xfrm>
              <a:off x="4951275" y="949900"/>
              <a:ext cx="138500" cy="78175"/>
            </a:xfrm>
            <a:custGeom>
              <a:avLst/>
              <a:gdLst/>
              <a:ahLst/>
              <a:cxnLst/>
              <a:rect l="l" t="t" r="r" b="b"/>
              <a:pathLst>
                <a:path w="5540" h="3127" extrusionOk="0">
                  <a:moveTo>
                    <a:pt x="2792" y="0"/>
                  </a:moveTo>
                  <a:cubicBezTo>
                    <a:pt x="1974" y="0"/>
                    <a:pt x="1177" y="377"/>
                    <a:pt x="653" y="1028"/>
                  </a:cubicBezTo>
                  <a:cubicBezTo>
                    <a:pt x="226" y="1554"/>
                    <a:pt x="1" y="2206"/>
                    <a:pt x="1" y="2883"/>
                  </a:cubicBezTo>
                  <a:cubicBezTo>
                    <a:pt x="1" y="3045"/>
                    <a:pt x="120" y="3127"/>
                    <a:pt x="239" y="3127"/>
                  </a:cubicBezTo>
                  <a:cubicBezTo>
                    <a:pt x="358" y="3127"/>
                    <a:pt x="477" y="3045"/>
                    <a:pt x="477" y="2883"/>
                  </a:cubicBezTo>
                  <a:cubicBezTo>
                    <a:pt x="502" y="1629"/>
                    <a:pt x="1455" y="477"/>
                    <a:pt x="2783" y="477"/>
                  </a:cubicBezTo>
                  <a:cubicBezTo>
                    <a:pt x="4086" y="477"/>
                    <a:pt x="5064" y="1629"/>
                    <a:pt x="5064" y="2883"/>
                  </a:cubicBezTo>
                  <a:cubicBezTo>
                    <a:pt x="5064" y="3045"/>
                    <a:pt x="5183" y="3127"/>
                    <a:pt x="5302" y="3127"/>
                  </a:cubicBezTo>
                  <a:cubicBezTo>
                    <a:pt x="5421" y="3127"/>
                    <a:pt x="5540" y="3045"/>
                    <a:pt x="5540" y="2883"/>
                  </a:cubicBezTo>
                  <a:cubicBezTo>
                    <a:pt x="5540" y="1705"/>
                    <a:pt x="4838" y="602"/>
                    <a:pt x="3735" y="176"/>
                  </a:cubicBezTo>
                  <a:cubicBezTo>
                    <a:pt x="3428" y="57"/>
                    <a:pt x="3108" y="0"/>
                    <a:pt x="2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2"/>
            <p:cNvSpPr/>
            <p:nvPr/>
          </p:nvSpPr>
          <p:spPr>
            <a:xfrm>
              <a:off x="4940000" y="730600"/>
              <a:ext cx="745650" cy="203650"/>
            </a:xfrm>
            <a:custGeom>
              <a:avLst/>
              <a:gdLst/>
              <a:ahLst/>
              <a:cxnLst/>
              <a:rect l="l" t="t" r="r" b="b"/>
              <a:pathLst>
                <a:path w="29826" h="8146" extrusionOk="0">
                  <a:moveTo>
                    <a:pt x="14337" y="0"/>
                  </a:moveTo>
                  <a:cubicBezTo>
                    <a:pt x="8372" y="0"/>
                    <a:pt x="3109" y="2557"/>
                    <a:pt x="1" y="6467"/>
                  </a:cubicBezTo>
                  <a:cubicBezTo>
                    <a:pt x="612" y="6481"/>
                    <a:pt x="1284" y="6491"/>
                    <a:pt x="2004" y="6491"/>
                  </a:cubicBezTo>
                  <a:cubicBezTo>
                    <a:pt x="7364" y="6491"/>
                    <a:pt x="15447" y="5961"/>
                    <a:pt x="22031" y="3133"/>
                  </a:cubicBezTo>
                  <a:cubicBezTo>
                    <a:pt x="22031" y="3133"/>
                    <a:pt x="25339" y="6642"/>
                    <a:pt x="29825" y="8146"/>
                  </a:cubicBezTo>
                  <a:cubicBezTo>
                    <a:pt x="27018" y="3334"/>
                    <a:pt x="21129" y="0"/>
                    <a:pt x="143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2"/>
            <p:cNvSpPr/>
            <p:nvPr/>
          </p:nvSpPr>
          <p:spPr>
            <a:xfrm>
              <a:off x="4935000" y="728725"/>
              <a:ext cx="756300" cy="209925"/>
            </a:xfrm>
            <a:custGeom>
              <a:avLst/>
              <a:gdLst/>
              <a:ahLst/>
              <a:cxnLst/>
              <a:rect l="l" t="t" r="r" b="b"/>
              <a:pathLst>
                <a:path w="30252" h="8397" extrusionOk="0">
                  <a:moveTo>
                    <a:pt x="14537" y="176"/>
                  </a:moveTo>
                  <a:cubicBezTo>
                    <a:pt x="21028" y="176"/>
                    <a:pt x="26842" y="3183"/>
                    <a:pt x="29825" y="8045"/>
                  </a:cubicBezTo>
                  <a:cubicBezTo>
                    <a:pt x="25514" y="6516"/>
                    <a:pt x="22331" y="3183"/>
                    <a:pt x="22306" y="3158"/>
                  </a:cubicBezTo>
                  <a:lnTo>
                    <a:pt x="22256" y="3108"/>
                  </a:lnTo>
                  <a:lnTo>
                    <a:pt x="22206" y="3133"/>
                  </a:lnTo>
                  <a:cubicBezTo>
                    <a:pt x="15642" y="5927"/>
                    <a:pt x="7567" y="6465"/>
                    <a:pt x="2304" y="6465"/>
                  </a:cubicBezTo>
                  <a:cubicBezTo>
                    <a:pt x="1619" y="6465"/>
                    <a:pt x="982" y="6456"/>
                    <a:pt x="401" y="6441"/>
                  </a:cubicBezTo>
                  <a:cubicBezTo>
                    <a:pt x="3609" y="2506"/>
                    <a:pt x="8872" y="176"/>
                    <a:pt x="14537" y="176"/>
                  </a:cubicBezTo>
                  <a:close/>
                  <a:moveTo>
                    <a:pt x="14537" y="0"/>
                  </a:moveTo>
                  <a:cubicBezTo>
                    <a:pt x="8747" y="0"/>
                    <a:pt x="3359" y="2406"/>
                    <a:pt x="126" y="6466"/>
                  </a:cubicBezTo>
                  <a:lnTo>
                    <a:pt x="0" y="6617"/>
                  </a:lnTo>
                  <a:lnTo>
                    <a:pt x="201" y="6642"/>
                  </a:lnTo>
                  <a:cubicBezTo>
                    <a:pt x="793" y="6657"/>
                    <a:pt x="1449" y="6666"/>
                    <a:pt x="2157" y="6666"/>
                  </a:cubicBezTo>
                  <a:cubicBezTo>
                    <a:pt x="7416" y="6666"/>
                    <a:pt x="15580" y="6139"/>
                    <a:pt x="22206" y="3334"/>
                  </a:cubicBezTo>
                  <a:cubicBezTo>
                    <a:pt x="22632" y="3760"/>
                    <a:pt x="25815" y="6917"/>
                    <a:pt x="30000" y="8321"/>
                  </a:cubicBezTo>
                  <a:lnTo>
                    <a:pt x="30251" y="8396"/>
                  </a:lnTo>
                  <a:lnTo>
                    <a:pt x="30126" y="8171"/>
                  </a:lnTo>
                  <a:cubicBezTo>
                    <a:pt x="27168" y="3133"/>
                    <a:pt x="21178" y="0"/>
                    <a:pt x="14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" name="Google Shape;1374;p42"/>
          <p:cNvGrpSpPr/>
          <p:nvPr/>
        </p:nvGrpSpPr>
        <p:grpSpPr>
          <a:xfrm rot="1521230">
            <a:off x="1182955" y="4123092"/>
            <a:ext cx="1173368" cy="1042338"/>
            <a:chOff x="4502650" y="4074600"/>
            <a:chExt cx="891650" cy="792025"/>
          </a:xfrm>
        </p:grpSpPr>
        <p:sp>
          <p:nvSpPr>
            <p:cNvPr id="1375" name="Google Shape;1375;p42"/>
            <p:cNvSpPr/>
            <p:nvPr/>
          </p:nvSpPr>
          <p:spPr>
            <a:xfrm>
              <a:off x="4527725" y="4083375"/>
              <a:ext cx="258800" cy="177975"/>
            </a:xfrm>
            <a:custGeom>
              <a:avLst/>
              <a:gdLst/>
              <a:ahLst/>
              <a:cxnLst/>
              <a:rect l="l" t="t" r="r" b="b"/>
              <a:pathLst>
                <a:path w="10352" h="7119" extrusionOk="0">
                  <a:moveTo>
                    <a:pt x="1429" y="0"/>
                  </a:moveTo>
                  <a:lnTo>
                    <a:pt x="1429" y="0"/>
                  </a:lnTo>
                  <a:cubicBezTo>
                    <a:pt x="0" y="6366"/>
                    <a:pt x="5239" y="7118"/>
                    <a:pt x="5239" y="7118"/>
                  </a:cubicBezTo>
                  <a:cubicBezTo>
                    <a:pt x="5239" y="7118"/>
                    <a:pt x="10351" y="3985"/>
                    <a:pt x="6943" y="3559"/>
                  </a:cubicBezTo>
                  <a:cubicBezTo>
                    <a:pt x="3509" y="3133"/>
                    <a:pt x="1429" y="1"/>
                    <a:pt x="14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2"/>
            <p:cNvSpPr/>
            <p:nvPr/>
          </p:nvSpPr>
          <p:spPr>
            <a:xfrm>
              <a:off x="4547775" y="4074600"/>
              <a:ext cx="191750" cy="190500"/>
            </a:xfrm>
            <a:custGeom>
              <a:avLst/>
              <a:gdLst/>
              <a:ahLst/>
              <a:cxnLst/>
              <a:rect l="l" t="t" r="r" b="b"/>
              <a:pathLst>
                <a:path w="7670" h="7620" extrusionOk="0">
                  <a:moveTo>
                    <a:pt x="702" y="702"/>
                  </a:moveTo>
                  <a:cubicBezTo>
                    <a:pt x="1304" y="1479"/>
                    <a:pt x="3259" y="3710"/>
                    <a:pt x="6116" y="4061"/>
                  </a:cubicBezTo>
                  <a:cubicBezTo>
                    <a:pt x="6542" y="4111"/>
                    <a:pt x="7093" y="4261"/>
                    <a:pt x="7143" y="4562"/>
                  </a:cubicBezTo>
                  <a:cubicBezTo>
                    <a:pt x="7294" y="5239"/>
                    <a:pt x="5564" y="6592"/>
                    <a:pt x="4386" y="7319"/>
                  </a:cubicBezTo>
                  <a:cubicBezTo>
                    <a:pt x="4086" y="7269"/>
                    <a:pt x="2406" y="6868"/>
                    <a:pt x="1354" y="5364"/>
                  </a:cubicBezTo>
                  <a:cubicBezTo>
                    <a:pt x="552" y="4186"/>
                    <a:pt x="326" y="2632"/>
                    <a:pt x="702" y="702"/>
                  </a:cubicBezTo>
                  <a:close/>
                  <a:moveTo>
                    <a:pt x="552" y="0"/>
                  </a:moveTo>
                  <a:lnTo>
                    <a:pt x="477" y="326"/>
                  </a:lnTo>
                  <a:cubicBezTo>
                    <a:pt x="0" y="2482"/>
                    <a:pt x="226" y="4236"/>
                    <a:pt x="1128" y="5539"/>
                  </a:cubicBezTo>
                  <a:cubicBezTo>
                    <a:pt x="2331" y="7294"/>
                    <a:pt x="4311" y="7595"/>
                    <a:pt x="4411" y="7620"/>
                  </a:cubicBezTo>
                  <a:lnTo>
                    <a:pt x="4462" y="7620"/>
                  </a:lnTo>
                  <a:lnTo>
                    <a:pt x="4512" y="7595"/>
                  </a:lnTo>
                  <a:cubicBezTo>
                    <a:pt x="4838" y="7394"/>
                    <a:pt x="7670" y="5615"/>
                    <a:pt x="7444" y="4512"/>
                  </a:cubicBezTo>
                  <a:cubicBezTo>
                    <a:pt x="7344" y="4111"/>
                    <a:pt x="6943" y="3860"/>
                    <a:pt x="6141" y="3760"/>
                  </a:cubicBezTo>
                  <a:cubicBezTo>
                    <a:pt x="2833" y="3359"/>
                    <a:pt x="777" y="301"/>
                    <a:pt x="752" y="276"/>
                  </a:cubicBezTo>
                  <a:lnTo>
                    <a:pt x="5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2"/>
            <p:cNvSpPr/>
            <p:nvPr/>
          </p:nvSpPr>
          <p:spPr>
            <a:xfrm>
              <a:off x="5106675" y="4083375"/>
              <a:ext cx="258175" cy="177975"/>
            </a:xfrm>
            <a:custGeom>
              <a:avLst/>
              <a:gdLst/>
              <a:ahLst/>
              <a:cxnLst/>
              <a:rect l="l" t="t" r="r" b="b"/>
              <a:pathLst>
                <a:path w="10327" h="7119" extrusionOk="0">
                  <a:moveTo>
                    <a:pt x="8898" y="0"/>
                  </a:moveTo>
                  <a:cubicBezTo>
                    <a:pt x="8898" y="1"/>
                    <a:pt x="6817" y="3133"/>
                    <a:pt x="3409" y="3559"/>
                  </a:cubicBezTo>
                  <a:cubicBezTo>
                    <a:pt x="0" y="3985"/>
                    <a:pt x="5113" y="7118"/>
                    <a:pt x="5113" y="7118"/>
                  </a:cubicBezTo>
                  <a:cubicBezTo>
                    <a:pt x="5113" y="7118"/>
                    <a:pt x="10326" y="6366"/>
                    <a:pt x="88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2"/>
            <p:cNvSpPr/>
            <p:nvPr/>
          </p:nvSpPr>
          <p:spPr>
            <a:xfrm>
              <a:off x="5153050" y="4074600"/>
              <a:ext cx="191750" cy="190500"/>
            </a:xfrm>
            <a:custGeom>
              <a:avLst/>
              <a:gdLst/>
              <a:ahLst/>
              <a:cxnLst/>
              <a:rect l="l" t="t" r="r" b="b"/>
              <a:pathLst>
                <a:path w="7670" h="7620" extrusionOk="0">
                  <a:moveTo>
                    <a:pt x="6968" y="702"/>
                  </a:moveTo>
                  <a:lnTo>
                    <a:pt x="6968" y="702"/>
                  </a:lnTo>
                  <a:cubicBezTo>
                    <a:pt x="7343" y="2632"/>
                    <a:pt x="7118" y="4186"/>
                    <a:pt x="6316" y="5364"/>
                  </a:cubicBezTo>
                  <a:cubicBezTo>
                    <a:pt x="5288" y="6868"/>
                    <a:pt x="3609" y="7269"/>
                    <a:pt x="3283" y="7319"/>
                  </a:cubicBezTo>
                  <a:cubicBezTo>
                    <a:pt x="2130" y="6592"/>
                    <a:pt x="376" y="5239"/>
                    <a:pt x="526" y="4562"/>
                  </a:cubicBezTo>
                  <a:cubicBezTo>
                    <a:pt x="602" y="4261"/>
                    <a:pt x="1128" y="4111"/>
                    <a:pt x="1579" y="4061"/>
                  </a:cubicBezTo>
                  <a:cubicBezTo>
                    <a:pt x="4411" y="3710"/>
                    <a:pt x="6366" y="1479"/>
                    <a:pt x="6968" y="702"/>
                  </a:cubicBezTo>
                  <a:close/>
                  <a:moveTo>
                    <a:pt x="7118" y="0"/>
                  </a:moveTo>
                  <a:lnTo>
                    <a:pt x="6942" y="276"/>
                  </a:lnTo>
                  <a:cubicBezTo>
                    <a:pt x="6917" y="301"/>
                    <a:pt x="4837" y="3359"/>
                    <a:pt x="1529" y="3760"/>
                  </a:cubicBezTo>
                  <a:cubicBezTo>
                    <a:pt x="752" y="3860"/>
                    <a:pt x="326" y="4111"/>
                    <a:pt x="251" y="4512"/>
                  </a:cubicBezTo>
                  <a:cubicBezTo>
                    <a:pt x="0" y="5615"/>
                    <a:pt x="2857" y="7394"/>
                    <a:pt x="3183" y="7595"/>
                  </a:cubicBezTo>
                  <a:lnTo>
                    <a:pt x="3233" y="7620"/>
                  </a:lnTo>
                  <a:lnTo>
                    <a:pt x="3283" y="7620"/>
                  </a:lnTo>
                  <a:cubicBezTo>
                    <a:pt x="3359" y="7595"/>
                    <a:pt x="5364" y="7294"/>
                    <a:pt x="6567" y="5539"/>
                  </a:cubicBezTo>
                  <a:cubicBezTo>
                    <a:pt x="7469" y="4236"/>
                    <a:pt x="7669" y="2482"/>
                    <a:pt x="7193" y="326"/>
                  </a:cubicBezTo>
                  <a:lnTo>
                    <a:pt x="71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2"/>
            <p:cNvSpPr/>
            <p:nvPr/>
          </p:nvSpPr>
          <p:spPr>
            <a:xfrm>
              <a:off x="4511425" y="4119725"/>
              <a:ext cx="879725" cy="743750"/>
            </a:xfrm>
            <a:custGeom>
              <a:avLst/>
              <a:gdLst/>
              <a:ahLst/>
              <a:cxnLst/>
              <a:rect l="l" t="t" r="r" b="b"/>
              <a:pathLst>
                <a:path w="35189" h="29750" extrusionOk="0">
                  <a:moveTo>
                    <a:pt x="17595" y="0"/>
                  </a:moveTo>
                  <a:cubicBezTo>
                    <a:pt x="7871" y="0"/>
                    <a:pt x="1" y="6667"/>
                    <a:pt x="1" y="14887"/>
                  </a:cubicBezTo>
                  <a:cubicBezTo>
                    <a:pt x="1" y="23083"/>
                    <a:pt x="7871" y="29750"/>
                    <a:pt x="17595" y="29750"/>
                  </a:cubicBezTo>
                  <a:cubicBezTo>
                    <a:pt x="27319" y="29750"/>
                    <a:pt x="35189" y="23083"/>
                    <a:pt x="35189" y="14887"/>
                  </a:cubicBezTo>
                  <a:cubicBezTo>
                    <a:pt x="35189" y="6667"/>
                    <a:pt x="27319" y="0"/>
                    <a:pt x="17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2"/>
            <p:cNvSpPr/>
            <p:nvPr/>
          </p:nvSpPr>
          <p:spPr>
            <a:xfrm>
              <a:off x="4502650" y="4116800"/>
              <a:ext cx="891650" cy="749825"/>
            </a:xfrm>
            <a:custGeom>
              <a:avLst/>
              <a:gdLst/>
              <a:ahLst/>
              <a:cxnLst/>
              <a:rect l="l" t="t" r="r" b="b"/>
              <a:pathLst>
                <a:path w="35666" h="29993" extrusionOk="0">
                  <a:moveTo>
                    <a:pt x="17977" y="251"/>
                  </a:moveTo>
                  <a:cubicBezTo>
                    <a:pt x="19149" y="251"/>
                    <a:pt x="20322" y="349"/>
                    <a:pt x="21480" y="543"/>
                  </a:cubicBezTo>
                  <a:cubicBezTo>
                    <a:pt x="24813" y="1120"/>
                    <a:pt x="28021" y="2548"/>
                    <a:pt x="30578" y="4804"/>
                  </a:cubicBezTo>
                  <a:cubicBezTo>
                    <a:pt x="32908" y="6859"/>
                    <a:pt x="34638" y="9616"/>
                    <a:pt x="35214" y="12724"/>
                  </a:cubicBezTo>
                  <a:cubicBezTo>
                    <a:pt x="35339" y="13475"/>
                    <a:pt x="35415" y="14227"/>
                    <a:pt x="35415" y="15004"/>
                  </a:cubicBezTo>
                  <a:cubicBezTo>
                    <a:pt x="35415" y="18137"/>
                    <a:pt x="34212" y="21170"/>
                    <a:pt x="32182" y="23551"/>
                  </a:cubicBezTo>
                  <a:cubicBezTo>
                    <a:pt x="30026" y="26082"/>
                    <a:pt x="27094" y="27887"/>
                    <a:pt x="23936" y="28864"/>
                  </a:cubicBezTo>
                  <a:cubicBezTo>
                    <a:pt x="21988" y="29453"/>
                    <a:pt x="19954" y="29751"/>
                    <a:pt x="17926" y="29751"/>
                  </a:cubicBezTo>
                  <a:cubicBezTo>
                    <a:pt x="16327" y="29751"/>
                    <a:pt x="14731" y="29566"/>
                    <a:pt x="13184" y="29190"/>
                  </a:cubicBezTo>
                  <a:cubicBezTo>
                    <a:pt x="9926" y="28413"/>
                    <a:pt x="6843" y="26784"/>
                    <a:pt x="4487" y="24378"/>
                  </a:cubicBezTo>
                  <a:cubicBezTo>
                    <a:pt x="2282" y="22147"/>
                    <a:pt x="803" y="19265"/>
                    <a:pt x="527" y="16132"/>
                  </a:cubicBezTo>
                  <a:cubicBezTo>
                    <a:pt x="252" y="12999"/>
                    <a:pt x="1179" y="9917"/>
                    <a:pt x="2983" y="7360"/>
                  </a:cubicBezTo>
                  <a:cubicBezTo>
                    <a:pt x="4913" y="4703"/>
                    <a:pt x="7695" y="2724"/>
                    <a:pt x="10753" y="1546"/>
                  </a:cubicBezTo>
                  <a:cubicBezTo>
                    <a:pt x="13061" y="680"/>
                    <a:pt x="15518" y="251"/>
                    <a:pt x="17977" y="251"/>
                  </a:cubicBezTo>
                  <a:close/>
                  <a:moveTo>
                    <a:pt x="17963" y="1"/>
                  </a:moveTo>
                  <a:cubicBezTo>
                    <a:pt x="16328" y="1"/>
                    <a:pt x="14694" y="191"/>
                    <a:pt x="13109" y="568"/>
                  </a:cubicBezTo>
                  <a:cubicBezTo>
                    <a:pt x="9800" y="1370"/>
                    <a:pt x="6668" y="2999"/>
                    <a:pt x="4287" y="5455"/>
                  </a:cubicBezTo>
                  <a:cubicBezTo>
                    <a:pt x="2081" y="7711"/>
                    <a:pt x="577" y="10643"/>
                    <a:pt x="277" y="13801"/>
                  </a:cubicBezTo>
                  <a:cubicBezTo>
                    <a:pt x="1" y="16984"/>
                    <a:pt x="928" y="20167"/>
                    <a:pt x="2783" y="22749"/>
                  </a:cubicBezTo>
                  <a:cubicBezTo>
                    <a:pt x="4713" y="25455"/>
                    <a:pt x="7520" y="27461"/>
                    <a:pt x="10602" y="28638"/>
                  </a:cubicBezTo>
                  <a:cubicBezTo>
                    <a:pt x="12936" y="29541"/>
                    <a:pt x="15442" y="29992"/>
                    <a:pt x="17942" y="29992"/>
                  </a:cubicBezTo>
                  <a:cubicBezTo>
                    <a:pt x="19121" y="29992"/>
                    <a:pt x="20298" y="29892"/>
                    <a:pt x="21455" y="29691"/>
                  </a:cubicBezTo>
                  <a:cubicBezTo>
                    <a:pt x="24863" y="29115"/>
                    <a:pt x="28146" y="27661"/>
                    <a:pt x="30728" y="25380"/>
                  </a:cubicBezTo>
                  <a:cubicBezTo>
                    <a:pt x="33109" y="23275"/>
                    <a:pt x="34888" y="20468"/>
                    <a:pt x="35440" y="17310"/>
                  </a:cubicBezTo>
                  <a:cubicBezTo>
                    <a:pt x="35590" y="16558"/>
                    <a:pt x="35665" y="15781"/>
                    <a:pt x="35665" y="15004"/>
                  </a:cubicBezTo>
                  <a:cubicBezTo>
                    <a:pt x="35665" y="11821"/>
                    <a:pt x="34437" y="8764"/>
                    <a:pt x="32407" y="6333"/>
                  </a:cubicBezTo>
                  <a:cubicBezTo>
                    <a:pt x="30252" y="3751"/>
                    <a:pt x="27269" y="1922"/>
                    <a:pt x="24061" y="919"/>
                  </a:cubicBezTo>
                  <a:cubicBezTo>
                    <a:pt x="22090" y="304"/>
                    <a:pt x="20025" y="1"/>
                    <a:pt x="17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2"/>
            <p:cNvSpPr/>
            <p:nvPr/>
          </p:nvSpPr>
          <p:spPr>
            <a:xfrm>
              <a:off x="4579100" y="4151050"/>
              <a:ext cx="744400" cy="532600"/>
            </a:xfrm>
            <a:custGeom>
              <a:avLst/>
              <a:gdLst/>
              <a:ahLst/>
              <a:cxnLst/>
              <a:rect l="l" t="t" r="r" b="b"/>
              <a:pathLst>
                <a:path w="29776" h="21304" extrusionOk="0">
                  <a:moveTo>
                    <a:pt x="14888" y="0"/>
                  </a:moveTo>
                  <a:cubicBezTo>
                    <a:pt x="6667" y="0"/>
                    <a:pt x="1" y="4762"/>
                    <a:pt x="1" y="10652"/>
                  </a:cubicBezTo>
                  <a:cubicBezTo>
                    <a:pt x="1" y="16517"/>
                    <a:pt x="6667" y="21304"/>
                    <a:pt x="14888" y="21304"/>
                  </a:cubicBezTo>
                  <a:cubicBezTo>
                    <a:pt x="23108" y="21304"/>
                    <a:pt x="29775" y="16517"/>
                    <a:pt x="29775" y="10652"/>
                  </a:cubicBezTo>
                  <a:cubicBezTo>
                    <a:pt x="29775" y="4762"/>
                    <a:pt x="23108" y="0"/>
                    <a:pt x="14888" y="0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2"/>
            <p:cNvSpPr/>
            <p:nvPr/>
          </p:nvSpPr>
          <p:spPr>
            <a:xfrm>
              <a:off x="5064075" y="4352425"/>
              <a:ext cx="305150" cy="181850"/>
            </a:xfrm>
            <a:custGeom>
              <a:avLst/>
              <a:gdLst/>
              <a:ahLst/>
              <a:cxnLst/>
              <a:rect l="l" t="t" r="r" b="b"/>
              <a:pathLst>
                <a:path w="12206" h="7274" extrusionOk="0">
                  <a:moveTo>
                    <a:pt x="8529" y="1"/>
                  </a:moveTo>
                  <a:cubicBezTo>
                    <a:pt x="7447" y="1"/>
                    <a:pt x="6186" y="251"/>
                    <a:pt x="4912" y="767"/>
                  </a:cubicBezTo>
                  <a:cubicBezTo>
                    <a:pt x="1905" y="2020"/>
                    <a:pt x="0" y="4301"/>
                    <a:pt x="652" y="5880"/>
                  </a:cubicBezTo>
                  <a:cubicBezTo>
                    <a:pt x="1030" y="6796"/>
                    <a:pt x="2183" y="7273"/>
                    <a:pt x="3672" y="7273"/>
                  </a:cubicBezTo>
                  <a:cubicBezTo>
                    <a:pt x="4750" y="7273"/>
                    <a:pt x="6005" y="7023"/>
                    <a:pt x="7268" y="6507"/>
                  </a:cubicBezTo>
                  <a:cubicBezTo>
                    <a:pt x="10276" y="5279"/>
                    <a:pt x="12206" y="2973"/>
                    <a:pt x="11554" y="1394"/>
                  </a:cubicBezTo>
                  <a:cubicBezTo>
                    <a:pt x="11176" y="478"/>
                    <a:pt x="10023" y="1"/>
                    <a:pt x="85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2"/>
            <p:cNvSpPr/>
            <p:nvPr/>
          </p:nvSpPr>
          <p:spPr>
            <a:xfrm>
              <a:off x="5070950" y="4349375"/>
              <a:ext cx="292650" cy="188200"/>
            </a:xfrm>
            <a:custGeom>
              <a:avLst/>
              <a:gdLst/>
              <a:ahLst/>
              <a:cxnLst/>
              <a:rect l="l" t="t" r="r" b="b"/>
              <a:pathLst>
                <a:path w="11706" h="7528" extrusionOk="0">
                  <a:moveTo>
                    <a:pt x="8242" y="243"/>
                  </a:moveTo>
                  <a:cubicBezTo>
                    <a:pt x="8494" y="243"/>
                    <a:pt x="8746" y="257"/>
                    <a:pt x="8998" y="288"/>
                  </a:cubicBezTo>
                  <a:cubicBezTo>
                    <a:pt x="9827" y="385"/>
                    <a:pt x="10751" y="720"/>
                    <a:pt x="11147" y="1522"/>
                  </a:cubicBezTo>
                  <a:lnTo>
                    <a:pt x="11147" y="1522"/>
                  </a:lnTo>
                  <a:cubicBezTo>
                    <a:pt x="11146" y="1536"/>
                    <a:pt x="11149" y="1550"/>
                    <a:pt x="11154" y="1566"/>
                  </a:cubicBezTo>
                  <a:cubicBezTo>
                    <a:pt x="11404" y="2193"/>
                    <a:pt x="11229" y="2869"/>
                    <a:pt x="10903" y="3446"/>
                  </a:cubicBezTo>
                  <a:cubicBezTo>
                    <a:pt x="10452" y="4248"/>
                    <a:pt x="9750" y="4874"/>
                    <a:pt x="9023" y="5401"/>
                  </a:cubicBezTo>
                  <a:cubicBezTo>
                    <a:pt x="8071" y="6052"/>
                    <a:pt x="6993" y="6553"/>
                    <a:pt x="5891" y="6879"/>
                  </a:cubicBezTo>
                  <a:cubicBezTo>
                    <a:pt x="5107" y="7128"/>
                    <a:pt x="4265" y="7274"/>
                    <a:pt x="3432" y="7274"/>
                  </a:cubicBezTo>
                  <a:cubicBezTo>
                    <a:pt x="3172" y="7274"/>
                    <a:pt x="2914" y="7260"/>
                    <a:pt x="2658" y="7230"/>
                  </a:cubicBezTo>
                  <a:cubicBezTo>
                    <a:pt x="1906" y="7155"/>
                    <a:pt x="1028" y="6879"/>
                    <a:pt x="602" y="6177"/>
                  </a:cubicBezTo>
                  <a:cubicBezTo>
                    <a:pt x="226" y="5601"/>
                    <a:pt x="352" y="4874"/>
                    <a:pt x="627" y="4298"/>
                  </a:cubicBezTo>
                  <a:cubicBezTo>
                    <a:pt x="1028" y="3496"/>
                    <a:pt x="1655" y="2869"/>
                    <a:pt x="2357" y="2343"/>
                  </a:cubicBezTo>
                  <a:cubicBezTo>
                    <a:pt x="3234" y="1666"/>
                    <a:pt x="4262" y="1140"/>
                    <a:pt x="5314" y="764"/>
                  </a:cubicBezTo>
                  <a:cubicBezTo>
                    <a:pt x="6255" y="464"/>
                    <a:pt x="7243" y="243"/>
                    <a:pt x="8242" y="243"/>
                  </a:cubicBezTo>
                  <a:close/>
                  <a:moveTo>
                    <a:pt x="8250" y="1"/>
                  </a:moveTo>
                  <a:cubicBezTo>
                    <a:pt x="7571" y="1"/>
                    <a:pt x="6892" y="108"/>
                    <a:pt x="6242" y="263"/>
                  </a:cubicBezTo>
                  <a:cubicBezTo>
                    <a:pt x="5013" y="538"/>
                    <a:pt x="3810" y="1065"/>
                    <a:pt x="2758" y="1741"/>
                  </a:cubicBezTo>
                  <a:cubicBezTo>
                    <a:pt x="1931" y="2293"/>
                    <a:pt x="1179" y="2944"/>
                    <a:pt x="653" y="3771"/>
                  </a:cubicBezTo>
                  <a:cubicBezTo>
                    <a:pt x="252" y="4373"/>
                    <a:pt x="1" y="5125"/>
                    <a:pt x="176" y="5827"/>
                  </a:cubicBezTo>
                  <a:cubicBezTo>
                    <a:pt x="377" y="6578"/>
                    <a:pt x="1054" y="7055"/>
                    <a:pt x="1755" y="7280"/>
                  </a:cubicBezTo>
                  <a:cubicBezTo>
                    <a:pt x="2269" y="7460"/>
                    <a:pt x="2815" y="7528"/>
                    <a:pt x="3363" y="7528"/>
                  </a:cubicBezTo>
                  <a:cubicBezTo>
                    <a:pt x="3886" y="7528"/>
                    <a:pt x="4412" y="7466"/>
                    <a:pt x="4913" y="7381"/>
                  </a:cubicBezTo>
                  <a:cubicBezTo>
                    <a:pt x="6166" y="7155"/>
                    <a:pt x="7369" y="6679"/>
                    <a:pt x="8472" y="6027"/>
                  </a:cubicBezTo>
                  <a:cubicBezTo>
                    <a:pt x="9424" y="5476"/>
                    <a:pt x="10352" y="4724"/>
                    <a:pt x="10978" y="3797"/>
                  </a:cubicBezTo>
                  <a:cubicBezTo>
                    <a:pt x="11404" y="3120"/>
                    <a:pt x="11705" y="2268"/>
                    <a:pt x="11404" y="1491"/>
                  </a:cubicBezTo>
                  <a:cubicBezTo>
                    <a:pt x="11395" y="1472"/>
                    <a:pt x="11384" y="1457"/>
                    <a:pt x="11371" y="1445"/>
                  </a:cubicBezTo>
                  <a:lnTo>
                    <a:pt x="11371" y="1445"/>
                  </a:lnTo>
                  <a:cubicBezTo>
                    <a:pt x="11040" y="682"/>
                    <a:pt x="10270" y="311"/>
                    <a:pt x="9500" y="137"/>
                  </a:cubicBezTo>
                  <a:cubicBezTo>
                    <a:pt x="9088" y="42"/>
                    <a:pt x="8669" y="1"/>
                    <a:pt x="8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2"/>
            <p:cNvSpPr/>
            <p:nvPr/>
          </p:nvSpPr>
          <p:spPr>
            <a:xfrm>
              <a:off x="5139875" y="4377000"/>
              <a:ext cx="154175" cy="135750"/>
            </a:xfrm>
            <a:custGeom>
              <a:avLst/>
              <a:gdLst/>
              <a:ahLst/>
              <a:cxnLst/>
              <a:rect l="l" t="t" r="r" b="b"/>
              <a:pathLst>
                <a:path w="6167" h="5430" extrusionOk="0">
                  <a:moveTo>
                    <a:pt x="3097" y="1"/>
                  </a:moveTo>
                  <a:cubicBezTo>
                    <a:pt x="2749" y="1"/>
                    <a:pt x="2396" y="68"/>
                    <a:pt x="2056" y="210"/>
                  </a:cubicBezTo>
                  <a:cubicBezTo>
                    <a:pt x="677" y="762"/>
                    <a:pt x="1" y="2366"/>
                    <a:pt x="577" y="3744"/>
                  </a:cubicBezTo>
                  <a:cubicBezTo>
                    <a:pt x="1014" y="4788"/>
                    <a:pt x="2024" y="5429"/>
                    <a:pt x="3088" y="5429"/>
                  </a:cubicBezTo>
                  <a:cubicBezTo>
                    <a:pt x="3429" y="5429"/>
                    <a:pt x="3776" y="5363"/>
                    <a:pt x="4111" y="5223"/>
                  </a:cubicBezTo>
                  <a:cubicBezTo>
                    <a:pt x="5515" y="4646"/>
                    <a:pt x="6166" y="3067"/>
                    <a:pt x="5590" y="1689"/>
                  </a:cubicBezTo>
                  <a:cubicBezTo>
                    <a:pt x="5174" y="631"/>
                    <a:pt x="4161" y="1"/>
                    <a:pt x="3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2"/>
            <p:cNvSpPr/>
            <p:nvPr/>
          </p:nvSpPr>
          <p:spPr>
            <a:xfrm>
              <a:off x="5138000" y="4392575"/>
              <a:ext cx="48900" cy="43275"/>
            </a:xfrm>
            <a:custGeom>
              <a:avLst/>
              <a:gdLst/>
              <a:ahLst/>
              <a:cxnLst/>
              <a:rect l="l" t="t" r="r" b="b"/>
              <a:pathLst>
                <a:path w="1956" h="1731" extrusionOk="0">
                  <a:moveTo>
                    <a:pt x="971" y="0"/>
                  </a:moveTo>
                  <a:cubicBezTo>
                    <a:pt x="864" y="0"/>
                    <a:pt x="756" y="21"/>
                    <a:pt x="652" y="64"/>
                  </a:cubicBezTo>
                  <a:cubicBezTo>
                    <a:pt x="201" y="239"/>
                    <a:pt x="1" y="740"/>
                    <a:pt x="176" y="1191"/>
                  </a:cubicBezTo>
                  <a:cubicBezTo>
                    <a:pt x="309" y="1533"/>
                    <a:pt x="628" y="1731"/>
                    <a:pt x="971" y="1731"/>
                  </a:cubicBezTo>
                  <a:cubicBezTo>
                    <a:pt x="1081" y="1731"/>
                    <a:pt x="1194" y="1710"/>
                    <a:pt x="1304" y="1668"/>
                  </a:cubicBezTo>
                  <a:cubicBezTo>
                    <a:pt x="1755" y="1492"/>
                    <a:pt x="1955" y="966"/>
                    <a:pt x="1780" y="540"/>
                  </a:cubicBezTo>
                  <a:cubicBezTo>
                    <a:pt x="1628" y="198"/>
                    <a:pt x="1304" y="0"/>
                    <a:pt x="9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2"/>
            <p:cNvSpPr/>
            <p:nvPr/>
          </p:nvSpPr>
          <p:spPr>
            <a:xfrm>
              <a:off x="4539625" y="4352425"/>
              <a:ext cx="305800" cy="181850"/>
            </a:xfrm>
            <a:custGeom>
              <a:avLst/>
              <a:gdLst/>
              <a:ahLst/>
              <a:cxnLst/>
              <a:rect l="l" t="t" r="r" b="b"/>
              <a:pathLst>
                <a:path w="12232" h="7274" extrusionOk="0">
                  <a:moveTo>
                    <a:pt x="3688" y="1"/>
                  </a:moveTo>
                  <a:cubicBezTo>
                    <a:pt x="2192" y="1"/>
                    <a:pt x="1030" y="478"/>
                    <a:pt x="652" y="1394"/>
                  </a:cubicBezTo>
                  <a:cubicBezTo>
                    <a:pt x="1" y="2973"/>
                    <a:pt x="1930" y="5279"/>
                    <a:pt x="4938" y="6507"/>
                  </a:cubicBezTo>
                  <a:cubicBezTo>
                    <a:pt x="6201" y="7023"/>
                    <a:pt x="7460" y="7273"/>
                    <a:pt x="8544" y="7273"/>
                  </a:cubicBezTo>
                  <a:cubicBezTo>
                    <a:pt x="10040" y="7273"/>
                    <a:pt x="11202" y="6796"/>
                    <a:pt x="11580" y="5880"/>
                  </a:cubicBezTo>
                  <a:cubicBezTo>
                    <a:pt x="12231" y="4301"/>
                    <a:pt x="10301" y="2020"/>
                    <a:pt x="7294" y="767"/>
                  </a:cubicBezTo>
                  <a:cubicBezTo>
                    <a:pt x="6030" y="251"/>
                    <a:pt x="4771" y="1"/>
                    <a:pt x="36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2"/>
            <p:cNvSpPr/>
            <p:nvPr/>
          </p:nvSpPr>
          <p:spPr>
            <a:xfrm>
              <a:off x="4537475" y="4349425"/>
              <a:ext cx="300425" cy="188200"/>
            </a:xfrm>
            <a:custGeom>
              <a:avLst/>
              <a:gdLst/>
              <a:ahLst/>
              <a:cxnLst/>
              <a:rect l="l" t="t" r="r" b="b"/>
              <a:pathLst>
                <a:path w="12017" h="7528" extrusionOk="0">
                  <a:moveTo>
                    <a:pt x="3805" y="243"/>
                  </a:moveTo>
                  <a:cubicBezTo>
                    <a:pt x="4485" y="243"/>
                    <a:pt x="5163" y="352"/>
                    <a:pt x="5801" y="511"/>
                  </a:cubicBezTo>
                  <a:cubicBezTo>
                    <a:pt x="6954" y="787"/>
                    <a:pt x="8057" y="1263"/>
                    <a:pt x="9059" y="1890"/>
                  </a:cubicBezTo>
                  <a:cubicBezTo>
                    <a:pt x="9836" y="2391"/>
                    <a:pt x="10588" y="3018"/>
                    <a:pt x="11114" y="3820"/>
                  </a:cubicBezTo>
                  <a:cubicBezTo>
                    <a:pt x="11490" y="4371"/>
                    <a:pt x="11791" y="5073"/>
                    <a:pt x="11616" y="5749"/>
                  </a:cubicBezTo>
                  <a:cubicBezTo>
                    <a:pt x="11415" y="6476"/>
                    <a:pt x="10738" y="6902"/>
                    <a:pt x="10037" y="7103"/>
                  </a:cubicBezTo>
                  <a:cubicBezTo>
                    <a:pt x="9574" y="7230"/>
                    <a:pt x="9096" y="7282"/>
                    <a:pt x="8616" y="7282"/>
                  </a:cubicBezTo>
                  <a:cubicBezTo>
                    <a:pt x="8056" y="7282"/>
                    <a:pt x="7494" y="7211"/>
                    <a:pt x="6954" y="7103"/>
                  </a:cubicBezTo>
                  <a:cubicBezTo>
                    <a:pt x="5801" y="6852"/>
                    <a:pt x="4698" y="6426"/>
                    <a:pt x="3671" y="5825"/>
                  </a:cubicBezTo>
                  <a:cubicBezTo>
                    <a:pt x="2768" y="5273"/>
                    <a:pt x="1891" y="4597"/>
                    <a:pt x="1290" y="3719"/>
                  </a:cubicBezTo>
                  <a:cubicBezTo>
                    <a:pt x="864" y="3093"/>
                    <a:pt x="563" y="2291"/>
                    <a:pt x="864" y="1564"/>
                  </a:cubicBezTo>
                  <a:cubicBezTo>
                    <a:pt x="869" y="1549"/>
                    <a:pt x="871" y="1534"/>
                    <a:pt x="871" y="1521"/>
                  </a:cubicBezTo>
                  <a:lnTo>
                    <a:pt x="871" y="1521"/>
                  </a:lnTo>
                  <a:cubicBezTo>
                    <a:pt x="1212" y="840"/>
                    <a:pt x="1939" y="507"/>
                    <a:pt x="2643" y="361"/>
                  </a:cubicBezTo>
                  <a:cubicBezTo>
                    <a:pt x="3026" y="279"/>
                    <a:pt x="3416" y="243"/>
                    <a:pt x="3805" y="243"/>
                  </a:cubicBezTo>
                  <a:close/>
                  <a:moveTo>
                    <a:pt x="3782" y="0"/>
                  </a:moveTo>
                  <a:cubicBezTo>
                    <a:pt x="3477" y="0"/>
                    <a:pt x="3171" y="19"/>
                    <a:pt x="2869" y="60"/>
                  </a:cubicBezTo>
                  <a:cubicBezTo>
                    <a:pt x="1991" y="185"/>
                    <a:pt x="1014" y="586"/>
                    <a:pt x="638" y="1464"/>
                  </a:cubicBezTo>
                  <a:cubicBezTo>
                    <a:pt x="633" y="1479"/>
                    <a:pt x="630" y="1494"/>
                    <a:pt x="630" y="1509"/>
                  </a:cubicBezTo>
                  <a:lnTo>
                    <a:pt x="630" y="1509"/>
                  </a:lnTo>
                  <a:cubicBezTo>
                    <a:pt x="0" y="3106"/>
                    <a:pt x="1670" y="4725"/>
                    <a:pt x="2818" y="5549"/>
                  </a:cubicBezTo>
                  <a:cubicBezTo>
                    <a:pt x="3846" y="6276"/>
                    <a:pt x="4999" y="6827"/>
                    <a:pt x="6202" y="7153"/>
                  </a:cubicBezTo>
                  <a:cubicBezTo>
                    <a:pt x="6969" y="7385"/>
                    <a:pt x="7786" y="7528"/>
                    <a:pt x="8601" y="7528"/>
                  </a:cubicBezTo>
                  <a:cubicBezTo>
                    <a:pt x="8931" y="7528"/>
                    <a:pt x="9260" y="7504"/>
                    <a:pt x="9585" y="7454"/>
                  </a:cubicBezTo>
                  <a:cubicBezTo>
                    <a:pt x="10387" y="7328"/>
                    <a:pt x="11240" y="7003"/>
                    <a:pt x="11666" y="6276"/>
                  </a:cubicBezTo>
                  <a:cubicBezTo>
                    <a:pt x="12017" y="5674"/>
                    <a:pt x="11941" y="4922"/>
                    <a:pt x="11666" y="4296"/>
                  </a:cubicBezTo>
                  <a:cubicBezTo>
                    <a:pt x="11290" y="3469"/>
                    <a:pt x="10613" y="2767"/>
                    <a:pt x="9886" y="2191"/>
                  </a:cubicBezTo>
                  <a:cubicBezTo>
                    <a:pt x="8959" y="1464"/>
                    <a:pt x="7881" y="912"/>
                    <a:pt x="6753" y="536"/>
                  </a:cubicBezTo>
                  <a:cubicBezTo>
                    <a:pt x="5810" y="209"/>
                    <a:pt x="4794" y="0"/>
                    <a:pt x="3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2"/>
            <p:cNvSpPr/>
            <p:nvPr/>
          </p:nvSpPr>
          <p:spPr>
            <a:xfrm>
              <a:off x="4623600" y="4377000"/>
              <a:ext cx="154150" cy="135750"/>
            </a:xfrm>
            <a:custGeom>
              <a:avLst/>
              <a:gdLst/>
              <a:ahLst/>
              <a:cxnLst/>
              <a:rect l="l" t="t" r="r" b="b"/>
              <a:pathLst>
                <a:path w="6166" h="5430" extrusionOk="0">
                  <a:moveTo>
                    <a:pt x="3093" y="1"/>
                  </a:moveTo>
                  <a:cubicBezTo>
                    <a:pt x="2747" y="1"/>
                    <a:pt x="2395" y="68"/>
                    <a:pt x="2055" y="210"/>
                  </a:cubicBezTo>
                  <a:cubicBezTo>
                    <a:pt x="652" y="762"/>
                    <a:pt x="0" y="2366"/>
                    <a:pt x="551" y="3744"/>
                  </a:cubicBezTo>
                  <a:cubicBezTo>
                    <a:pt x="988" y="4788"/>
                    <a:pt x="1999" y="5429"/>
                    <a:pt x="3073" y="5429"/>
                  </a:cubicBezTo>
                  <a:cubicBezTo>
                    <a:pt x="3418" y="5429"/>
                    <a:pt x="3769" y="5363"/>
                    <a:pt x="4110" y="5223"/>
                  </a:cubicBezTo>
                  <a:cubicBezTo>
                    <a:pt x="5489" y="4646"/>
                    <a:pt x="6165" y="3067"/>
                    <a:pt x="5589" y="1689"/>
                  </a:cubicBezTo>
                  <a:cubicBezTo>
                    <a:pt x="5155" y="631"/>
                    <a:pt x="4151" y="1"/>
                    <a:pt x="30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2"/>
            <p:cNvSpPr/>
            <p:nvPr/>
          </p:nvSpPr>
          <p:spPr>
            <a:xfrm>
              <a:off x="4621075" y="4392575"/>
              <a:ext cx="48900" cy="43275"/>
            </a:xfrm>
            <a:custGeom>
              <a:avLst/>
              <a:gdLst/>
              <a:ahLst/>
              <a:cxnLst/>
              <a:rect l="l" t="t" r="r" b="b"/>
              <a:pathLst>
                <a:path w="1956" h="1731" extrusionOk="0">
                  <a:moveTo>
                    <a:pt x="985" y="0"/>
                  </a:moveTo>
                  <a:cubicBezTo>
                    <a:pt x="875" y="0"/>
                    <a:pt x="762" y="21"/>
                    <a:pt x="652" y="64"/>
                  </a:cubicBezTo>
                  <a:cubicBezTo>
                    <a:pt x="226" y="239"/>
                    <a:pt x="1" y="740"/>
                    <a:pt x="176" y="1191"/>
                  </a:cubicBezTo>
                  <a:cubicBezTo>
                    <a:pt x="328" y="1533"/>
                    <a:pt x="652" y="1731"/>
                    <a:pt x="985" y="1731"/>
                  </a:cubicBezTo>
                  <a:cubicBezTo>
                    <a:pt x="1092" y="1731"/>
                    <a:pt x="1200" y="1710"/>
                    <a:pt x="1304" y="1668"/>
                  </a:cubicBezTo>
                  <a:cubicBezTo>
                    <a:pt x="1755" y="1492"/>
                    <a:pt x="1956" y="966"/>
                    <a:pt x="1780" y="540"/>
                  </a:cubicBezTo>
                  <a:cubicBezTo>
                    <a:pt x="1647" y="198"/>
                    <a:pt x="1328" y="0"/>
                    <a:pt x="9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2"/>
            <p:cNvSpPr/>
            <p:nvPr/>
          </p:nvSpPr>
          <p:spPr>
            <a:xfrm>
              <a:off x="4768425" y="4560375"/>
              <a:ext cx="355850" cy="101050"/>
            </a:xfrm>
            <a:custGeom>
              <a:avLst/>
              <a:gdLst/>
              <a:ahLst/>
              <a:cxnLst/>
              <a:rect l="l" t="t" r="r" b="b"/>
              <a:pathLst>
                <a:path w="14234" h="4042" extrusionOk="0">
                  <a:moveTo>
                    <a:pt x="14068" y="0"/>
                  </a:moveTo>
                  <a:cubicBezTo>
                    <a:pt x="14031" y="0"/>
                    <a:pt x="13998" y="20"/>
                    <a:pt x="13982" y="68"/>
                  </a:cubicBezTo>
                  <a:cubicBezTo>
                    <a:pt x="13129" y="1898"/>
                    <a:pt x="11250" y="3026"/>
                    <a:pt x="9370" y="3502"/>
                  </a:cubicBezTo>
                  <a:cubicBezTo>
                    <a:pt x="8589" y="3697"/>
                    <a:pt x="7773" y="3798"/>
                    <a:pt x="6957" y="3798"/>
                  </a:cubicBezTo>
                  <a:cubicBezTo>
                    <a:pt x="5467" y="3798"/>
                    <a:pt x="3973" y="3462"/>
                    <a:pt x="2678" y="2750"/>
                  </a:cubicBezTo>
                  <a:cubicBezTo>
                    <a:pt x="1701" y="2224"/>
                    <a:pt x="849" y="1497"/>
                    <a:pt x="272" y="545"/>
                  </a:cubicBezTo>
                  <a:cubicBezTo>
                    <a:pt x="250" y="508"/>
                    <a:pt x="215" y="493"/>
                    <a:pt x="179" y="493"/>
                  </a:cubicBezTo>
                  <a:cubicBezTo>
                    <a:pt x="93" y="493"/>
                    <a:pt x="1" y="581"/>
                    <a:pt x="72" y="670"/>
                  </a:cubicBezTo>
                  <a:cubicBezTo>
                    <a:pt x="1174" y="2524"/>
                    <a:pt x="3305" y="3577"/>
                    <a:pt x="5385" y="3903"/>
                  </a:cubicBezTo>
                  <a:cubicBezTo>
                    <a:pt x="5933" y="3994"/>
                    <a:pt x="6495" y="4041"/>
                    <a:pt x="7059" y="4041"/>
                  </a:cubicBezTo>
                  <a:cubicBezTo>
                    <a:pt x="8815" y="4041"/>
                    <a:pt x="10591" y="3586"/>
                    <a:pt x="12052" y="2600"/>
                  </a:cubicBezTo>
                  <a:cubicBezTo>
                    <a:pt x="12954" y="1998"/>
                    <a:pt x="13731" y="1171"/>
                    <a:pt x="14182" y="194"/>
                  </a:cubicBezTo>
                  <a:cubicBezTo>
                    <a:pt x="14233" y="91"/>
                    <a:pt x="14145" y="0"/>
                    <a:pt x="14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2"/>
            <p:cNvSpPr/>
            <p:nvPr/>
          </p:nvSpPr>
          <p:spPr>
            <a:xfrm>
              <a:off x="4706300" y="4119725"/>
              <a:ext cx="436125" cy="177400"/>
            </a:xfrm>
            <a:custGeom>
              <a:avLst/>
              <a:gdLst/>
              <a:ahLst/>
              <a:cxnLst/>
              <a:rect l="l" t="t" r="r" b="b"/>
              <a:pathLst>
                <a:path w="17445" h="7096" extrusionOk="0">
                  <a:moveTo>
                    <a:pt x="9800" y="0"/>
                  </a:moveTo>
                  <a:cubicBezTo>
                    <a:pt x="7344" y="0"/>
                    <a:pt x="4988" y="426"/>
                    <a:pt x="2857" y="1203"/>
                  </a:cubicBezTo>
                  <a:cubicBezTo>
                    <a:pt x="1203" y="2456"/>
                    <a:pt x="0" y="4035"/>
                    <a:pt x="1805" y="5338"/>
                  </a:cubicBezTo>
                  <a:cubicBezTo>
                    <a:pt x="2534" y="5877"/>
                    <a:pt x="3325" y="6092"/>
                    <a:pt x="4122" y="6092"/>
                  </a:cubicBezTo>
                  <a:cubicBezTo>
                    <a:pt x="7294" y="6092"/>
                    <a:pt x="10576" y="2683"/>
                    <a:pt x="10577" y="2682"/>
                  </a:cubicBezTo>
                  <a:lnTo>
                    <a:pt x="10577" y="2682"/>
                  </a:lnTo>
                  <a:cubicBezTo>
                    <a:pt x="10576" y="2683"/>
                    <a:pt x="7520" y="6040"/>
                    <a:pt x="10577" y="6993"/>
                  </a:cubicBezTo>
                  <a:cubicBezTo>
                    <a:pt x="10801" y="7063"/>
                    <a:pt x="11035" y="7096"/>
                    <a:pt x="11276" y="7096"/>
                  </a:cubicBezTo>
                  <a:cubicBezTo>
                    <a:pt x="13700" y="7096"/>
                    <a:pt x="16806" y="3758"/>
                    <a:pt x="17444" y="1479"/>
                  </a:cubicBezTo>
                  <a:cubicBezTo>
                    <a:pt x="15138" y="551"/>
                    <a:pt x="12532" y="0"/>
                    <a:pt x="98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2"/>
            <p:cNvSpPr/>
            <p:nvPr/>
          </p:nvSpPr>
          <p:spPr>
            <a:xfrm>
              <a:off x="4723225" y="4117150"/>
              <a:ext cx="422325" cy="182900"/>
            </a:xfrm>
            <a:custGeom>
              <a:avLst/>
              <a:gdLst/>
              <a:ahLst/>
              <a:cxnLst/>
              <a:rect l="l" t="t" r="r" b="b"/>
              <a:pathLst>
                <a:path w="16893" h="7316" extrusionOk="0">
                  <a:moveTo>
                    <a:pt x="9123" y="228"/>
                  </a:moveTo>
                  <a:cubicBezTo>
                    <a:pt x="11683" y="228"/>
                    <a:pt x="14219" y="712"/>
                    <a:pt x="16612" y="1655"/>
                  </a:cubicBezTo>
                  <a:lnTo>
                    <a:pt x="16612" y="1655"/>
                  </a:lnTo>
                  <a:cubicBezTo>
                    <a:pt x="16300" y="2670"/>
                    <a:pt x="15667" y="3613"/>
                    <a:pt x="14963" y="4414"/>
                  </a:cubicBezTo>
                  <a:cubicBezTo>
                    <a:pt x="14186" y="5316"/>
                    <a:pt x="13258" y="6143"/>
                    <a:pt x="12181" y="6669"/>
                  </a:cubicBezTo>
                  <a:cubicBezTo>
                    <a:pt x="11680" y="6913"/>
                    <a:pt x="11135" y="7076"/>
                    <a:pt x="10598" y="7076"/>
                  </a:cubicBezTo>
                  <a:cubicBezTo>
                    <a:pt x="10141" y="7076"/>
                    <a:pt x="9688" y="6958"/>
                    <a:pt x="9273" y="6669"/>
                  </a:cubicBezTo>
                  <a:cubicBezTo>
                    <a:pt x="8471" y="6143"/>
                    <a:pt x="8622" y="5191"/>
                    <a:pt x="8973" y="4414"/>
                  </a:cubicBezTo>
                  <a:cubicBezTo>
                    <a:pt x="9223" y="3862"/>
                    <a:pt x="9574" y="3336"/>
                    <a:pt x="10000" y="2860"/>
                  </a:cubicBezTo>
                  <a:lnTo>
                    <a:pt x="10000" y="2860"/>
                  </a:lnTo>
                  <a:cubicBezTo>
                    <a:pt x="10000" y="2860"/>
                    <a:pt x="10000" y="2860"/>
                    <a:pt x="10000" y="2860"/>
                  </a:cubicBezTo>
                  <a:cubicBezTo>
                    <a:pt x="10079" y="2781"/>
                    <a:pt x="9986" y="2655"/>
                    <a:pt x="9894" y="2655"/>
                  </a:cubicBezTo>
                  <a:cubicBezTo>
                    <a:pt x="9870" y="2655"/>
                    <a:pt x="9846" y="2663"/>
                    <a:pt x="9825" y="2684"/>
                  </a:cubicBezTo>
                  <a:cubicBezTo>
                    <a:pt x="9825" y="2684"/>
                    <a:pt x="9825" y="2684"/>
                    <a:pt x="9825" y="2684"/>
                  </a:cubicBezTo>
                  <a:lnTo>
                    <a:pt x="9825" y="2684"/>
                  </a:lnTo>
                  <a:cubicBezTo>
                    <a:pt x="9424" y="3111"/>
                    <a:pt x="8973" y="3486"/>
                    <a:pt x="8496" y="3862"/>
                  </a:cubicBezTo>
                  <a:cubicBezTo>
                    <a:pt x="7544" y="4614"/>
                    <a:pt x="6491" y="5291"/>
                    <a:pt x="5313" y="5717"/>
                  </a:cubicBezTo>
                  <a:cubicBezTo>
                    <a:pt x="4705" y="5933"/>
                    <a:pt x="4058" y="6071"/>
                    <a:pt x="3418" y="6071"/>
                  </a:cubicBezTo>
                  <a:cubicBezTo>
                    <a:pt x="2793" y="6071"/>
                    <a:pt x="2174" y="5939"/>
                    <a:pt x="1604" y="5617"/>
                  </a:cubicBezTo>
                  <a:cubicBezTo>
                    <a:pt x="902" y="5216"/>
                    <a:pt x="201" y="4564"/>
                    <a:pt x="401" y="3687"/>
                  </a:cubicBezTo>
                  <a:cubicBezTo>
                    <a:pt x="576" y="2810"/>
                    <a:pt x="1353" y="2133"/>
                    <a:pt x="2005" y="1607"/>
                  </a:cubicBezTo>
                  <a:cubicBezTo>
                    <a:pt x="2456" y="1256"/>
                    <a:pt x="3133" y="1106"/>
                    <a:pt x="3684" y="955"/>
                  </a:cubicBezTo>
                  <a:cubicBezTo>
                    <a:pt x="4236" y="805"/>
                    <a:pt x="4812" y="679"/>
                    <a:pt x="5389" y="579"/>
                  </a:cubicBezTo>
                  <a:cubicBezTo>
                    <a:pt x="6617" y="354"/>
                    <a:pt x="7870" y="228"/>
                    <a:pt x="9123" y="228"/>
                  </a:cubicBezTo>
                  <a:close/>
                  <a:moveTo>
                    <a:pt x="9102" y="1"/>
                  </a:moveTo>
                  <a:cubicBezTo>
                    <a:pt x="9096" y="1"/>
                    <a:pt x="9089" y="2"/>
                    <a:pt x="9083" y="3"/>
                  </a:cubicBezTo>
                  <a:lnTo>
                    <a:pt x="9083" y="3"/>
                  </a:lnTo>
                  <a:cubicBezTo>
                    <a:pt x="6816" y="7"/>
                    <a:pt x="4549" y="358"/>
                    <a:pt x="2406" y="1106"/>
                  </a:cubicBezTo>
                  <a:cubicBezTo>
                    <a:pt x="1930" y="1281"/>
                    <a:pt x="1579" y="1632"/>
                    <a:pt x="1228" y="1958"/>
                  </a:cubicBezTo>
                  <a:cubicBezTo>
                    <a:pt x="902" y="2283"/>
                    <a:pt x="576" y="2659"/>
                    <a:pt x="351" y="3060"/>
                  </a:cubicBezTo>
                  <a:cubicBezTo>
                    <a:pt x="0" y="3762"/>
                    <a:pt x="50" y="4514"/>
                    <a:pt x="576" y="5141"/>
                  </a:cubicBezTo>
                  <a:cubicBezTo>
                    <a:pt x="1311" y="5950"/>
                    <a:pt x="2385" y="6307"/>
                    <a:pt x="3458" y="6307"/>
                  </a:cubicBezTo>
                  <a:cubicBezTo>
                    <a:pt x="3813" y="6307"/>
                    <a:pt x="4168" y="6268"/>
                    <a:pt x="4511" y="6193"/>
                  </a:cubicBezTo>
                  <a:cubicBezTo>
                    <a:pt x="5840" y="5918"/>
                    <a:pt x="7043" y="5241"/>
                    <a:pt x="8120" y="4464"/>
                  </a:cubicBezTo>
                  <a:cubicBezTo>
                    <a:pt x="8442" y="4216"/>
                    <a:pt x="8764" y="3969"/>
                    <a:pt x="9077" y="3709"/>
                  </a:cubicBezTo>
                  <a:lnTo>
                    <a:pt x="9077" y="3709"/>
                  </a:lnTo>
                  <a:cubicBezTo>
                    <a:pt x="8988" y="3858"/>
                    <a:pt x="8903" y="4009"/>
                    <a:pt x="8822" y="4163"/>
                  </a:cubicBezTo>
                  <a:cubicBezTo>
                    <a:pt x="8446" y="4915"/>
                    <a:pt x="8196" y="5893"/>
                    <a:pt x="8797" y="6594"/>
                  </a:cubicBezTo>
                  <a:cubicBezTo>
                    <a:pt x="9249" y="7111"/>
                    <a:pt x="9919" y="7315"/>
                    <a:pt x="10593" y="7315"/>
                  </a:cubicBezTo>
                  <a:cubicBezTo>
                    <a:pt x="10966" y="7315"/>
                    <a:pt x="11340" y="7253"/>
                    <a:pt x="11679" y="7146"/>
                  </a:cubicBezTo>
                  <a:cubicBezTo>
                    <a:pt x="12857" y="6745"/>
                    <a:pt x="13885" y="5918"/>
                    <a:pt x="14737" y="5040"/>
                  </a:cubicBezTo>
                  <a:cubicBezTo>
                    <a:pt x="15639" y="4088"/>
                    <a:pt x="16516" y="2910"/>
                    <a:pt x="16892" y="1607"/>
                  </a:cubicBezTo>
                  <a:cubicBezTo>
                    <a:pt x="16892" y="1557"/>
                    <a:pt x="16867" y="1481"/>
                    <a:pt x="16792" y="1456"/>
                  </a:cubicBezTo>
                  <a:cubicBezTo>
                    <a:pt x="14373" y="484"/>
                    <a:pt x="11781" y="8"/>
                    <a:pt x="9163" y="3"/>
                  </a:cubicBezTo>
                  <a:lnTo>
                    <a:pt x="9163" y="3"/>
                  </a:lnTo>
                  <a:cubicBezTo>
                    <a:pt x="9157" y="2"/>
                    <a:pt x="9150" y="1"/>
                    <a:pt x="9143" y="1"/>
                  </a:cubicBezTo>
                  <a:cubicBezTo>
                    <a:pt x="9137" y="1"/>
                    <a:pt x="9130" y="2"/>
                    <a:pt x="9123" y="3"/>
                  </a:cubicBezTo>
                  <a:cubicBezTo>
                    <a:pt x="9116" y="2"/>
                    <a:pt x="9109" y="1"/>
                    <a:pt x="9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3" name="Google Shape;1393;p42"/>
          <p:cNvGrpSpPr/>
          <p:nvPr/>
        </p:nvGrpSpPr>
        <p:grpSpPr>
          <a:xfrm rot="460691">
            <a:off x="7339865" y="4200787"/>
            <a:ext cx="1354007" cy="888814"/>
            <a:chOff x="4535875" y="1954275"/>
            <a:chExt cx="1185500" cy="778200"/>
          </a:xfrm>
        </p:grpSpPr>
        <p:sp>
          <p:nvSpPr>
            <p:cNvPr id="1394" name="Google Shape;1394;p42"/>
            <p:cNvSpPr/>
            <p:nvPr/>
          </p:nvSpPr>
          <p:spPr>
            <a:xfrm>
              <a:off x="4535875" y="2072075"/>
              <a:ext cx="1185500" cy="431750"/>
            </a:xfrm>
            <a:custGeom>
              <a:avLst/>
              <a:gdLst/>
              <a:ahLst/>
              <a:cxnLst/>
              <a:rect l="l" t="t" r="r" b="b"/>
              <a:pathLst>
                <a:path w="47420" h="17270" extrusionOk="0">
                  <a:moveTo>
                    <a:pt x="10978" y="1"/>
                  </a:moveTo>
                  <a:lnTo>
                    <a:pt x="1479" y="12507"/>
                  </a:lnTo>
                  <a:cubicBezTo>
                    <a:pt x="0" y="14462"/>
                    <a:pt x="1404" y="17269"/>
                    <a:pt x="3835" y="17269"/>
                  </a:cubicBezTo>
                  <a:lnTo>
                    <a:pt x="43584" y="17269"/>
                  </a:lnTo>
                  <a:cubicBezTo>
                    <a:pt x="46016" y="17269"/>
                    <a:pt x="47419" y="14462"/>
                    <a:pt x="45940" y="12507"/>
                  </a:cubicBezTo>
                  <a:lnTo>
                    <a:pt x="364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2"/>
            <p:cNvSpPr/>
            <p:nvPr/>
          </p:nvSpPr>
          <p:spPr>
            <a:xfrm>
              <a:off x="4550275" y="2068400"/>
              <a:ext cx="1158550" cy="438550"/>
            </a:xfrm>
            <a:custGeom>
              <a:avLst/>
              <a:gdLst/>
              <a:ahLst/>
              <a:cxnLst/>
              <a:rect l="l" t="t" r="r" b="b"/>
              <a:pathLst>
                <a:path w="46342" h="17542" extrusionOk="0">
                  <a:moveTo>
                    <a:pt x="35490" y="273"/>
                  </a:moveTo>
                  <a:cubicBezTo>
                    <a:pt x="35556" y="273"/>
                    <a:pt x="35646" y="284"/>
                    <a:pt x="35727" y="284"/>
                  </a:cubicBezTo>
                  <a:cubicBezTo>
                    <a:pt x="35762" y="284"/>
                    <a:pt x="35795" y="282"/>
                    <a:pt x="35825" y="277"/>
                  </a:cubicBezTo>
                  <a:lnTo>
                    <a:pt x="35825" y="277"/>
                  </a:lnTo>
                  <a:cubicBezTo>
                    <a:pt x="36883" y="1678"/>
                    <a:pt x="37940" y="3056"/>
                    <a:pt x="38998" y="4459"/>
                  </a:cubicBezTo>
                  <a:cubicBezTo>
                    <a:pt x="40678" y="6689"/>
                    <a:pt x="42382" y="8945"/>
                    <a:pt x="44086" y="11175"/>
                  </a:cubicBezTo>
                  <a:cubicBezTo>
                    <a:pt x="44462" y="11702"/>
                    <a:pt x="44863" y="12203"/>
                    <a:pt x="45264" y="12729"/>
                  </a:cubicBezTo>
                  <a:cubicBezTo>
                    <a:pt x="45264" y="12729"/>
                    <a:pt x="45264" y="12729"/>
                    <a:pt x="45264" y="12729"/>
                  </a:cubicBezTo>
                  <a:lnTo>
                    <a:pt x="45264" y="12729"/>
                  </a:lnTo>
                  <a:cubicBezTo>
                    <a:pt x="45268" y="12736"/>
                    <a:pt x="45272" y="12741"/>
                    <a:pt x="45276" y="12746"/>
                  </a:cubicBezTo>
                  <a:lnTo>
                    <a:pt x="45276" y="12746"/>
                  </a:lnTo>
                  <a:cubicBezTo>
                    <a:pt x="45818" y="13496"/>
                    <a:pt x="45989" y="14465"/>
                    <a:pt x="45690" y="15361"/>
                  </a:cubicBezTo>
                  <a:cubicBezTo>
                    <a:pt x="45389" y="16213"/>
                    <a:pt x="44688" y="16915"/>
                    <a:pt x="43810" y="17165"/>
                  </a:cubicBezTo>
                  <a:cubicBezTo>
                    <a:pt x="43384" y="17291"/>
                    <a:pt x="42933" y="17291"/>
                    <a:pt x="42507" y="17291"/>
                  </a:cubicBezTo>
                  <a:lnTo>
                    <a:pt x="3284" y="17291"/>
                  </a:lnTo>
                  <a:cubicBezTo>
                    <a:pt x="1730" y="17266"/>
                    <a:pt x="427" y="16013"/>
                    <a:pt x="427" y="14434"/>
                  </a:cubicBezTo>
                  <a:cubicBezTo>
                    <a:pt x="427" y="13782"/>
                    <a:pt x="652" y="13180"/>
                    <a:pt x="1053" y="12679"/>
                  </a:cubicBezTo>
                  <a:cubicBezTo>
                    <a:pt x="1179" y="12504"/>
                    <a:pt x="1329" y="12303"/>
                    <a:pt x="1454" y="12128"/>
                  </a:cubicBezTo>
                  <a:cubicBezTo>
                    <a:pt x="2983" y="10123"/>
                    <a:pt x="4512" y="8118"/>
                    <a:pt x="6016" y="6113"/>
                  </a:cubicBezTo>
                  <a:cubicBezTo>
                    <a:pt x="7444" y="4258"/>
                    <a:pt x="8848" y="2378"/>
                    <a:pt x="10251" y="524"/>
                  </a:cubicBezTo>
                  <a:cubicBezTo>
                    <a:pt x="10328" y="447"/>
                    <a:pt x="10390" y="356"/>
                    <a:pt x="10448" y="273"/>
                  </a:cubicBezTo>
                  <a:close/>
                  <a:moveTo>
                    <a:pt x="10708" y="0"/>
                  </a:moveTo>
                  <a:cubicBezTo>
                    <a:pt x="10605" y="0"/>
                    <a:pt x="10502" y="6"/>
                    <a:pt x="10402" y="22"/>
                  </a:cubicBezTo>
                  <a:cubicBezTo>
                    <a:pt x="10302" y="22"/>
                    <a:pt x="10276" y="98"/>
                    <a:pt x="10201" y="173"/>
                  </a:cubicBezTo>
                  <a:cubicBezTo>
                    <a:pt x="10076" y="348"/>
                    <a:pt x="9951" y="499"/>
                    <a:pt x="9825" y="674"/>
                  </a:cubicBezTo>
                  <a:cubicBezTo>
                    <a:pt x="9324" y="1351"/>
                    <a:pt x="8798" y="2028"/>
                    <a:pt x="8296" y="2704"/>
                  </a:cubicBezTo>
                  <a:cubicBezTo>
                    <a:pt x="6818" y="4659"/>
                    <a:pt x="5339" y="6614"/>
                    <a:pt x="3835" y="8569"/>
                  </a:cubicBezTo>
                  <a:cubicBezTo>
                    <a:pt x="2858" y="9872"/>
                    <a:pt x="1855" y="11200"/>
                    <a:pt x="878" y="12504"/>
                  </a:cubicBezTo>
                  <a:cubicBezTo>
                    <a:pt x="226" y="13356"/>
                    <a:pt x="1" y="14409"/>
                    <a:pt x="352" y="15436"/>
                  </a:cubicBezTo>
                  <a:cubicBezTo>
                    <a:pt x="778" y="16689"/>
                    <a:pt x="1956" y="17516"/>
                    <a:pt x="3284" y="17541"/>
                  </a:cubicBezTo>
                  <a:lnTo>
                    <a:pt x="42933" y="17541"/>
                  </a:lnTo>
                  <a:cubicBezTo>
                    <a:pt x="43861" y="17541"/>
                    <a:pt x="44738" y="17165"/>
                    <a:pt x="45364" y="16439"/>
                  </a:cubicBezTo>
                  <a:cubicBezTo>
                    <a:pt x="46290" y="15338"/>
                    <a:pt x="46342" y="13762"/>
                    <a:pt x="45469" y="12610"/>
                  </a:cubicBezTo>
                  <a:lnTo>
                    <a:pt x="45469" y="12610"/>
                  </a:lnTo>
                  <a:cubicBezTo>
                    <a:pt x="45468" y="12608"/>
                    <a:pt x="45466" y="12606"/>
                    <a:pt x="45465" y="12604"/>
                  </a:cubicBezTo>
                  <a:lnTo>
                    <a:pt x="45465" y="12604"/>
                  </a:lnTo>
                  <a:cubicBezTo>
                    <a:pt x="45465" y="12604"/>
                    <a:pt x="45465" y="12604"/>
                    <a:pt x="45465" y="12604"/>
                  </a:cubicBezTo>
                  <a:cubicBezTo>
                    <a:pt x="45461" y="12599"/>
                    <a:pt x="45457" y="12593"/>
                    <a:pt x="45453" y="12589"/>
                  </a:cubicBezTo>
                  <a:lnTo>
                    <a:pt x="45453" y="12589"/>
                  </a:lnTo>
                  <a:cubicBezTo>
                    <a:pt x="44680" y="11541"/>
                    <a:pt x="43882" y="10494"/>
                    <a:pt x="43084" y="9446"/>
                  </a:cubicBezTo>
                  <a:cubicBezTo>
                    <a:pt x="41605" y="7491"/>
                    <a:pt x="40126" y="5511"/>
                    <a:pt x="38622" y="3556"/>
                  </a:cubicBezTo>
                  <a:cubicBezTo>
                    <a:pt x="38021" y="2779"/>
                    <a:pt x="37419" y="1977"/>
                    <a:pt x="36843" y="1200"/>
                  </a:cubicBezTo>
                  <a:cubicBezTo>
                    <a:pt x="36567" y="824"/>
                    <a:pt x="36317" y="423"/>
                    <a:pt x="35991" y="98"/>
                  </a:cubicBezTo>
                  <a:cubicBezTo>
                    <a:pt x="35928" y="22"/>
                    <a:pt x="35822" y="4"/>
                    <a:pt x="35709" y="4"/>
                  </a:cubicBezTo>
                  <a:cubicBezTo>
                    <a:pt x="35596" y="4"/>
                    <a:pt x="35477" y="22"/>
                    <a:pt x="35389" y="22"/>
                  </a:cubicBezTo>
                  <a:lnTo>
                    <a:pt x="11304" y="22"/>
                  </a:lnTo>
                  <a:cubicBezTo>
                    <a:pt x="11120" y="22"/>
                    <a:pt x="10914" y="0"/>
                    <a:pt x="107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2"/>
            <p:cNvSpPr/>
            <p:nvPr/>
          </p:nvSpPr>
          <p:spPr>
            <a:xfrm>
              <a:off x="4672450" y="1957425"/>
              <a:ext cx="912950" cy="771950"/>
            </a:xfrm>
            <a:custGeom>
              <a:avLst/>
              <a:gdLst/>
              <a:ahLst/>
              <a:cxnLst/>
              <a:rect l="l" t="t" r="r" b="b"/>
              <a:pathLst>
                <a:path w="36518" h="30878" extrusionOk="0">
                  <a:moveTo>
                    <a:pt x="18247" y="0"/>
                  </a:moveTo>
                  <a:cubicBezTo>
                    <a:pt x="8171" y="0"/>
                    <a:pt x="1" y="6918"/>
                    <a:pt x="1" y="15439"/>
                  </a:cubicBezTo>
                  <a:cubicBezTo>
                    <a:pt x="1" y="23960"/>
                    <a:pt x="8171" y="30878"/>
                    <a:pt x="18247" y="30878"/>
                  </a:cubicBezTo>
                  <a:cubicBezTo>
                    <a:pt x="28322" y="30878"/>
                    <a:pt x="36517" y="23960"/>
                    <a:pt x="36517" y="15439"/>
                  </a:cubicBezTo>
                  <a:cubicBezTo>
                    <a:pt x="36517" y="6918"/>
                    <a:pt x="28322" y="0"/>
                    <a:pt x="182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2"/>
            <p:cNvSpPr/>
            <p:nvPr/>
          </p:nvSpPr>
          <p:spPr>
            <a:xfrm>
              <a:off x="4663050" y="1954425"/>
              <a:ext cx="925475" cy="778050"/>
            </a:xfrm>
            <a:custGeom>
              <a:avLst/>
              <a:gdLst/>
              <a:ahLst/>
              <a:cxnLst/>
              <a:rect l="l" t="t" r="r" b="b"/>
              <a:pathLst>
                <a:path w="37019" h="31122" extrusionOk="0">
                  <a:moveTo>
                    <a:pt x="18614" y="253"/>
                  </a:moveTo>
                  <a:cubicBezTo>
                    <a:pt x="19842" y="253"/>
                    <a:pt x="21071" y="359"/>
                    <a:pt x="22282" y="571"/>
                  </a:cubicBezTo>
                  <a:cubicBezTo>
                    <a:pt x="25740" y="1173"/>
                    <a:pt x="29074" y="2652"/>
                    <a:pt x="31730" y="4982"/>
                  </a:cubicBezTo>
                  <a:cubicBezTo>
                    <a:pt x="34162" y="7113"/>
                    <a:pt x="35941" y="9995"/>
                    <a:pt x="36543" y="13203"/>
                  </a:cubicBezTo>
                  <a:cubicBezTo>
                    <a:pt x="36693" y="13980"/>
                    <a:pt x="36743" y="14782"/>
                    <a:pt x="36768" y="15559"/>
                  </a:cubicBezTo>
                  <a:cubicBezTo>
                    <a:pt x="36743" y="18842"/>
                    <a:pt x="35490" y="21975"/>
                    <a:pt x="33385" y="24456"/>
                  </a:cubicBezTo>
                  <a:cubicBezTo>
                    <a:pt x="31154" y="27088"/>
                    <a:pt x="28121" y="28943"/>
                    <a:pt x="24838" y="29945"/>
                  </a:cubicBezTo>
                  <a:cubicBezTo>
                    <a:pt x="22817" y="30563"/>
                    <a:pt x="20701" y="30874"/>
                    <a:pt x="18592" y="30874"/>
                  </a:cubicBezTo>
                  <a:cubicBezTo>
                    <a:pt x="16936" y="30874"/>
                    <a:pt x="15284" y="30682"/>
                    <a:pt x="13685" y="30296"/>
                  </a:cubicBezTo>
                  <a:cubicBezTo>
                    <a:pt x="10302" y="29494"/>
                    <a:pt x="7094" y="27815"/>
                    <a:pt x="4638" y="25308"/>
                  </a:cubicBezTo>
                  <a:cubicBezTo>
                    <a:pt x="2382" y="23003"/>
                    <a:pt x="828" y="19970"/>
                    <a:pt x="552" y="16737"/>
                  </a:cubicBezTo>
                  <a:cubicBezTo>
                    <a:pt x="252" y="13504"/>
                    <a:pt x="1229" y="10271"/>
                    <a:pt x="3109" y="7639"/>
                  </a:cubicBezTo>
                  <a:cubicBezTo>
                    <a:pt x="5089" y="4882"/>
                    <a:pt x="7996" y="2827"/>
                    <a:pt x="11179" y="1599"/>
                  </a:cubicBezTo>
                  <a:cubicBezTo>
                    <a:pt x="13543" y="704"/>
                    <a:pt x="16077" y="253"/>
                    <a:pt x="18614" y="253"/>
                  </a:cubicBezTo>
                  <a:close/>
                  <a:moveTo>
                    <a:pt x="18631" y="0"/>
                  </a:moveTo>
                  <a:cubicBezTo>
                    <a:pt x="16938" y="0"/>
                    <a:pt x="15247" y="198"/>
                    <a:pt x="13610" y="596"/>
                  </a:cubicBezTo>
                  <a:cubicBezTo>
                    <a:pt x="10176" y="1424"/>
                    <a:pt x="6918" y="3128"/>
                    <a:pt x="4437" y="5659"/>
                  </a:cubicBezTo>
                  <a:cubicBezTo>
                    <a:pt x="2156" y="8015"/>
                    <a:pt x="603" y="11048"/>
                    <a:pt x="302" y="14331"/>
                  </a:cubicBezTo>
                  <a:cubicBezTo>
                    <a:pt x="1" y="17639"/>
                    <a:pt x="953" y="20922"/>
                    <a:pt x="2883" y="23604"/>
                  </a:cubicBezTo>
                  <a:cubicBezTo>
                    <a:pt x="4888" y="26411"/>
                    <a:pt x="7796" y="28491"/>
                    <a:pt x="11004" y="29719"/>
                  </a:cubicBezTo>
                  <a:cubicBezTo>
                    <a:pt x="13431" y="30660"/>
                    <a:pt x="16045" y="31122"/>
                    <a:pt x="18655" y="31122"/>
                  </a:cubicBezTo>
                  <a:cubicBezTo>
                    <a:pt x="19871" y="31122"/>
                    <a:pt x="21087" y="31021"/>
                    <a:pt x="22282" y="30822"/>
                  </a:cubicBezTo>
                  <a:cubicBezTo>
                    <a:pt x="25816" y="30221"/>
                    <a:pt x="29199" y="28717"/>
                    <a:pt x="31906" y="26336"/>
                  </a:cubicBezTo>
                  <a:cubicBezTo>
                    <a:pt x="34362" y="24156"/>
                    <a:pt x="36192" y="21223"/>
                    <a:pt x="36793" y="17965"/>
                  </a:cubicBezTo>
                  <a:cubicBezTo>
                    <a:pt x="36944" y="17188"/>
                    <a:pt x="37019" y="16361"/>
                    <a:pt x="37019" y="15559"/>
                  </a:cubicBezTo>
                  <a:cubicBezTo>
                    <a:pt x="37019" y="15558"/>
                    <a:pt x="37019" y="15558"/>
                    <a:pt x="37019" y="15557"/>
                  </a:cubicBezTo>
                  <a:lnTo>
                    <a:pt x="37019" y="15557"/>
                  </a:lnTo>
                  <a:cubicBezTo>
                    <a:pt x="36993" y="12249"/>
                    <a:pt x="35740" y="9092"/>
                    <a:pt x="33635" y="6587"/>
                  </a:cubicBezTo>
                  <a:cubicBezTo>
                    <a:pt x="31380" y="3905"/>
                    <a:pt x="28297" y="2000"/>
                    <a:pt x="24964" y="947"/>
                  </a:cubicBezTo>
                  <a:cubicBezTo>
                    <a:pt x="22920" y="317"/>
                    <a:pt x="20774" y="0"/>
                    <a:pt x="18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2"/>
            <p:cNvSpPr/>
            <p:nvPr/>
          </p:nvSpPr>
          <p:spPr>
            <a:xfrm>
              <a:off x="4742000" y="1989375"/>
              <a:ext cx="773225" cy="553275"/>
            </a:xfrm>
            <a:custGeom>
              <a:avLst/>
              <a:gdLst/>
              <a:ahLst/>
              <a:cxnLst/>
              <a:rect l="l" t="t" r="r" b="b"/>
              <a:pathLst>
                <a:path w="30929" h="22131" extrusionOk="0">
                  <a:moveTo>
                    <a:pt x="15465" y="1"/>
                  </a:moveTo>
                  <a:cubicBezTo>
                    <a:pt x="6943" y="1"/>
                    <a:pt x="1" y="4963"/>
                    <a:pt x="1" y="11078"/>
                  </a:cubicBezTo>
                  <a:cubicBezTo>
                    <a:pt x="1" y="17169"/>
                    <a:pt x="6943" y="22131"/>
                    <a:pt x="15465" y="22131"/>
                  </a:cubicBezTo>
                  <a:cubicBezTo>
                    <a:pt x="24011" y="22131"/>
                    <a:pt x="30928" y="17169"/>
                    <a:pt x="30928" y="11078"/>
                  </a:cubicBezTo>
                  <a:cubicBezTo>
                    <a:pt x="30928" y="4963"/>
                    <a:pt x="24011" y="1"/>
                    <a:pt x="15465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2"/>
            <p:cNvSpPr/>
            <p:nvPr/>
          </p:nvSpPr>
          <p:spPr>
            <a:xfrm>
              <a:off x="5374850" y="2143900"/>
              <a:ext cx="146650" cy="82175"/>
            </a:xfrm>
            <a:custGeom>
              <a:avLst/>
              <a:gdLst/>
              <a:ahLst/>
              <a:cxnLst/>
              <a:rect l="l" t="t" r="r" b="b"/>
              <a:pathLst>
                <a:path w="5866" h="3287" extrusionOk="0">
                  <a:moveTo>
                    <a:pt x="2968" y="0"/>
                  </a:moveTo>
                  <a:cubicBezTo>
                    <a:pt x="2100" y="0"/>
                    <a:pt x="1245" y="400"/>
                    <a:pt x="702" y="1088"/>
                  </a:cubicBezTo>
                  <a:cubicBezTo>
                    <a:pt x="251" y="1639"/>
                    <a:pt x="25" y="2341"/>
                    <a:pt x="0" y="3043"/>
                  </a:cubicBezTo>
                  <a:cubicBezTo>
                    <a:pt x="0" y="3206"/>
                    <a:pt x="126" y="3287"/>
                    <a:pt x="254" y="3287"/>
                  </a:cubicBezTo>
                  <a:cubicBezTo>
                    <a:pt x="383" y="3287"/>
                    <a:pt x="514" y="3206"/>
                    <a:pt x="527" y="3043"/>
                  </a:cubicBezTo>
                  <a:cubicBezTo>
                    <a:pt x="527" y="1714"/>
                    <a:pt x="1554" y="511"/>
                    <a:pt x="2933" y="511"/>
                  </a:cubicBezTo>
                  <a:cubicBezTo>
                    <a:pt x="4311" y="511"/>
                    <a:pt x="5339" y="1714"/>
                    <a:pt x="5364" y="3043"/>
                  </a:cubicBezTo>
                  <a:cubicBezTo>
                    <a:pt x="5364" y="3206"/>
                    <a:pt x="5489" y="3287"/>
                    <a:pt x="5614" y="3287"/>
                  </a:cubicBezTo>
                  <a:cubicBezTo>
                    <a:pt x="5740" y="3287"/>
                    <a:pt x="5865" y="3206"/>
                    <a:pt x="5865" y="3043"/>
                  </a:cubicBezTo>
                  <a:cubicBezTo>
                    <a:pt x="5840" y="1815"/>
                    <a:pt x="5138" y="637"/>
                    <a:pt x="3960" y="185"/>
                  </a:cubicBezTo>
                  <a:cubicBezTo>
                    <a:pt x="3639" y="60"/>
                    <a:pt x="3303" y="0"/>
                    <a:pt x="2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2"/>
            <p:cNvSpPr/>
            <p:nvPr/>
          </p:nvSpPr>
          <p:spPr>
            <a:xfrm>
              <a:off x="4735750" y="2143900"/>
              <a:ext cx="146625" cy="82175"/>
            </a:xfrm>
            <a:custGeom>
              <a:avLst/>
              <a:gdLst/>
              <a:ahLst/>
              <a:cxnLst/>
              <a:rect l="l" t="t" r="r" b="b"/>
              <a:pathLst>
                <a:path w="5865" h="3287" extrusionOk="0">
                  <a:moveTo>
                    <a:pt x="2957" y="0"/>
                  </a:moveTo>
                  <a:cubicBezTo>
                    <a:pt x="2085" y="0"/>
                    <a:pt x="1238" y="400"/>
                    <a:pt x="677" y="1088"/>
                  </a:cubicBezTo>
                  <a:cubicBezTo>
                    <a:pt x="251" y="1639"/>
                    <a:pt x="0" y="2341"/>
                    <a:pt x="0" y="3043"/>
                  </a:cubicBezTo>
                  <a:cubicBezTo>
                    <a:pt x="0" y="3206"/>
                    <a:pt x="126" y="3287"/>
                    <a:pt x="251" y="3287"/>
                  </a:cubicBezTo>
                  <a:cubicBezTo>
                    <a:pt x="376" y="3287"/>
                    <a:pt x="502" y="3206"/>
                    <a:pt x="502" y="3043"/>
                  </a:cubicBezTo>
                  <a:cubicBezTo>
                    <a:pt x="527" y="1714"/>
                    <a:pt x="1554" y="511"/>
                    <a:pt x="2933" y="511"/>
                  </a:cubicBezTo>
                  <a:cubicBezTo>
                    <a:pt x="4311" y="511"/>
                    <a:pt x="5339" y="1714"/>
                    <a:pt x="5364" y="3043"/>
                  </a:cubicBezTo>
                  <a:cubicBezTo>
                    <a:pt x="5364" y="3206"/>
                    <a:pt x="5489" y="3287"/>
                    <a:pt x="5614" y="3287"/>
                  </a:cubicBezTo>
                  <a:cubicBezTo>
                    <a:pt x="5740" y="3287"/>
                    <a:pt x="5865" y="3206"/>
                    <a:pt x="5865" y="3043"/>
                  </a:cubicBezTo>
                  <a:cubicBezTo>
                    <a:pt x="5840" y="1815"/>
                    <a:pt x="5113" y="637"/>
                    <a:pt x="3960" y="185"/>
                  </a:cubicBezTo>
                  <a:cubicBezTo>
                    <a:pt x="3632" y="60"/>
                    <a:pt x="3293" y="0"/>
                    <a:pt x="2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2"/>
            <p:cNvSpPr/>
            <p:nvPr/>
          </p:nvSpPr>
          <p:spPr>
            <a:xfrm>
              <a:off x="5103675" y="2260450"/>
              <a:ext cx="120200" cy="127625"/>
            </a:xfrm>
            <a:custGeom>
              <a:avLst/>
              <a:gdLst/>
              <a:ahLst/>
              <a:cxnLst/>
              <a:rect l="l" t="t" r="r" b="b"/>
              <a:pathLst>
                <a:path w="4808" h="5105" extrusionOk="0">
                  <a:moveTo>
                    <a:pt x="3214" y="1"/>
                  </a:moveTo>
                  <a:cubicBezTo>
                    <a:pt x="2471" y="1"/>
                    <a:pt x="1507" y="780"/>
                    <a:pt x="1073" y="1163"/>
                  </a:cubicBezTo>
                  <a:cubicBezTo>
                    <a:pt x="722" y="1463"/>
                    <a:pt x="396" y="1764"/>
                    <a:pt x="95" y="2115"/>
                  </a:cubicBezTo>
                  <a:cubicBezTo>
                    <a:pt x="0" y="2210"/>
                    <a:pt x="92" y="2334"/>
                    <a:pt x="186" y="2334"/>
                  </a:cubicBezTo>
                  <a:cubicBezTo>
                    <a:pt x="216" y="2334"/>
                    <a:pt x="247" y="2321"/>
                    <a:pt x="271" y="2290"/>
                  </a:cubicBezTo>
                  <a:cubicBezTo>
                    <a:pt x="872" y="1639"/>
                    <a:pt x="1549" y="987"/>
                    <a:pt x="2326" y="536"/>
                  </a:cubicBezTo>
                  <a:cubicBezTo>
                    <a:pt x="2566" y="408"/>
                    <a:pt x="2888" y="249"/>
                    <a:pt x="3181" y="249"/>
                  </a:cubicBezTo>
                  <a:cubicBezTo>
                    <a:pt x="3346" y="249"/>
                    <a:pt x="3502" y="300"/>
                    <a:pt x="3629" y="436"/>
                  </a:cubicBezTo>
                  <a:cubicBezTo>
                    <a:pt x="4080" y="937"/>
                    <a:pt x="3679" y="1639"/>
                    <a:pt x="3328" y="2065"/>
                  </a:cubicBezTo>
                  <a:cubicBezTo>
                    <a:pt x="3053" y="2416"/>
                    <a:pt x="2702" y="2742"/>
                    <a:pt x="2326" y="3017"/>
                  </a:cubicBezTo>
                  <a:cubicBezTo>
                    <a:pt x="2226" y="3092"/>
                    <a:pt x="2251" y="3243"/>
                    <a:pt x="2376" y="3243"/>
                  </a:cubicBezTo>
                  <a:cubicBezTo>
                    <a:pt x="2702" y="3268"/>
                    <a:pt x="3028" y="3318"/>
                    <a:pt x="3328" y="3368"/>
                  </a:cubicBezTo>
                  <a:cubicBezTo>
                    <a:pt x="3704" y="3443"/>
                    <a:pt x="4331" y="3569"/>
                    <a:pt x="4506" y="3995"/>
                  </a:cubicBezTo>
                  <a:cubicBezTo>
                    <a:pt x="4707" y="4471"/>
                    <a:pt x="4131" y="4797"/>
                    <a:pt x="3729" y="4822"/>
                  </a:cubicBezTo>
                  <a:cubicBezTo>
                    <a:pt x="3621" y="4837"/>
                    <a:pt x="3512" y="4844"/>
                    <a:pt x="3402" y="4844"/>
                  </a:cubicBezTo>
                  <a:cubicBezTo>
                    <a:pt x="2978" y="4844"/>
                    <a:pt x="2548" y="4741"/>
                    <a:pt x="2151" y="4621"/>
                  </a:cubicBezTo>
                  <a:cubicBezTo>
                    <a:pt x="1800" y="4521"/>
                    <a:pt x="1424" y="4396"/>
                    <a:pt x="1123" y="4245"/>
                  </a:cubicBezTo>
                  <a:cubicBezTo>
                    <a:pt x="1107" y="4240"/>
                    <a:pt x="1091" y="4237"/>
                    <a:pt x="1075" y="4237"/>
                  </a:cubicBezTo>
                  <a:cubicBezTo>
                    <a:pt x="949" y="4237"/>
                    <a:pt x="864" y="4404"/>
                    <a:pt x="998" y="4471"/>
                  </a:cubicBezTo>
                  <a:cubicBezTo>
                    <a:pt x="1323" y="4621"/>
                    <a:pt x="1649" y="4721"/>
                    <a:pt x="2000" y="4847"/>
                  </a:cubicBezTo>
                  <a:cubicBezTo>
                    <a:pt x="2449" y="4983"/>
                    <a:pt x="2927" y="5105"/>
                    <a:pt x="3401" y="5105"/>
                  </a:cubicBezTo>
                  <a:cubicBezTo>
                    <a:pt x="3536" y="5105"/>
                    <a:pt x="3671" y="5095"/>
                    <a:pt x="3805" y="5072"/>
                  </a:cubicBezTo>
                  <a:cubicBezTo>
                    <a:pt x="4306" y="5022"/>
                    <a:pt x="4807" y="4671"/>
                    <a:pt x="4782" y="4120"/>
                  </a:cubicBezTo>
                  <a:cubicBezTo>
                    <a:pt x="4757" y="3594"/>
                    <a:pt x="4156" y="3343"/>
                    <a:pt x="3729" y="3218"/>
                  </a:cubicBezTo>
                  <a:cubicBezTo>
                    <a:pt x="3414" y="3125"/>
                    <a:pt x="3071" y="3060"/>
                    <a:pt x="2731" y="3022"/>
                  </a:cubicBezTo>
                  <a:lnTo>
                    <a:pt x="2731" y="3022"/>
                  </a:lnTo>
                  <a:cubicBezTo>
                    <a:pt x="2993" y="2800"/>
                    <a:pt x="3230" y="2558"/>
                    <a:pt x="3454" y="2315"/>
                  </a:cubicBezTo>
                  <a:cubicBezTo>
                    <a:pt x="3855" y="1839"/>
                    <a:pt x="4281" y="1188"/>
                    <a:pt x="4005" y="561"/>
                  </a:cubicBezTo>
                  <a:cubicBezTo>
                    <a:pt x="3828" y="154"/>
                    <a:pt x="3543" y="1"/>
                    <a:pt x="3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2"/>
            <p:cNvSpPr/>
            <p:nvPr/>
          </p:nvSpPr>
          <p:spPr>
            <a:xfrm>
              <a:off x="5423100" y="2266325"/>
              <a:ext cx="116550" cy="115925"/>
            </a:xfrm>
            <a:custGeom>
              <a:avLst/>
              <a:gdLst/>
              <a:ahLst/>
              <a:cxnLst/>
              <a:rect l="l" t="t" r="r" b="b"/>
              <a:pathLst>
                <a:path w="4662" h="4637" extrusionOk="0">
                  <a:moveTo>
                    <a:pt x="2331" y="0"/>
                  </a:moveTo>
                  <a:cubicBezTo>
                    <a:pt x="1053" y="0"/>
                    <a:pt x="0" y="1028"/>
                    <a:pt x="0" y="2306"/>
                  </a:cubicBezTo>
                  <a:cubicBezTo>
                    <a:pt x="0" y="3609"/>
                    <a:pt x="1053" y="4637"/>
                    <a:pt x="2331" y="4637"/>
                  </a:cubicBezTo>
                  <a:cubicBezTo>
                    <a:pt x="3609" y="4637"/>
                    <a:pt x="4662" y="3609"/>
                    <a:pt x="4662" y="2306"/>
                  </a:cubicBezTo>
                  <a:cubicBezTo>
                    <a:pt x="4662" y="1028"/>
                    <a:pt x="3609" y="0"/>
                    <a:pt x="2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2"/>
            <p:cNvSpPr/>
            <p:nvPr/>
          </p:nvSpPr>
          <p:spPr>
            <a:xfrm>
              <a:off x="4717575" y="2266325"/>
              <a:ext cx="116575" cy="115925"/>
            </a:xfrm>
            <a:custGeom>
              <a:avLst/>
              <a:gdLst/>
              <a:ahLst/>
              <a:cxnLst/>
              <a:rect l="l" t="t" r="r" b="b"/>
              <a:pathLst>
                <a:path w="4663" h="4637" extrusionOk="0">
                  <a:moveTo>
                    <a:pt x="2331" y="0"/>
                  </a:moveTo>
                  <a:cubicBezTo>
                    <a:pt x="1053" y="0"/>
                    <a:pt x="0" y="1028"/>
                    <a:pt x="0" y="2306"/>
                  </a:cubicBezTo>
                  <a:cubicBezTo>
                    <a:pt x="0" y="3609"/>
                    <a:pt x="1053" y="4637"/>
                    <a:pt x="2331" y="4637"/>
                  </a:cubicBezTo>
                  <a:cubicBezTo>
                    <a:pt x="3610" y="4637"/>
                    <a:pt x="4662" y="3609"/>
                    <a:pt x="4662" y="2306"/>
                  </a:cubicBezTo>
                  <a:cubicBezTo>
                    <a:pt x="4662" y="1028"/>
                    <a:pt x="3610" y="0"/>
                    <a:pt x="2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2"/>
            <p:cNvSpPr/>
            <p:nvPr/>
          </p:nvSpPr>
          <p:spPr>
            <a:xfrm>
              <a:off x="4837250" y="1957425"/>
              <a:ext cx="582725" cy="127225"/>
            </a:xfrm>
            <a:custGeom>
              <a:avLst/>
              <a:gdLst/>
              <a:ahLst/>
              <a:cxnLst/>
              <a:rect l="l" t="t" r="r" b="b"/>
              <a:pathLst>
                <a:path w="23309" h="5089" extrusionOk="0">
                  <a:moveTo>
                    <a:pt x="11655" y="0"/>
                  </a:moveTo>
                  <a:cubicBezTo>
                    <a:pt x="7219" y="0"/>
                    <a:pt x="3158" y="1354"/>
                    <a:pt x="0" y="3559"/>
                  </a:cubicBezTo>
                  <a:cubicBezTo>
                    <a:pt x="1404" y="4512"/>
                    <a:pt x="3334" y="5088"/>
                    <a:pt x="5489" y="5088"/>
                  </a:cubicBezTo>
                  <a:cubicBezTo>
                    <a:pt x="7995" y="5088"/>
                    <a:pt x="10226" y="4286"/>
                    <a:pt x="11655" y="3058"/>
                  </a:cubicBezTo>
                  <a:cubicBezTo>
                    <a:pt x="13083" y="4286"/>
                    <a:pt x="15314" y="5088"/>
                    <a:pt x="17820" y="5088"/>
                  </a:cubicBezTo>
                  <a:cubicBezTo>
                    <a:pt x="19975" y="5088"/>
                    <a:pt x="21905" y="4512"/>
                    <a:pt x="23309" y="3559"/>
                  </a:cubicBezTo>
                  <a:cubicBezTo>
                    <a:pt x="20151" y="1354"/>
                    <a:pt x="16091" y="0"/>
                    <a:pt x="11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2"/>
            <p:cNvSpPr/>
            <p:nvPr/>
          </p:nvSpPr>
          <p:spPr>
            <a:xfrm>
              <a:off x="4833500" y="1954275"/>
              <a:ext cx="590250" cy="133650"/>
            </a:xfrm>
            <a:custGeom>
              <a:avLst/>
              <a:gdLst/>
              <a:ahLst/>
              <a:cxnLst/>
              <a:rect l="l" t="t" r="r" b="b"/>
              <a:pathLst>
                <a:path w="23610" h="5346" extrusionOk="0">
                  <a:moveTo>
                    <a:pt x="11805" y="277"/>
                  </a:moveTo>
                  <a:cubicBezTo>
                    <a:pt x="15063" y="277"/>
                    <a:pt x="18321" y="1004"/>
                    <a:pt x="21203" y="2482"/>
                  </a:cubicBezTo>
                  <a:cubicBezTo>
                    <a:pt x="21918" y="2851"/>
                    <a:pt x="22591" y="3242"/>
                    <a:pt x="23240" y="3692"/>
                  </a:cubicBezTo>
                  <a:lnTo>
                    <a:pt x="23240" y="3692"/>
                  </a:lnTo>
                  <a:cubicBezTo>
                    <a:pt x="21710" y="4641"/>
                    <a:pt x="19859" y="5093"/>
                    <a:pt x="18013" y="5093"/>
                  </a:cubicBezTo>
                  <a:cubicBezTo>
                    <a:pt x="16640" y="5093"/>
                    <a:pt x="15270" y="4843"/>
                    <a:pt x="14035" y="4362"/>
                  </a:cubicBezTo>
                  <a:cubicBezTo>
                    <a:pt x="13258" y="4036"/>
                    <a:pt x="12531" y="3635"/>
                    <a:pt x="11905" y="3084"/>
                  </a:cubicBezTo>
                  <a:cubicBezTo>
                    <a:pt x="11867" y="3059"/>
                    <a:pt x="11836" y="3046"/>
                    <a:pt x="11808" y="3046"/>
                  </a:cubicBezTo>
                  <a:cubicBezTo>
                    <a:pt x="11780" y="3046"/>
                    <a:pt x="11755" y="3059"/>
                    <a:pt x="11729" y="3084"/>
                  </a:cubicBezTo>
                  <a:cubicBezTo>
                    <a:pt x="10101" y="4477"/>
                    <a:pt x="7878" y="5094"/>
                    <a:pt x="5698" y="5094"/>
                  </a:cubicBezTo>
                  <a:cubicBezTo>
                    <a:pt x="4623" y="5094"/>
                    <a:pt x="3558" y="4944"/>
                    <a:pt x="2582" y="4663"/>
                  </a:cubicBezTo>
                  <a:cubicBezTo>
                    <a:pt x="1795" y="4431"/>
                    <a:pt x="1051" y="4115"/>
                    <a:pt x="370" y="3693"/>
                  </a:cubicBezTo>
                  <a:lnTo>
                    <a:pt x="370" y="3693"/>
                  </a:lnTo>
                  <a:cubicBezTo>
                    <a:pt x="2938" y="1933"/>
                    <a:pt x="5907" y="844"/>
                    <a:pt x="8973" y="452"/>
                  </a:cubicBezTo>
                  <a:cubicBezTo>
                    <a:pt x="9900" y="327"/>
                    <a:pt x="10852" y="277"/>
                    <a:pt x="11805" y="277"/>
                  </a:cubicBezTo>
                  <a:close/>
                  <a:moveTo>
                    <a:pt x="11805" y="1"/>
                  </a:moveTo>
                  <a:cubicBezTo>
                    <a:pt x="11804" y="1"/>
                    <a:pt x="11803" y="1"/>
                    <a:pt x="11803" y="1"/>
                  </a:cubicBezTo>
                  <a:lnTo>
                    <a:pt x="11803" y="1"/>
                  </a:lnTo>
                  <a:cubicBezTo>
                    <a:pt x="8520" y="26"/>
                    <a:pt x="5263" y="753"/>
                    <a:pt x="2331" y="2232"/>
                  </a:cubicBezTo>
                  <a:cubicBezTo>
                    <a:pt x="1554" y="2633"/>
                    <a:pt x="802" y="3084"/>
                    <a:pt x="75" y="3585"/>
                  </a:cubicBezTo>
                  <a:cubicBezTo>
                    <a:pt x="0" y="3635"/>
                    <a:pt x="0" y="3760"/>
                    <a:pt x="75" y="3811"/>
                  </a:cubicBezTo>
                  <a:cubicBezTo>
                    <a:pt x="1672" y="4847"/>
                    <a:pt x="3633" y="5346"/>
                    <a:pt x="5592" y="5346"/>
                  </a:cubicBezTo>
                  <a:cubicBezTo>
                    <a:pt x="7045" y="5346"/>
                    <a:pt x="8497" y="5071"/>
                    <a:pt x="9800" y="4537"/>
                  </a:cubicBezTo>
                  <a:cubicBezTo>
                    <a:pt x="10517" y="4226"/>
                    <a:pt x="11212" y="3847"/>
                    <a:pt x="11818" y="3334"/>
                  </a:cubicBezTo>
                  <a:lnTo>
                    <a:pt x="11818" y="3334"/>
                  </a:lnTo>
                  <a:cubicBezTo>
                    <a:pt x="13476" y="4712"/>
                    <a:pt x="15711" y="5340"/>
                    <a:pt x="17913" y="5340"/>
                  </a:cubicBezTo>
                  <a:cubicBezTo>
                    <a:pt x="19010" y="5340"/>
                    <a:pt x="20098" y="5185"/>
                    <a:pt x="21103" y="4888"/>
                  </a:cubicBezTo>
                  <a:cubicBezTo>
                    <a:pt x="21955" y="4663"/>
                    <a:pt x="22782" y="4287"/>
                    <a:pt x="23534" y="3811"/>
                  </a:cubicBezTo>
                  <a:cubicBezTo>
                    <a:pt x="23609" y="3760"/>
                    <a:pt x="23609" y="3635"/>
                    <a:pt x="23534" y="3585"/>
                  </a:cubicBezTo>
                  <a:cubicBezTo>
                    <a:pt x="20928" y="1755"/>
                    <a:pt x="17870" y="628"/>
                    <a:pt x="14737" y="201"/>
                  </a:cubicBezTo>
                  <a:cubicBezTo>
                    <a:pt x="13762" y="77"/>
                    <a:pt x="12788" y="26"/>
                    <a:pt x="11813" y="1"/>
                  </a:cubicBezTo>
                  <a:lnTo>
                    <a:pt x="11813" y="1"/>
                  </a:lnTo>
                  <a:cubicBezTo>
                    <a:pt x="11810" y="1"/>
                    <a:pt x="11808" y="1"/>
                    <a:pt x="11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A7591FBC-A2F7-4BBB-9D6C-267424A42458}"/>
              </a:ext>
            </a:extLst>
          </p:cNvPr>
          <p:cNvSpPr txBox="1"/>
          <p:nvPr/>
        </p:nvSpPr>
        <p:spPr>
          <a:xfrm>
            <a:off x="0" y="216513"/>
            <a:ext cx="4598580" cy="861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4000" b="1" dirty="0">
                <a:solidFill>
                  <a:schemeClr val="accent6">
                    <a:lumMod val="25000"/>
                  </a:schemeClr>
                </a:solidFill>
                <a:latin typeface="Baloo 2" panose="020B0604020202020204" charset="0"/>
                <a:ea typeface="Times New Roman"/>
                <a:cs typeface="Baloo 2" panose="020B0604020202020204" charset="0"/>
                <a:sym typeface="Times New Roman"/>
              </a:rPr>
              <a:t>2. </a:t>
            </a:r>
            <a:r>
              <a:rPr lang="vi-VN" sz="4000" b="1" i="0" u="none" dirty="0">
                <a:solidFill>
                  <a:schemeClr val="accent6">
                    <a:lumMod val="25000"/>
                  </a:schemeClr>
                </a:solidFill>
                <a:latin typeface="Baloo 2" panose="020B0604020202020204" charset="0"/>
                <a:ea typeface="Times New Roman"/>
                <a:cs typeface="Baloo 2" panose="020B0604020202020204" charset="0"/>
                <a:sym typeface="Times New Roman"/>
              </a:rPr>
              <a:t>Kỉ luật là gì?</a:t>
            </a:r>
            <a:r>
              <a:rPr lang="vi-VN" sz="5400" b="1" i="0" u="none" dirty="0">
                <a:solidFill>
                  <a:schemeClr val="accent6">
                    <a:lumMod val="25000"/>
                  </a:schemeClr>
                </a:solidFill>
                <a:latin typeface="Baloo 2" panose="020B0604020202020204" charset="0"/>
                <a:ea typeface="Times New Roman"/>
                <a:cs typeface="Baloo 2" panose="020B0604020202020204" charset="0"/>
                <a:sym typeface="Times New Roman"/>
              </a:rPr>
              <a:t> </a:t>
            </a:r>
            <a:endParaRPr lang="vi-VN" sz="4000" dirty="0">
              <a:solidFill>
                <a:schemeClr val="accent6">
                  <a:lumMod val="25000"/>
                </a:schemeClr>
              </a:solidFill>
              <a:latin typeface="Baloo 2" panose="020B0604020202020204" charset="0"/>
              <a:cs typeface="Baloo 2" panose="020B06040202020202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p45"/>
          <p:cNvSpPr txBox="1">
            <a:spLocks noGrp="1"/>
          </p:cNvSpPr>
          <p:nvPr>
            <p:ph type="title"/>
          </p:nvPr>
        </p:nvSpPr>
        <p:spPr>
          <a:xfrm>
            <a:off x="88135" y="587033"/>
            <a:ext cx="8978747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Baloo 2" panose="020B0604020202020204" charset="0"/>
                <a:cs typeface="Baloo 2" panose="020B0604020202020204" charset="0"/>
              </a:rPr>
              <a:t>3. MỐI QUAN HỆ GIỮA ĐẠO ĐỨC VÀ KỈ LUẬT</a:t>
            </a:r>
            <a:endParaRPr b="1" dirty="0">
              <a:latin typeface="Baloo 2" panose="020B0604020202020204" charset="0"/>
              <a:cs typeface="Baloo 2" panose="020B0604020202020204" charset="0"/>
            </a:endParaRPr>
          </a:p>
        </p:txBody>
      </p:sp>
      <p:sp>
        <p:nvSpPr>
          <p:cNvPr id="1628" name="Google Shape;1628;p45"/>
          <p:cNvSpPr txBox="1">
            <a:spLocks noGrp="1"/>
          </p:cNvSpPr>
          <p:nvPr>
            <p:ph type="title" idx="2"/>
          </p:nvPr>
        </p:nvSpPr>
        <p:spPr>
          <a:xfrm>
            <a:off x="1389725" y="2593822"/>
            <a:ext cx="2742600" cy="55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629" name="Google Shape;1629;p45"/>
          <p:cNvSpPr txBox="1">
            <a:spLocks noGrp="1"/>
          </p:cNvSpPr>
          <p:nvPr>
            <p:ph type="title" idx="3"/>
          </p:nvPr>
        </p:nvSpPr>
        <p:spPr>
          <a:xfrm>
            <a:off x="5011672" y="2593822"/>
            <a:ext cx="2742600" cy="55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630" name="Google Shape;1630;p45"/>
          <p:cNvSpPr txBox="1">
            <a:spLocks noGrp="1"/>
          </p:cNvSpPr>
          <p:nvPr>
            <p:ph type="subTitle" idx="1"/>
          </p:nvPr>
        </p:nvSpPr>
        <p:spPr>
          <a:xfrm>
            <a:off x="4971950" y="3299204"/>
            <a:ext cx="2941478" cy="106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/>
              <a:t>Người chấp hành tốt kỉ luật là người sống  có đạo đức.</a:t>
            </a:r>
            <a:endParaRPr lang="en-US" sz="2800" dirty="0"/>
          </a:p>
        </p:txBody>
      </p:sp>
      <p:sp>
        <p:nvSpPr>
          <p:cNvPr id="1631" name="Google Shape;1631;p45"/>
          <p:cNvSpPr txBox="1">
            <a:spLocks noGrp="1"/>
          </p:cNvSpPr>
          <p:nvPr>
            <p:ph type="subTitle" idx="4"/>
          </p:nvPr>
        </p:nvSpPr>
        <p:spPr>
          <a:xfrm>
            <a:off x="1350000" y="3299204"/>
            <a:ext cx="2941478" cy="106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/>
              <a:t>Người sống có đạo đức là người biết tuân thủ kỉ luật.</a:t>
            </a:r>
          </a:p>
        </p:txBody>
      </p:sp>
      <p:grpSp>
        <p:nvGrpSpPr>
          <p:cNvPr id="1632" name="Google Shape;1632;p45"/>
          <p:cNvGrpSpPr/>
          <p:nvPr/>
        </p:nvGrpSpPr>
        <p:grpSpPr>
          <a:xfrm>
            <a:off x="2275983" y="1602503"/>
            <a:ext cx="970081" cy="901051"/>
            <a:chOff x="3801525" y="617175"/>
            <a:chExt cx="570200" cy="529625"/>
          </a:xfrm>
        </p:grpSpPr>
        <p:sp>
          <p:nvSpPr>
            <p:cNvPr id="1633" name="Google Shape;1633;p45"/>
            <p:cNvSpPr/>
            <p:nvPr/>
          </p:nvSpPr>
          <p:spPr>
            <a:xfrm>
              <a:off x="3807175" y="669200"/>
              <a:ext cx="562675" cy="475575"/>
            </a:xfrm>
            <a:custGeom>
              <a:avLst/>
              <a:gdLst/>
              <a:ahLst/>
              <a:cxnLst/>
              <a:rect l="l" t="t" r="r" b="b"/>
              <a:pathLst>
                <a:path w="22507" h="19023" extrusionOk="0">
                  <a:moveTo>
                    <a:pt x="11253" y="0"/>
                  </a:moveTo>
                  <a:cubicBezTo>
                    <a:pt x="5038" y="0"/>
                    <a:pt x="0" y="4261"/>
                    <a:pt x="0" y="9499"/>
                  </a:cubicBezTo>
                  <a:cubicBezTo>
                    <a:pt x="0" y="14762"/>
                    <a:pt x="5038" y="19023"/>
                    <a:pt x="11253" y="19023"/>
                  </a:cubicBezTo>
                  <a:cubicBezTo>
                    <a:pt x="17469" y="19023"/>
                    <a:pt x="22507" y="14762"/>
                    <a:pt x="22507" y="9499"/>
                  </a:cubicBezTo>
                  <a:cubicBezTo>
                    <a:pt x="22507" y="4261"/>
                    <a:pt x="17469" y="0"/>
                    <a:pt x="112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5"/>
            <p:cNvSpPr/>
            <p:nvPr/>
          </p:nvSpPr>
          <p:spPr>
            <a:xfrm>
              <a:off x="3801525" y="666975"/>
              <a:ext cx="570200" cy="479825"/>
            </a:xfrm>
            <a:custGeom>
              <a:avLst/>
              <a:gdLst/>
              <a:ahLst/>
              <a:cxnLst/>
              <a:rect l="l" t="t" r="r" b="b"/>
              <a:pathLst>
                <a:path w="22808" h="19193" extrusionOk="0">
                  <a:moveTo>
                    <a:pt x="11442" y="165"/>
                  </a:moveTo>
                  <a:cubicBezTo>
                    <a:pt x="12211" y="165"/>
                    <a:pt x="12980" y="232"/>
                    <a:pt x="13735" y="365"/>
                  </a:cubicBezTo>
                  <a:cubicBezTo>
                    <a:pt x="15865" y="716"/>
                    <a:pt x="17921" y="1643"/>
                    <a:pt x="19550" y="3072"/>
                  </a:cubicBezTo>
                  <a:cubicBezTo>
                    <a:pt x="21053" y="4400"/>
                    <a:pt x="22156" y="6154"/>
                    <a:pt x="22532" y="8134"/>
                  </a:cubicBezTo>
                  <a:cubicBezTo>
                    <a:pt x="22607" y="8611"/>
                    <a:pt x="22657" y="9112"/>
                    <a:pt x="22657" y="9588"/>
                  </a:cubicBezTo>
                  <a:cubicBezTo>
                    <a:pt x="22657" y="11618"/>
                    <a:pt x="21880" y="13548"/>
                    <a:pt x="20577" y="15077"/>
                  </a:cubicBezTo>
                  <a:cubicBezTo>
                    <a:pt x="19199" y="16706"/>
                    <a:pt x="17319" y="17834"/>
                    <a:pt x="15314" y="18460"/>
                  </a:cubicBezTo>
                  <a:cubicBezTo>
                    <a:pt x="14059" y="18841"/>
                    <a:pt x="12749" y="19031"/>
                    <a:pt x="11441" y="19031"/>
                  </a:cubicBezTo>
                  <a:cubicBezTo>
                    <a:pt x="10424" y="19031"/>
                    <a:pt x="9409" y="18916"/>
                    <a:pt x="8422" y="18686"/>
                  </a:cubicBezTo>
                  <a:cubicBezTo>
                    <a:pt x="6342" y="18185"/>
                    <a:pt x="4362" y="17157"/>
                    <a:pt x="2858" y="15603"/>
                  </a:cubicBezTo>
                  <a:cubicBezTo>
                    <a:pt x="1479" y="14174"/>
                    <a:pt x="527" y="12320"/>
                    <a:pt x="326" y="10315"/>
                  </a:cubicBezTo>
                  <a:cubicBezTo>
                    <a:pt x="151" y="8335"/>
                    <a:pt x="753" y="6330"/>
                    <a:pt x="1905" y="4726"/>
                  </a:cubicBezTo>
                  <a:cubicBezTo>
                    <a:pt x="3134" y="3022"/>
                    <a:pt x="4938" y="1743"/>
                    <a:pt x="6893" y="991"/>
                  </a:cubicBezTo>
                  <a:cubicBezTo>
                    <a:pt x="8335" y="438"/>
                    <a:pt x="9889" y="165"/>
                    <a:pt x="11442" y="165"/>
                  </a:cubicBezTo>
                  <a:close/>
                  <a:moveTo>
                    <a:pt x="11477" y="1"/>
                  </a:moveTo>
                  <a:cubicBezTo>
                    <a:pt x="10438" y="1"/>
                    <a:pt x="9400" y="122"/>
                    <a:pt x="8397" y="365"/>
                  </a:cubicBezTo>
                  <a:cubicBezTo>
                    <a:pt x="6266" y="866"/>
                    <a:pt x="4261" y="1944"/>
                    <a:pt x="2733" y="3498"/>
                  </a:cubicBezTo>
                  <a:cubicBezTo>
                    <a:pt x="1329" y="4951"/>
                    <a:pt x="377" y="6806"/>
                    <a:pt x="176" y="8836"/>
                  </a:cubicBezTo>
                  <a:cubicBezTo>
                    <a:pt x="1" y="10866"/>
                    <a:pt x="602" y="12896"/>
                    <a:pt x="1780" y="14550"/>
                  </a:cubicBezTo>
                  <a:cubicBezTo>
                    <a:pt x="3008" y="16280"/>
                    <a:pt x="4813" y="17558"/>
                    <a:pt x="6793" y="18335"/>
                  </a:cubicBezTo>
                  <a:cubicBezTo>
                    <a:pt x="8277" y="18915"/>
                    <a:pt x="9877" y="19193"/>
                    <a:pt x="11482" y="19193"/>
                  </a:cubicBezTo>
                  <a:cubicBezTo>
                    <a:pt x="12236" y="19193"/>
                    <a:pt x="12991" y="19132"/>
                    <a:pt x="13735" y="19012"/>
                  </a:cubicBezTo>
                  <a:cubicBezTo>
                    <a:pt x="15916" y="18636"/>
                    <a:pt x="17996" y="17708"/>
                    <a:pt x="19675" y="16230"/>
                  </a:cubicBezTo>
                  <a:cubicBezTo>
                    <a:pt x="21179" y="14901"/>
                    <a:pt x="22307" y="13097"/>
                    <a:pt x="22682" y="11092"/>
                  </a:cubicBezTo>
                  <a:cubicBezTo>
                    <a:pt x="22758" y="10591"/>
                    <a:pt x="22808" y="10089"/>
                    <a:pt x="22808" y="9588"/>
                  </a:cubicBezTo>
                  <a:cubicBezTo>
                    <a:pt x="22808" y="7558"/>
                    <a:pt x="22031" y="5628"/>
                    <a:pt x="20728" y="4049"/>
                  </a:cubicBezTo>
                  <a:cubicBezTo>
                    <a:pt x="19349" y="2395"/>
                    <a:pt x="17444" y="1242"/>
                    <a:pt x="15389" y="590"/>
                  </a:cubicBezTo>
                  <a:cubicBezTo>
                    <a:pt x="14126" y="197"/>
                    <a:pt x="12800" y="1"/>
                    <a:pt x="11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5"/>
            <p:cNvSpPr/>
            <p:nvPr/>
          </p:nvSpPr>
          <p:spPr>
            <a:xfrm>
              <a:off x="3850400" y="688625"/>
              <a:ext cx="476225" cy="340875"/>
            </a:xfrm>
            <a:custGeom>
              <a:avLst/>
              <a:gdLst/>
              <a:ahLst/>
              <a:cxnLst/>
              <a:rect l="l" t="t" r="r" b="b"/>
              <a:pathLst>
                <a:path w="19049" h="13635" extrusionOk="0">
                  <a:moveTo>
                    <a:pt x="9524" y="0"/>
                  </a:moveTo>
                  <a:cubicBezTo>
                    <a:pt x="4261" y="0"/>
                    <a:pt x="1" y="3058"/>
                    <a:pt x="1" y="6817"/>
                  </a:cubicBezTo>
                  <a:cubicBezTo>
                    <a:pt x="1" y="10577"/>
                    <a:pt x="4261" y="13634"/>
                    <a:pt x="9524" y="13634"/>
                  </a:cubicBezTo>
                  <a:cubicBezTo>
                    <a:pt x="14788" y="13634"/>
                    <a:pt x="19048" y="10577"/>
                    <a:pt x="19048" y="6817"/>
                  </a:cubicBezTo>
                  <a:cubicBezTo>
                    <a:pt x="19048" y="3058"/>
                    <a:pt x="14788" y="0"/>
                    <a:pt x="9524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5"/>
            <p:cNvSpPr/>
            <p:nvPr/>
          </p:nvSpPr>
          <p:spPr>
            <a:xfrm>
              <a:off x="4205675" y="790125"/>
              <a:ext cx="127200" cy="127225"/>
            </a:xfrm>
            <a:custGeom>
              <a:avLst/>
              <a:gdLst/>
              <a:ahLst/>
              <a:cxnLst/>
              <a:rect l="l" t="t" r="r" b="b"/>
              <a:pathLst>
                <a:path w="5088" h="5089" extrusionOk="0">
                  <a:moveTo>
                    <a:pt x="2557" y="0"/>
                  </a:moveTo>
                  <a:cubicBezTo>
                    <a:pt x="1153" y="0"/>
                    <a:pt x="0" y="1128"/>
                    <a:pt x="0" y="2557"/>
                  </a:cubicBezTo>
                  <a:cubicBezTo>
                    <a:pt x="0" y="3960"/>
                    <a:pt x="1153" y="5088"/>
                    <a:pt x="2557" y="5088"/>
                  </a:cubicBezTo>
                  <a:cubicBezTo>
                    <a:pt x="3960" y="5088"/>
                    <a:pt x="5088" y="3960"/>
                    <a:pt x="5088" y="2557"/>
                  </a:cubicBezTo>
                  <a:cubicBezTo>
                    <a:pt x="5088" y="1128"/>
                    <a:pt x="3960" y="0"/>
                    <a:pt x="25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5"/>
            <p:cNvSpPr/>
            <p:nvPr/>
          </p:nvSpPr>
          <p:spPr>
            <a:xfrm>
              <a:off x="4203775" y="788150"/>
              <a:ext cx="136000" cy="131175"/>
            </a:xfrm>
            <a:custGeom>
              <a:avLst/>
              <a:gdLst/>
              <a:ahLst/>
              <a:cxnLst/>
              <a:rect l="l" t="t" r="r" b="b"/>
              <a:pathLst>
                <a:path w="5440" h="5247" extrusionOk="0">
                  <a:moveTo>
                    <a:pt x="2618" y="160"/>
                  </a:moveTo>
                  <a:cubicBezTo>
                    <a:pt x="3340" y="160"/>
                    <a:pt x="4043" y="472"/>
                    <a:pt x="4512" y="1032"/>
                  </a:cubicBezTo>
                  <a:cubicBezTo>
                    <a:pt x="5189" y="1834"/>
                    <a:pt x="5264" y="3012"/>
                    <a:pt x="4738" y="3914"/>
                  </a:cubicBezTo>
                  <a:cubicBezTo>
                    <a:pt x="4295" y="4652"/>
                    <a:pt x="3461" y="5089"/>
                    <a:pt x="2610" y="5089"/>
                  </a:cubicBezTo>
                  <a:cubicBezTo>
                    <a:pt x="2450" y="5089"/>
                    <a:pt x="2290" y="5073"/>
                    <a:pt x="2131" y="5042"/>
                  </a:cubicBezTo>
                  <a:cubicBezTo>
                    <a:pt x="978" y="4816"/>
                    <a:pt x="176" y="3789"/>
                    <a:pt x="151" y="2636"/>
                  </a:cubicBezTo>
                  <a:cubicBezTo>
                    <a:pt x="176" y="1583"/>
                    <a:pt x="803" y="656"/>
                    <a:pt x="1780" y="305"/>
                  </a:cubicBezTo>
                  <a:cubicBezTo>
                    <a:pt x="2054" y="207"/>
                    <a:pt x="2337" y="160"/>
                    <a:pt x="2618" y="160"/>
                  </a:cubicBezTo>
                  <a:close/>
                  <a:moveTo>
                    <a:pt x="2626" y="1"/>
                  </a:moveTo>
                  <a:cubicBezTo>
                    <a:pt x="2453" y="1"/>
                    <a:pt x="2279" y="18"/>
                    <a:pt x="2106" y="54"/>
                  </a:cubicBezTo>
                  <a:cubicBezTo>
                    <a:pt x="903" y="280"/>
                    <a:pt x="1" y="1383"/>
                    <a:pt x="1" y="2636"/>
                  </a:cubicBezTo>
                  <a:cubicBezTo>
                    <a:pt x="1" y="3713"/>
                    <a:pt x="703" y="4716"/>
                    <a:pt x="1730" y="5092"/>
                  </a:cubicBezTo>
                  <a:cubicBezTo>
                    <a:pt x="2015" y="5196"/>
                    <a:pt x="2314" y="5246"/>
                    <a:pt x="2611" y="5246"/>
                  </a:cubicBezTo>
                  <a:cubicBezTo>
                    <a:pt x="3385" y="5246"/>
                    <a:pt x="4149" y="4906"/>
                    <a:pt x="4638" y="4290"/>
                  </a:cubicBezTo>
                  <a:cubicBezTo>
                    <a:pt x="5339" y="3438"/>
                    <a:pt x="5440" y="2210"/>
                    <a:pt x="4863" y="1257"/>
                  </a:cubicBezTo>
                  <a:cubicBezTo>
                    <a:pt x="4400" y="479"/>
                    <a:pt x="3531" y="1"/>
                    <a:pt x="2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5"/>
            <p:cNvSpPr/>
            <p:nvPr/>
          </p:nvSpPr>
          <p:spPr>
            <a:xfrm>
              <a:off x="4225725" y="811425"/>
              <a:ext cx="87100" cy="86500"/>
            </a:xfrm>
            <a:custGeom>
              <a:avLst/>
              <a:gdLst/>
              <a:ahLst/>
              <a:cxnLst/>
              <a:rect l="l" t="t" r="r" b="b"/>
              <a:pathLst>
                <a:path w="3484" h="3460" extrusionOk="0">
                  <a:moveTo>
                    <a:pt x="1755" y="0"/>
                  </a:moveTo>
                  <a:cubicBezTo>
                    <a:pt x="777" y="0"/>
                    <a:pt x="0" y="777"/>
                    <a:pt x="0" y="1730"/>
                  </a:cubicBezTo>
                  <a:cubicBezTo>
                    <a:pt x="0" y="2682"/>
                    <a:pt x="777" y="3459"/>
                    <a:pt x="1755" y="3459"/>
                  </a:cubicBezTo>
                  <a:cubicBezTo>
                    <a:pt x="2707" y="3459"/>
                    <a:pt x="3484" y="2682"/>
                    <a:pt x="3484" y="1730"/>
                  </a:cubicBezTo>
                  <a:cubicBezTo>
                    <a:pt x="3484" y="777"/>
                    <a:pt x="2707" y="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5"/>
            <p:cNvSpPr/>
            <p:nvPr/>
          </p:nvSpPr>
          <p:spPr>
            <a:xfrm>
              <a:off x="4230725" y="809550"/>
              <a:ext cx="27600" cy="27600"/>
            </a:xfrm>
            <a:custGeom>
              <a:avLst/>
              <a:gdLst/>
              <a:ahLst/>
              <a:cxnLst/>
              <a:rect l="l" t="t" r="r" b="b"/>
              <a:pathLst>
                <a:path w="1104" h="1104" extrusionOk="0">
                  <a:moveTo>
                    <a:pt x="552" y="0"/>
                  </a:moveTo>
                  <a:cubicBezTo>
                    <a:pt x="251" y="0"/>
                    <a:pt x="1" y="251"/>
                    <a:pt x="1" y="552"/>
                  </a:cubicBezTo>
                  <a:cubicBezTo>
                    <a:pt x="1" y="852"/>
                    <a:pt x="251" y="1103"/>
                    <a:pt x="552" y="1103"/>
                  </a:cubicBezTo>
                  <a:cubicBezTo>
                    <a:pt x="853" y="1103"/>
                    <a:pt x="1103" y="852"/>
                    <a:pt x="1103" y="552"/>
                  </a:cubicBezTo>
                  <a:cubicBezTo>
                    <a:pt x="1103" y="251"/>
                    <a:pt x="853" y="0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5"/>
            <p:cNvSpPr/>
            <p:nvPr/>
          </p:nvSpPr>
          <p:spPr>
            <a:xfrm>
              <a:off x="3844125" y="789500"/>
              <a:ext cx="127225" cy="127225"/>
            </a:xfrm>
            <a:custGeom>
              <a:avLst/>
              <a:gdLst/>
              <a:ahLst/>
              <a:cxnLst/>
              <a:rect l="l" t="t" r="r" b="b"/>
              <a:pathLst>
                <a:path w="5089" h="5089" extrusionOk="0">
                  <a:moveTo>
                    <a:pt x="2557" y="0"/>
                  </a:moveTo>
                  <a:cubicBezTo>
                    <a:pt x="1129" y="0"/>
                    <a:pt x="1" y="1128"/>
                    <a:pt x="1" y="2532"/>
                  </a:cubicBezTo>
                  <a:cubicBezTo>
                    <a:pt x="1" y="3935"/>
                    <a:pt x="1129" y="5088"/>
                    <a:pt x="2557" y="5088"/>
                  </a:cubicBezTo>
                  <a:cubicBezTo>
                    <a:pt x="3961" y="5088"/>
                    <a:pt x="5089" y="3935"/>
                    <a:pt x="5089" y="2532"/>
                  </a:cubicBezTo>
                  <a:cubicBezTo>
                    <a:pt x="5089" y="1128"/>
                    <a:pt x="3961" y="0"/>
                    <a:pt x="25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5"/>
            <p:cNvSpPr/>
            <p:nvPr/>
          </p:nvSpPr>
          <p:spPr>
            <a:xfrm>
              <a:off x="3842250" y="787150"/>
              <a:ext cx="136000" cy="131550"/>
            </a:xfrm>
            <a:custGeom>
              <a:avLst/>
              <a:gdLst/>
              <a:ahLst/>
              <a:cxnLst/>
              <a:rect l="l" t="t" r="r" b="b"/>
              <a:pathLst>
                <a:path w="5440" h="5262" extrusionOk="0">
                  <a:moveTo>
                    <a:pt x="2584" y="165"/>
                  </a:moveTo>
                  <a:cubicBezTo>
                    <a:pt x="3318" y="165"/>
                    <a:pt x="4035" y="478"/>
                    <a:pt x="4512" y="1047"/>
                  </a:cubicBezTo>
                  <a:cubicBezTo>
                    <a:pt x="5189" y="1849"/>
                    <a:pt x="5264" y="3027"/>
                    <a:pt x="4738" y="3904"/>
                  </a:cubicBezTo>
                  <a:cubicBezTo>
                    <a:pt x="4271" y="4647"/>
                    <a:pt x="3444" y="5102"/>
                    <a:pt x="2593" y="5102"/>
                  </a:cubicBezTo>
                  <a:cubicBezTo>
                    <a:pt x="2439" y="5102"/>
                    <a:pt x="2284" y="5087"/>
                    <a:pt x="2131" y="5057"/>
                  </a:cubicBezTo>
                  <a:cubicBezTo>
                    <a:pt x="978" y="4806"/>
                    <a:pt x="151" y="3778"/>
                    <a:pt x="151" y="2626"/>
                  </a:cubicBezTo>
                  <a:cubicBezTo>
                    <a:pt x="151" y="1598"/>
                    <a:pt x="803" y="646"/>
                    <a:pt x="1780" y="295"/>
                  </a:cubicBezTo>
                  <a:cubicBezTo>
                    <a:pt x="2043" y="207"/>
                    <a:pt x="2314" y="165"/>
                    <a:pt x="2584" y="165"/>
                  </a:cubicBezTo>
                  <a:close/>
                  <a:moveTo>
                    <a:pt x="2582" y="0"/>
                  </a:moveTo>
                  <a:cubicBezTo>
                    <a:pt x="2424" y="0"/>
                    <a:pt x="2265" y="15"/>
                    <a:pt x="2106" y="44"/>
                  </a:cubicBezTo>
                  <a:cubicBezTo>
                    <a:pt x="878" y="295"/>
                    <a:pt x="1" y="1398"/>
                    <a:pt x="1" y="2626"/>
                  </a:cubicBezTo>
                  <a:cubicBezTo>
                    <a:pt x="1" y="3728"/>
                    <a:pt x="702" y="4706"/>
                    <a:pt x="1730" y="5107"/>
                  </a:cubicBezTo>
                  <a:cubicBezTo>
                    <a:pt x="2015" y="5211"/>
                    <a:pt x="2312" y="5261"/>
                    <a:pt x="2607" y="5261"/>
                  </a:cubicBezTo>
                  <a:cubicBezTo>
                    <a:pt x="3375" y="5261"/>
                    <a:pt x="4130" y="4920"/>
                    <a:pt x="4637" y="4305"/>
                  </a:cubicBezTo>
                  <a:cubicBezTo>
                    <a:pt x="5339" y="3453"/>
                    <a:pt x="5439" y="2225"/>
                    <a:pt x="4863" y="1272"/>
                  </a:cubicBezTo>
                  <a:cubicBezTo>
                    <a:pt x="4371" y="481"/>
                    <a:pt x="3497" y="0"/>
                    <a:pt x="2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5"/>
            <p:cNvSpPr/>
            <p:nvPr/>
          </p:nvSpPr>
          <p:spPr>
            <a:xfrm>
              <a:off x="3864175" y="810175"/>
              <a:ext cx="87125" cy="87125"/>
            </a:xfrm>
            <a:custGeom>
              <a:avLst/>
              <a:gdLst/>
              <a:ahLst/>
              <a:cxnLst/>
              <a:rect l="l" t="t" r="r" b="b"/>
              <a:pathLst>
                <a:path w="3485" h="3485" extrusionOk="0">
                  <a:moveTo>
                    <a:pt x="1755" y="0"/>
                  </a:moveTo>
                  <a:cubicBezTo>
                    <a:pt x="778" y="0"/>
                    <a:pt x="1" y="777"/>
                    <a:pt x="1" y="1755"/>
                  </a:cubicBezTo>
                  <a:cubicBezTo>
                    <a:pt x="1" y="2707"/>
                    <a:pt x="778" y="3484"/>
                    <a:pt x="1755" y="3484"/>
                  </a:cubicBezTo>
                  <a:cubicBezTo>
                    <a:pt x="2708" y="3484"/>
                    <a:pt x="3485" y="2707"/>
                    <a:pt x="3485" y="1755"/>
                  </a:cubicBezTo>
                  <a:cubicBezTo>
                    <a:pt x="3485" y="777"/>
                    <a:pt x="2708" y="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5"/>
            <p:cNvSpPr/>
            <p:nvPr/>
          </p:nvSpPr>
          <p:spPr>
            <a:xfrm>
              <a:off x="3869200" y="808300"/>
              <a:ext cx="27600" cy="28200"/>
            </a:xfrm>
            <a:custGeom>
              <a:avLst/>
              <a:gdLst/>
              <a:ahLst/>
              <a:cxnLst/>
              <a:rect l="l" t="t" r="r" b="b"/>
              <a:pathLst>
                <a:path w="1104" h="1128" extrusionOk="0">
                  <a:moveTo>
                    <a:pt x="552" y="0"/>
                  </a:moveTo>
                  <a:cubicBezTo>
                    <a:pt x="226" y="0"/>
                    <a:pt x="0" y="251"/>
                    <a:pt x="0" y="552"/>
                  </a:cubicBezTo>
                  <a:cubicBezTo>
                    <a:pt x="0" y="877"/>
                    <a:pt x="226" y="1128"/>
                    <a:pt x="552" y="1128"/>
                  </a:cubicBezTo>
                  <a:cubicBezTo>
                    <a:pt x="853" y="1128"/>
                    <a:pt x="1103" y="877"/>
                    <a:pt x="1103" y="552"/>
                  </a:cubicBezTo>
                  <a:cubicBezTo>
                    <a:pt x="1103" y="251"/>
                    <a:pt x="853" y="0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5"/>
            <p:cNvSpPr/>
            <p:nvPr/>
          </p:nvSpPr>
          <p:spPr>
            <a:xfrm>
              <a:off x="4039000" y="988125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55" y="0"/>
                  </a:moveTo>
                  <a:cubicBezTo>
                    <a:pt x="752" y="0"/>
                    <a:pt x="0" y="752"/>
                    <a:pt x="0" y="1654"/>
                  </a:cubicBezTo>
                  <a:cubicBezTo>
                    <a:pt x="0" y="2582"/>
                    <a:pt x="752" y="3308"/>
                    <a:pt x="1655" y="3308"/>
                  </a:cubicBezTo>
                  <a:cubicBezTo>
                    <a:pt x="2582" y="3308"/>
                    <a:pt x="3309" y="2582"/>
                    <a:pt x="3309" y="1654"/>
                  </a:cubicBezTo>
                  <a:cubicBezTo>
                    <a:pt x="3309" y="752"/>
                    <a:pt x="2582" y="0"/>
                    <a:pt x="1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5"/>
            <p:cNvSpPr/>
            <p:nvPr/>
          </p:nvSpPr>
          <p:spPr>
            <a:xfrm>
              <a:off x="3831600" y="619050"/>
              <a:ext cx="513200" cy="149225"/>
            </a:xfrm>
            <a:custGeom>
              <a:avLst/>
              <a:gdLst/>
              <a:ahLst/>
              <a:cxnLst/>
              <a:rect l="l" t="t" r="r" b="b"/>
              <a:pathLst>
                <a:path w="20528" h="5969" extrusionOk="0">
                  <a:moveTo>
                    <a:pt x="8367" y="0"/>
                  </a:moveTo>
                  <a:cubicBezTo>
                    <a:pt x="7488" y="0"/>
                    <a:pt x="6738" y="595"/>
                    <a:pt x="6492" y="1430"/>
                  </a:cubicBezTo>
                  <a:cubicBezTo>
                    <a:pt x="6166" y="979"/>
                    <a:pt x="5640" y="653"/>
                    <a:pt x="5013" y="628"/>
                  </a:cubicBezTo>
                  <a:cubicBezTo>
                    <a:pt x="4998" y="627"/>
                    <a:pt x="4982" y="627"/>
                    <a:pt x="4966" y="627"/>
                  </a:cubicBezTo>
                  <a:cubicBezTo>
                    <a:pt x="3958" y="627"/>
                    <a:pt x="3083" y="1421"/>
                    <a:pt x="3033" y="2457"/>
                  </a:cubicBezTo>
                  <a:cubicBezTo>
                    <a:pt x="2758" y="2257"/>
                    <a:pt x="2407" y="2132"/>
                    <a:pt x="2031" y="2132"/>
                  </a:cubicBezTo>
                  <a:cubicBezTo>
                    <a:pt x="2000" y="2130"/>
                    <a:pt x="1970" y="2129"/>
                    <a:pt x="1940" y="2129"/>
                  </a:cubicBezTo>
                  <a:cubicBezTo>
                    <a:pt x="927" y="2129"/>
                    <a:pt x="75" y="2940"/>
                    <a:pt x="51" y="3986"/>
                  </a:cubicBezTo>
                  <a:cubicBezTo>
                    <a:pt x="1" y="5039"/>
                    <a:pt x="828" y="5916"/>
                    <a:pt x="1880" y="5966"/>
                  </a:cubicBezTo>
                  <a:cubicBezTo>
                    <a:pt x="1911" y="5968"/>
                    <a:pt x="1941" y="5968"/>
                    <a:pt x="1971" y="5968"/>
                  </a:cubicBezTo>
                  <a:cubicBezTo>
                    <a:pt x="2983" y="5968"/>
                    <a:pt x="3812" y="5159"/>
                    <a:pt x="3885" y="4137"/>
                  </a:cubicBezTo>
                  <a:cubicBezTo>
                    <a:pt x="4161" y="4337"/>
                    <a:pt x="4512" y="4462"/>
                    <a:pt x="4888" y="4487"/>
                  </a:cubicBezTo>
                  <a:cubicBezTo>
                    <a:pt x="4906" y="4488"/>
                    <a:pt x="4924" y="4488"/>
                    <a:pt x="4942" y="4488"/>
                  </a:cubicBezTo>
                  <a:cubicBezTo>
                    <a:pt x="5821" y="4488"/>
                    <a:pt x="6572" y="3894"/>
                    <a:pt x="6793" y="3059"/>
                  </a:cubicBezTo>
                  <a:cubicBezTo>
                    <a:pt x="7144" y="3510"/>
                    <a:pt x="7670" y="3836"/>
                    <a:pt x="8296" y="3861"/>
                  </a:cubicBezTo>
                  <a:cubicBezTo>
                    <a:pt x="8316" y="3861"/>
                    <a:pt x="8336" y="3862"/>
                    <a:pt x="8356" y="3862"/>
                  </a:cubicBezTo>
                  <a:cubicBezTo>
                    <a:pt x="9158" y="3862"/>
                    <a:pt x="9858" y="3367"/>
                    <a:pt x="10151" y="2633"/>
                  </a:cubicBezTo>
                  <a:cubicBezTo>
                    <a:pt x="10377" y="3385"/>
                    <a:pt x="11078" y="3961"/>
                    <a:pt x="11906" y="3986"/>
                  </a:cubicBezTo>
                  <a:cubicBezTo>
                    <a:pt x="11932" y="3987"/>
                    <a:pt x="11958" y="3988"/>
                    <a:pt x="11984" y="3988"/>
                  </a:cubicBezTo>
                  <a:cubicBezTo>
                    <a:pt x="12578" y="3988"/>
                    <a:pt x="13099" y="3717"/>
                    <a:pt x="13459" y="3284"/>
                  </a:cubicBezTo>
                  <a:cubicBezTo>
                    <a:pt x="13710" y="3986"/>
                    <a:pt x="14387" y="4512"/>
                    <a:pt x="15189" y="4538"/>
                  </a:cubicBezTo>
                  <a:cubicBezTo>
                    <a:pt x="15215" y="4539"/>
                    <a:pt x="15242" y="4539"/>
                    <a:pt x="15268" y="4539"/>
                  </a:cubicBezTo>
                  <a:cubicBezTo>
                    <a:pt x="15815" y="4539"/>
                    <a:pt x="16333" y="4294"/>
                    <a:pt x="16667" y="3911"/>
                  </a:cubicBezTo>
                  <a:cubicBezTo>
                    <a:pt x="16843" y="4738"/>
                    <a:pt x="17595" y="5390"/>
                    <a:pt x="18472" y="5415"/>
                  </a:cubicBezTo>
                  <a:cubicBezTo>
                    <a:pt x="18503" y="5416"/>
                    <a:pt x="18534" y="5417"/>
                    <a:pt x="18565" y="5417"/>
                  </a:cubicBezTo>
                  <a:cubicBezTo>
                    <a:pt x="19600" y="5417"/>
                    <a:pt x="20428" y="4607"/>
                    <a:pt x="20477" y="3585"/>
                  </a:cubicBezTo>
                  <a:cubicBezTo>
                    <a:pt x="20527" y="2507"/>
                    <a:pt x="19675" y="1630"/>
                    <a:pt x="18622" y="1580"/>
                  </a:cubicBezTo>
                  <a:cubicBezTo>
                    <a:pt x="18596" y="1579"/>
                    <a:pt x="18570" y="1578"/>
                    <a:pt x="18543" y="1578"/>
                  </a:cubicBezTo>
                  <a:cubicBezTo>
                    <a:pt x="17996" y="1578"/>
                    <a:pt x="17477" y="1825"/>
                    <a:pt x="17119" y="2232"/>
                  </a:cubicBezTo>
                  <a:cubicBezTo>
                    <a:pt x="16943" y="1380"/>
                    <a:pt x="16216" y="728"/>
                    <a:pt x="15314" y="703"/>
                  </a:cubicBezTo>
                  <a:cubicBezTo>
                    <a:pt x="15289" y="702"/>
                    <a:pt x="15263" y="701"/>
                    <a:pt x="15238" y="701"/>
                  </a:cubicBezTo>
                  <a:cubicBezTo>
                    <a:pt x="14664" y="701"/>
                    <a:pt x="14121" y="972"/>
                    <a:pt x="13785" y="1380"/>
                  </a:cubicBezTo>
                  <a:cubicBezTo>
                    <a:pt x="13510" y="678"/>
                    <a:pt x="12833" y="177"/>
                    <a:pt x="12056" y="152"/>
                  </a:cubicBezTo>
                  <a:cubicBezTo>
                    <a:pt x="12035" y="151"/>
                    <a:pt x="12015" y="151"/>
                    <a:pt x="11995" y="151"/>
                  </a:cubicBezTo>
                  <a:cubicBezTo>
                    <a:pt x="11169" y="151"/>
                    <a:pt x="10470" y="645"/>
                    <a:pt x="10201" y="1355"/>
                  </a:cubicBezTo>
                  <a:cubicBezTo>
                    <a:pt x="9951" y="603"/>
                    <a:pt x="9274" y="51"/>
                    <a:pt x="8422" y="1"/>
                  </a:cubicBezTo>
                  <a:cubicBezTo>
                    <a:pt x="8404" y="1"/>
                    <a:pt x="8386" y="0"/>
                    <a:pt x="83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5"/>
            <p:cNvSpPr/>
            <p:nvPr/>
          </p:nvSpPr>
          <p:spPr>
            <a:xfrm>
              <a:off x="3829725" y="617175"/>
              <a:ext cx="524475" cy="152775"/>
            </a:xfrm>
            <a:custGeom>
              <a:avLst/>
              <a:gdLst/>
              <a:ahLst/>
              <a:cxnLst/>
              <a:rect l="l" t="t" r="r" b="b"/>
              <a:pathLst>
                <a:path w="20979" h="6111" extrusionOk="0">
                  <a:moveTo>
                    <a:pt x="8451" y="176"/>
                  </a:moveTo>
                  <a:cubicBezTo>
                    <a:pt x="9233" y="176"/>
                    <a:pt x="9956" y="695"/>
                    <a:pt x="10201" y="1455"/>
                  </a:cubicBezTo>
                  <a:cubicBezTo>
                    <a:pt x="10214" y="1492"/>
                    <a:pt x="10239" y="1511"/>
                    <a:pt x="10267" y="1511"/>
                  </a:cubicBezTo>
                  <a:cubicBezTo>
                    <a:pt x="10295" y="1511"/>
                    <a:pt x="10326" y="1492"/>
                    <a:pt x="10351" y="1455"/>
                  </a:cubicBezTo>
                  <a:cubicBezTo>
                    <a:pt x="10627" y="778"/>
                    <a:pt x="11304" y="302"/>
                    <a:pt x="12056" y="302"/>
                  </a:cubicBezTo>
                  <a:cubicBezTo>
                    <a:pt x="12808" y="302"/>
                    <a:pt x="13509" y="778"/>
                    <a:pt x="13785" y="1480"/>
                  </a:cubicBezTo>
                  <a:cubicBezTo>
                    <a:pt x="13785" y="1516"/>
                    <a:pt x="13825" y="1540"/>
                    <a:pt x="13867" y="1540"/>
                  </a:cubicBezTo>
                  <a:cubicBezTo>
                    <a:pt x="13882" y="1540"/>
                    <a:pt x="13897" y="1537"/>
                    <a:pt x="13910" y="1530"/>
                  </a:cubicBezTo>
                  <a:cubicBezTo>
                    <a:pt x="14269" y="1095"/>
                    <a:pt x="14799" y="846"/>
                    <a:pt x="15338" y="846"/>
                  </a:cubicBezTo>
                  <a:cubicBezTo>
                    <a:pt x="15515" y="846"/>
                    <a:pt x="15692" y="873"/>
                    <a:pt x="15865" y="928"/>
                  </a:cubicBezTo>
                  <a:cubicBezTo>
                    <a:pt x="16517" y="1129"/>
                    <a:pt x="16993" y="1680"/>
                    <a:pt x="17118" y="2307"/>
                  </a:cubicBezTo>
                  <a:cubicBezTo>
                    <a:pt x="17134" y="2354"/>
                    <a:pt x="17170" y="2372"/>
                    <a:pt x="17207" y="2372"/>
                  </a:cubicBezTo>
                  <a:cubicBezTo>
                    <a:pt x="17229" y="2372"/>
                    <a:pt x="17250" y="2366"/>
                    <a:pt x="17269" y="2357"/>
                  </a:cubicBezTo>
                  <a:cubicBezTo>
                    <a:pt x="17645" y="1956"/>
                    <a:pt x="18146" y="1730"/>
                    <a:pt x="18697" y="1730"/>
                  </a:cubicBezTo>
                  <a:cubicBezTo>
                    <a:pt x="19825" y="1780"/>
                    <a:pt x="20677" y="2858"/>
                    <a:pt x="20427" y="3986"/>
                  </a:cubicBezTo>
                  <a:cubicBezTo>
                    <a:pt x="20249" y="4836"/>
                    <a:pt x="19463" y="5421"/>
                    <a:pt x="18622" y="5421"/>
                  </a:cubicBezTo>
                  <a:cubicBezTo>
                    <a:pt x="18397" y="5421"/>
                    <a:pt x="18168" y="5379"/>
                    <a:pt x="17945" y="5289"/>
                  </a:cubicBezTo>
                  <a:cubicBezTo>
                    <a:pt x="17369" y="5064"/>
                    <a:pt x="16968" y="4562"/>
                    <a:pt x="16818" y="3961"/>
                  </a:cubicBezTo>
                  <a:cubicBezTo>
                    <a:pt x="16818" y="3913"/>
                    <a:pt x="16787" y="3896"/>
                    <a:pt x="16753" y="3896"/>
                  </a:cubicBezTo>
                  <a:cubicBezTo>
                    <a:pt x="16732" y="3896"/>
                    <a:pt x="16711" y="3902"/>
                    <a:pt x="16692" y="3911"/>
                  </a:cubicBezTo>
                  <a:cubicBezTo>
                    <a:pt x="16334" y="4309"/>
                    <a:pt x="15833" y="4533"/>
                    <a:pt x="15316" y="4533"/>
                  </a:cubicBezTo>
                  <a:cubicBezTo>
                    <a:pt x="15182" y="4533"/>
                    <a:pt x="15047" y="4518"/>
                    <a:pt x="14913" y="4487"/>
                  </a:cubicBezTo>
                  <a:cubicBezTo>
                    <a:pt x="14311" y="4362"/>
                    <a:pt x="13835" y="3911"/>
                    <a:pt x="13610" y="3359"/>
                  </a:cubicBezTo>
                  <a:cubicBezTo>
                    <a:pt x="13592" y="3324"/>
                    <a:pt x="13549" y="3289"/>
                    <a:pt x="13508" y="3289"/>
                  </a:cubicBezTo>
                  <a:cubicBezTo>
                    <a:pt x="13491" y="3289"/>
                    <a:pt x="13474" y="3295"/>
                    <a:pt x="13459" y="3309"/>
                  </a:cubicBezTo>
                  <a:cubicBezTo>
                    <a:pt x="13104" y="3743"/>
                    <a:pt x="12593" y="3991"/>
                    <a:pt x="12050" y="3991"/>
                  </a:cubicBezTo>
                  <a:cubicBezTo>
                    <a:pt x="11903" y="3991"/>
                    <a:pt x="11754" y="3973"/>
                    <a:pt x="11605" y="3936"/>
                  </a:cubicBezTo>
                  <a:cubicBezTo>
                    <a:pt x="10978" y="3785"/>
                    <a:pt x="10477" y="3284"/>
                    <a:pt x="10301" y="2683"/>
                  </a:cubicBezTo>
                  <a:cubicBezTo>
                    <a:pt x="10289" y="2645"/>
                    <a:pt x="10257" y="2626"/>
                    <a:pt x="10226" y="2626"/>
                  </a:cubicBezTo>
                  <a:cubicBezTo>
                    <a:pt x="10195" y="2626"/>
                    <a:pt x="10163" y="2645"/>
                    <a:pt x="10151" y="2683"/>
                  </a:cubicBezTo>
                  <a:cubicBezTo>
                    <a:pt x="9900" y="3284"/>
                    <a:pt x="9374" y="3710"/>
                    <a:pt x="8747" y="3836"/>
                  </a:cubicBezTo>
                  <a:cubicBezTo>
                    <a:pt x="8656" y="3849"/>
                    <a:pt x="8563" y="3856"/>
                    <a:pt x="8471" y="3856"/>
                  </a:cubicBezTo>
                  <a:cubicBezTo>
                    <a:pt x="7885" y="3856"/>
                    <a:pt x="7311" y="3585"/>
                    <a:pt x="6943" y="3109"/>
                  </a:cubicBezTo>
                  <a:cubicBezTo>
                    <a:pt x="6930" y="3084"/>
                    <a:pt x="6899" y="3071"/>
                    <a:pt x="6868" y="3071"/>
                  </a:cubicBezTo>
                  <a:cubicBezTo>
                    <a:pt x="6836" y="3071"/>
                    <a:pt x="6805" y="3084"/>
                    <a:pt x="6793" y="3109"/>
                  </a:cubicBezTo>
                  <a:cubicBezTo>
                    <a:pt x="6642" y="3660"/>
                    <a:pt x="6266" y="4086"/>
                    <a:pt x="5765" y="4312"/>
                  </a:cubicBezTo>
                  <a:cubicBezTo>
                    <a:pt x="5528" y="4425"/>
                    <a:pt x="5274" y="4479"/>
                    <a:pt x="5021" y="4479"/>
                  </a:cubicBezTo>
                  <a:cubicBezTo>
                    <a:pt x="4658" y="4479"/>
                    <a:pt x="4295" y="4368"/>
                    <a:pt x="3985" y="4161"/>
                  </a:cubicBezTo>
                  <a:cubicBezTo>
                    <a:pt x="3971" y="4147"/>
                    <a:pt x="3956" y="4141"/>
                    <a:pt x="3943" y="4141"/>
                  </a:cubicBezTo>
                  <a:cubicBezTo>
                    <a:pt x="3910" y="4141"/>
                    <a:pt x="3885" y="4176"/>
                    <a:pt x="3885" y="4212"/>
                  </a:cubicBezTo>
                  <a:cubicBezTo>
                    <a:pt x="3835" y="4838"/>
                    <a:pt x="3484" y="5415"/>
                    <a:pt x="2958" y="5715"/>
                  </a:cubicBezTo>
                  <a:cubicBezTo>
                    <a:pt x="2677" y="5881"/>
                    <a:pt x="2356" y="5963"/>
                    <a:pt x="2037" y="5963"/>
                  </a:cubicBezTo>
                  <a:cubicBezTo>
                    <a:pt x="1730" y="5963"/>
                    <a:pt x="1424" y="5888"/>
                    <a:pt x="1153" y="5740"/>
                  </a:cubicBezTo>
                  <a:cubicBezTo>
                    <a:pt x="602" y="5440"/>
                    <a:pt x="251" y="4888"/>
                    <a:pt x="201" y="4262"/>
                  </a:cubicBezTo>
                  <a:cubicBezTo>
                    <a:pt x="151" y="3635"/>
                    <a:pt x="427" y="3034"/>
                    <a:pt x="928" y="2658"/>
                  </a:cubicBezTo>
                  <a:cubicBezTo>
                    <a:pt x="1254" y="2410"/>
                    <a:pt x="1641" y="2284"/>
                    <a:pt x="2029" y="2284"/>
                  </a:cubicBezTo>
                  <a:cubicBezTo>
                    <a:pt x="2387" y="2284"/>
                    <a:pt x="2746" y="2391"/>
                    <a:pt x="3058" y="2608"/>
                  </a:cubicBezTo>
                  <a:cubicBezTo>
                    <a:pt x="3072" y="2612"/>
                    <a:pt x="3085" y="2614"/>
                    <a:pt x="3097" y="2614"/>
                  </a:cubicBezTo>
                  <a:cubicBezTo>
                    <a:pt x="3150" y="2614"/>
                    <a:pt x="3183" y="2573"/>
                    <a:pt x="3183" y="2532"/>
                  </a:cubicBezTo>
                  <a:cubicBezTo>
                    <a:pt x="3234" y="1806"/>
                    <a:pt x="3710" y="1154"/>
                    <a:pt x="4386" y="903"/>
                  </a:cubicBezTo>
                  <a:cubicBezTo>
                    <a:pt x="4589" y="831"/>
                    <a:pt x="4797" y="797"/>
                    <a:pt x="5002" y="797"/>
                  </a:cubicBezTo>
                  <a:cubicBezTo>
                    <a:pt x="5584" y="797"/>
                    <a:pt x="6146" y="1073"/>
                    <a:pt x="6517" y="1555"/>
                  </a:cubicBezTo>
                  <a:cubicBezTo>
                    <a:pt x="6528" y="1577"/>
                    <a:pt x="6555" y="1590"/>
                    <a:pt x="6580" y="1590"/>
                  </a:cubicBezTo>
                  <a:cubicBezTo>
                    <a:pt x="6612" y="1590"/>
                    <a:pt x="6642" y="1571"/>
                    <a:pt x="6642" y="1530"/>
                  </a:cubicBezTo>
                  <a:cubicBezTo>
                    <a:pt x="6868" y="753"/>
                    <a:pt x="7569" y="176"/>
                    <a:pt x="8397" y="176"/>
                  </a:cubicBezTo>
                  <a:cubicBezTo>
                    <a:pt x="8415" y="176"/>
                    <a:pt x="8433" y="176"/>
                    <a:pt x="8451" y="176"/>
                  </a:cubicBezTo>
                  <a:close/>
                  <a:moveTo>
                    <a:pt x="8397" y="1"/>
                  </a:moveTo>
                  <a:cubicBezTo>
                    <a:pt x="7548" y="25"/>
                    <a:pt x="6832" y="558"/>
                    <a:pt x="6542" y="1331"/>
                  </a:cubicBezTo>
                  <a:lnTo>
                    <a:pt x="6542" y="1331"/>
                  </a:lnTo>
                  <a:cubicBezTo>
                    <a:pt x="6153" y="889"/>
                    <a:pt x="5594" y="637"/>
                    <a:pt x="5022" y="637"/>
                  </a:cubicBezTo>
                  <a:cubicBezTo>
                    <a:pt x="4801" y="637"/>
                    <a:pt x="4578" y="674"/>
                    <a:pt x="4361" y="753"/>
                  </a:cubicBezTo>
                  <a:cubicBezTo>
                    <a:pt x="3631" y="1012"/>
                    <a:pt x="3144" y="1648"/>
                    <a:pt x="3047" y="2391"/>
                  </a:cubicBezTo>
                  <a:lnTo>
                    <a:pt x="3047" y="2391"/>
                  </a:lnTo>
                  <a:cubicBezTo>
                    <a:pt x="2734" y="2217"/>
                    <a:pt x="2380" y="2126"/>
                    <a:pt x="2027" y="2126"/>
                  </a:cubicBezTo>
                  <a:cubicBezTo>
                    <a:pt x="1690" y="2126"/>
                    <a:pt x="1353" y="2209"/>
                    <a:pt x="1053" y="2382"/>
                  </a:cubicBezTo>
                  <a:cubicBezTo>
                    <a:pt x="452" y="2708"/>
                    <a:pt x="76" y="3334"/>
                    <a:pt x="51" y="4011"/>
                  </a:cubicBezTo>
                  <a:cubicBezTo>
                    <a:pt x="0" y="4688"/>
                    <a:pt x="326" y="5364"/>
                    <a:pt x="878" y="5740"/>
                  </a:cubicBezTo>
                  <a:cubicBezTo>
                    <a:pt x="1217" y="5987"/>
                    <a:pt x="1632" y="6111"/>
                    <a:pt x="2047" y="6111"/>
                  </a:cubicBezTo>
                  <a:cubicBezTo>
                    <a:pt x="2307" y="6111"/>
                    <a:pt x="2567" y="6062"/>
                    <a:pt x="2808" y="5966"/>
                  </a:cubicBezTo>
                  <a:cubicBezTo>
                    <a:pt x="3465" y="5684"/>
                    <a:pt x="3925" y="5072"/>
                    <a:pt x="4021" y="4357"/>
                  </a:cubicBezTo>
                  <a:lnTo>
                    <a:pt x="4021" y="4357"/>
                  </a:lnTo>
                  <a:cubicBezTo>
                    <a:pt x="4325" y="4535"/>
                    <a:pt x="4673" y="4628"/>
                    <a:pt x="5024" y="4628"/>
                  </a:cubicBezTo>
                  <a:cubicBezTo>
                    <a:pt x="5292" y="4628"/>
                    <a:pt x="5562" y="4574"/>
                    <a:pt x="5815" y="4462"/>
                  </a:cubicBezTo>
                  <a:cubicBezTo>
                    <a:pt x="6324" y="4254"/>
                    <a:pt x="6726" y="3811"/>
                    <a:pt x="6903" y="3291"/>
                  </a:cubicBezTo>
                  <a:lnTo>
                    <a:pt x="6903" y="3291"/>
                  </a:lnTo>
                  <a:cubicBezTo>
                    <a:pt x="7288" y="3743"/>
                    <a:pt x="7839" y="4013"/>
                    <a:pt x="8427" y="4013"/>
                  </a:cubicBezTo>
                  <a:cubicBezTo>
                    <a:pt x="8533" y="4013"/>
                    <a:pt x="8640" y="4004"/>
                    <a:pt x="8747" y="3986"/>
                  </a:cubicBezTo>
                  <a:cubicBezTo>
                    <a:pt x="9383" y="3872"/>
                    <a:pt x="9916" y="3471"/>
                    <a:pt x="10216" y="2912"/>
                  </a:cubicBezTo>
                  <a:lnTo>
                    <a:pt x="10216" y="2912"/>
                  </a:lnTo>
                  <a:cubicBezTo>
                    <a:pt x="10451" y="3480"/>
                    <a:pt x="10941" y="3927"/>
                    <a:pt x="11554" y="4086"/>
                  </a:cubicBezTo>
                  <a:cubicBezTo>
                    <a:pt x="11713" y="4123"/>
                    <a:pt x="11873" y="4141"/>
                    <a:pt x="12031" y="4141"/>
                  </a:cubicBezTo>
                  <a:cubicBezTo>
                    <a:pt x="12587" y="4141"/>
                    <a:pt x="13121" y="3919"/>
                    <a:pt x="13511" y="3515"/>
                  </a:cubicBezTo>
                  <a:lnTo>
                    <a:pt x="13511" y="3515"/>
                  </a:lnTo>
                  <a:cubicBezTo>
                    <a:pt x="13760" y="4076"/>
                    <a:pt x="14257" y="4498"/>
                    <a:pt x="14863" y="4638"/>
                  </a:cubicBezTo>
                  <a:cubicBezTo>
                    <a:pt x="15013" y="4675"/>
                    <a:pt x="15165" y="4693"/>
                    <a:pt x="15317" y="4693"/>
                  </a:cubicBezTo>
                  <a:cubicBezTo>
                    <a:pt x="15825" y="4693"/>
                    <a:pt x="16326" y="4491"/>
                    <a:pt x="16710" y="4142"/>
                  </a:cubicBezTo>
                  <a:lnTo>
                    <a:pt x="16710" y="4142"/>
                  </a:lnTo>
                  <a:cubicBezTo>
                    <a:pt x="16979" y="4997"/>
                    <a:pt x="17791" y="5575"/>
                    <a:pt x="18643" y="5575"/>
                  </a:cubicBezTo>
                  <a:cubicBezTo>
                    <a:pt x="18896" y="5575"/>
                    <a:pt x="19152" y="5524"/>
                    <a:pt x="19399" y="5415"/>
                  </a:cubicBezTo>
                  <a:cubicBezTo>
                    <a:pt x="20527" y="4938"/>
                    <a:pt x="20978" y="3560"/>
                    <a:pt x="20326" y="2532"/>
                  </a:cubicBezTo>
                  <a:cubicBezTo>
                    <a:pt x="19977" y="1958"/>
                    <a:pt x="19378" y="1608"/>
                    <a:pt x="18705" y="1580"/>
                  </a:cubicBezTo>
                  <a:lnTo>
                    <a:pt x="18705" y="1580"/>
                  </a:lnTo>
                  <a:cubicBezTo>
                    <a:pt x="18702" y="1580"/>
                    <a:pt x="18700" y="1580"/>
                    <a:pt x="18697" y="1580"/>
                  </a:cubicBezTo>
                  <a:cubicBezTo>
                    <a:pt x="18140" y="1580"/>
                    <a:pt x="17625" y="1774"/>
                    <a:pt x="17233" y="2142"/>
                  </a:cubicBezTo>
                  <a:lnTo>
                    <a:pt x="17233" y="2142"/>
                  </a:lnTo>
                  <a:cubicBezTo>
                    <a:pt x="17047" y="1504"/>
                    <a:pt x="16546" y="988"/>
                    <a:pt x="15915" y="778"/>
                  </a:cubicBezTo>
                  <a:cubicBezTo>
                    <a:pt x="15725" y="723"/>
                    <a:pt x="15532" y="696"/>
                    <a:pt x="15341" y="696"/>
                  </a:cubicBezTo>
                  <a:cubicBezTo>
                    <a:pt x="14796" y="696"/>
                    <a:pt x="14268" y="914"/>
                    <a:pt x="13877" y="1306"/>
                  </a:cubicBezTo>
                  <a:lnTo>
                    <a:pt x="13877" y="1306"/>
                  </a:lnTo>
                  <a:cubicBezTo>
                    <a:pt x="13528" y="621"/>
                    <a:pt x="12837" y="151"/>
                    <a:pt x="12056" y="151"/>
                  </a:cubicBezTo>
                  <a:cubicBezTo>
                    <a:pt x="11296" y="151"/>
                    <a:pt x="10620" y="575"/>
                    <a:pt x="10282" y="1246"/>
                  </a:cubicBezTo>
                  <a:lnTo>
                    <a:pt x="10282" y="1246"/>
                  </a:lnTo>
                  <a:cubicBezTo>
                    <a:pt x="9957" y="496"/>
                    <a:pt x="9209" y="1"/>
                    <a:pt x="8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7" name="Google Shape;1647;p45"/>
          <p:cNvGrpSpPr/>
          <p:nvPr/>
        </p:nvGrpSpPr>
        <p:grpSpPr>
          <a:xfrm>
            <a:off x="5897940" y="1614855"/>
            <a:ext cx="970069" cy="832485"/>
            <a:chOff x="1358525" y="1188550"/>
            <a:chExt cx="679225" cy="582850"/>
          </a:xfrm>
        </p:grpSpPr>
        <p:sp>
          <p:nvSpPr>
            <p:cNvPr id="1648" name="Google Shape;1648;p45"/>
            <p:cNvSpPr/>
            <p:nvPr/>
          </p:nvSpPr>
          <p:spPr>
            <a:xfrm>
              <a:off x="1365425" y="1203025"/>
              <a:ext cx="669825" cy="565825"/>
            </a:xfrm>
            <a:custGeom>
              <a:avLst/>
              <a:gdLst/>
              <a:ahLst/>
              <a:cxnLst/>
              <a:rect l="l" t="t" r="r" b="b"/>
              <a:pathLst>
                <a:path w="26793" h="22633" extrusionOk="0">
                  <a:moveTo>
                    <a:pt x="13409" y="1"/>
                  </a:moveTo>
                  <a:cubicBezTo>
                    <a:pt x="5991" y="1"/>
                    <a:pt x="1" y="5063"/>
                    <a:pt x="1" y="11304"/>
                  </a:cubicBezTo>
                  <a:cubicBezTo>
                    <a:pt x="1" y="17570"/>
                    <a:pt x="5991" y="22632"/>
                    <a:pt x="13409" y="22632"/>
                  </a:cubicBezTo>
                  <a:cubicBezTo>
                    <a:pt x="20803" y="22632"/>
                    <a:pt x="26793" y="17570"/>
                    <a:pt x="26793" y="11304"/>
                  </a:cubicBezTo>
                  <a:cubicBezTo>
                    <a:pt x="26793" y="5063"/>
                    <a:pt x="20803" y="1"/>
                    <a:pt x="134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5"/>
            <p:cNvSpPr/>
            <p:nvPr/>
          </p:nvSpPr>
          <p:spPr>
            <a:xfrm>
              <a:off x="1358525" y="1200325"/>
              <a:ext cx="679225" cy="571075"/>
            </a:xfrm>
            <a:custGeom>
              <a:avLst/>
              <a:gdLst/>
              <a:ahLst/>
              <a:cxnLst/>
              <a:rect l="l" t="t" r="r" b="b"/>
              <a:pathLst>
                <a:path w="27169" h="22843" extrusionOk="0">
                  <a:moveTo>
                    <a:pt x="13722" y="193"/>
                  </a:moveTo>
                  <a:cubicBezTo>
                    <a:pt x="14608" y="193"/>
                    <a:pt x="15494" y="265"/>
                    <a:pt x="16367" y="409"/>
                  </a:cubicBezTo>
                  <a:cubicBezTo>
                    <a:pt x="18898" y="861"/>
                    <a:pt x="21354" y="1938"/>
                    <a:pt x="23284" y="3668"/>
                  </a:cubicBezTo>
                  <a:cubicBezTo>
                    <a:pt x="25064" y="5222"/>
                    <a:pt x="26392" y="7327"/>
                    <a:pt x="26818" y="9683"/>
                  </a:cubicBezTo>
                  <a:cubicBezTo>
                    <a:pt x="26943" y="10259"/>
                    <a:pt x="26993" y="10836"/>
                    <a:pt x="26993" y="11412"/>
                  </a:cubicBezTo>
                  <a:cubicBezTo>
                    <a:pt x="26968" y="13818"/>
                    <a:pt x="26066" y="16124"/>
                    <a:pt x="24512" y="17928"/>
                  </a:cubicBezTo>
                  <a:cubicBezTo>
                    <a:pt x="22883" y="19883"/>
                    <a:pt x="20653" y="21237"/>
                    <a:pt x="18221" y="21989"/>
                  </a:cubicBezTo>
                  <a:cubicBezTo>
                    <a:pt x="16755" y="22435"/>
                    <a:pt x="15219" y="22657"/>
                    <a:pt x="13683" y="22657"/>
                  </a:cubicBezTo>
                  <a:cubicBezTo>
                    <a:pt x="12461" y="22657"/>
                    <a:pt x="11239" y="22517"/>
                    <a:pt x="10051" y="22239"/>
                  </a:cubicBezTo>
                  <a:cubicBezTo>
                    <a:pt x="7570" y="21638"/>
                    <a:pt x="5214" y="20410"/>
                    <a:pt x="3409" y="18580"/>
                  </a:cubicBezTo>
                  <a:cubicBezTo>
                    <a:pt x="1755" y="16876"/>
                    <a:pt x="627" y="14670"/>
                    <a:pt x="402" y="12289"/>
                  </a:cubicBezTo>
                  <a:cubicBezTo>
                    <a:pt x="201" y="9908"/>
                    <a:pt x="903" y="7552"/>
                    <a:pt x="2282" y="5623"/>
                  </a:cubicBezTo>
                  <a:cubicBezTo>
                    <a:pt x="3760" y="3567"/>
                    <a:pt x="5866" y="2064"/>
                    <a:pt x="8196" y="1186"/>
                  </a:cubicBezTo>
                  <a:cubicBezTo>
                    <a:pt x="9953" y="521"/>
                    <a:pt x="11837" y="193"/>
                    <a:pt x="13722" y="193"/>
                  </a:cubicBezTo>
                  <a:close/>
                  <a:moveTo>
                    <a:pt x="13688" y="1"/>
                  </a:moveTo>
                  <a:cubicBezTo>
                    <a:pt x="12448" y="1"/>
                    <a:pt x="11207" y="147"/>
                    <a:pt x="10001" y="435"/>
                  </a:cubicBezTo>
                  <a:cubicBezTo>
                    <a:pt x="7470" y="1036"/>
                    <a:pt x="5089" y="2289"/>
                    <a:pt x="3284" y="4144"/>
                  </a:cubicBezTo>
                  <a:cubicBezTo>
                    <a:pt x="1580" y="5873"/>
                    <a:pt x="452" y="8104"/>
                    <a:pt x="226" y="10510"/>
                  </a:cubicBezTo>
                  <a:cubicBezTo>
                    <a:pt x="1" y="12941"/>
                    <a:pt x="728" y="15347"/>
                    <a:pt x="2131" y="17327"/>
                  </a:cubicBezTo>
                  <a:cubicBezTo>
                    <a:pt x="3610" y="19382"/>
                    <a:pt x="5740" y="20911"/>
                    <a:pt x="8096" y="21813"/>
                  </a:cubicBezTo>
                  <a:cubicBezTo>
                    <a:pt x="9873" y="22496"/>
                    <a:pt x="11778" y="22842"/>
                    <a:pt x="13692" y="22842"/>
                  </a:cubicBezTo>
                  <a:cubicBezTo>
                    <a:pt x="14585" y="22842"/>
                    <a:pt x="15481" y="22767"/>
                    <a:pt x="16367" y="22615"/>
                  </a:cubicBezTo>
                  <a:cubicBezTo>
                    <a:pt x="18948" y="22164"/>
                    <a:pt x="21455" y="21061"/>
                    <a:pt x="23409" y="19332"/>
                  </a:cubicBezTo>
                  <a:cubicBezTo>
                    <a:pt x="25239" y="17728"/>
                    <a:pt x="26567" y="15572"/>
                    <a:pt x="27019" y="13191"/>
                  </a:cubicBezTo>
                  <a:cubicBezTo>
                    <a:pt x="27119" y="12615"/>
                    <a:pt x="27169" y="12014"/>
                    <a:pt x="27169" y="11412"/>
                  </a:cubicBezTo>
                  <a:cubicBezTo>
                    <a:pt x="27169" y="9006"/>
                    <a:pt x="26242" y="6675"/>
                    <a:pt x="24688" y="4821"/>
                  </a:cubicBezTo>
                  <a:cubicBezTo>
                    <a:pt x="23034" y="2866"/>
                    <a:pt x="20778" y="1462"/>
                    <a:pt x="18322" y="710"/>
                  </a:cubicBezTo>
                  <a:cubicBezTo>
                    <a:pt x="16824" y="234"/>
                    <a:pt x="15256" y="1"/>
                    <a:pt x="13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5"/>
            <p:cNvSpPr/>
            <p:nvPr/>
          </p:nvSpPr>
          <p:spPr>
            <a:xfrm>
              <a:off x="1416800" y="1226225"/>
              <a:ext cx="567075" cy="405400"/>
            </a:xfrm>
            <a:custGeom>
              <a:avLst/>
              <a:gdLst/>
              <a:ahLst/>
              <a:cxnLst/>
              <a:rect l="l" t="t" r="r" b="b"/>
              <a:pathLst>
                <a:path w="22683" h="16216" extrusionOk="0">
                  <a:moveTo>
                    <a:pt x="11354" y="0"/>
                  </a:moveTo>
                  <a:cubicBezTo>
                    <a:pt x="5088" y="0"/>
                    <a:pt x="1" y="3634"/>
                    <a:pt x="1" y="8120"/>
                  </a:cubicBezTo>
                  <a:cubicBezTo>
                    <a:pt x="1" y="12582"/>
                    <a:pt x="5088" y="16216"/>
                    <a:pt x="11354" y="16216"/>
                  </a:cubicBezTo>
                  <a:cubicBezTo>
                    <a:pt x="17620" y="16216"/>
                    <a:pt x="22682" y="12582"/>
                    <a:pt x="22682" y="8120"/>
                  </a:cubicBezTo>
                  <a:cubicBezTo>
                    <a:pt x="22682" y="3634"/>
                    <a:pt x="17620" y="0"/>
                    <a:pt x="11354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5"/>
            <p:cNvSpPr/>
            <p:nvPr/>
          </p:nvSpPr>
          <p:spPr>
            <a:xfrm>
              <a:off x="1538975" y="1402275"/>
              <a:ext cx="314575" cy="175475"/>
            </a:xfrm>
            <a:custGeom>
              <a:avLst/>
              <a:gdLst/>
              <a:ahLst/>
              <a:cxnLst/>
              <a:rect l="l" t="t" r="r" b="b"/>
              <a:pathLst>
                <a:path w="12583" h="7019" extrusionOk="0">
                  <a:moveTo>
                    <a:pt x="1" y="1"/>
                  </a:moveTo>
                  <a:cubicBezTo>
                    <a:pt x="1" y="3885"/>
                    <a:pt x="2833" y="7018"/>
                    <a:pt x="6292" y="7018"/>
                  </a:cubicBezTo>
                  <a:cubicBezTo>
                    <a:pt x="9775" y="7018"/>
                    <a:pt x="12582" y="3885"/>
                    <a:pt x="12582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5"/>
            <p:cNvSpPr/>
            <p:nvPr/>
          </p:nvSpPr>
          <p:spPr>
            <a:xfrm>
              <a:off x="1537100" y="1399775"/>
              <a:ext cx="318950" cy="180475"/>
            </a:xfrm>
            <a:custGeom>
              <a:avLst/>
              <a:gdLst/>
              <a:ahLst/>
              <a:cxnLst/>
              <a:rect l="l" t="t" r="r" b="b"/>
              <a:pathLst>
                <a:path w="12758" h="7219" extrusionOk="0">
                  <a:moveTo>
                    <a:pt x="12581" y="201"/>
                  </a:moveTo>
                  <a:cubicBezTo>
                    <a:pt x="12521" y="2875"/>
                    <a:pt x="11047" y="5577"/>
                    <a:pt x="8497" y="6617"/>
                  </a:cubicBezTo>
                  <a:cubicBezTo>
                    <a:pt x="7820" y="6893"/>
                    <a:pt x="7093" y="7018"/>
                    <a:pt x="6367" y="7043"/>
                  </a:cubicBezTo>
                  <a:cubicBezTo>
                    <a:pt x="3635" y="7018"/>
                    <a:pt x="1379" y="5013"/>
                    <a:pt x="552" y="2482"/>
                  </a:cubicBezTo>
                  <a:cubicBezTo>
                    <a:pt x="312" y="1737"/>
                    <a:pt x="187" y="969"/>
                    <a:pt x="177" y="201"/>
                  </a:cubicBezTo>
                  <a:close/>
                  <a:moveTo>
                    <a:pt x="76" y="0"/>
                  </a:moveTo>
                  <a:cubicBezTo>
                    <a:pt x="26" y="0"/>
                    <a:pt x="1" y="51"/>
                    <a:pt x="1" y="101"/>
                  </a:cubicBezTo>
                  <a:cubicBezTo>
                    <a:pt x="1" y="2883"/>
                    <a:pt x="1504" y="5690"/>
                    <a:pt x="4161" y="6767"/>
                  </a:cubicBezTo>
                  <a:cubicBezTo>
                    <a:pt x="4863" y="7068"/>
                    <a:pt x="5615" y="7219"/>
                    <a:pt x="6367" y="7219"/>
                  </a:cubicBezTo>
                  <a:cubicBezTo>
                    <a:pt x="6367" y="7219"/>
                    <a:pt x="6368" y="7218"/>
                    <a:pt x="6369" y="7218"/>
                  </a:cubicBezTo>
                  <a:lnTo>
                    <a:pt x="6369" y="7218"/>
                  </a:lnTo>
                  <a:cubicBezTo>
                    <a:pt x="9175" y="7192"/>
                    <a:pt x="11505" y="5163"/>
                    <a:pt x="12357" y="2582"/>
                  </a:cubicBezTo>
                  <a:cubicBezTo>
                    <a:pt x="12632" y="1780"/>
                    <a:pt x="12758" y="953"/>
                    <a:pt x="12758" y="101"/>
                  </a:cubicBezTo>
                  <a:cubicBezTo>
                    <a:pt x="12758" y="51"/>
                    <a:pt x="12708" y="0"/>
                    <a:pt x="12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5"/>
            <p:cNvSpPr/>
            <p:nvPr/>
          </p:nvSpPr>
          <p:spPr>
            <a:xfrm>
              <a:off x="1629200" y="1510050"/>
              <a:ext cx="134750" cy="176725"/>
            </a:xfrm>
            <a:custGeom>
              <a:avLst/>
              <a:gdLst/>
              <a:ahLst/>
              <a:cxnLst/>
              <a:rect l="l" t="t" r="r" b="b"/>
              <a:pathLst>
                <a:path w="5390" h="7069" extrusionOk="0">
                  <a:moveTo>
                    <a:pt x="2683" y="0"/>
                  </a:moveTo>
                  <a:cubicBezTo>
                    <a:pt x="1204" y="0"/>
                    <a:pt x="1" y="1203"/>
                    <a:pt x="1" y="2707"/>
                  </a:cubicBezTo>
                  <a:lnTo>
                    <a:pt x="1" y="4361"/>
                  </a:lnTo>
                  <a:cubicBezTo>
                    <a:pt x="1" y="5840"/>
                    <a:pt x="1204" y="7068"/>
                    <a:pt x="2683" y="7068"/>
                  </a:cubicBezTo>
                  <a:cubicBezTo>
                    <a:pt x="4186" y="7068"/>
                    <a:pt x="5389" y="5840"/>
                    <a:pt x="5389" y="4361"/>
                  </a:cubicBezTo>
                  <a:lnTo>
                    <a:pt x="5389" y="2707"/>
                  </a:lnTo>
                  <a:cubicBezTo>
                    <a:pt x="5389" y="1203"/>
                    <a:pt x="4186" y="0"/>
                    <a:pt x="26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5"/>
            <p:cNvSpPr/>
            <p:nvPr/>
          </p:nvSpPr>
          <p:spPr>
            <a:xfrm>
              <a:off x="1626700" y="1508175"/>
              <a:ext cx="139750" cy="180475"/>
            </a:xfrm>
            <a:custGeom>
              <a:avLst/>
              <a:gdLst/>
              <a:ahLst/>
              <a:cxnLst/>
              <a:rect l="l" t="t" r="r" b="b"/>
              <a:pathLst>
                <a:path w="5590" h="7219" extrusionOk="0">
                  <a:moveTo>
                    <a:pt x="2802" y="182"/>
                  </a:moveTo>
                  <a:cubicBezTo>
                    <a:pt x="3443" y="182"/>
                    <a:pt x="4086" y="409"/>
                    <a:pt x="4587" y="877"/>
                  </a:cubicBezTo>
                  <a:cubicBezTo>
                    <a:pt x="5114" y="1379"/>
                    <a:pt x="5389" y="2080"/>
                    <a:pt x="5389" y="2782"/>
                  </a:cubicBezTo>
                  <a:cubicBezTo>
                    <a:pt x="5389" y="3208"/>
                    <a:pt x="5389" y="3659"/>
                    <a:pt x="5389" y="4086"/>
                  </a:cubicBezTo>
                  <a:cubicBezTo>
                    <a:pt x="5389" y="4286"/>
                    <a:pt x="5414" y="4487"/>
                    <a:pt x="5389" y="4662"/>
                  </a:cubicBezTo>
                  <a:cubicBezTo>
                    <a:pt x="5339" y="5088"/>
                    <a:pt x="5214" y="5514"/>
                    <a:pt x="4963" y="5865"/>
                  </a:cubicBezTo>
                  <a:cubicBezTo>
                    <a:pt x="4487" y="6592"/>
                    <a:pt x="3660" y="7043"/>
                    <a:pt x="2783" y="7043"/>
                  </a:cubicBezTo>
                  <a:cubicBezTo>
                    <a:pt x="2056" y="7043"/>
                    <a:pt x="1329" y="6717"/>
                    <a:pt x="828" y="6166"/>
                  </a:cubicBezTo>
                  <a:cubicBezTo>
                    <a:pt x="402" y="5664"/>
                    <a:pt x="176" y="5013"/>
                    <a:pt x="176" y="4361"/>
                  </a:cubicBezTo>
                  <a:cubicBezTo>
                    <a:pt x="176" y="3910"/>
                    <a:pt x="176" y="3434"/>
                    <a:pt x="176" y="2983"/>
                  </a:cubicBezTo>
                  <a:cubicBezTo>
                    <a:pt x="176" y="2381"/>
                    <a:pt x="301" y="1805"/>
                    <a:pt x="627" y="1304"/>
                  </a:cubicBezTo>
                  <a:cubicBezTo>
                    <a:pt x="1137" y="567"/>
                    <a:pt x="1968" y="182"/>
                    <a:pt x="2802" y="182"/>
                  </a:cubicBezTo>
                  <a:close/>
                  <a:moveTo>
                    <a:pt x="2783" y="1"/>
                  </a:moveTo>
                  <a:cubicBezTo>
                    <a:pt x="2111" y="1"/>
                    <a:pt x="1436" y="239"/>
                    <a:pt x="903" y="727"/>
                  </a:cubicBezTo>
                  <a:cubicBezTo>
                    <a:pt x="327" y="1253"/>
                    <a:pt x="1" y="2005"/>
                    <a:pt x="1" y="2782"/>
                  </a:cubicBezTo>
                  <a:cubicBezTo>
                    <a:pt x="1" y="3233"/>
                    <a:pt x="1" y="3685"/>
                    <a:pt x="1" y="4136"/>
                  </a:cubicBezTo>
                  <a:cubicBezTo>
                    <a:pt x="1" y="4411"/>
                    <a:pt x="1" y="4662"/>
                    <a:pt x="51" y="4913"/>
                  </a:cubicBezTo>
                  <a:cubicBezTo>
                    <a:pt x="126" y="5364"/>
                    <a:pt x="301" y="5765"/>
                    <a:pt x="552" y="6116"/>
                  </a:cubicBezTo>
                  <a:cubicBezTo>
                    <a:pt x="1078" y="6817"/>
                    <a:pt x="1931" y="7218"/>
                    <a:pt x="2783" y="7218"/>
                  </a:cubicBezTo>
                  <a:cubicBezTo>
                    <a:pt x="4362" y="7218"/>
                    <a:pt x="5590" y="5940"/>
                    <a:pt x="5590" y="4386"/>
                  </a:cubicBezTo>
                  <a:cubicBezTo>
                    <a:pt x="5590" y="3885"/>
                    <a:pt x="5590" y="3384"/>
                    <a:pt x="5590" y="2908"/>
                  </a:cubicBezTo>
                  <a:cubicBezTo>
                    <a:pt x="5590" y="2256"/>
                    <a:pt x="5414" y="1629"/>
                    <a:pt x="5013" y="1103"/>
                  </a:cubicBezTo>
                  <a:cubicBezTo>
                    <a:pt x="4469" y="377"/>
                    <a:pt x="3629" y="1"/>
                    <a:pt x="27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5"/>
            <p:cNvSpPr/>
            <p:nvPr/>
          </p:nvSpPr>
          <p:spPr>
            <a:xfrm>
              <a:off x="1692125" y="1510125"/>
              <a:ext cx="7925" cy="58075"/>
            </a:xfrm>
            <a:custGeom>
              <a:avLst/>
              <a:gdLst/>
              <a:ahLst/>
              <a:cxnLst/>
              <a:rect l="l" t="t" r="r" b="b"/>
              <a:pathLst>
                <a:path w="317" h="2323" extrusionOk="0">
                  <a:moveTo>
                    <a:pt x="110" y="0"/>
                  </a:moveTo>
                  <a:cubicBezTo>
                    <a:pt x="57" y="0"/>
                    <a:pt x="0" y="48"/>
                    <a:pt x="15" y="123"/>
                  </a:cubicBezTo>
                  <a:cubicBezTo>
                    <a:pt x="116" y="825"/>
                    <a:pt x="116" y="1526"/>
                    <a:pt x="116" y="2228"/>
                  </a:cubicBezTo>
                  <a:cubicBezTo>
                    <a:pt x="103" y="2291"/>
                    <a:pt x="147" y="2322"/>
                    <a:pt x="194" y="2322"/>
                  </a:cubicBezTo>
                  <a:cubicBezTo>
                    <a:pt x="241" y="2322"/>
                    <a:pt x="291" y="2291"/>
                    <a:pt x="291" y="2228"/>
                  </a:cubicBezTo>
                  <a:cubicBezTo>
                    <a:pt x="316" y="1501"/>
                    <a:pt x="291" y="774"/>
                    <a:pt x="191" y="73"/>
                  </a:cubicBezTo>
                  <a:cubicBezTo>
                    <a:pt x="181" y="22"/>
                    <a:pt x="14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5"/>
            <p:cNvSpPr/>
            <p:nvPr/>
          </p:nvSpPr>
          <p:spPr>
            <a:xfrm>
              <a:off x="1437875" y="1354750"/>
              <a:ext cx="87975" cy="58200"/>
            </a:xfrm>
            <a:custGeom>
              <a:avLst/>
              <a:gdLst/>
              <a:ahLst/>
              <a:cxnLst/>
              <a:rect l="l" t="t" r="r" b="b"/>
              <a:pathLst>
                <a:path w="3519" h="2328" extrusionOk="0">
                  <a:moveTo>
                    <a:pt x="1311" y="0"/>
                  </a:moveTo>
                  <a:cubicBezTo>
                    <a:pt x="1169" y="0"/>
                    <a:pt x="1067" y="216"/>
                    <a:pt x="1238" y="323"/>
                  </a:cubicBezTo>
                  <a:cubicBezTo>
                    <a:pt x="1514" y="473"/>
                    <a:pt x="1789" y="674"/>
                    <a:pt x="2040" y="874"/>
                  </a:cubicBezTo>
                  <a:cubicBezTo>
                    <a:pt x="2396" y="1168"/>
                    <a:pt x="2788" y="1513"/>
                    <a:pt x="3023" y="1941"/>
                  </a:cubicBezTo>
                  <a:lnTo>
                    <a:pt x="3023" y="1941"/>
                  </a:lnTo>
                  <a:cubicBezTo>
                    <a:pt x="2768" y="1899"/>
                    <a:pt x="2504" y="1869"/>
                    <a:pt x="2240" y="1852"/>
                  </a:cubicBezTo>
                  <a:cubicBezTo>
                    <a:pt x="1945" y="1819"/>
                    <a:pt x="1645" y="1800"/>
                    <a:pt x="1346" y="1800"/>
                  </a:cubicBezTo>
                  <a:cubicBezTo>
                    <a:pt x="961" y="1800"/>
                    <a:pt x="578" y="1831"/>
                    <a:pt x="210" y="1902"/>
                  </a:cubicBezTo>
                  <a:cubicBezTo>
                    <a:pt x="1" y="1948"/>
                    <a:pt x="72" y="2233"/>
                    <a:pt x="244" y="2233"/>
                  </a:cubicBezTo>
                  <a:cubicBezTo>
                    <a:pt x="258" y="2233"/>
                    <a:pt x="271" y="2231"/>
                    <a:pt x="285" y="2227"/>
                  </a:cubicBezTo>
                  <a:cubicBezTo>
                    <a:pt x="622" y="2160"/>
                    <a:pt x="972" y="2136"/>
                    <a:pt x="1326" y="2136"/>
                  </a:cubicBezTo>
                  <a:cubicBezTo>
                    <a:pt x="1631" y="2136"/>
                    <a:pt x="1938" y="2154"/>
                    <a:pt x="2240" y="2177"/>
                  </a:cubicBezTo>
                  <a:cubicBezTo>
                    <a:pt x="2566" y="2202"/>
                    <a:pt x="2917" y="2253"/>
                    <a:pt x="3268" y="2328"/>
                  </a:cubicBezTo>
                  <a:cubicBezTo>
                    <a:pt x="3368" y="2328"/>
                    <a:pt x="3519" y="2227"/>
                    <a:pt x="3468" y="2102"/>
                  </a:cubicBezTo>
                  <a:cubicBezTo>
                    <a:pt x="3243" y="1526"/>
                    <a:pt x="2792" y="1050"/>
                    <a:pt x="2316" y="674"/>
                  </a:cubicBezTo>
                  <a:cubicBezTo>
                    <a:pt x="2015" y="423"/>
                    <a:pt x="1714" y="222"/>
                    <a:pt x="1388" y="22"/>
                  </a:cubicBezTo>
                  <a:cubicBezTo>
                    <a:pt x="1362" y="7"/>
                    <a:pt x="1336" y="0"/>
                    <a:pt x="1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5"/>
            <p:cNvSpPr/>
            <p:nvPr/>
          </p:nvSpPr>
          <p:spPr>
            <a:xfrm>
              <a:off x="1875450" y="1354750"/>
              <a:ext cx="87400" cy="58200"/>
            </a:xfrm>
            <a:custGeom>
              <a:avLst/>
              <a:gdLst/>
              <a:ahLst/>
              <a:cxnLst/>
              <a:rect l="l" t="t" r="r" b="b"/>
              <a:pathLst>
                <a:path w="3496" h="2328" extrusionOk="0">
                  <a:moveTo>
                    <a:pt x="2183" y="0"/>
                  </a:moveTo>
                  <a:cubicBezTo>
                    <a:pt x="2158" y="0"/>
                    <a:pt x="2132" y="7"/>
                    <a:pt x="2106" y="22"/>
                  </a:cubicBezTo>
                  <a:cubicBezTo>
                    <a:pt x="1780" y="222"/>
                    <a:pt x="1479" y="448"/>
                    <a:pt x="1204" y="674"/>
                  </a:cubicBezTo>
                  <a:cubicBezTo>
                    <a:pt x="727" y="1050"/>
                    <a:pt x="251" y="1526"/>
                    <a:pt x="26" y="2102"/>
                  </a:cubicBezTo>
                  <a:cubicBezTo>
                    <a:pt x="1" y="2227"/>
                    <a:pt x="126" y="2328"/>
                    <a:pt x="251" y="2328"/>
                  </a:cubicBezTo>
                  <a:cubicBezTo>
                    <a:pt x="577" y="2253"/>
                    <a:pt x="928" y="2202"/>
                    <a:pt x="1279" y="2177"/>
                  </a:cubicBezTo>
                  <a:cubicBezTo>
                    <a:pt x="1569" y="2154"/>
                    <a:pt x="1870" y="2136"/>
                    <a:pt x="2172" y="2136"/>
                  </a:cubicBezTo>
                  <a:cubicBezTo>
                    <a:pt x="2522" y="2136"/>
                    <a:pt x="2872" y="2160"/>
                    <a:pt x="3209" y="2227"/>
                  </a:cubicBezTo>
                  <a:cubicBezTo>
                    <a:pt x="3225" y="2231"/>
                    <a:pt x="3240" y="2233"/>
                    <a:pt x="3254" y="2233"/>
                  </a:cubicBezTo>
                  <a:cubicBezTo>
                    <a:pt x="3444" y="2233"/>
                    <a:pt x="3495" y="1948"/>
                    <a:pt x="3309" y="1902"/>
                  </a:cubicBezTo>
                  <a:cubicBezTo>
                    <a:pt x="2928" y="1831"/>
                    <a:pt x="2546" y="1800"/>
                    <a:pt x="2165" y="1800"/>
                  </a:cubicBezTo>
                  <a:cubicBezTo>
                    <a:pt x="1870" y="1800"/>
                    <a:pt x="1574" y="1819"/>
                    <a:pt x="1279" y="1852"/>
                  </a:cubicBezTo>
                  <a:cubicBezTo>
                    <a:pt x="1009" y="1870"/>
                    <a:pt x="739" y="1900"/>
                    <a:pt x="469" y="1944"/>
                  </a:cubicBezTo>
                  <a:lnTo>
                    <a:pt x="469" y="1944"/>
                  </a:lnTo>
                  <a:cubicBezTo>
                    <a:pt x="705" y="1515"/>
                    <a:pt x="1097" y="1168"/>
                    <a:pt x="1454" y="874"/>
                  </a:cubicBezTo>
                  <a:cubicBezTo>
                    <a:pt x="1730" y="674"/>
                    <a:pt x="1981" y="473"/>
                    <a:pt x="2281" y="323"/>
                  </a:cubicBezTo>
                  <a:cubicBezTo>
                    <a:pt x="2431" y="216"/>
                    <a:pt x="2326" y="0"/>
                    <a:pt x="2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5"/>
            <p:cNvSpPr/>
            <p:nvPr/>
          </p:nvSpPr>
          <p:spPr>
            <a:xfrm>
              <a:off x="1395525" y="1191100"/>
              <a:ext cx="491100" cy="160300"/>
            </a:xfrm>
            <a:custGeom>
              <a:avLst/>
              <a:gdLst/>
              <a:ahLst/>
              <a:cxnLst/>
              <a:rect l="l" t="t" r="r" b="b"/>
              <a:pathLst>
                <a:path w="19644" h="6412" extrusionOk="0">
                  <a:moveTo>
                    <a:pt x="10286" y="1"/>
                  </a:moveTo>
                  <a:cubicBezTo>
                    <a:pt x="7157" y="1"/>
                    <a:pt x="413" y="281"/>
                    <a:pt x="125" y="2683"/>
                  </a:cubicBezTo>
                  <a:cubicBezTo>
                    <a:pt x="1" y="3725"/>
                    <a:pt x="1134" y="4074"/>
                    <a:pt x="2708" y="4074"/>
                  </a:cubicBezTo>
                  <a:cubicBezTo>
                    <a:pt x="5907" y="4074"/>
                    <a:pt x="10926" y="2633"/>
                    <a:pt x="10927" y="2633"/>
                  </a:cubicBezTo>
                  <a:lnTo>
                    <a:pt x="10927" y="2633"/>
                  </a:lnTo>
                  <a:cubicBezTo>
                    <a:pt x="10927" y="2633"/>
                    <a:pt x="6867" y="4137"/>
                    <a:pt x="6992" y="5290"/>
                  </a:cubicBezTo>
                  <a:cubicBezTo>
                    <a:pt x="7029" y="5626"/>
                    <a:pt x="7418" y="5787"/>
                    <a:pt x="7996" y="5787"/>
                  </a:cubicBezTo>
                  <a:cubicBezTo>
                    <a:pt x="9310" y="5787"/>
                    <a:pt x="11596" y="4953"/>
                    <a:pt x="12919" y="3438"/>
                  </a:cubicBezTo>
                  <a:lnTo>
                    <a:pt x="12919" y="3438"/>
                  </a:lnTo>
                  <a:cubicBezTo>
                    <a:pt x="12394" y="4148"/>
                    <a:pt x="11416" y="5803"/>
                    <a:pt x="13208" y="6367"/>
                  </a:cubicBezTo>
                  <a:cubicBezTo>
                    <a:pt x="13296" y="6398"/>
                    <a:pt x="13397" y="6412"/>
                    <a:pt x="13506" y="6412"/>
                  </a:cubicBezTo>
                  <a:cubicBezTo>
                    <a:pt x="15308" y="6412"/>
                    <a:pt x="19644" y="2531"/>
                    <a:pt x="18320" y="1681"/>
                  </a:cubicBezTo>
                  <a:cubicBezTo>
                    <a:pt x="16917" y="753"/>
                    <a:pt x="15463" y="377"/>
                    <a:pt x="11854" y="27"/>
                  </a:cubicBezTo>
                  <a:cubicBezTo>
                    <a:pt x="11854" y="27"/>
                    <a:pt x="11237" y="1"/>
                    <a:pt x="102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5"/>
            <p:cNvSpPr/>
            <p:nvPr/>
          </p:nvSpPr>
          <p:spPr>
            <a:xfrm>
              <a:off x="1393000" y="1188550"/>
              <a:ext cx="470575" cy="165125"/>
            </a:xfrm>
            <a:custGeom>
              <a:avLst/>
              <a:gdLst/>
              <a:ahLst/>
              <a:cxnLst/>
              <a:rect l="l" t="t" r="r" b="b"/>
              <a:pathLst>
                <a:path w="18823" h="6605" extrusionOk="0">
                  <a:moveTo>
                    <a:pt x="10408" y="190"/>
                  </a:moveTo>
                  <a:cubicBezTo>
                    <a:pt x="10897" y="190"/>
                    <a:pt x="11387" y="195"/>
                    <a:pt x="11880" y="204"/>
                  </a:cubicBezTo>
                  <a:lnTo>
                    <a:pt x="11955" y="204"/>
                  </a:lnTo>
                  <a:cubicBezTo>
                    <a:pt x="11955" y="204"/>
                    <a:pt x="11955" y="204"/>
                    <a:pt x="11955" y="204"/>
                  </a:cubicBezTo>
                  <a:lnTo>
                    <a:pt x="11955" y="204"/>
                  </a:lnTo>
                  <a:cubicBezTo>
                    <a:pt x="11963" y="205"/>
                    <a:pt x="11970" y="206"/>
                    <a:pt x="11976" y="206"/>
                  </a:cubicBezTo>
                  <a:cubicBezTo>
                    <a:pt x="11976" y="206"/>
                    <a:pt x="11976" y="206"/>
                    <a:pt x="11976" y="206"/>
                  </a:cubicBezTo>
                  <a:lnTo>
                    <a:pt x="11976" y="206"/>
                  </a:lnTo>
                  <a:cubicBezTo>
                    <a:pt x="13674" y="381"/>
                    <a:pt x="15446" y="557"/>
                    <a:pt x="17043" y="1156"/>
                  </a:cubicBezTo>
                  <a:cubicBezTo>
                    <a:pt x="17319" y="1281"/>
                    <a:pt x="17594" y="1407"/>
                    <a:pt x="17845" y="1532"/>
                  </a:cubicBezTo>
                  <a:cubicBezTo>
                    <a:pt x="18045" y="1657"/>
                    <a:pt x="18321" y="1758"/>
                    <a:pt x="18472" y="1933"/>
                  </a:cubicBezTo>
                  <a:cubicBezTo>
                    <a:pt x="18697" y="2209"/>
                    <a:pt x="18522" y="2635"/>
                    <a:pt x="18371" y="2885"/>
                  </a:cubicBezTo>
                  <a:cubicBezTo>
                    <a:pt x="18096" y="3387"/>
                    <a:pt x="17695" y="3813"/>
                    <a:pt x="17294" y="4214"/>
                  </a:cubicBezTo>
                  <a:cubicBezTo>
                    <a:pt x="16842" y="4690"/>
                    <a:pt x="16316" y="5116"/>
                    <a:pt x="15765" y="5492"/>
                  </a:cubicBezTo>
                  <a:cubicBezTo>
                    <a:pt x="15289" y="5818"/>
                    <a:pt x="14762" y="6119"/>
                    <a:pt x="14211" y="6319"/>
                  </a:cubicBezTo>
                  <a:cubicBezTo>
                    <a:pt x="14013" y="6379"/>
                    <a:pt x="13818" y="6415"/>
                    <a:pt x="13628" y="6415"/>
                  </a:cubicBezTo>
                  <a:cubicBezTo>
                    <a:pt x="13337" y="6415"/>
                    <a:pt x="13055" y="6331"/>
                    <a:pt x="12782" y="6119"/>
                  </a:cubicBezTo>
                  <a:cubicBezTo>
                    <a:pt x="11965" y="5495"/>
                    <a:pt x="12514" y="4390"/>
                    <a:pt x="13035" y="3662"/>
                  </a:cubicBezTo>
                  <a:lnTo>
                    <a:pt x="13035" y="3662"/>
                  </a:lnTo>
                  <a:cubicBezTo>
                    <a:pt x="13135" y="3549"/>
                    <a:pt x="13231" y="3432"/>
                    <a:pt x="13322" y="3311"/>
                  </a:cubicBezTo>
                  <a:lnTo>
                    <a:pt x="13322" y="3311"/>
                  </a:lnTo>
                  <a:cubicBezTo>
                    <a:pt x="13334" y="3305"/>
                    <a:pt x="13346" y="3299"/>
                    <a:pt x="13359" y="3286"/>
                  </a:cubicBezTo>
                  <a:cubicBezTo>
                    <a:pt x="13355" y="3283"/>
                    <a:pt x="13352" y="3279"/>
                    <a:pt x="13348" y="3276"/>
                  </a:cubicBezTo>
                  <a:lnTo>
                    <a:pt x="13348" y="3276"/>
                  </a:lnTo>
                  <a:cubicBezTo>
                    <a:pt x="13352" y="3271"/>
                    <a:pt x="13355" y="3266"/>
                    <a:pt x="13359" y="3261"/>
                  </a:cubicBezTo>
                  <a:cubicBezTo>
                    <a:pt x="13418" y="3203"/>
                    <a:pt x="13338" y="3113"/>
                    <a:pt x="13265" y="3113"/>
                  </a:cubicBezTo>
                  <a:cubicBezTo>
                    <a:pt x="13245" y="3113"/>
                    <a:pt x="13225" y="3120"/>
                    <a:pt x="13208" y="3136"/>
                  </a:cubicBezTo>
                  <a:cubicBezTo>
                    <a:pt x="13100" y="3266"/>
                    <a:pt x="12996" y="3402"/>
                    <a:pt x="12899" y="3539"/>
                  </a:cubicBezTo>
                  <a:lnTo>
                    <a:pt x="12899" y="3539"/>
                  </a:lnTo>
                  <a:cubicBezTo>
                    <a:pt x="12279" y="4229"/>
                    <a:pt x="11483" y="4757"/>
                    <a:pt x="10652" y="5141"/>
                  </a:cubicBezTo>
                  <a:cubicBezTo>
                    <a:pt x="9881" y="5502"/>
                    <a:pt x="8995" y="5794"/>
                    <a:pt x="8126" y="5794"/>
                  </a:cubicBezTo>
                  <a:cubicBezTo>
                    <a:pt x="8091" y="5794"/>
                    <a:pt x="8056" y="5794"/>
                    <a:pt x="8020" y="5793"/>
                  </a:cubicBezTo>
                  <a:cubicBezTo>
                    <a:pt x="7770" y="5793"/>
                    <a:pt x="7469" y="5768"/>
                    <a:pt x="7268" y="5567"/>
                  </a:cubicBezTo>
                  <a:cubicBezTo>
                    <a:pt x="7118" y="5392"/>
                    <a:pt x="7193" y="5141"/>
                    <a:pt x="7319" y="4966"/>
                  </a:cubicBezTo>
                  <a:cubicBezTo>
                    <a:pt x="7519" y="4665"/>
                    <a:pt x="7845" y="4439"/>
                    <a:pt x="8146" y="4239"/>
                  </a:cubicBezTo>
                  <a:cubicBezTo>
                    <a:pt x="8522" y="3988"/>
                    <a:pt x="8923" y="3763"/>
                    <a:pt x="9299" y="3562"/>
                  </a:cubicBezTo>
                  <a:cubicBezTo>
                    <a:pt x="9875" y="3286"/>
                    <a:pt x="10451" y="3036"/>
                    <a:pt x="11053" y="2810"/>
                  </a:cubicBezTo>
                  <a:cubicBezTo>
                    <a:pt x="11147" y="2787"/>
                    <a:pt x="11109" y="2632"/>
                    <a:pt x="11022" y="2632"/>
                  </a:cubicBezTo>
                  <a:cubicBezTo>
                    <a:pt x="11016" y="2632"/>
                    <a:pt x="11010" y="2633"/>
                    <a:pt x="11003" y="2635"/>
                  </a:cubicBezTo>
                  <a:cubicBezTo>
                    <a:pt x="9775" y="2986"/>
                    <a:pt x="8522" y="3286"/>
                    <a:pt x="7268" y="3537"/>
                  </a:cubicBezTo>
                  <a:cubicBezTo>
                    <a:pt x="6241" y="3738"/>
                    <a:pt x="5188" y="3913"/>
                    <a:pt x="4111" y="4013"/>
                  </a:cubicBezTo>
                  <a:cubicBezTo>
                    <a:pt x="3652" y="4053"/>
                    <a:pt x="3181" y="4092"/>
                    <a:pt x="2710" y="4092"/>
                  </a:cubicBezTo>
                  <a:cubicBezTo>
                    <a:pt x="2278" y="4092"/>
                    <a:pt x="1848" y="4059"/>
                    <a:pt x="1429" y="3963"/>
                  </a:cubicBezTo>
                  <a:cubicBezTo>
                    <a:pt x="903" y="3838"/>
                    <a:pt x="301" y="3562"/>
                    <a:pt x="301" y="2936"/>
                  </a:cubicBezTo>
                  <a:cubicBezTo>
                    <a:pt x="326" y="2234"/>
                    <a:pt x="903" y="1758"/>
                    <a:pt x="1454" y="1482"/>
                  </a:cubicBezTo>
                  <a:cubicBezTo>
                    <a:pt x="2306" y="1031"/>
                    <a:pt x="3258" y="805"/>
                    <a:pt x="4186" y="655"/>
                  </a:cubicBezTo>
                  <a:cubicBezTo>
                    <a:pt x="5263" y="454"/>
                    <a:pt x="6366" y="329"/>
                    <a:pt x="7469" y="279"/>
                  </a:cubicBezTo>
                  <a:cubicBezTo>
                    <a:pt x="8455" y="212"/>
                    <a:pt x="9429" y="190"/>
                    <a:pt x="10408" y="190"/>
                  </a:cubicBezTo>
                  <a:close/>
                  <a:moveTo>
                    <a:pt x="10462" y="1"/>
                  </a:moveTo>
                  <a:cubicBezTo>
                    <a:pt x="9656" y="1"/>
                    <a:pt x="8851" y="22"/>
                    <a:pt x="8045" y="53"/>
                  </a:cubicBezTo>
                  <a:cubicBezTo>
                    <a:pt x="6943" y="104"/>
                    <a:pt x="5815" y="204"/>
                    <a:pt x="4687" y="379"/>
                  </a:cubicBezTo>
                  <a:cubicBezTo>
                    <a:pt x="3710" y="530"/>
                    <a:pt x="2682" y="730"/>
                    <a:pt x="1755" y="1131"/>
                  </a:cubicBezTo>
                  <a:cubicBezTo>
                    <a:pt x="1128" y="1407"/>
                    <a:pt x="426" y="1808"/>
                    <a:pt x="201" y="2510"/>
                  </a:cubicBezTo>
                  <a:cubicBezTo>
                    <a:pt x="0" y="3111"/>
                    <a:pt x="251" y="3662"/>
                    <a:pt x="802" y="3938"/>
                  </a:cubicBezTo>
                  <a:cubicBezTo>
                    <a:pt x="1356" y="4215"/>
                    <a:pt x="2035" y="4273"/>
                    <a:pt x="2678" y="4273"/>
                  </a:cubicBezTo>
                  <a:cubicBezTo>
                    <a:pt x="2850" y="4273"/>
                    <a:pt x="3019" y="4269"/>
                    <a:pt x="3183" y="4264"/>
                  </a:cubicBezTo>
                  <a:cubicBezTo>
                    <a:pt x="4261" y="4214"/>
                    <a:pt x="5314" y="4063"/>
                    <a:pt x="6366" y="3888"/>
                  </a:cubicBezTo>
                  <a:cubicBezTo>
                    <a:pt x="7502" y="3686"/>
                    <a:pt x="8625" y="3445"/>
                    <a:pt x="9744" y="3163"/>
                  </a:cubicBezTo>
                  <a:lnTo>
                    <a:pt x="9744" y="3163"/>
                  </a:lnTo>
                  <a:cubicBezTo>
                    <a:pt x="9619" y="3220"/>
                    <a:pt x="9496" y="3278"/>
                    <a:pt x="9374" y="3337"/>
                  </a:cubicBezTo>
                  <a:cubicBezTo>
                    <a:pt x="8948" y="3537"/>
                    <a:pt x="8522" y="3763"/>
                    <a:pt x="8121" y="4038"/>
                  </a:cubicBezTo>
                  <a:cubicBezTo>
                    <a:pt x="7795" y="4239"/>
                    <a:pt x="7444" y="4489"/>
                    <a:pt x="7193" y="4815"/>
                  </a:cubicBezTo>
                  <a:cubicBezTo>
                    <a:pt x="7043" y="5016"/>
                    <a:pt x="6918" y="5317"/>
                    <a:pt x="7043" y="5567"/>
                  </a:cubicBezTo>
                  <a:cubicBezTo>
                    <a:pt x="7168" y="5793"/>
                    <a:pt x="7419" y="5893"/>
                    <a:pt x="7669" y="5943"/>
                  </a:cubicBezTo>
                  <a:cubicBezTo>
                    <a:pt x="7834" y="5972"/>
                    <a:pt x="8003" y="5985"/>
                    <a:pt x="8174" y="5985"/>
                  </a:cubicBezTo>
                  <a:cubicBezTo>
                    <a:pt x="8891" y="5985"/>
                    <a:pt x="9649" y="5755"/>
                    <a:pt x="10276" y="5492"/>
                  </a:cubicBezTo>
                  <a:cubicBezTo>
                    <a:pt x="11085" y="5189"/>
                    <a:pt x="11859" y="4750"/>
                    <a:pt x="12509" y="4182"/>
                  </a:cubicBezTo>
                  <a:lnTo>
                    <a:pt x="12509" y="4182"/>
                  </a:lnTo>
                  <a:cubicBezTo>
                    <a:pt x="12253" y="4691"/>
                    <a:pt x="12045" y="5299"/>
                    <a:pt x="12281" y="5818"/>
                  </a:cubicBezTo>
                  <a:cubicBezTo>
                    <a:pt x="12509" y="6274"/>
                    <a:pt x="13068" y="6605"/>
                    <a:pt x="13582" y="6605"/>
                  </a:cubicBezTo>
                  <a:cubicBezTo>
                    <a:pt x="13634" y="6605"/>
                    <a:pt x="13685" y="6602"/>
                    <a:pt x="13735" y="6595"/>
                  </a:cubicBezTo>
                  <a:cubicBezTo>
                    <a:pt x="14286" y="6545"/>
                    <a:pt x="14812" y="6294"/>
                    <a:pt x="15289" y="6018"/>
                  </a:cubicBezTo>
                  <a:cubicBezTo>
                    <a:pt x="15890" y="5667"/>
                    <a:pt x="16467" y="5241"/>
                    <a:pt x="16993" y="4765"/>
                  </a:cubicBezTo>
                  <a:cubicBezTo>
                    <a:pt x="17469" y="4339"/>
                    <a:pt x="17945" y="3863"/>
                    <a:pt x="18296" y="3337"/>
                  </a:cubicBezTo>
                  <a:cubicBezTo>
                    <a:pt x="18547" y="3011"/>
                    <a:pt x="18822" y="2535"/>
                    <a:pt x="18747" y="2109"/>
                  </a:cubicBezTo>
                  <a:cubicBezTo>
                    <a:pt x="18722" y="1933"/>
                    <a:pt x="18622" y="1808"/>
                    <a:pt x="18497" y="1708"/>
                  </a:cubicBezTo>
                  <a:cubicBezTo>
                    <a:pt x="18246" y="1532"/>
                    <a:pt x="17970" y="1382"/>
                    <a:pt x="17720" y="1256"/>
                  </a:cubicBezTo>
                  <a:cubicBezTo>
                    <a:pt x="16241" y="530"/>
                    <a:pt x="14537" y="329"/>
                    <a:pt x="12908" y="129"/>
                  </a:cubicBezTo>
                  <a:cubicBezTo>
                    <a:pt x="12612" y="104"/>
                    <a:pt x="12293" y="55"/>
                    <a:pt x="11972" y="30"/>
                  </a:cubicBezTo>
                  <a:lnTo>
                    <a:pt x="11972" y="30"/>
                  </a:lnTo>
                  <a:cubicBezTo>
                    <a:pt x="11967" y="29"/>
                    <a:pt x="11961" y="28"/>
                    <a:pt x="11955" y="28"/>
                  </a:cubicBezTo>
                  <a:cubicBezTo>
                    <a:pt x="11948" y="27"/>
                    <a:pt x="11941" y="26"/>
                    <a:pt x="11935" y="26"/>
                  </a:cubicBezTo>
                  <a:cubicBezTo>
                    <a:pt x="11930" y="26"/>
                    <a:pt x="11926" y="26"/>
                    <a:pt x="11922" y="27"/>
                  </a:cubicBezTo>
                  <a:lnTo>
                    <a:pt x="11922" y="27"/>
                  </a:lnTo>
                  <a:cubicBezTo>
                    <a:pt x="11436" y="9"/>
                    <a:pt x="10949" y="1"/>
                    <a:pt x="10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40"/>
          <p:cNvSpPr txBox="1">
            <a:spLocks noGrp="1"/>
          </p:cNvSpPr>
          <p:nvPr>
            <p:ph type="title"/>
          </p:nvPr>
        </p:nvSpPr>
        <p:spPr>
          <a:xfrm>
            <a:off x="1000568" y="615316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accent3">
                    <a:lumMod val="50000"/>
                  </a:schemeClr>
                </a:solidFill>
                <a:latin typeface="Baloo 2" panose="020B0604020202020204" charset="0"/>
                <a:cs typeface="Baloo 2" panose="020B0604020202020204" charset="0"/>
              </a:rPr>
              <a:t>CHỌN ĐÁP ÁN TƯƠNG ỨNG VỚI HÌNH ẢNH</a:t>
            </a:r>
            <a:endParaRPr sz="3200" b="1" dirty="0">
              <a:solidFill>
                <a:schemeClr val="accent3">
                  <a:lumMod val="50000"/>
                </a:schemeClr>
              </a:solidFill>
              <a:latin typeface="Baloo 2" panose="020B0604020202020204" charset="0"/>
              <a:cs typeface="Baloo 2" panose="020B0604020202020204" charset="0"/>
            </a:endParaRPr>
          </a:p>
        </p:txBody>
      </p:sp>
      <p:sp>
        <p:nvSpPr>
          <p:cNvPr id="1085" name="Google Shape;1085;p40"/>
          <p:cNvSpPr txBox="1">
            <a:spLocks noGrp="1"/>
          </p:cNvSpPr>
          <p:nvPr>
            <p:ph type="title" idx="2"/>
          </p:nvPr>
        </p:nvSpPr>
        <p:spPr>
          <a:xfrm>
            <a:off x="1487741" y="1736708"/>
            <a:ext cx="2987401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biểu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hiện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đạo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đức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</a:p>
        </p:txBody>
      </p:sp>
      <p:sp>
        <p:nvSpPr>
          <p:cNvPr id="1087" name="Google Shape;1087;p40"/>
          <p:cNvSpPr txBox="1">
            <a:spLocks noGrp="1"/>
          </p:cNvSpPr>
          <p:nvPr>
            <p:ph type="title" idx="3"/>
          </p:nvPr>
        </p:nvSpPr>
        <p:spPr>
          <a:xfrm>
            <a:off x="5172894" y="1708925"/>
            <a:ext cx="23055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thiếu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đạo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đức</a:t>
            </a:r>
            <a:endParaRPr lang="en-US" sz="2800" b="1" dirty="0">
              <a:latin typeface="Baloo 2" panose="020B0604020202020204" charset="0"/>
              <a:cs typeface="Baloo 2" panose="020B0604020202020204" charset="0"/>
            </a:endParaRPr>
          </a:p>
        </p:txBody>
      </p:sp>
      <p:sp>
        <p:nvSpPr>
          <p:cNvPr id="1089" name="Google Shape;1089;p40"/>
          <p:cNvSpPr txBox="1">
            <a:spLocks noGrp="1"/>
          </p:cNvSpPr>
          <p:nvPr>
            <p:ph type="title" idx="5"/>
          </p:nvPr>
        </p:nvSpPr>
        <p:spPr>
          <a:xfrm>
            <a:off x="1642960" y="3636071"/>
            <a:ext cx="23055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biểu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hiện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tính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kỉ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luật</a:t>
            </a:r>
            <a:endParaRPr lang="en-US" sz="2800" b="1" dirty="0">
              <a:latin typeface="Baloo 2" panose="020B0604020202020204" charset="0"/>
              <a:cs typeface="Baloo 2" panose="020B0604020202020204" charset="0"/>
            </a:endParaRPr>
          </a:p>
        </p:txBody>
      </p:sp>
      <p:sp>
        <p:nvSpPr>
          <p:cNvPr id="1091" name="Google Shape;1091;p40"/>
          <p:cNvSpPr txBox="1">
            <a:spLocks noGrp="1"/>
          </p:cNvSpPr>
          <p:nvPr>
            <p:ph type="title" idx="7"/>
          </p:nvPr>
        </p:nvSpPr>
        <p:spPr>
          <a:xfrm>
            <a:off x="5219352" y="3547961"/>
            <a:ext cx="23055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thiếu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kỉ</a:t>
            </a:r>
            <a:r>
              <a:rPr lang="en-US" sz="28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2800" b="1" dirty="0" err="1">
                <a:latin typeface="Baloo 2" panose="020B0604020202020204" charset="0"/>
                <a:cs typeface="Baloo 2" panose="020B0604020202020204" charset="0"/>
              </a:rPr>
              <a:t>luật</a:t>
            </a:r>
            <a:endParaRPr lang="en-US" sz="2800" b="1" dirty="0">
              <a:latin typeface="Baloo 2" panose="020B0604020202020204" charset="0"/>
              <a:cs typeface="Baloo 2" panose="020B0604020202020204" charset="0"/>
            </a:endParaRPr>
          </a:p>
        </p:txBody>
      </p:sp>
      <p:sp>
        <p:nvSpPr>
          <p:cNvPr id="1093" name="Google Shape;1093;p40"/>
          <p:cNvSpPr txBox="1">
            <a:spLocks noGrp="1"/>
          </p:cNvSpPr>
          <p:nvPr>
            <p:ph type="title" idx="9"/>
          </p:nvPr>
        </p:nvSpPr>
        <p:spPr>
          <a:xfrm>
            <a:off x="2180700" y="1181225"/>
            <a:ext cx="12753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A.</a:t>
            </a:r>
            <a:endParaRPr dirty="0"/>
          </a:p>
        </p:txBody>
      </p:sp>
      <p:sp>
        <p:nvSpPr>
          <p:cNvPr id="1094" name="Google Shape;1094;p40"/>
          <p:cNvSpPr txBox="1">
            <a:spLocks noGrp="1"/>
          </p:cNvSpPr>
          <p:nvPr>
            <p:ph type="title" idx="13"/>
          </p:nvPr>
        </p:nvSpPr>
        <p:spPr>
          <a:xfrm>
            <a:off x="5688000" y="1181225"/>
            <a:ext cx="12753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B.</a:t>
            </a:r>
            <a:endParaRPr dirty="0"/>
          </a:p>
        </p:txBody>
      </p:sp>
      <p:sp>
        <p:nvSpPr>
          <p:cNvPr id="1095" name="Google Shape;1095;p40"/>
          <p:cNvSpPr txBox="1">
            <a:spLocks noGrp="1"/>
          </p:cNvSpPr>
          <p:nvPr>
            <p:ph type="title" idx="14"/>
          </p:nvPr>
        </p:nvSpPr>
        <p:spPr>
          <a:xfrm>
            <a:off x="2180700" y="2927825"/>
            <a:ext cx="12753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C.</a:t>
            </a:r>
            <a:endParaRPr dirty="0"/>
          </a:p>
        </p:txBody>
      </p:sp>
      <p:sp>
        <p:nvSpPr>
          <p:cNvPr id="1096" name="Google Shape;1096;p40"/>
          <p:cNvSpPr txBox="1">
            <a:spLocks noGrp="1"/>
          </p:cNvSpPr>
          <p:nvPr>
            <p:ph type="title" idx="15"/>
          </p:nvPr>
        </p:nvSpPr>
        <p:spPr>
          <a:xfrm>
            <a:off x="5688000" y="2927825"/>
            <a:ext cx="12753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D.</a:t>
            </a:r>
            <a:endParaRPr dirty="0"/>
          </a:p>
        </p:txBody>
      </p:sp>
      <p:grpSp>
        <p:nvGrpSpPr>
          <p:cNvPr id="1097" name="Google Shape;1097;p40"/>
          <p:cNvGrpSpPr/>
          <p:nvPr/>
        </p:nvGrpSpPr>
        <p:grpSpPr>
          <a:xfrm rot="1699496">
            <a:off x="110269" y="3261934"/>
            <a:ext cx="996859" cy="1038461"/>
            <a:chOff x="2399900" y="2436500"/>
            <a:chExt cx="640375" cy="667100"/>
          </a:xfrm>
        </p:grpSpPr>
        <p:sp>
          <p:nvSpPr>
            <p:cNvPr id="1098" name="Google Shape;1098;p40"/>
            <p:cNvSpPr/>
            <p:nvPr/>
          </p:nvSpPr>
          <p:spPr>
            <a:xfrm>
              <a:off x="2406150" y="2567075"/>
              <a:ext cx="631625" cy="534475"/>
            </a:xfrm>
            <a:custGeom>
              <a:avLst/>
              <a:gdLst/>
              <a:ahLst/>
              <a:cxnLst/>
              <a:rect l="l" t="t" r="r" b="b"/>
              <a:pathLst>
                <a:path w="25265" h="21379" extrusionOk="0">
                  <a:moveTo>
                    <a:pt x="12632" y="0"/>
                  </a:moveTo>
                  <a:cubicBezTo>
                    <a:pt x="5665" y="0"/>
                    <a:pt x="1" y="4787"/>
                    <a:pt x="1" y="10702"/>
                  </a:cubicBezTo>
                  <a:cubicBezTo>
                    <a:pt x="1" y="16592"/>
                    <a:pt x="5665" y="21379"/>
                    <a:pt x="12632" y="21379"/>
                  </a:cubicBezTo>
                  <a:cubicBezTo>
                    <a:pt x="19625" y="21379"/>
                    <a:pt x="25264" y="16592"/>
                    <a:pt x="25264" y="10702"/>
                  </a:cubicBezTo>
                  <a:cubicBezTo>
                    <a:pt x="25264" y="4787"/>
                    <a:pt x="19625" y="0"/>
                    <a:pt x="126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0"/>
            <p:cNvSpPr/>
            <p:nvPr/>
          </p:nvSpPr>
          <p:spPr>
            <a:xfrm>
              <a:off x="2399900" y="2565000"/>
              <a:ext cx="640375" cy="538600"/>
            </a:xfrm>
            <a:custGeom>
              <a:avLst/>
              <a:gdLst/>
              <a:ahLst/>
              <a:cxnLst/>
              <a:rect l="l" t="t" r="r" b="b"/>
              <a:pathLst>
                <a:path w="25615" h="21544" extrusionOk="0">
                  <a:moveTo>
                    <a:pt x="12905" y="177"/>
                  </a:moveTo>
                  <a:cubicBezTo>
                    <a:pt x="13747" y="177"/>
                    <a:pt x="14588" y="247"/>
                    <a:pt x="15414" y="384"/>
                  </a:cubicBezTo>
                  <a:cubicBezTo>
                    <a:pt x="17820" y="810"/>
                    <a:pt x="20126" y="1838"/>
                    <a:pt x="21955" y="3442"/>
                  </a:cubicBezTo>
                  <a:cubicBezTo>
                    <a:pt x="23634" y="4921"/>
                    <a:pt x="24888" y="6900"/>
                    <a:pt x="25289" y="9131"/>
                  </a:cubicBezTo>
                  <a:cubicBezTo>
                    <a:pt x="25389" y="9682"/>
                    <a:pt x="25439" y="10234"/>
                    <a:pt x="25439" y="10785"/>
                  </a:cubicBezTo>
                  <a:cubicBezTo>
                    <a:pt x="25439" y="13041"/>
                    <a:pt x="24562" y="15196"/>
                    <a:pt x="23108" y="16926"/>
                  </a:cubicBezTo>
                  <a:cubicBezTo>
                    <a:pt x="21554" y="18730"/>
                    <a:pt x="19449" y="20033"/>
                    <a:pt x="17193" y="20735"/>
                  </a:cubicBezTo>
                  <a:cubicBezTo>
                    <a:pt x="15801" y="21153"/>
                    <a:pt x="14347" y="21362"/>
                    <a:pt x="12895" y="21362"/>
                  </a:cubicBezTo>
                  <a:cubicBezTo>
                    <a:pt x="11734" y="21362"/>
                    <a:pt x="10574" y="21228"/>
                    <a:pt x="9449" y="20961"/>
                  </a:cubicBezTo>
                  <a:cubicBezTo>
                    <a:pt x="7118" y="20409"/>
                    <a:pt x="4912" y="19256"/>
                    <a:pt x="3208" y="17527"/>
                  </a:cubicBezTo>
                  <a:cubicBezTo>
                    <a:pt x="1629" y="15923"/>
                    <a:pt x="577" y="13818"/>
                    <a:pt x="376" y="11587"/>
                  </a:cubicBezTo>
                  <a:cubicBezTo>
                    <a:pt x="176" y="9332"/>
                    <a:pt x="827" y="7126"/>
                    <a:pt x="2156" y="5296"/>
                  </a:cubicBezTo>
                  <a:cubicBezTo>
                    <a:pt x="3509" y="3367"/>
                    <a:pt x="5539" y="1938"/>
                    <a:pt x="7720" y="1111"/>
                  </a:cubicBezTo>
                  <a:cubicBezTo>
                    <a:pt x="9366" y="483"/>
                    <a:pt x="11138" y="177"/>
                    <a:pt x="12905" y="177"/>
                  </a:cubicBezTo>
                  <a:close/>
                  <a:moveTo>
                    <a:pt x="12860" y="0"/>
                  </a:moveTo>
                  <a:cubicBezTo>
                    <a:pt x="11700" y="0"/>
                    <a:pt x="10543" y="135"/>
                    <a:pt x="9424" y="409"/>
                  </a:cubicBezTo>
                  <a:cubicBezTo>
                    <a:pt x="7043" y="986"/>
                    <a:pt x="4787" y="2164"/>
                    <a:pt x="3083" y="3918"/>
                  </a:cubicBezTo>
                  <a:cubicBezTo>
                    <a:pt x="1479" y="5547"/>
                    <a:pt x="426" y="7652"/>
                    <a:pt x="201" y="9933"/>
                  </a:cubicBezTo>
                  <a:cubicBezTo>
                    <a:pt x="0" y="12214"/>
                    <a:pt x="652" y="14495"/>
                    <a:pt x="2005" y="16349"/>
                  </a:cubicBezTo>
                  <a:cubicBezTo>
                    <a:pt x="3384" y="18279"/>
                    <a:pt x="5389" y="19708"/>
                    <a:pt x="7619" y="20585"/>
                  </a:cubicBezTo>
                  <a:cubicBezTo>
                    <a:pt x="9287" y="21231"/>
                    <a:pt x="11082" y="21543"/>
                    <a:pt x="12878" y="21543"/>
                  </a:cubicBezTo>
                  <a:cubicBezTo>
                    <a:pt x="13728" y="21543"/>
                    <a:pt x="14577" y="21473"/>
                    <a:pt x="15414" y="21337"/>
                  </a:cubicBezTo>
                  <a:cubicBezTo>
                    <a:pt x="17845" y="20911"/>
                    <a:pt x="20201" y="19858"/>
                    <a:pt x="22081" y="18229"/>
                  </a:cubicBezTo>
                  <a:cubicBezTo>
                    <a:pt x="23785" y="16725"/>
                    <a:pt x="25038" y="14695"/>
                    <a:pt x="25464" y="12439"/>
                  </a:cubicBezTo>
                  <a:cubicBezTo>
                    <a:pt x="25564" y="11888"/>
                    <a:pt x="25614" y="11337"/>
                    <a:pt x="25614" y="10785"/>
                  </a:cubicBezTo>
                  <a:cubicBezTo>
                    <a:pt x="25614" y="8479"/>
                    <a:pt x="24737" y="6299"/>
                    <a:pt x="23284" y="4545"/>
                  </a:cubicBezTo>
                  <a:cubicBezTo>
                    <a:pt x="21730" y="2690"/>
                    <a:pt x="19574" y="1387"/>
                    <a:pt x="17268" y="660"/>
                  </a:cubicBezTo>
                  <a:cubicBezTo>
                    <a:pt x="15845" y="223"/>
                    <a:pt x="14350" y="0"/>
                    <a:pt x="128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0"/>
            <p:cNvSpPr/>
            <p:nvPr/>
          </p:nvSpPr>
          <p:spPr>
            <a:xfrm>
              <a:off x="2454400" y="2589625"/>
              <a:ext cx="535125" cy="382225"/>
            </a:xfrm>
            <a:custGeom>
              <a:avLst/>
              <a:gdLst/>
              <a:ahLst/>
              <a:cxnLst/>
              <a:rect l="l" t="t" r="r" b="b"/>
              <a:pathLst>
                <a:path w="21405" h="15289" extrusionOk="0">
                  <a:moveTo>
                    <a:pt x="10702" y="1"/>
                  </a:moveTo>
                  <a:cubicBezTo>
                    <a:pt x="4788" y="1"/>
                    <a:pt x="1" y="3409"/>
                    <a:pt x="1" y="7645"/>
                  </a:cubicBezTo>
                  <a:cubicBezTo>
                    <a:pt x="1" y="11880"/>
                    <a:pt x="4788" y="15289"/>
                    <a:pt x="10702" y="15289"/>
                  </a:cubicBezTo>
                  <a:cubicBezTo>
                    <a:pt x="16617" y="15289"/>
                    <a:pt x="21404" y="11880"/>
                    <a:pt x="21404" y="7645"/>
                  </a:cubicBezTo>
                  <a:cubicBezTo>
                    <a:pt x="21404" y="3409"/>
                    <a:pt x="16617" y="1"/>
                    <a:pt x="10702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0"/>
            <p:cNvSpPr/>
            <p:nvPr/>
          </p:nvSpPr>
          <p:spPr>
            <a:xfrm>
              <a:off x="2853525" y="2698025"/>
              <a:ext cx="142875" cy="142875"/>
            </a:xfrm>
            <a:custGeom>
              <a:avLst/>
              <a:gdLst/>
              <a:ahLst/>
              <a:cxnLst/>
              <a:rect l="l" t="t" r="r" b="b"/>
              <a:pathLst>
                <a:path w="5715" h="5715" extrusionOk="0">
                  <a:moveTo>
                    <a:pt x="2858" y="1"/>
                  </a:moveTo>
                  <a:cubicBezTo>
                    <a:pt x="1279" y="1"/>
                    <a:pt x="1" y="1279"/>
                    <a:pt x="1" y="2858"/>
                  </a:cubicBezTo>
                  <a:cubicBezTo>
                    <a:pt x="1" y="4437"/>
                    <a:pt x="1279" y="5715"/>
                    <a:pt x="2858" y="5715"/>
                  </a:cubicBezTo>
                  <a:cubicBezTo>
                    <a:pt x="4437" y="5715"/>
                    <a:pt x="5715" y="4437"/>
                    <a:pt x="5715" y="2858"/>
                  </a:cubicBezTo>
                  <a:cubicBezTo>
                    <a:pt x="5715" y="1279"/>
                    <a:pt x="4437" y="1"/>
                    <a:pt x="2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0"/>
            <p:cNvSpPr/>
            <p:nvPr/>
          </p:nvSpPr>
          <p:spPr>
            <a:xfrm>
              <a:off x="2851650" y="2695900"/>
              <a:ext cx="152900" cy="147475"/>
            </a:xfrm>
            <a:custGeom>
              <a:avLst/>
              <a:gdLst/>
              <a:ahLst/>
              <a:cxnLst/>
              <a:rect l="l" t="t" r="r" b="b"/>
              <a:pathLst>
                <a:path w="6116" h="5899" extrusionOk="0">
                  <a:moveTo>
                    <a:pt x="2923" y="182"/>
                  </a:moveTo>
                  <a:cubicBezTo>
                    <a:pt x="3735" y="182"/>
                    <a:pt x="4537" y="528"/>
                    <a:pt x="5063" y="1163"/>
                  </a:cubicBezTo>
                  <a:cubicBezTo>
                    <a:pt x="5815" y="2065"/>
                    <a:pt x="5915" y="3394"/>
                    <a:pt x="5314" y="4396"/>
                  </a:cubicBezTo>
                  <a:cubicBezTo>
                    <a:pt x="4805" y="5222"/>
                    <a:pt x="3867" y="5726"/>
                    <a:pt x="2908" y="5726"/>
                  </a:cubicBezTo>
                  <a:cubicBezTo>
                    <a:pt x="2732" y="5726"/>
                    <a:pt x="2556" y="5709"/>
                    <a:pt x="2381" y="5675"/>
                  </a:cubicBezTo>
                  <a:cubicBezTo>
                    <a:pt x="1103" y="5399"/>
                    <a:pt x="176" y="4246"/>
                    <a:pt x="176" y="2943"/>
                  </a:cubicBezTo>
                  <a:cubicBezTo>
                    <a:pt x="176" y="1790"/>
                    <a:pt x="903" y="737"/>
                    <a:pt x="2005" y="336"/>
                  </a:cubicBezTo>
                  <a:cubicBezTo>
                    <a:pt x="2303" y="232"/>
                    <a:pt x="2614" y="182"/>
                    <a:pt x="2923" y="182"/>
                  </a:cubicBezTo>
                  <a:close/>
                  <a:moveTo>
                    <a:pt x="2939" y="1"/>
                  </a:moveTo>
                  <a:cubicBezTo>
                    <a:pt x="2745" y="1"/>
                    <a:pt x="2550" y="20"/>
                    <a:pt x="2356" y="60"/>
                  </a:cubicBezTo>
                  <a:cubicBezTo>
                    <a:pt x="1003" y="336"/>
                    <a:pt x="0" y="1564"/>
                    <a:pt x="0" y="2943"/>
                  </a:cubicBezTo>
                  <a:cubicBezTo>
                    <a:pt x="0" y="4171"/>
                    <a:pt x="777" y="5299"/>
                    <a:pt x="1930" y="5725"/>
                  </a:cubicBezTo>
                  <a:cubicBezTo>
                    <a:pt x="2249" y="5842"/>
                    <a:pt x="2583" y="5899"/>
                    <a:pt x="2916" y="5899"/>
                  </a:cubicBezTo>
                  <a:cubicBezTo>
                    <a:pt x="3787" y="5899"/>
                    <a:pt x="4651" y="5512"/>
                    <a:pt x="5214" y="4822"/>
                  </a:cubicBezTo>
                  <a:cubicBezTo>
                    <a:pt x="5990" y="3870"/>
                    <a:pt x="6116" y="2492"/>
                    <a:pt x="5464" y="1414"/>
                  </a:cubicBezTo>
                  <a:cubicBezTo>
                    <a:pt x="4918" y="531"/>
                    <a:pt x="3948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0"/>
            <p:cNvSpPr/>
            <p:nvPr/>
          </p:nvSpPr>
          <p:spPr>
            <a:xfrm>
              <a:off x="2876075" y="2721825"/>
              <a:ext cx="97775" cy="97775"/>
            </a:xfrm>
            <a:custGeom>
              <a:avLst/>
              <a:gdLst/>
              <a:ahLst/>
              <a:cxnLst/>
              <a:rect l="l" t="t" r="r" b="b"/>
              <a:pathLst>
                <a:path w="3911" h="3911" extrusionOk="0">
                  <a:moveTo>
                    <a:pt x="1956" y="1"/>
                  </a:moveTo>
                  <a:cubicBezTo>
                    <a:pt x="878" y="1"/>
                    <a:pt x="1" y="878"/>
                    <a:pt x="1" y="1956"/>
                  </a:cubicBezTo>
                  <a:cubicBezTo>
                    <a:pt x="1" y="3034"/>
                    <a:pt x="878" y="3911"/>
                    <a:pt x="1956" y="3911"/>
                  </a:cubicBezTo>
                  <a:cubicBezTo>
                    <a:pt x="3034" y="3911"/>
                    <a:pt x="3911" y="3034"/>
                    <a:pt x="3911" y="1956"/>
                  </a:cubicBezTo>
                  <a:cubicBezTo>
                    <a:pt x="3911" y="878"/>
                    <a:pt x="3034" y="1"/>
                    <a:pt x="19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0"/>
            <p:cNvSpPr/>
            <p:nvPr/>
          </p:nvSpPr>
          <p:spPr>
            <a:xfrm>
              <a:off x="2881725" y="2719950"/>
              <a:ext cx="30725" cy="30725"/>
            </a:xfrm>
            <a:custGeom>
              <a:avLst/>
              <a:gdLst/>
              <a:ahLst/>
              <a:cxnLst/>
              <a:rect l="l" t="t" r="r" b="b"/>
              <a:pathLst>
                <a:path w="1229" h="1229" extrusionOk="0">
                  <a:moveTo>
                    <a:pt x="602" y="1"/>
                  </a:moveTo>
                  <a:cubicBezTo>
                    <a:pt x="276" y="1"/>
                    <a:pt x="0" y="276"/>
                    <a:pt x="0" y="627"/>
                  </a:cubicBezTo>
                  <a:cubicBezTo>
                    <a:pt x="0" y="953"/>
                    <a:pt x="276" y="1229"/>
                    <a:pt x="602" y="1229"/>
                  </a:cubicBezTo>
                  <a:cubicBezTo>
                    <a:pt x="953" y="1229"/>
                    <a:pt x="1229" y="953"/>
                    <a:pt x="1229" y="627"/>
                  </a:cubicBezTo>
                  <a:cubicBezTo>
                    <a:pt x="1229" y="276"/>
                    <a:pt x="953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0"/>
            <p:cNvSpPr/>
            <p:nvPr/>
          </p:nvSpPr>
          <p:spPr>
            <a:xfrm>
              <a:off x="2447500" y="2696775"/>
              <a:ext cx="142900" cy="143500"/>
            </a:xfrm>
            <a:custGeom>
              <a:avLst/>
              <a:gdLst/>
              <a:ahLst/>
              <a:cxnLst/>
              <a:rect l="l" t="t" r="r" b="b"/>
              <a:pathLst>
                <a:path w="5716" h="5740" extrusionOk="0">
                  <a:moveTo>
                    <a:pt x="2858" y="0"/>
                  </a:moveTo>
                  <a:cubicBezTo>
                    <a:pt x="1279" y="0"/>
                    <a:pt x="1" y="1304"/>
                    <a:pt x="1" y="2883"/>
                  </a:cubicBezTo>
                  <a:cubicBezTo>
                    <a:pt x="1" y="4462"/>
                    <a:pt x="1279" y="5740"/>
                    <a:pt x="2858" y="5740"/>
                  </a:cubicBezTo>
                  <a:cubicBezTo>
                    <a:pt x="4437" y="5740"/>
                    <a:pt x="5715" y="4462"/>
                    <a:pt x="5715" y="2883"/>
                  </a:cubicBezTo>
                  <a:cubicBezTo>
                    <a:pt x="5715" y="1304"/>
                    <a:pt x="4437" y="0"/>
                    <a:pt x="28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0"/>
            <p:cNvSpPr/>
            <p:nvPr/>
          </p:nvSpPr>
          <p:spPr>
            <a:xfrm>
              <a:off x="2445000" y="2694900"/>
              <a:ext cx="152925" cy="147250"/>
            </a:xfrm>
            <a:custGeom>
              <a:avLst/>
              <a:gdLst/>
              <a:ahLst/>
              <a:cxnLst/>
              <a:rect l="l" t="t" r="r" b="b"/>
              <a:pathLst>
                <a:path w="6117" h="5890" extrusionOk="0">
                  <a:moveTo>
                    <a:pt x="2940" y="172"/>
                  </a:moveTo>
                  <a:cubicBezTo>
                    <a:pt x="3747" y="172"/>
                    <a:pt x="4543" y="524"/>
                    <a:pt x="5088" y="1178"/>
                  </a:cubicBezTo>
                  <a:cubicBezTo>
                    <a:pt x="5840" y="2055"/>
                    <a:pt x="5941" y="3384"/>
                    <a:pt x="5339" y="4386"/>
                  </a:cubicBezTo>
                  <a:cubicBezTo>
                    <a:pt x="4831" y="5212"/>
                    <a:pt x="3893" y="5716"/>
                    <a:pt x="2933" y="5716"/>
                  </a:cubicBezTo>
                  <a:cubicBezTo>
                    <a:pt x="2758" y="5716"/>
                    <a:pt x="2581" y="5699"/>
                    <a:pt x="2407" y="5664"/>
                  </a:cubicBezTo>
                  <a:cubicBezTo>
                    <a:pt x="1129" y="5389"/>
                    <a:pt x="201" y="4261"/>
                    <a:pt x="176" y="2958"/>
                  </a:cubicBezTo>
                  <a:cubicBezTo>
                    <a:pt x="201" y="1780"/>
                    <a:pt x="928" y="727"/>
                    <a:pt x="2031" y="326"/>
                  </a:cubicBezTo>
                  <a:cubicBezTo>
                    <a:pt x="2327" y="223"/>
                    <a:pt x="2634" y="172"/>
                    <a:pt x="2940" y="172"/>
                  </a:cubicBezTo>
                  <a:close/>
                  <a:moveTo>
                    <a:pt x="2921" y="0"/>
                  </a:moveTo>
                  <a:cubicBezTo>
                    <a:pt x="2742" y="0"/>
                    <a:pt x="2561" y="17"/>
                    <a:pt x="2382" y="50"/>
                  </a:cubicBezTo>
                  <a:cubicBezTo>
                    <a:pt x="1005" y="326"/>
                    <a:pt x="28" y="1551"/>
                    <a:pt x="1" y="2953"/>
                  </a:cubicBezTo>
                  <a:lnTo>
                    <a:pt x="1" y="2953"/>
                  </a:lnTo>
                  <a:cubicBezTo>
                    <a:pt x="1" y="2954"/>
                    <a:pt x="1" y="2956"/>
                    <a:pt x="1" y="2958"/>
                  </a:cubicBezTo>
                  <a:cubicBezTo>
                    <a:pt x="1" y="2958"/>
                    <a:pt x="1" y="2958"/>
                    <a:pt x="1" y="2958"/>
                  </a:cubicBezTo>
                  <a:lnTo>
                    <a:pt x="1" y="2958"/>
                  </a:lnTo>
                  <a:cubicBezTo>
                    <a:pt x="1" y="2959"/>
                    <a:pt x="1" y="2960"/>
                    <a:pt x="1" y="2961"/>
                  </a:cubicBezTo>
                  <a:lnTo>
                    <a:pt x="1" y="2961"/>
                  </a:lnTo>
                  <a:cubicBezTo>
                    <a:pt x="27" y="4188"/>
                    <a:pt x="804" y="5289"/>
                    <a:pt x="1956" y="5715"/>
                  </a:cubicBezTo>
                  <a:cubicBezTo>
                    <a:pt x="2276" y="5833"/>
                    <a:pt x="2609" y="5889"/>
                    <a:pt x="2942" y="5889"/>
                  </a:cubicBezTo>
                  <a:cubicBezTo>
                    <a:pt x="3806" y="5889"/>
                    <a:pt x="4660" y="5507"/>
                    <a:pt x="5239" y="4837"/>
                  </a:cubicBezTo>
                  <a:cubicBezTo>
                    <a:pt x="6016" y="3860"/>
                    <a:pt x="6116" y="2481"/>
                    <a:pt x="5489" y="1429"/>
                  </a:cubicBezTo>
                  <a:cubicBezTo>
                    <a:pt x="4935" y="533"/>
                    <a:pt x="3945" y="0"/>
                    <a:pt x="2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0"/>
            <p:cNvSpPr/>
            <p:nvPr/>
          </p:nvSpPr>
          <p:spPr>
            <a:xfrm>
              <a:off x="2470075" y="2720575"/>
              <a:ext cx="97775" cy="97775"/>
            </a:xfrm>
            <a:custGeom>
              <a:avLst/>
              <a:gdLst/>
              <a:ahLst/>
              <a:cxnLst/>
              <a:rect l="l" t="t" r="r" b="b"/>
              <a:pathLst>
                <a:path w="3911" h="3911" extrusionOk="0">
                  <a:moveTo>
                    <a:pt x="1955" y="1"/>
                  </a:moveTo>
                  <a:cubicBezTo>
                    <a:pt x="877" y="1"/>
                    <a:pt x="0" y="878"/>
                    <a:pt x="0" y="1956"/>
                  </a:cubicBezTo>
                  <a:cubicBezTo>
                    <a:pt x="0" y="3033"/>
                    <a:pt x="877" y="3911"/>
                    <a:pt x="1955" y="3911"/>
                  </a:cubicBezTo>
                  <a:cubicBezTo>
                    <a:pt x="3033" y="3911"/>
                    <a:pt x="3910" y="3033"/>
                    <a:pt x="3910" y="1956"/>
                  </a:cubicBezTo>
                  <a:cubicBezTo>
                    <a:pt x="3910" y="878"/>
                    <a:pt x="3033" y="1"/>
                    <a:pt x="1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0"/>
            <p:cNvSpPr/>
            <p:nvPr/>
          </p:nvSpPr>
          <p:spPr>
            <a:xfrm>
              <a:off x="2475700" y="2718700"/>
              <a:ext cx="30725" cy="31350"/>
            </a:xfrm>
            <a:custGeom>
              <a:avLst/>
              <a:gdLst/>
              <a:ahLst/>
              <a:cxnLst/>
              <a:rect l="l" t="t" r="r" b="b"/>
              <a:pathLst>
                <a:path w="1229" h="1254" extrusionOk="0">
                  <a:moveTo>
                    <a:pt x="602" y="1"/>
                  </a:moveTo>
                  <a:cubicBezTo>
                    <a:pt x="276" y="1"/>
                    <a:pt x="1" y="276"/>
                    <a:pt x="1" y="627"/>
                  </a:cubicBezTo>
                  <a:cubicBezTo>
                    <a:pt x="1" y="978"/>
                    <a:pt x="276" y="1254"/>
                    <a:pt x="602" y="1254"/>
                  </a:cubicBezTo>
                  <a:cubicBezTo>
                    <a:pt x="953" y="1254"/>
                    <a:pt x="1229" y="978"/>
                    <a:pt x="1229" y="627"/>
                  </a:cubicBezTo>
                  <a:cubicBezTo>
                    <a:pt x="1229" y="276"/>
                    <a:pt x="953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0"/>
            <p:cNvSpPr/>
            <p:nvPr/>
          </p:nvSpPr>
          <p:spPr>
            <a:xfrm>
              <a:off x="2614175" y="2770875"/>
              <a:ext cx="219325" cy="105250"/>
            </a:xfrm>
            <a:custGeom>
              <a:avLst/>
              <a:gdLst/>
              <a:ahLst/>
              <a:cxnLst/>
              <a:rect l="l" t="t" r="r" b="b"/>
              <a:pathLst>
                <a:path w="8773" h="4210" extrusionOk="0">
                  <a:moveTo>
                    <a:pt x="88" y="0"/>
                  </a:moveTo>
                  <a:cubicBezTo>
                    <a:pt x="45" y="0"/>
                    <a:pt x="1" y="31"/>
                    <a:pt x="1" y="94"/>
                  </a:cubicBezTo>
                  <a:cubicBezTo>
                    <a:pt x="26" y="1848"/>
                    <a:pt x="1229" y="3377"/>
                    <a:pt x="2883" y="3954"/>
                  </a:cubicBezTo>
                  <a:cubicBezTo>
                    <a:pt x="3370" y="4126"/>
                    <a:pt x="3881" y="4209"/>
                    <a:pt x="4391" y="4209"/>
                  </a:cubicBezTo>
                  <a:cubicBezTo>
                    <a:pt x="5665" y="4209"/>
                    <a:pt x="6929" y="3685"/>
                    <a:pt x="7770" y="2701"/>
                  </a:cubicBezTo>
                  <a:cubicBezTo>
                    <a:pt x="8422" y="1974"/>
                    <a:pt x="8773" y="1046"/>
                    <a:pt x="8773" y="94"/>
                  </a:cubicBezTo>
                  <a:cubicBezTo>
                    <a:pt x="8773" y="31"/>
                    <a:pt x="8729" y="0"/>
                    <a:pt x="8685" y="0"/>
                  </a:cubicBezTo>
                  <a:cubicBezTo>
                    <a:pt x="8641" y="0"/>
                    <a:pt x="8597" y="31"/>
                    <a:pt x="8597" y="94"/>
                  </a:cubicBezTo>
                  <a:cubicBezTo>
                    <a:pt x="8597" y="1798"/>
                    <a:pt x="7419" y="3252"/>
                    <a:pt x="5840" y="3803"/>
                  </a:cubicBezTo>
                  <a:cubicBezTo>
                    <a:pt x="5381" y="3959"/>
                    <a:pt x="4902" y="4035"/>
                    <a:pt x="4424" y="4035"/>
                  </a:cubicBezTo>
                  <a:cubicBezTo>
                    <a:pt x="3207" y="4035"/>
                    <a:pt x="1999" y="3543"/>
                    <a:pt x="1154" y="2625"/>
                  </a:cubicBezTo>
                  <a:cubicBezTo>
                    <a:pt x="552" y="1924"/>
                    <a:pt x="201" y="1021"/>
                    <a:pt x="176" y="94"/>
                  </a:cubicBezTo>
                  <a:cubicBezTo>
                    <a:pt x="176" y="31"/>
                    <a:pt x="132" y="0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0"/>
            <p:cNvSpPr/>
            <p:nvPr/>
          </p:nvSpPr>
          <p:spPr>
            <a:xfrm>
              <a:off x="2768325" y="2831625"/>
              <a:ext cx="102150" cy="96875"/>
            </a:xfrm>
            <a:custGeom>
              <a:avLst/>
              <a:gdLst/>
              <a:ahLst/>
              <a:cxnLst/>
              <a:rect l="l" t="t" r="r" b="b"/>
              <a:pathLst>
                <a:path w="4086" h="3875" extrusionOk="0">
                  <a:moveTo>
                    <a:pt x="1674" y="0"/>
                  </a:moveTo>
                  <a:cubicBezTo>
                    <a:pt x="1330" y="0"/>
                    <a:pt x="985" y="121"/>
                    <a:pt x="702" y="371"/>
                  </a:cubicBezTo>
                  <a:cubicBezTo>
                    <a:pt x="75" y="897"/>
                    <a:pt x="0" y="1850"/>
                    <a:pt x="526" y="2476"/>
                  </a:cubicBezTo>
                  <a:lnTo>
                    <a:pt x="1278" y="3353"/>
                  </a:lnTo>
                  <a:cubicBezTo>
                    <a:pt x="1580" y="3697"/>
                    <a:pt x="1995" y="3874"/>
                    <a:pt x="2411" y="3874"/>
                  </a:cubicBezTo>
                  <a:cubicBezTo>
                    <a:pt x="2755" y="3874"/>
                    <a:pt x="3100" y="3753"/>
                    <a:pt x="3384" y="3504"/>
                  </a:cubicBezTo>
                  <a:cubicBezTo>
                    <a:pt x="4010" y="2977"/>
                    <a:pt x="4085" y="2050"/>
                    <a:pt x="3559" y="1423"/>
                  </a:cubicBezTo>
                  <a:lnTo>
                    <a:pt x="2807" y="521"/>
                  </a:lnTo>
                  <a:cubicBezTo>
                    <a:pt x="2505" y="178"/>
                    <a:pt x="2090" y="0"/>
                    <a:pt x="1674" y="0"/>
                  </a:cubicBezTo>
                  <a:close/>
                </a:path>
              </a:pathLst>
            </a:custGeom>
            <a:solidFill>
              <a:srgbClr val="FF5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0"/>
            <p:cNvSpPr/>
            <p:nvPr/>
          </p:nvSpPr>
          <p:spPr>
            <a:xfrm>
              <a:off x="2769575" y="2829550"/>
              <a:ext cx="99650" cy="101275"/>
            </a:xfrm>
            <a:custGeom>
              <a:avLst/>
              <a:gdLst/>
              <a:ahLst/>
              <a:cxnLst/>
              <a:rect l="l" t="t" r="r" b="b"/>
              <a:pathLst>
                <a:path w="3986" h="4051" extrusionOk="0">
                  <a:moveTo>
                    <a:pt x="1631" y="170"/>
                  </a:moveTo>
                  <a:cubicBezTo>
                    <a:pt x="1680" y="170"/>
                    <a:pt x="1730" y="173"/>
                    <a:pt x="1780" y="178"/>
                  </a:cubicBezTo>
                  <a:cubicBezTo>
                    <a:pt x="2456" y="253"/>
                    <a:pt x="2832" y="830"/>
                    <a:pt x="3233" y="1306"/>
                  </a:cubicBezTo>
                  <a:cubicBezTo>
                    <a:pt x="3459" y="1557"/>
                    <a:pt x="3659" y="1807"/>
                    <a:pt x="3735" y="2133"/>
                  </a:cubicBezTo>
                  <a:cubicBezTo>
                    <a:pt x="3859" y="2657"/>
                    <a:pt x="3661" y="3182"/>
                    <a:pt x="3288" y="3532"/>
                  </a:cubicBezTo>
                  <a:lnTo>
                    <a:pt x="3288" y="3532"/>
                  </a:lnTo>
                  <a:cubicBezTo>
                    <a:pt x="3286" y="3534"/>
                    <a:pt x="3285" y="3535"/>
                    <a:pt x="3283" y="3537"/>
                  </a:cubicBezTo>
                  <a:cubicBezTo>
                    <a:pt x="3283" y="3537"/>
                    <a:pt x="3283" y="3537"/>
                    <a:pt x="3283" y="3537"/>
                  </a:cubicBezTo>
                  <a:lnTo>
                    <a:pt x="3283" y="3537"/>
                  </a:lnTo>
                  <a:cubicBezTo>
                    <a:pt x="3279" y="3540"/>
                    <a:pt x="3275" y="3543"/>
                    <a:pt x="3272" y="3546"/>
                  </a:cubicBezTo>
                  <a:lnTo>
                    <a:pt x="3272" y="3546"/>
                  </a:lnTo>
                  <a:cubicBezTo>
                    <a:pt x="3022" y="3756"/>
                    <a:pt x="2710" y="3865"/>
                    <a:pt x="2399" y="3865"/>
                  </a:cubicBezTo>
                  <a:cubicBezTo>
                    <a:pt x="2275" y="3865"/>
                    <a:pt x="2151" y="3848"/>
                    <a:pt x="2030" y="3812"/>
                  </a:cubicBezTo>
                  <a:cubicBezTo>
                    <a:pt x="1679" y="3737"/>
                    <a:pt x="1429" y="3537"/>
                    <a:pt x="1228" y="3286"/>
                  </a:cubicBezTo>
                  <a:cubicBezTo>
                    <a:pt x="1028" y="3060"/>
                    <a:pt x="852" y="2860"/>
                    <a:pt x="677" y="2659"/>
                  </a:cubicBezTo>
                  <a:cubicBezTo>
                    <a:pt x="476" y="2409"/>
                    <a:pt x="301" y="2183"/>
                    <a:pt x="251" y="1882"/>
                  </a:cubicBezTo>
                  <a:cubicBezTo>
                    <a:pt x="37" y="1004"/>
                    <a:pt x="746" y="170"/>
                    <a:pt x="1631" y="170"/>
                  </a:cubicBezTo>
                  <a:close/>
                  <a:moveTo>
                    <a:pt x="1651" y="0"/>
                  </a:moveTo>
                  <a:cubicBezTo>
                    <a:pt x="844" y="0"/>
                    <a:pt x="115" y="618"/>
                    <a:pt x="50" y="1456"/>
                  </a:cubicBezTo>
                  <a:cubicBezTo>
                    <a:pt x="0" y="1882"/>
                    <a:pt x="151" y="2308"/>
                    <a:pt x="426" y="2634"/>
                  </a:cubicBezTo>
                  <a:cubicBezTo>
                    <a:pt x="627" y="2860"/>
                    <a:pt x="802" y="3085"/>
                    <a:pt x="1003" y="3311"/>
                  </a:cubicBezTo>
                  <a:cubicBezTo>
                    <a:pt x="1253" y="3612"/>
                    <a:pt x="1529" y="3862"/>
                    <a:pt x="1930" y="3988"/>
                  </a:cubicBezTo>
                  <a:cubicBezTo>
                    <a:pt x="2070" y="4030"/>
                    <a:pt x="2217" y="4050"/>
                    <a:pt x="2363" y="4050"/>
                  </a:cubicBezTo>
                  <a:cubicBezTo>
                    <a:pt x="2740" y="4050"/>
                    <a:pt x="3120" y="3915"/>
                    <a:pt x="3409" y="3662"/>
                  </a:cubicBezTo>
                  <a:cubicBezTo>
                    <a:pt x="3760" y="3336"/>
                    <a:pt x="3985" y="2860"/>
                    <a:pt x="3935" y="2359"/>
                  </a:cubicBezTo>
                  <a:cubicBezTo>
                    <a:pt x="3910" y="1983"/>
                    <a:pt x="3760" y="1657"/>
                    <a:pt x="3509" y="1381"/>
                  </a:cubicBezTo>
                  <a:cubicBezTo>
                    <a:pt x="3309" y="1131"/>
                    <a:pt x="3108" y="905"/>
                    <a:pt x="2908" y="654"/>
                  </a:cubicBezTo>
                  <a:cubicBezTo>
                    <a:pt x="2657" y="379"/>
                    <a:pt x="2406" y="153"/>
                    <a:pt x="2055" y="53"/>
                  </a:cubicBezTo>
                  <a:cubicBezTo>
                    <a:pt x="1920" y="17"/>
                    <a:pt x="1785" y="0"/>
                    <a:pt x="1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0"/>
            <p:cNvSpPr/>
            <p:nvPr/>
          </p:nvSpPr>
          <p:spPr>
            <a:xfrm>
              <a:off x="2668075" y="2438625"/>
              <a:ext cx="119050" cy="119075"/>
            </a:xfrm>
            <a:custGeom>
              <a:avLst/>
              <a:gdLst/>
              <a:ahLst/>
              <a:cxnLst/>
              <a:rect l="l" t="t" r="r" b="b"/>
              <a:pathLst>
                <a:path w="4762" h="4763" extrusionOk="0">
                  <a:moveTo>
                    <a:pt x="2381" y="1"/>
                  </a:moveTo>
                  <a:cubicBezTo>
                    <a:pt x="1053" y="1"/>
                    <a:pt x="0" y="1053"/>
                    <a:pt x="0" y="2381"/>
                  </a:cubicBezTo>
                  <a:cubicBezTo>
                    <a:pt x="0" y="3685"/>
                    <a:pt x="1053" y="4762"/>
                    <a:pt x="2381" y="4762"/>
                  </a:cubicBezTo>
                  <a:cubicBezTo>
                    <a:pt x="3684" y="4762"/>
                    <a:pt x="4762" y="3685"/>
                    <a:pt x="4762" y="2381"/>
                  </a:cubicBezTo>
                  <a:cubicBezTo>
                    <a:pt x="4762" y="1053"/>
                    <a:pt x="3684" y="1"/>
                    <a:pt x="2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0"/>
            <p:cNvSpPr/>
            <p:nvPr/>
          </p:nvSpPr>
          <p:spPr>
            <a:xfrm>
              <a:off x="2661175" y="2436500"/>
              <a:ext cx="127850" cy="123000"/>
            </a:xfrm>
            <a:custGeom>
              <a:avLst/>
              <a:gdLst/>
              <a:ahLst/>
              <a:cxnLst/>
              <a:rect l="l" t="t" r="r" b="b"/>
              <a:pathLst>
                <a:path w="5114" h="4920" extrusionOk="0">
                  <a:moveTo>
                    <a:pt x="2653" y="164"/>
                  </a:moveTo>
                  <a:cubicBezTo>
                    <a:pt x="2804" y="164"/>
                    <a:pt x="2957" y="179"/>
                    <a:pt x="3108" y="211"/>
                  </a:cubicBezTo>
                  <a:cubicBezTo>
                    <a:pt x="4161" y="436"/>
                    <a:pt x="4938" y="1389"/>
                    <a:pt x="4938" y="2466"/>
                  </a:cubicBezTo>
                  <a:cubicBezTo>
                    <a:pt x="4938" y="3419"/>
                    <a:pt x="4336" y="4296"/>
                    <a:pt x="3409" y="4622"/>
                  </a:cubicBezTo>
                  <a:cubicBezTo>
                    <a:pt x="3173" y="4703"/>
                    <a:pt x="2927" y="4742"/>
                    <a:pt x="2680" y="4742"/>
                  </a:cubicBezTo>
                  <a:cubicBezTo>
                    <a:pt x="2010" y="4742"/>
                    <a:pt x="1343" y="4452"/>
                    <a:pt x="903" y="3920"/>
                  </a:cubicBezTo>
                  <a:cubicBezTo>
                    <a:pt x="276" y="3193"/>
                    <a:pt x="201" y="2116"/>
                    <a:pt x="677" y="1289"/>
                  </a:cubicBezTo>
                  <a:cubicBezTo>
                    <a:pt x="1099" y="593"/>
                    <a:pt x="1857" y="164"/>
                    <a:pt x="2653" y="164"/>
                  </a:cubicBezTo>
                  <a:close/>
                  <a:moveTo>
                    <a:pt x="2640" y="0"/>
                  </a:moveTo>
                  <a:cubicBezTo>
                    <a:pt x="1920" y="0"/>
                    <a:pt x="1216" y="317"/>
                    <a:pt x="752" y="888"/>
                  </a:cubicBezTo>
                  <a:cubicBezTo>
                    <a:pt x="101" y="1690"/>
                    <a:pt x="0" y="2842"/>
                    <a:pt x="552" y="3745"/>
                  </a:cubicBezTo>
                  <a:cubicBezTo>
                    <a:pt x="995" y="4483"/>
                    <a:pt x="1811" y="4920"/>
                    <a:pt x="2656" y="4920"/>
                  </a:cubicBezTo>
                  <a:cubicBezTo>
                    <a:pt x="2815" y="4920"/>
                    <a:pt x="2975" y="4904"/>
                    <a:pt x="3133" y="4873"/>
                  </a:cubicBezTo>
                  <a:cubicBezTo>
                    <a:pt x="4286" y="4647"/>
                    <a:pt x="5113" y="3619"/>
                    <a:pt x="5113" y="2466"/>
                  </a:cubicBezTo>
                  <a:cubicBezTo>
                    <a:pt x="5113" y="1439"/>
                    <a:pt x="4462" y="512"/>
                    <a:pt x="3509" y="161"/>
                  </a:cubicBezTo>
                  <a:cubicBezTo>
                    <a:pt x="3227" y="52"/>
                    <a:pt x="2933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0"/>
            <p:cNvSpPr/>
            <p:nvPr/>
          </p:nvSpPr>
          <p:spPr>
            <a:xfrm>
              <a:off x="2512050" y="2567075"/>
              <a:ext cx="414800" cy="105300"/>
            </a:xfrm>
            <a:custGeom>
              <a:avLst/>
              <a:gdLst/>
              <a:ahLst/>
              <a:cxnLst/>
              <a:rect l="l" t="t" r="r" b="b"/>
              <a:pathLst>
                <a:path w="16592" h="4212" extrusionOk="0">
                  <a:moveTo>
                    <a:pt x="8396" y="0"/>
                  </a:moveTo>
                  <a:cubicBezTo>
                    <a:pt x="5163" y="0"/>
                    <a:pt x="2231" y="1028"/>
                    <a:pt x="0" y="2707"/>
                  </a:cubicBezTo>
                  <a:cubicBezTo>
                    <a:pt x="481" y="3297"/>
                    <a:pt x="1265" y="3848"/>
                    <a:pt x="2486" y="3848"/>
                  </a:cubicBezTo>
                  <a:cubicBezTo>
                    <a:pt x="2667" y="3848"/>
                    <a:pt x="2858" y="3836"/>
                    <a:pt x="3058" y="3810"/>
                  </a:cubicBezTo>
                  <a:cubicBezTo>
                    <a:pt x="5840" y="3434"/>
                    <a:pt x="6166" y="1980"/>
                    <a:pt x="6166" y="1980"/>
                  </a:cubicBezTo>
                  <a:cubicBezTo>
                    <a:pt x="6166" y="1980"/>
                    <a:pt x="6316" y="3810"/>
                    <a:pt x="8898" y="4010"/>
                  </a:cubicBezTo>
                  <a:cubicBezTo>
                    <a:pt x="9000" y="4019"/>
                    <a:pt x="9098" y="4023"/>
                    <a:pt x="9193" y="4023"/>
                  </a:cubicBezTo>
                  <a:cubicBezTo>
                    <a:pt x="11293" y="4023"/>
                    <a:pt x="11454" y="1980"/>
                    <a:pt x="11454" y="1980"/>
                  </a:cubicBezTo>
                  <a:cubicBezTo>
                    <a:pt x="11454" y="1980"/>
                    <a:pt x="12356" y="4161"/>
                    <a:pt x="14036" y="4211"/>
                  </a:cubicBezTo>
                  <a:cubicBezTo>
                    <a:pt x="14055" y="4211"/>
                    <a:pt x="14074" y="4212"/>
                    <a:pt x="14093" y="4212"/>
                  </a:cubicBezTo>
                  <a:cubicBezTo>
                    <a:pt x="15173" y="4212"/>
                    <a:pt x="16149" y="3517"/>
                    <a:pt x="16592" y="2557"/>
                  </a:cubicBezTo>
                  <a:cubicBezTo>
                    <a:pt x="14386" y="978"/>
                    <a:pt x="11529" y="0"/>
                    <a:pt x="83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0"/>
            <p:cNvSpPr/>
            <p:nvPr/>
          </p:nvSpPr>
          <p:spPr>
            <a:xfrm>
              <a:off x="2509550" y="2565200"/>
              <a:ext cx="419200" cy="109550"/>
            </a:xfrm>
            <a:custGeom>
              <a:avLst/>
              <a:gdLst/>
              <a:ahLst/>
              <a:cxnLst/>
              <a:rect l="l" t="t" r="r" b="b"/>
              <a:pathLst>
                <a:path w="16768" h="4382" extrusionOk="0">
                  <a:moveTo>
                    <a:pt x="8496" y="176"/>
                  </a:moveTo>
                  <a:cubicBezTo>
                    <a:pt x="10777" y="176"/>
                    <a:pt x="13058" y="702"/>
                    <a:pt x="15088" y="1755"/>
                  </a:cubicBezTo>
                  <a:cubicBezTo>
                    <a:pt x="15616" y="2019"/>
                    <a:pt x="16098" y="2328"/>
                    <a:pt x="16578" y="2662"/>
                  </a:cubicBezTo>
                  <a:lnTo>
                    <a:pt x="16578" y="2662"/>
                  </a:lnTo>
                  <a:cubicBezTo>
                    <a:pt x="16144" y="3524"/>
                    <a:pt x="15235" y="4207"/>
                    <a:pt x="14250" y="4207"/>
                  </a:cubicBezTo>
                  <a:cubicBezTo>
                    <a:pt x="14104" y="4207"/>
                    <a:pt x="13957" y="4192"/>
                    <a:pt x="13810" y="4161"/>
                  </a:cubicBezTo>
                  <a:cubicBezTo>
                    <a:pt x="12983" y="3985"/>
                    <a:pt x="12356" y="3283"/>
                    <a:pt x="11930" y="2582"/>
                  </a:cubicBezTo>
                  <a:cubicBezTo>
                    <a:pt x="11855" y="2456"/>
                    <a:pt x="11780" y="2306"/>
                    <a:pt x="11730" y="2181"/>
                  </a:cubicBezTo>
                  <a:cubicBezTo>
                    <a:pt x="11705" y="2131"/>
                    <a:pt x="11679" y="2105"/>
                    <a:pt x="11654" y="2055"/>
                  </a:cubicBezTo>
                  <a:cubicBezTo>
                    <a:pt x="11654" y="2038"/>
                    <a:pt x="11642" y="2020"/>
                    <a:pt x="11643" y="2020"/>
                  </a:cubicBezTo>
                  <a:lnTo>
                    <a:pt x="11643" y="2020"/>
                  </a:lnTo>
                  <a:cubicBezTo>
                    <a:pt x="11644" y="2020"/>
                    <a:pt x="11647" y="2023"/>
                    <a:pt x="11654" y="2030"/>
                  </a:cubicBezTo>
                  <a:cubicBezTo>
                    <a:pt x="11632" y="1986"/>
                    <a:pt x="11596" y="1966"/>
                    <a:pt x="11562" y="1966"/>
                  </a:cubicBezTo>
                  <a:cubicBezTo>
                    <a:pt x="11518" y="1966"/>
                    <a:pt x="11479" y="1999"/>
                    <a:pt x="11479" y="2055"/>
                  </a:cubicBezTo>
                  <a:cubicBezTo>
                    <a:pt x="11429" y="2757"/>
                    <a:pt x="10978" y="3484"/>
                    <a:pt x="10301" y="3810"/>
                  </a:cubicBezTo>
                  <a:cubicBezTo>
                    <a:pt x="9987" y="3955"/>
                    <a:pt x="9634" y="4016"/>
                    <a:pt x="9273" y="4016"/>
                  </a:cubicBezTo>
                  <a:cubicBezTo>
                    <a:pt x="8828" y="4016"/>
                    <a:pt x="8372" y="3923"/>
                    <a:pt x="7970" y="3785"/>
                  </a:cubicBezTo>
                  <a:cubicBezTo>
                    <a:pt x="7444" y="3609"/>
                    <a:pt x="6943" y="3283"/>
                    <a:pt x="6617" y="2782"/>
                  </a:cubicBezTo>
                  <a:cubicBezTo>
                    <a:pt x="6517" y="2607"/>
                    <a:pt x="6441" y="2431"/>
                    <a:pt x="6391" y="2256"/>
                  </a:cubicBezTo>
                  <a:cubicBezTo>
                    <a:pt x="6391" y="2206"/>
                    <a:pt x="6366" y="2156"/>
                    <a:pt x="6366" y="2105"/>
                  </a:cubicBezTo>
                  <a:cubicBezTo>
                    <a:pt x="6341" y="2055"/>
                    <a:pt x="6341" y="2055"/>
                    <a:pt x="6341" y="2055"/>
                  </a:cubicBezTo>
                  <a:cubicBezTo>
                    <a:pt x="6341" y="1999"/>
                    <a:pt x="6294" y="1966"/>
                    <a:pt x="6248" y="1966"/>
                  </a:cubicBezTo>
                  <a:cubicBezTo>
                    <a:pt x="6212" y="1966"/>
                    <a:pt x="6177" y="1986"/>
                    <a:pt x="6166" y="2030"/>
                  </a:cubicBezTo>
                  <a:cubicBezTo>
                    <a:pt x="6090" y="2431"/>
                    <a:pt x="5714" y="2782"/>
                    <a:pt x="5414" y="3008"/>
                  </a:cubicBezTo>
                  <a:cubicBezTo>
                    <a:pt x="4963" y="3309"/>
                    <a:pt x="4461" y="3509"/>
                    <a:pt x="3935" y="3634"/>
                  </a:cubicBezTo>
                  <a:cubicBezTo>
                    <a:pt x="3491" y="3745"/>
                    <a:pt x="3017" y="3826"/>
                    <a:pt x="2544" y="3826"/>
                  </a:cubicBezTo>
                  <a:cubicBezTo>
                    <a:pt x="2270" y="3826"/>
                    <a:pt x="1996" y="3799"/>
                    <a:pt x="1730" y="3735"/>
                  </a:cubicBezTo>
                  <a:cubicBezTo>
                    <a:pt x="1131" y="3591"/>
                    <a:pt x="624" y="3242"/>
                    <a:pt x="209" y="2796"/>
                  </a:cubicBezTo>
                  <a:lnTo>
                    <a:pt x="209" y="2796"/>
                  </a:lnTo>
                  <a:cubicBezTo>
                    <a:pt x="2021" y="1478"/>
                    <a:pt x="4170" y="647"/>
                    <a:pt x="6391" y="326"/>
                  </a:cubicBezTo>
                  <a:cubicBezTo>
                    <a:pt x="7093" y="226"/>
                    <a:pt x="7795" y="176"/>
                    <a:pt x="8496" y="176"/>
                  </a:cubicBezTo>
                  <a:close/>
                  <a:moveTo>
                    <a:pt x="8496" y="0"/>
                  </a:moveTo>
                  <a:cubicBezTo>
                    <a:pt x="6116" y="0"/>
                    <a:pt x="3760" y="552"/>
                    <a:pt x="1654" y="1679"/>
                  </a:cubicBezTo>
                  <a:cubicBezTo>
                    <a:pt x="1103" y="1980"/>
                    <a:pt x="552" y="2331"/>
                    <a:pt x="50" y="2707"/>
                  </a:cubicBezTo>
                  <a:cubicBezTo>
                    <a:pt x="0" y="2757"/>
                    <a:pt x="0" y="2807"/>
                    <a:pt x="25" y="2857"/>
                  </a:cubicBezTo>
                  <a:cubicBezTo>
                    <a:pt x="401" y="3283"/>
                    <a:pt x="877" y="3634"/>
                    <a:pt x="1404" y="3810"/>
                  </a:cubicBezTo>
                  <a:cubicBezTo>
                    <a:pt x="1790" y="3943"/>
                    <a:pt x="2191" y="3998"/>
                    <a:pt x="2594" y="3998"/>
                  </a:cubicBezTo>
                  <a:cubicBezTo>
                    <a:pt x="2950" y="3998"/>
                    <a:pt x="3307" y="3955"/>
                    <a:pt x="3659" y="3885"/>
                  </a:cubicBezTo>
                  <a:cubicBezTo>
                    <a:pt x="4562" y="3710"/>
                    <a:pt x="5589" y="3309"/>
                    <a:pt x="6141" y="2506"/>
                  </a:cubicBezTo>
                  <a:cubicBezTo>
                    <a:pt x="6167" y="2463"/>
                    <a:pt x="6196" y="2416"/>
                    <a:pt x="6224" y="2367"/>
                  </a:cubicBezTo>
                  <a:lnTo>
                    <a:pt x="6224" y="2367"/>
                  </a:lnTo>
                  <a:cubicBezTo>
                    <a:pt x="6422" y="3050"/>
                    <a:pt x="7036" y="3598"/>
                    <a:pt x="7669" y="3860"/>
                  </a:cubicBezTo>
                  <a:cubicBezTo>
                    <a:pt x="8147" y="4067"/>
                    <a:pt x="8696" y="4193"/>
                    <a:pt x="9232" y="4193"/>
                  </a:cubicBezTo>
                  <a:cubicBezTo>
                    <a:pt x="9540" y="4193"/>
                    <a:pt x="9843" y="4152"/>
                    <a:pt x="10126" y="4060"/>
                  </a:cubicBezTo>
                  <a:cubicBezTo>
                    <a:pt x="10677" y="3885"/>
                    <a:pt x="11103" y="3509"/>
                    <a:pt x="11354" y="2983"/>
                  </a:cubicBezTo>
                  <a:cubicBezTo>
                    <a:pt x="11457" y="2792"/>
                    <a:pt x="11549" y="2578"/>
                    <a:pt x="11604" y="2357"/>
                  </a:cubicBezTo>
                  <a:lnTo>
                    <a:pt x="11604" y="2357"/>
                  </a:lnTo>
                  <a:cubicBezTo>
                    <a:pt x="11832" y="2813"/>
                    <a:pt x="12152" y="3255"/>
                    <a:pt x="12507" y="3609"/>
                  </a:cubicBezTo>
                  <a:cubicBezTo>
                    <a:pt x="12832" y="3935"/>
                    <a:pt x="13233" y="4211"/>
                    <a:pt x="13684" y="4311"/>
                  </a:cubicBezTo>
                  <a:cubicBezTo>
                    <a:pt x="13869" y="4359"/>
                    <a:pt x="14057" y="4382"/>
                    <a:pt x="14243" y="4382"/>
                  </a:cubicBezTo>
                  <a:cubicBezTo>
                    <a:pt x="14639" y="4382"/>
                    <a:pt x="15031" y="4281"/>
                    <a:pt x="15389" y="4111"/>
                  </a:cubicBezTo>
                  <a:cubicBezTo>
                    <a:pt x="15990" y="3810"/>
                    <a:pt x="16491" y="3283"/>
                    <a:pt x="16767" y="2682"/>
                  </a:cubicBezTo>
                  <a:cubicBezTo>
                    <a:pt x="16767" y="2632"/>
                    <a:pt x="16767" y="2582"/>
                    <a:pt x="16717" y="2557"/>
                  </a:cubicBezTo>
                  <a:cubicBezTo>
                    <a:pt x="14913" y="1253"/>
                    <a:pt x="12757" y="426"/>
                    <a:pt x="10527" y="126"/>
                  </a:cubicBezTo>
                  <a:cubicBezTo>
                    <a:pt x="9850" y="50"/>
                    <a:pt x="9173" y="0"/>
                    <a:pt x="8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6" name="Google Shape;1116;p40"/>
          <p:cNvGrpSpPr/>
          <p:nvPr/>
        </p:nvGrpSpPr>
        <p:grpSpPr>
          <a:xfrm rot="1909946">
            <a:off x="7989867" y="1260531"/>
            <a:ext cx="1328511" cy="952352"/>
            <a:chOff x="3990750" y="3234575"/>
            <a:chExt cx="758175" cy="543450"/>
          </a:xfrm>
        </p:grpSpPr>
        <p:sp>
          <p:nvSpPr>
            <p:cNvPr id="1117" name="Google Shape;1117;p40"/>
            <p:cNvSpPr/>
            <p:nvPr/>
          </p:nvSpPr>
          <p:spPr>
            <a:xfrm>
              <a:off x="4539000" y="3434250"/>
              <a:ext cx="207425" cy="208050"/>
            </a:xfrm>
            <a:custGeom>
              <a:avLst/>
              <a:gdLst/>
              <a:ahLst/>
              <a:cxnLst/>
              <a:rect l="l" t="t" r="r" b="b"/>
              <a:pathLst>
                <a:path w="8297" h="8322" extrusionOk="0">
                  <a:moveTo>
                    <a:pt x="4161" y="0"/>
                  </a:moveTo>
                  <a:cubicBezTo>
                    <a:pt x="1855" y="0"/>
                    <a:pt x="1" y="1855"/>
                    <a:pt x="1" y="4161"/>
                  </a:cubicBezTo>
                  <a:cubicBezTo>
                    <a:pt x="1" y="6441"/>
                    <a:pt x="1855" y="8321"/>
                    <a:pt x="4161" y="8321"/>
                  </a:cubicBezTo>
                  <a:cubicBezTo>
                    <a:pt x="6442" y="8321"/>
                    <a:pt x="8296" y="6441"/>
                    <a:pt x="8296" y="4161"/>
                  </a:cubicBezTo>
                  <a:cubicBezTo>
                    <a:pt x="8296" y="1855"/>
                    <a:pt x="6442" y="0"/>
                    <a:pt x="41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0"/>
            <p:cNvSpPr/>
            <p:nvPr/>
          </p:nvSpPr>
          <p:spPr>
            <a:xfrm>
              <a:off x="4528975" y="3432075"/>
              <a:ext cx="219950" cy="212250"/>
            </a:xfrm>
            <a:custGeom>
              <a:avLst/>
              <a:gdLst/>
              <a:ahLst/>
              <a:cxnLst/>
              <a:rect l="l" t="t" r="r" b="b"/>
              <a:pathLst>
                <a:path w="8798" h="8490" extrusionOk="0">
                  <a:moveTo>
                    <a:pt x="4552" y="179"/>
                  </a:moveTo>
                  <a:cubicBezTo>
                    <a:pt x="4822" y="179"/>
                    <a:pt x="5094" y="206"/>
                    <a:pt x="5364" y="263"/>
                  </a:cubicBezTo>
                  <a:cubicBezTo>
                    <a:pt x="6993" y="589"/>
                    <a:pt x="8296" y="1942"/>
                    <a:pt x="8572" y="3571"/>
                  </a:cubicBezTo>
                  <a:cubicBezTo>
                    <a:pt x="8597" y="3797"/>
                    <a:pt x="8622" y="4022"/>
                    <a:pt x="8622" y="4248"/>
                  </a:cubicBezTo>
                  <a:cubicBezTo>
                    <a:pt x="8597" y="5927"/>
                    <a:pt x="7544" y="7481"/>
                    <a:pt x="5940" y="8057"/>
                  </a:cubicBezTo>
                  <a:cubicBezTo>
                    <a:pt x="5485" y="8228"/>
                    <a:pt x="5012" y="8310"/>
                    <a:pt x="4543" y="8310"/>
                  </a:cubicBezTo>
                  <a:cubicBezTo>
                    <a:pt x="3359" y="8310"/>
                    <a:pt x="2201" y="7788"/>
                    <a:pt x="1429" y="6854"/>
                  </a:cubicBezTo>
                  <a:cubicBezTo>
                    <a:pt x="326" y="5526"/>
                    <a:pt x="176" y="3621"/>
                    <a:pt x="1053" y="2142"/>
                  </a:cubicBezTo>
                  <a:cubicBezTo>
                    <a:pt x="1789" y="922"/>
                    <a:pt x="3144" y="179"/>
                    <a:pt x="4552" y="179"/>
                  </a:cubicBezTo>
                  <a:close/>
                  <a:moveTo>
                    <a:pt x="4558" y="1"/>
                  </a:moveTo>
                  <a:cubicBezTo>
                    <a:pt x="3311" y="1"/>
                    <a:pt x="2088" y="551"/>
                    <a:pt x="1279" y="1541"/>
                  </a:cubicBezTo>
                  <a:cubicBezTo>
                    <a:pt x="151" y="2919"/>
                    <a:pt x="1" y="4899"/>
                    <a:pt x="903" y="6428"/>
                  </a:cubicBezTo>
                  <a:cubicBezTo>
                    <a:pt x="1685" y="7717"/>
                    <a:pt x="3091" y="8490"/>
                    <a:pt x="4549" y="8490"/>
                  </a:cubicBezTo>
                  <a:cubicBezTo>
                    <a:pt x="4820" y="8490"/>
                    <a:pt x="5093" y="8463"/>
                    <a:pt x="5364" y="8408"/>
                  </a:cubicBezTo>
                  <a:cubicBezTo>
                    <a:pt x="7093" y="8082"/>
                    <a:pt x="8472" y="6629"/>
                    <a:pt x="8747" y="4899"/>
                  </a:cubicBezTo>
                  <a:cubicBezTo>
                    <a:pt x="8773" y="4674"/>
                    <a:pt x="8798" y="4473"/>
                    <a:pt x="8798" y="4248"/>
                  </a:cubicBezTo>
                  <a:cubicBezTo>
                    <a:pt x="8798" y="4246"/>
                    <a:pt x="8798" y="4245"/>
                    <a:pt x="8798" y="4244"/>
                  </a:cubicBezTo>
                  <a:lnTo>
                    <a:pt x="8798" y="4244"/>
                  </a:lnTo>
                  <a:cubicBezTo>
                    <a:pt x="8771" y="2466"/>
                    <a:pt x="7669" y="864"/>
                    <a:pt x="6016" y="263"/>
                  </a:cubicBezTo>
                  <a:cubicBezTo>
                    <a:pt x="5542" y="86"/>
                    <a:pt x="5048" y="1"/>
                    <a:pt x="45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0"/>
            <p:cNvSpPr/>
            <p:nvPr/>
          </p:nvSpPr>
          <p:spPr>
            <a:xfrm>
              <a:off x="3997025" y="3236875"/>
              <a:ext cx="637250" cy="538875"/>
            </a:xfrm>
            <a:custGeom>
              <a:avLst/>
              <a:gdLst/>
              <a:ahLst/>
              <a:cxnLst/>
              <a:rect l="l" t="t" r="r" b="b"/>
              <a:pathLst>
                <a:path w="25490" h="21555" extrusionOk="0">
                  <a:moveTo>
                    <a:pt x="12757" y="1"/>
                  </a:moveTo>
                  <a:cubicBezTo>
                    <a:pt x="5715" y="1"/>
                    <a:pt x="0" y="4838"/>
                    <a:pt x="0" y="10778"/>
                  </a:cubicBezTo>
                  <a:cubicBezTo>
                    <a:pt x="0" y="16717"/>
                    <a:pt x="5715" y="21555"/>
                    <a:pt x="12757" y="21555"/>
                  </a:cubicBezTo>
                  <a:cubicBezTo>
                    <a:pt x="19775" y="21555"/>
                    <a:pt x="25489" y="16717"/>
                    <a:pt x="25489" y="10778"/>
                  </a:cubicBezTo>
                  <a:cubicBezTo>
                    <a:pt x="25489" y="4838"/>
                    <a:pt x="19775" y="1"/>
                    <a:pt x="127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0"/>
            <p:cNvSpPr/>
            <p:nvPr/>
          </p:nvSpPr>
          <p:spPr>
            <a:xfrm>
              <a:off x="3990750" y="3234575"/>
              <a:ext cx="646025" cy="543450"/>
            </a:xfrm>
            <a:custGeom>
              <a:avLst/>
              <a:gdLst/>
              <a:ahLst/>
              <a:cxnLst/>
              <a:rect l="l" t="t" r="r" b="b"/>
              <a:pathLst>
                <a:path w="25841" h="21738" extrusionOk="0">
                  <a:moveTo>
                    <a:pt x="13012" y="186"/>
                  </a:moveTo>
                  <a:cubicBezTo>
                    <a:pt x="13859" y="186"/>
                    <a:pt x="14706" y="256"/>
                    <a:pt x="15540" y="393"/>
                  </a:cubicBezTo>
                  <a:cubicBezTo>
                    <a:pt x="17971" y="819"/>
                    <a:pt x="20301" y="1847"/>
                    <a:pt x="22131" y="3476"/>
                  </a:cubicBezTo>
                  <a:cubicBezTo>
                    <a:pt x="23835" y="4980"/>
                    <a:pt x="25088" y="6985"/>
                    <a:pt x="25515" y="9215"/>
                  </a:cubicBezTo>
                  <a:cubicBezTo>
                    <a:pt x="25615" y="9767"/>
                    <a:pt x="25665" y="10318"/>
                    <a:pt x="25665" y="10870"/>
                  </a:cubicBezTo>
                  <a:cubicBezTo>
                    <a:pt x="25640" y="13150"/>
                    <a:pt x="24763" y="15331"/>
                    <a:pt x="23309" y="17060"/>
                  </a:cubicBezTo>
                  <a:cubicBezTo>
                    <a:pt x="21755" y="18915"/>
                    <a:pt x="19625" y="20218"/>
                    <a:pt x="17319" y="20920"/>
                  </a:cubicBezTo>
                  <a:cubicBezTo>
                    <a:pt x="15918" y="21340"/>
                    <a:pt x="14455" y="21557"/>
                    <a:pt x="12990" y="21557"/>
                  </a:cubicBezTo>
                  <a:cubicBezTo>
                    <a:pt x="11834" y="21557"/>
                    <a:pt x="10677" y="21422"/>
                    <a:pt x="9550" y="21145"/>
                  </a:cubicBezTo>
                  <a:cubicBezTo>
                    <a:pt x="7194" y="20594"/>
                    <a:pt x="4938" y="19416"/>
                    <a:pt x="3234" y="17662"/>
                  </a:cubicBezTo>
                  <a:cubicBezTo>
                    <a:pt x="1655" y="16058"/>
                    <a:pt x="577" y="13952"/>
                    <a:pt x="377" y="11697"/>
                  </a:cubicBezTo>
                  <a:cubicBezTo>
                    <a:pt x="176" y="9416"/>
                    <a:pt x="853" y="7185"/>
                    <a:pt x="2156" y="5356"/>
                  </a:cubicBezTo>
                  <a:cubicBezTo>
                    <a:pt x="3560" y="3401"/>
                    <a:pt x="5590" y="1972"/>
                    <a:pt x="7795" y="1120"/>
                  </a:cubicBezTo>
                  <a:cubicBezTo>
                    <a:pt x="9458" y="492"/>
                    <a:pt x="11236" y="186"/>
                    <a:pt x="13012" y="186"/>
                  </a:cubicBezTo>
                  <a:close/>
                  <a:moveTo>
                    <a:pt x="13021" y="1"/>
                  </a:moveTo>
                  <a:cubicBezTo>
                    <a:pt x="11838" y="1"/>
                    <a:pt x="10654" y="141"/>
                    <a:pt x="9499" y="418"/>
                  </a:cubicBezTo>
                  <a:cubicBezTo>
                    <a:pt x="7093" y="995"/>
                    <a:pt x="4838" y="2198"/>
                    <a:pt x="3108" y="3952"/>
                  </a:cubicBezTo>
                  <a:cubicBezTo>
                    <a:pt x="1504" y="5606"/>
                    <a:pt x="427" y="7712"/>
                    <a:pt x="201" y="10017"/>
                  </a:cubicBezTo>
                  <a:cubicBezTo>
                    <a:pt x="1" y="12323"/>
                    <a:pt x="677" y="14604"/>
                    <a:pt x="2006" y="16484"/>
                  </a:cubicBezTo>
                  <a:cubicBezTo>
                    <a:pt x="3409" y="18438"/>
                    <a:pt x="5439" y="19892"/>
                    <a:pt x="7670" y="20744"/>
                  </a:cubicBezTo>
                  <a:cubicBezTo>
                    <a:pt x="9375" y="21409"/>
                    <a:pt x="11185" y="21738"/>
                    <a:pt x="12996" y="21738"/>
                  </a:cubicBezTo>
                  <a:cubicBezTo>
                    <a:pt x="13847" y="21738"/>
                    <a:pt x="14698" y="21665"/>
                    <a:pt x="15540" y="21521"/>
                  </a:cubicBezTo>
                  <a:cubicBezTo>
                    <a:pt x="18021" y="21095"/>
                    <a:pt x="20377" y="20043"/>
                    <a:pt x="22256" y="18388"/>
                  </a:cubicBezTo>
                  <a:cubicBezTo>
                    <a:pt x="23986" y="16860"/>
                    <a:pt x="25264" y="14829"/>
                    <a:pt x="25690" y="12549"/>
                  </a:cubicBezTo>
                  <a:cubicBezTo>
                    <a:pt x="25790" y="11997"/>
                    <a:pt x="25840" y="11421"/>
                    <a:pt x="25840" y="10870"/>
                  </a:cubicBezTo>
                  <a:cubicBezTo>
                    <a:pt x="25840" y="10869"/>
                    <a:pt x="25840" y="10868"/>
                    <a:pt x="25840" y="10867"/>
                  </a:cubicBezTo>
                  <a:lnTo>
                    <a:pt x="25840" y="10867"/>
                  </a:lnTo>
                  <a:cubicBezTo>
                    <a:pt x="25815" y="8562"/>
                    <a:pt x="24937" y="6357"/>
                    <a:pt x="23484" y="4604"/>
                  </a:cubicBezTo>
                  <a:cubicBezTo>
                    <a:pt x="21906" y="2724"/>
                    <a:pt x="19750" y="1396"/>
                    <a:pt x="17419" y="669"/>
                  </a:cubicBezTo>
                  <a:cubicBezTo>
                    <a:pt x="15995" y="222"/>
                    <a:pt x="14509" y="1"/>
                    <a:pt x="13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0"/>
            <p:cNvSpPr/>
            <p:nvPr/>
          </p:nvSpPr>
          <p:spPr>
            <a:xfrm>
              <a:off x="4045900" y="3259425"/>
              <a:ext cx="539500" cy="386000"/>
            </a:xfrm>
            <a:custGeom>
              <a:avLst/>
              <a:gdLst/>
              <a:ahLst/>
              <a:cxnLst/>
              <a:rect l="l" t="t" r="r" b="b"/>
              <a:pathLst>
                <a:path w="21580" h="15440" extrusionOk="0">
                  <a:moveTo>
                    <a:pt x="10802" y="1"/>
                  </a:moveTo>
                  <a:cubicBezTo>
                    <a:pt x="4837" y="1"/>
                    <a:pt x="0" y="3459"/>
                    <a:pt x="0" y="7720"/>
                  </a:cubicBezTo>
                  <a:cubicBezTo>
                    <a:pt x="0" y="11981"/>
                    <a:pt x="4837" y="15439"/>
                    <a:pt x="10802" y="15439"/>
                  </a:cubicBezTo>
                  <a:cubicBezTo>
                    <a:pt x="16742" y="15439"/>
                    <a:pt x="21579" y="11981"/>
                    <a:pt x="21579" y="7720"/>
                  </a:cubicBezTo>
                  <a:cubicBezTo>
                    <a:pt x="21579" y="3459"/>
                    <a:pt x="16742" y="1"/>
                    <a:pt x="10802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0"/>
            <p:cNvSpPr/>
            <p:nvPr/>
          </p:nvSpPr>
          <p:spPr>
            <a:xfrm>
              <a:off x="4163675" y="3421725"/>
              <a:ext cx="303925" cy="169175"/>
            </a:xfrm>
            <a:custGeom>
              <a:avLst/>
              <a:gdLst/>
              <a:ahLst/>
              <a:cxnLst/>
              <a:rect l="l" t="t" r="r" b="b"/>
              <a:pathLst>
                <a:path w="12157" h="6767" extrusionOk="0">
                  <a:moveTo>
                    <a:pt x="1" y="0"/>
                  </a:moveTo>
                  <a:cubicBezTo>
                    <a:pt x="1" y="3734"/>
                    <a:pt x="2733" y="6767"/>
                    <a:pt x="6091" y="6767"/>
                  </a:cubicBezTo>
                  <a:cubicBezTo>
                    <a:pt x="9425" y="6767"/>
                    <a:pt x="12156" y="3734"/>
                    <a:pt x="12156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0"/>
            <p:cNvSpPr/>
            <p:nvPr/>
          </p:nvSpPr>
          <p:spPr>
            <a:xfrm>
              <a:off x="4161800" y="3419200"/>
              <a:ext cx="307675" cy="174225"/>
            </a:xfrm>
            <a:custGeom>
              <a:avLst/>
              <a:gdLst/>
              <a:ahLst/>
              <a:cxnLst/>
              <a:rect l="l" t="t" r="r" b="b"/>
              <a:pathLst>
                <a:path w="12307" h="6969" extrusionOk="0">
                  <a:moveTo>
                    <a:pt x="12031" y="176"/>
                  </a:moveTo>
                  <a:cubicBezTo>
                    <a:pt x="12059" y="176"/>
                    <a:pt x="12095" y="184"/>
                    <a:pt x="12131" y="187"/>
                  </a:cubicBezTo>
                  <a:lnTo>
                    <a:pt x="12131" y="187"/>
                  </a:lnTo>
                  <a:cubicBezTo>
                    <a:pt x="12100" y="2765"/>
                    <a:pt x="10676" y="5350"/>
                    <a:pt x="8246" y="6367"/>
                  </a:cubicBezTo>
                  <a:cubicBezTo>
                    <a:pt x="7570" y="6642"/>
                    <a:pt x="6868" y="6793"/>
                    <a:pt x="6166" y="6793"/>
                  </a:cubicBezTo>
                  <a:cubicBezTo>
                    <a:pt x="3535" y="6768"/>
                    <a:pt x="1354" y="4863"/>
                    <a:pt x="552" y="2432"/>
                  </a:cubicBezTo>
                  <a:cubicBezTo>
                    <a:pt x="310" y="1704"/>
                    <a:pt x="184" y="930"/>
                    <a:pt x="177" y="176"/>
                  </a:cubicBezTo>
                  <a:close/>
                  <a:moveTo>
                    <a:pt x="76" y="1"/>
                  </a:moveTo>
                  <a:cubicBezTo>
                    <a:pt x="26" y="1"/>
                    <a:pt x="1" y="51"/>
                    <a:pt x="1" y="101"/>
                  </a:cubicBezTo>
                  <a:cubicBezTo>
                    <a:pt x="1" y="2783"/>
                    <a:pt x="1479" y="5490"/>
                    <a:pt x="4036" y="6542"/>
                  </a:cubicBezTo>
                  <a:cubicBezTo>
                    <a:pt x="4713" y="6818"/>
                    <a:pt x="5414" y="6968"/>
                    <a:pt x="6166" y="6968"/>
                  </a:cubicBezTo>
                  <a:cubicBezTo>
                    <a:pt x="6167" y="6968"/>
                    <a:pt x="6167" y="6968"/>
                    <a:pt x="6168" y="6968"/>
                  </a:cubicBezTo>
                  <a:lnTo>
                    <a:pt x="6168" y="6968"/>
                  </a:lnTo>
                  <a:cubicBezTo>
                    <a:pt x="8874" y="6942"/>
                    <a:pt x="11104" y="4963"/>
                    <a:pt x="11931" y="2482"/>
                  </a:cubicBezTo>
                  <a:cubicBezTo>
                    <a:pt x="12181" y="1705"/>
                    <a:pt x="12307" y="903"/>
                    <a:pt x="12307" y="101"/>
                  </a:cubicBezTo>
                  <a:cubicBezTo>
                    <a:pt x="12307" y="51"/>
                    <a:pt x="12282" y="1"/>
                    <a:pt x="12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0"/>
            <p:cNvSpPr/>
            <p:nvPr/>
          </p:nvSpPr>
          <p:spPr>
            <a:xfrm>
              <a:off x="4210675" y="3489375"/>
              <a:ext cx="209925" cy="101525"/>
            </a:xfrm>
            <a:custGeom>
              <a:avLst/>
              <a:gdLst/>
              <a:ahLst/>
              <a:cxnLst/>
              <a:rect l="l" t="t" r="r" b="b"/>
              <a:pathLst>
                <a:path w="8397" h="4061" extrusionOk="0">
                  <a:moveTo>
                    <a:pt x="4211" y="1"/>
                  </a:moveTo>
                  <a:cubicBezTo>
                    <a:pt x="2457" y="1"/>
                    <a:pt x="928" y="853"/>
                    <a:pt x="1" y="2181"/>
                  </a:cubicBezTo>
                  <a:cubicBezTo>
                    <a:pt x="1078" y="3334"/>
                    <a:pt x="2557" y="4061"/>
                    <a:pt x="4211" y="4061"/>
                  </a:cubicBezTo>
                  <a:cubicBezTo>
                    <a:pt x="5840" y="4061"/>
                    <a:pt x="7319" y="3334"/>
                    <a:pt x="8397" y="2181"/>
                  </a:cubicBezTo>
                  <a:cubicBezTo>
                    <a:pt x="7469" y="853"/>
                    <a:pt x="5941" y="1"/>
                    <a:pt x="4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0"/>
            <p:cNvSpPr/>
            <p:nvPr/>
          </p:nvSpPr>
          <p:spPr>
            <a:xfrm>
              <a:off x="4208175" y="3487150"/>
              <a:ext cx="214925" cy="106275"/>
            </a:xfrm>
            <a:custGeom>
              <a:avLst/>
              <a:gdLst/>
              <a:ahLst/>
              <a:cxnLst/>
              <a:rect l="l" t="t" r="r" b="b"/>
              <a:pathLst>
                <a:path w="8597" h="4251" extrusionOk="0">
                  <a:moveTo>
                    <a:pt x="4280" y="175"/>
                  </a:moveTo>
                  <a:cubicBezTo>
                    <a:pt x="5202" y="175"/>
                    <a:pt x="6125" y="423"/>
                    <a:pt x="6918" y="892"/>
                  </a:cubicBezTo>
                  <a:cubicBezTo>
                    <a:pt x="7475" y="1255"/>
                    <a:pt x="7986" y="1713"/>
                    <a:pt x="8381" y="2264"/>
                  </a:cubicBezTo>
                  <a:lnTo>
                    <a:pt x="8381" y="2264"/>
                  </a:lnTo>
                  <a:cubicBezTo>
                    <a:pt x="7310" y="3376"/>
                    <a:pt x="5859" y="4050"/>
                    <a:pt x="4311" y="4075"/>
                  </a:cubicBezTo>
                  <a:cubicBezTo>
                    <a:pt x="2739" y="4050"/>
                    <a:pt x="1311" y="3376"/>
                    <a:pt x="217" y="2263"/>
                  </a:cubicBezTo>
                  <a:lnTo>
                    <a:pt x="217" y="2263"/>
                  </a:lnTo>
                  <a:cubicBezTo>
                    <a:pt x="943" y="1266"/>
                    <a:pt x="2003" y="561"/>
                    <a:pt x="3208" y="290"/>
                  </a:cubicBezTo>
                  <a:cubicBezTo>
                    <a:pt x="3560" y="213"/>
                    <a:pt x="3920" y="175"/>
                    <a:pt x="4280" y="175"/>
                  </a:cubicBezTo>
                  <a:close/>
                  <a:moveTo>
                    <a:pt x="4313" y="0"/>
                  </a:moveTo>
                  <a:cubicBezTo>
                    <a:pt x="3361" y="0"/>
                    <a:pt x="2418" y="253"/>
                    <a:pt x="1604" y="741"/>
                  </a:cubicBezTo>
                  <a:cubicBezTo>
                    <a:pt x="978" y="1117"/>
                    <a:pt x="452" y="1619"/>
                    <a:pt x="25" y="2220"/>
                  </a:cubicBezTo>
                  <a:cubicBezTo>
                    <a:pt x="0" y="2245"/>
                    <a:pt x="0" y="2295"/>
                    <a:pt x="25" y="2320"/>
                  </a:cubicBezTo>
                  <a:cubicBezTo>
                    <a:pt x="1152" y="3497"/>
                    <a:pt x="2655" y="4224"/>
                    <a:pt x="4307" y="4250"/>
                  </a:cubicBezTo>
                  <a:lnTo>
                    <a:pt x="4307" y="4250"/>
                  </a:lnTo>
                  <a:cubicBezTo>
                    <a:pt x="4308" y="4250"/>
                    <a:pt x="4310" y="4250"/>
                    <a:pt x="4311" y="4250"/>
                  </a:cubicBezTo>
                  <a:cubicBezTo>
                    <a:pt x="4312" y="4250"/>
                    <a:pt x="4313" y="4250"/>
                    <a:pt x="4314" y="4250"/>
                  </a:cubicBezTo>
                  <a:lnTo>
                    <a:pt x="4314" y="4250"/>
                  </a:lnTo>
                  <a:cubicBezTo>
                    <a:pt x="5942" y="4224"/>
                    <a:pt x="7445" y="3498"/>
                    <a:pt x="8572" y="2320"/>
                  </a:cubicBezTo>
                  <a:cubicBezTo>
                    <a:pt x="8597" y="2295"/>
                    <a:pt x="8597" y="2245"/>
                    <a:pt x="8572" y="2220"/>
                  </a:cubicBezTo>
                  <a:cubicBezTo>
                    <a:pt x="7820" y="1168"/>
                    <a:pt x="6692" y="391"/>
                    <a:pt x="5414" y="115"/>
                  </a:cubicBezTo>
                  <a:cubicBezTo>
                    <a:pt x="5051" y="38"/>
                    <a:pt x="4681" y="0"/>
                    <a:pt x="4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0"/>
            <p:cNvSpPr/>
            <p:nvPr/>
          </p:nvSpPr>
          <p:spPr>
            <a:xfrm>
              <a:off x="4487625" y="3366925"/>
              <a:ext cx="102150" cy="57800"/>
            </a:xfrm>
            <a:custGeom>
              <a:avLst/>
              <a:gdLst/>
              <a:ahLst/>
              <a:cxnLst/>
              <a:rect l="l" t="t" r="r" b="b"/>
              <a:pathLst>
                <a:path w="4086" h="2312" extrusionOk="0">
                  <a:moveTo>
                    <a:pt x="2054" y="0"/>
                  </a:moveTo>
                  <a:cubicBezTo>
                    <a:pt x="1458" y="0"/>
                    <a:pt x="871" y="279"/>
                    <a:pt x="477" y="763"/>
                  </a:cubicBezTo>
                  <a:cubicBezTo>
                    <a:pt x="176" y="1164"/>
                    <a:pt x="0" y="1641"/>
                    <a:pt x="0" y="2142"/>
                  </a:cubicBezTo>
                  <a:cubicBezTo>
                    <a:pt x="0" y="2255"/>
                    <a:pt x="88" y="2311"/>
                    <a:pt x="176" y="2311"/>
                  </a:cubicBezTo>
                  <a:cubicBezTo>
                    <a:pt x="264" y="2311"/>
                    <a:pt x="351" y="2255"/>
                    <a:pt x="351" y="2142"/>
                  </a:cubicBezTo>
                  <a:cubicBezTo>
                    <a:pt x="376" y="1190"/>
                    <a:pt x="1078" y="362"/>
                    <a:pt x="2056" y="362"/>
                  </a:cubicBezTo>
                  <a:cubicBezTo>
                    <a:pt x="3008" y="362"/>
                    <a:pt x="3735" y="1190"/>
                    <a:pt x="3735" y="2142"/>
                  </a:cubicBezTo>
                  <a:cubicBezTo>
                    <a:pt x="3735" y="2255"/>
                    <a:pt x="3822" y="2311"/>
                    <a:pt x="3910" y="2311"/>
                  </a:cubicBezTo>
                  <a:cubicBezTo>
                    <a:pt x="3998" y="2311"/>
                    <a:pt x="4086" y="2255"/>
                    <a:pt x="4086" y="2142"/>
                  </a:cubicBezTo>
                  <a:cubicBezTo>
                    <a:pt x="4086" y="1265"/>
                    <a:pt x="3584" y="463"/>
                    <a:pt x="2757" y="137"/>
                  </a:cubicBezTo>
                  <a:cubicBezTo>
                    <a:pt x="2529" y="44"/>
                    <a:pt x="2291" y="0"/>
                    <a:pt x="20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0"/>
            <p:cNvSpPr/>
            <p:nvPr/>
          </p:nvSpPr>
          <p:spPr>
            <a:xfrm>
              <a:off x="4041500" y="3366925"/>
              <a:ext cx="102150" cy="57800"/>
            </a:xfrm>
            <a:custGeom>
              <a:avLst/>
              <a:gdLst/>
              <a:ahLst/>
              <a:cxnLst/>
              <a:rect l="l" t="t" r="r" b="b"/>
              <a:pathLst>
                <a:path w="4086" h="2312" extrusionOk="0">
                  <a:moveTo>
                    <a:pt x="2050" y="0"/>
                  </a:moveTo>
                  <a:cubicBezTo>
                    <a:pt x="1449" y="0"/>
                    <a:pt x="854" y="279"/>
                    <a:pt x="477" y="763"/>
                  </a:cubicBezTo>
                  <a:cubicBezTo>
                    <a:pt x="176" y="1164"/>
                    <a:pt x="1" y="1641"/>
                    <a:pt x="1" y="2142"/>
                  </a:cubicBezTo>
                  <a:cubicBezTo>
                    <a:pt x="1" y="2255"/>
                    <a:pt x="88" y="2311"/>
                    <a:pt x="176" y="2311"/>
                  </a:cubicBezTo>
                  <a:cubicBezTo>
                    <a:pt x="264" y="2311"/>
                    <a:pt x="352" y="2255"/>
                    <a:pt x="352" y="2142"/>
                  </a:cubicBezTo>
                  <a:cubicBezTo>
                    <a:pt x="377" y="1190"/>
                    <a:pt x="1078" y="362"/>
                    <a:pt x="2056" y="362"/>
                  </a:cubicBezTo>
                  <a:cubicBezTo>
                    <a:pt x="3008" y="362"/>
                    <a:pt x="3735" y="1190"/>
                    <a:pt x="3735" y="2142"/>
                  </a:cubicBezTo>
                  <a:cubicBezTo>
                    <a:pt x="3735" y="2255"/>
                    <a:pt x="3823" y="2311"/>
                    <a:pt x="3911" y="2311"/>
                  </a:cubicBezTo>
                  <a:cubicBezTo>
                    <a:pt x="3998" y="2311"/>
                    <a:pt x="4086" y="2255"/>
                    <a:pt x="4086" y="2142"/>
                  </a:cubicBezTo>
                  <a:cubicBezTo>
                    <a:pt x="4086" y="1265"/>
                    <a:pt x="3585" y="463"/>
                    <a:pt x="2758" y="137"/>
                  </a:cubicBezTo>
                  <a:cubicBezTo>
                    <a:pt x="2530" y="44"/>
                    <a:pt x="2289" y="0"/>
                    <a:pt x="2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0"/>
            <p:cNvSpPr/>
            <p:nvPr/>
          </p:nvSpPr>
          <p:spPr>
            <a:xfrm>
              <a:off x="4050900" y="3236875"/>
              <a:ext cx="500650" cy="119075"/>
            </a:xfrm>
            <a:custGeom>
              <a:avLst/>
              <a:gdLst/>
              <a:ahLst/>
              <a:cxnLst/>
              <a:rect l="l" t="t" r="r" b="b"/>
              <a:pathLst>
                <a:path w="20026" h="4763" extrusionOk="0">
                  <a:moveTo>
                    <a:pt x="10602" y="1"/>
                  </a:moveTo>
                  <a:cubicBezTo>
                    <a:pt x="6191" y="1"/>
                    <a:pt x="2306" y="1905"/>
                    <a:pt x="1" y="4762"/>
                  </a:cubicBezTo>
                  <a:cubicBezTo>
                    <a:pt x="3409" y="4737"/>
                    <a:pt x="8748" y="4236"/>
                    <a:pt x="12432" y="1930"/>
                  </a:cubicBezTo>
                  <a:cubicBezTo>
                    <a:pt x="12432" y="1930"/>
                    <a:pt x="16442" y="3544"/>
                    <a:pt x="19622" y="3544"/>
                  </a:cubicBezTo>
                  <a:cubicBezTo>
                    <a:pt x="19758" y="3544"/>
                    <a:pt x="19893" y="3541"/>
                    <a:pt x="20026" y="3534"/>
                  </a:cubicBezTo>
                  <a:cubicBezTo>
                    <a:pt x="17695" y="1379"/>
                    <a:pt x="14337" y="1"/>
                    <a:pt x="106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0"/>
            <p:cNvSpPr/>
            <p:nvPr/>
          </p:nvSpPr>
          <p:spPr>
            <a:xfrm>
              <a:off x="4048400" y="3235000"/>
              <a:ext cx="506300" cy="123450"/>
            </a:xfrm>
            <a:custGeom>
              <a:avLst/>
              <a:gdLst/>
              <a:ahLst/>
              <a:cxnLst/>
              <a:rect l="l" t="t" r="r" b="b"/>
              <a:pathLst>
                <a:path w="20252" h="4938" extrusionOk="0">
                  <a:moveTo>
                    <a:pt x="10702" y="176"/>
                  </a:moveTo>
                  <a:cubicBezTo>
                    <a:pt x="13384" y="176"/>
                    <a:pt x="16091" y="903"/>
                    <a:pt x="18371" y="2356"/>
                  </a:cubicBezTo>
                  <a:cubicBezTo>
                    <a:pt x="18914" y="2718"/>
                    <a:pt x="19436" y="3100"/>
                    <a:pt x="19919" y="3539"/>
                  </a:cubicBezTo>
                  <a:lnTo>
                    <a:pt x="19919" y="3539"/>
                  </a:lnTo>
                  <a:cubicBezTo>
                    <a:pt x="19869" y="3540"/>
                    <a:pt x="19819" y="3540"/>
                    <a:pt x="19769" y="3540"/>
                  </a:cubicBezTo>
                  <a:cubicBezTo>
                    <a:pt x="18385" y="3540"/>
                    <a:pt x="17003" y="3279"/>
                    <a:pt x="15665" y="2933"/>
                  </a:cubicBezTo>
                  <a:cubicBezTo>
                    <a:pt x="14687" y="2682"/>
                    <a:pt x="13685" y="2356"/>
                    <a:pt x="12732" y="2005"/>
                  </a:cubicBezTo>
                  <a:cubicBezTo>
                    <a:pt x="12682" y="1980"/>
                    <a:pt x="12607" y="1930"/>
                    <a:pt x="12557" y="1930"/>
                  </a:cubicBezTo>
                  <a:cubicBezTo>
                    <a:pt x="12548" y="1928"/>
                    <a:pt x="12539" y="1927"/>
                    <a:pt x="12530" y="1927"/>
                  </a:cubicBezTo>
                  <a:cubicBezTo>
                    <a:pt x="12439" y="1927"/>
                    <a:pt x="12347" y="2035"/>
                    <a:pt x="12256" y="2081"/>
                  </a:cubicBezTo>
                  <a:cubicBezTo>
                    <a:pt x="12081" y="2181"/>
                    <a:pt x="11880" y="2281"/>
                    <a:pt x="11705" y="2381"/>
                  </a:cubicBezTo>
                  <a:cubicBezTo>
                    <a:pt x="11003" y="2757"/>
                    <a:pt x="10276" y="3058"/>
                    <a:pt x="9524" y="3334"/>
                  </a:cubicBezTo>
                  <a:cubicBezTo>
                    <a:pt x="8020" y="3835"/>
                    <a:pt x="6442" y="4186"/>
                    <a:pt x="4863" y="4411"/>
                  </a:cubicBezTo>
                  <a:cubicBezTo>
                    <a:pt x="3349" y="4628"/>
                    <a:pt x="1836" y="4729"/>
                    <a:pt x="301" y="4759"/>
                  </a:cubicBezTo>
                  <a:lnTo>
                    <a:pt x="301" y="4759"/>
                  </a:lnTo>
                  <a:cubicBezTo>
                    <a:pt x="2203" y="2466"/>
                    <a:pt x="4952" y="990"/>
                    <a:pt x="7845" y="426"/>
                  </a:cubicBezTo>
                  <a:cubicBezTo>
                    <a:pt x="8797" y="251"/>
                    <a:pt x="9750" y="176"/>
                    <a:pt x="10702" y="176"/>
                  </a:cubicBezTo>
                  <a:close/>
                  <a:moveTo>
                    <a:pt x="10702" y="0"/>
                  </a:moveTo>
                  <a:cubicBezTo>
                    <a:pt x="7494" y="0"/>
                    <a:pt x="4311" y="1003"/>
                    <a:pt x="1805" y="3008"/>
                  </a:cubicBezTo>
                  <a:cubicBezTo>
                    <a:pt x="1153" y="3534"/>
                    <a:pt x="577" y="4136"/>
                    <a:pt x="51" y="4787"/>
                  </a:cubicBezTo>
                  <a:cubicBezTo>
                    <a:pt x="0" y="4837"/>
                    <a:pt x="25" y="4938"/>
                    <a:pt x="101" y="4938"/>
                  </a:cubicBezTo>
                  <a:cubicBezTo>
                    <a:pt x="3083" y="4888"/>
                    <a:pt x="6091" y="4587"/>
                    <a:pt x="8948" y="3710"/>
                  </a:cubicBezTo>
                  <a:cubicBezTo>
                    <a:pt x="9700" y="3459"/>
                    <a:pt x="10452" y="3183"/>
                    <a:pt x="11153" y="2857"/>
                  </a:cubicBezTo>
                  <a:cubicBezTo>
                    <a:pt x="11504" y="2682"/>
                    <a:pt x="11855" y="2507"/>
                    <a:pt x="12181" y="2331"/>
                  </a:cubicBezTo>
                  <a:cubicBezTo>
                    <a:pt x="12281" y="2281"/>
                    <a:pt x="12356" y="2231"/>
                    <a:pt x="12432" y="2181"/>
                  </a:cubicBezTo>
                  <a:cubicBezTo>
                    <a:pt x="12432" y="2181"/>
                    <a:pt x="12542" y="2126"/>
                    <a:pt x="12526" y="2110"/>
                  </a:cubicBezTo>
                  <a:lnTo>
                    <a:pt x="12526" y="2110"/>
                  </a:lnTo>
                  <a:cubicBezTo>
                    <a:pt x="12545" y="2117"/>
                    <a:pt x="12563" y="2131"/>
                    <a:pt x="12582" y="2131"/>
                  </a:cubicBezTo>
                  <a:cubicBezTo>
                    <a:pt x="13459" y="2431"/>
                    <a:pt x="14311" y="2732"/>
                    <a:pt x="15214" y="2983"/>
                  </a:cubicBezTo>
                  <a:cubicBezTo>
                    <a:pt x="16648" y="3393"/>
                    <a:pt x="18165" y="3720"/>
                    <a:pt x="19672" y="3720"/>
                  </a:cubicBezTo>
                  <a:cubicBezTo>
                    <a:pt x="19823" y="3720"/>
                    <a:pt x="19975" y="3717"/>
                    <a:pt x="20126" y="3710"/>
                  </a:cubicBezTo>
                  <a:cubicBezTo>
                    <a:pt x="20201" y="3710"/>
                    <a:pt x="20251" y="3609"/>
                    <a:pt x="20201" y="3559"/>
                  </a:cubicBezTo>
                  <a:cubicBezTo>
                    <a:pt x="18246" y="1730"/>
                    <a:pt x="15715" y="602"/>
                    <a:pt x="13108" y="176"/>
                  </a:cubicBezTo>
                  <a:cubicBezTo>
                    <a:pt x="12306" y="50"/>
                    <a:pt x="11504" y="0"/>
                    <a:pt x="10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0" name="Google Shape;1130;p40"/>
          <p:cNvGrpSpPr/>
          <p:nvPr/>
        </p:nvGrpSpPr>
        <p:grpSpPr>
          <a:xfrm rot="-1437992">
            <a:off x="71426" y="47442"/>
            <a:ext cx="926354" cy="924538"/>
            <a:chOff x="2621700" y="3283875"/>
            <a:chExt cx="850900" cy="714925"/>
          </a:xfrm>
        </p:grpSpPr>
        <p:sp>
          <p:nvSpPr>
            <p:cNvPr id="1131" name="Google Shape;1131;p40"/>
            <p:cNvSpPr/>
            <p:nvPr/>
          </p:nvSpPr>
          <p:spPr>
            <a:xfrm>
              <a:off x="2630475" y="3287000"/>
              <a:ext cx="839000" cy="708675"/>
            </a:xfrm>
            <a:custGeom>
              <a:avLst/>
              <a:gdLst/>
              <a:ahLst/>
              <a:cxnLst/>
              <a:rect l="l" t="t" r="r" b="b"/>
              <a:pathLst>
                <a:path w="33560" h="28347" extrusionOk="0">
                  <a:moveTo>
                    <a:pt x="16767" y="1"/>
                  </a:moveTo>
                  <a:cubicBezTo>
                    <a:pt x="7519" y="1"/>
                    <a:pt x="0" y="6341"/>
                    <a:pt x="0" y="14161"/>
                  </a:cubicBezTo>
                  <a:cubicBezTo>
                    <a:pt x="0" y="22006"/>
                    <a:pt x="7519" y="28347"/>
                    <a:pt x="16767" y="28347"/>
                  </a:cubicBezTo>
                  <a:cubicBezTo>
                    <a:pt x="26041" y="28347"/>
                    <a:pt x="33559" y="22006"/>
                    <a:pt x="33559" y="14161"/>
                  </a:cubicBezTo>
                  <a:cubicBezTo>
                    <a:pt x="33559" y="6341"/>
                    <a:pt x="26041" y="1"/>
                    <a:pt x="167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0"/>
            <p:cNvSpPr/>
            <p:nvPr/>
          </p:nvSpPr>
          <p:spPr>
            <a:xfrm>
              <a:off x="2621700" y="3283875"/>
              <a:ext cx="850900" cy="714925"/>
            </a:xfrm>
            <a:custGeom>
              <a:avLst/>
              <a:gdLst/>
              <a:ahLst/>
              <a:cxnLst/>
              <a:rect l="l" t="t" r="r" b="b"/>
              <a:pathLst>
                <a:path w="34036" h="28597" extrusionOk="0">
                  <a:moveTo>
                    <a:pt x="17125" y="233"/>
                  </a:moveTo>
                  <a:cubicBezTo>
                    <a:pt x="18251" y="233"/>
                    <a:pt x="19375" y="331"/>
                    <a:pt x="20477" y="527"/>
                  </a:cubicBezTo>
                  <a:cubicBezTo>
                    <a:pt x="23660" y="1078"/>
                    <a:pt x="26742" y="2431"/>
                    <a:pt x="29174" y="4562"/>
                  </a:cubicBezTo>
                  <a:cubicBezTo>
                    <a:pt x="31404" y="6542"/>
                    <a:pt x="33058" y="9173"/>
                    <a:pt x="33585" y="12131"/>
                  </a:cubicBezTo>
                  <a:cubicBezTo>
                    <a:pt x="33735" y="12832"/>
                    <a:pt x="33785" y="13559"/>
                    <a:pt x="33785" y="14286"/>
                  </a:cubicBezTo>
                  <a:cubicBezTo>
                    <a:pt x="33785" y="17294"/>
                    <a:pt x="32632" y="20176"/>
                    <a:pt x="30702" y="22456"/>
                  </a:cubicBezTo>
                  <a:cubicBezTo>
                    <a:pt x="28647" y="24888"/>
                    <a:pt x="25840" y="26592"/>
                    <a:pt x="22833" y="27519"/>
                  </a:cubicBezTo>
                  <a:cubicBezTo>
                    <a:pt x="20986" y="28079"/>
                    <a:pt x="19054" y="28365"/>
                    <a:pt x="17123" y="28365"/>
                  </a:cubicBezTo>
                  <a:cubicBezTo>
                    <a:pt x="15594" y="28365"/>
                    <a:pt x="14066" y="28185"/>
                    <a:pt x="12582" y="27820"/>
                  </a:cubicBezTo>
                  <a:cubicBezTo>
                    <a:pt x="9474" y="27093"/>
                    <a:pt x="6542" y="25539"/>
                    <a:pt x="4286" y="23259"/>
                  </a:cubicBezTo>
                  <a:cubicBezTo>
                    <a:pt x="2206" y="21128"/>
                    <a:pt x="777" y="18346"/>
                    <a:pt x="527" y="15364"/>
                  </a:cubicBezTo>
                  <a:cubicBezTo>
                    <a:pt x="251" y="12406"/>
                    <a:pt x="1128" y="9449"/>
                    <a:pt x="2858" y="7018"/>
                  </a:cubicBezTo>
                  <a:cubicBezTo>
                    <a:pt x="4687" y="4461"/>
                    <a:pt x="7369" y="2582"/>
                    <a:pt x="10276" y="1479"/>
                  </a:cubicBezTo>
                  <a:cubicBezTo>
                    <a:pt x="12456" y="651"/>
                    <a:pt x="14795" y="233"/>
                    <a:pt x="17125" y="233"/>
                  </a:cubicBezTo>
                  <a:close/>
                  <a:moveTo>
                    <a:pt x="17160" y="1"/>
                  </a:moveTo>
                  <a:cubicBezTo>
                    <a:pt x="15595" y="1"/>
                    <a:pt x="14029" y="185"/>
                    <a:pt x="12507" y="552"/>
                  </a:cubicBezTo>
                  <a:cubicBezTo>
                    <a:pt x="9374" y="1304"/>
                    <a:pt x="6366" y="2857"/>
                    <a:pt x="4111" y="5188"/>
                  </a:cubicBezTo>
                  <a:cubicBezTo>
                    <a:pt x="2005" y="7344"/>
                    <a:pt x="577" y="10151"/>
                    <a:pt x="301" y="13158"/>
                  </a:cubicBezTo>
                  <a:cubicBezTo>
                    <a:pt x="0" y="16191"/>
                    <a:pt x="903" y="19223"/>
                    <a:pt x="2657" y="21680"/>
                  </a:cubicBezTo>
                  <a:cubicBezTo>
                    <a:pt x="4512" y="24261"/>
                    <a:pt x="7193" y="26166"/>
                    <a:pt x="10126" y="27319"/>
                  </a:cubicBezTo>
                  <a:cubicBezTo>
                    <a:pt x="12365" y="28173"/>
                    <a:pt x="14755" y="28597"/>
                    <a:pt x="17146" y="28597"/>
                  </a:cubicBezTo>
                  <a:cubicBezTo>
                    <a:pt x="18262" y="28597"/>
                    <a:pt x="19377" y="28505"/>
                    <a:pt x="20477" y="28321"/>
                  </a:cubicBezTo>
                  <a:cubicBezTo>
                    <a:pt x="23735" y="27770"/>
                    <a:pt x="26843" y="26366"/>
                    <a:pt x="29324" y="24186"/>
                  </a:cubicBezTo>
                  <a:cubicBezTo>
                    <a:pt x="31605" y="22181"/>
                    <a:pt x="33284" y="19499"/>
                    <a:pt x="33810" y="16517"/>
                  </a:cubicBezTo>
                  <a:cubicBezTo>
                    <a:pt x="33960" y="15793"/>
                    <a:pt x="34010" y="15044"/>
                    <a:pt x="34035" y="14295"/>
                  </a:cubicBezTo>
                  <a:lnTo>
                    <a:pt x="34035" y="14295"/>
                  </a:lnTo>
                  <a:cubicBezTo>
                    <a:pt x="34036" y="14292"/>
                    <a:pt x="34036" y="14289"/>
                    <a:pt x="34036" y="14286"/>
                  </a:cubicBezTo>
                  <a:lnTo>
                    <a:pt x="34036" y="14286"/>
                  </a:lnTo>
                  <a:cubicBezTo>
                    <a:pt x="34036" y="14286"/>
                    <a:pt x="34036" y="14286"/>
                    <a:pt x="34036" y="14286"/>
                  </a:cubicBezTo>
                  <a:cubicBezTo>
                    <a:pt x="34036" y="14286"/>
                    <a:pt x="34036" y="14285"/>
                    <a:pt x="34036" y="14284"/>
                  </a:cubicBezTo>
                  <a:lnTo>
                    <a:pt x="34036" y="14284"/>
                  </a:lnTo>
                  <a:cubicBezTo>
                    <a:pt x="34010" y="11252"/>
                    <a:pt x="32857" y="8371"/>
                    <a:pt x="30928" y="6040"/>
                  </a:cubicBezTo>
                  <a:cubicBezTo>
                    <a:pt x="28848" y="3584"/>
                    <a:pt x="26016" y="1830"/>
                    <a:pt x="22958" y="877"/>
                  </a:cubicBezTo>
                  <a:cubicBezTo>
                    <a:pt x="21088" y="291"/>
                    <a:pt x="19125" y="1"/>
                    <a:pt x="17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0"/>
            <p:cNvSpPr/>
            <p:nvPr/>
          </p:nvSpPr>
          <p:spPr>
            <a:xfrm>
              <a:off x="2695000" y="3316450"/>
              <a:ext cx="709925" cy="507550"/>
            </a:xfrm>
            <a:custGeom>
              <a:avLst/>
              <a:gdLst/>
              <a:ahLst/>
              <a:cxnLst/>
              <a:rect l="l" t="t" r="r" b="b"/>
              <a:pathLst>
                <a:path w="28397" h="20302" extrusionOk="0">
                  <a:moveTo>
                    <a:pt x="14186" y="1"/>
                  </a:moveTo>
                  <a:cubicBezTo>
                    <a:pt x="6367" y="1"/>
                    <a:pt x="1" y="4537"/>
                    <a:pt x="1" y="10151"/>
                  </a:cubicBezTo>
                  <a:cubicBezTo>
                    <a:pt x="1" y="15765"/>
                    <a:pt x="6367" y="20301"/>
                    <a:pt x="14186" y="20301"/>
                  </a:cubicBezTo>
                  <a:cubicBezTo>
                    <a:pt x="22031" y="20301"/>
                    <a:pt x="28397" y="15765"/>
                    <a:pt x="28397" y="10151"/>
                  </a:cubicBezTo>
                  <a:cubicBezTo>
                    <a:pt x="28397" y="4537"/>
                    <a:pt x="22031" y="1"/>
                    <a:pt x="14186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0"/>
            <p:cNvSpPr/>
            <p:nvPr/>
          </p:nvSpPr>
          <p:spPr>
            <a:xfrm>
              <a:off x="3224450" y="3460550"/>
              <a:ext cx="189875" cy="189875"/>
            </a:xfrm>
            <a:custGeom>
              <a:avLst/>
              <a:gdLst/>
              <a:ahLst/>
              <a:cxnLst/>
              <a:rect l="l" t="t" r="r" b="b"/>
              <a:pathLst>
                <a:path w="7595" h="7595" extrusionOk="0">
                  <a:moveTo>
                    <a:pt x="3810" y="1"/>
                  </a:moveTo>
                  <a:cubicBezTo>
                    <a:pt x="1705" y="1"/>
                    <a:pt x="1" y="1705"/>
                    <a:pt x="1" y="3785"/>
                  </a:cubicBezTo>
                  <a:cubicBezTo>
                    <a:pt x="1" y="5891"/>
                    <a:pt x="1705" y="7595"/>
                    <a:pt x="3810" y="7595"/>
                  </a:cubicBezTo>
                  <a:cubicBezTo>
                    <a:pt x="5891" y="7595"/>
                    <a:pt x="7595" y="5891"/>
                    <a:pt x="7595" y="3785"/>
                  </a:cubicBezTo>
                  <a:cubicBezTo>
                    <a:pt x="7595" y="1705"/>
                    <a:pt x="5891" y="1"/>
                    <a:pt x="38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0"/>
            <p:cNvSpPr/>
            <p:nvPr/>
          </p:nvSpPr>
          <p:spPr>
            <a:xfrm>
              <a:off x="3221950" y="3457625"/>
              <a:ext cx="202400" cy="195350"/>
            </a:xfrm>
            <a:custGeom>
              <a:avLst/>
              <a:gdLst/>
              <a:ahLst/>
              <a:cxnLst/>
              <a:rect l="l" t="t" r="r" b="b"/>
              <a:pathLst>
                <a:path w="8096" h="7814" extrusionOk="0">
                  <a:moveTo>
                    <a:pt x="3898" y="226"/>
                  </a:moveTo>
                  <a:cubicBezTo>
                    <a:pt x="4972" y="226"/>
                    <a:pt x="6020" y="697"/>
                    <a:pt x="6742" y="1547"/>
                  </a:cubicBezTo>
                  <a:cubicBezTo>
                    <a:pt x="7720" y="2750"/>
                    <a:pt x="7845" y="4504"/>
                    <a:pt x="7043" y="5807"/>
                  </a:cubicBezTo>
                  <a:cubicBezTo>
                    <a:pt x="6368" y="6926"/>
                    <a:pt x="5142" y="7582"/>
                    <a:pt x="3874" y="7582"/>
                  </a:cubicBezTo>
                  <a:cubicBezTo>
                    <a:pt x="3636" y="7582"/>
                    <a:pt x="3396" y="7559"/>
                    <a:pt x="3158" y="7511"/>
                  </a:cubicBezTo>
                  <a:cubicBezTo>
                    <a:pt x="1454" y="7161"/>
                    <a:pt x="226" y="5632"/>
                    <a:pt x="226" y="3902"/>
                  </a:cubicBezTo>
                  <a:cubicBezTo>
                    <a:pt x="226" y="2374"/>
                    <a:pt x="1204" y="970"/>
                    <a:pt x="2657" y="444"/>
                  </a:cubicBezTo>
                  <a:cubicBezTo>
                    <a:pt x="3063" y="297"/>
                    <a:pt x="3483" y="226"/>
                    <a:pt x="3898" y="226"/>
                  </a:cubicBezTo>
                  <a:close/>
                  <a:moveTo>
                    <a:pt x="3858" y="1"/>
                  </a:moveTo>
                  <a:cubicBezTo>
                    <a:pt x="3617" y="1"/>
                    <a:pt x="3375" y="23"/>
                    <a:pt x="3133" y="68"/>
                  </a:cubicBezTo>
                  <a:cubicBezTo>
                    <a:pt x="1329" y="419"/>
                    <a:pt x="1" y="2073"/>
                    <a:pt x="1" y="3902"/>
                  </a:cubicBezTo>
                  <a:cubicBezTo>
                    <a:pt x="1" y="5532"/>
                    <a:pt x="1028" y="7035"/>
                    <a:pt x="2557" y="7587"/>
                  </a:cubicBezTo>
                  <a:cubicBezTo>
                    <a:pt x="2982" y="7740"/>
                    <a:pt x="3425" y="7814"/>
                    <a:pt x="3868" y="7814"/>
                  </a:cubicBezTo>
                  <a:cubicBezTo>
                    <a:pt x="5018" y="7814"/>
                    <a:pt x="6158" y="7314"/>
                    <a:pt x="6918" y="6409"/>
                  </a:cubicBezTo>
                  <a:cubicBezTo>
                    <a:pt x="7971" y="5131"/>
                    <a:pt x="8096" y="3301"/>
                    <a:pt x="7244" y="1872"/>
                  </a:cubicBezTo>
                  <a:cubicBezTo>
                    <a:pt x="6520" y="701"/>
                    <a:pt x="5217" y="1"/>
                    <a:pt x="3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0"/>
            <p:cNvSpPr/>
            <p:nvPr/>
          </p:nvSpPr>
          <p:spPr>
            <a:xfrm>
              <a:off x="3254525" y="3491900"/>
              <a:ext cx="129725" cy="129725"/>
            </a:xfrm>
            <a:custGeom>
              <a:avLst/>
              <a:gdLst/>
              <a:ahLst/>
              <a:cxnLst/>
              <a:rect l="l" t="t" r="r" b="b"/>
              <a:pathLst>
                <a:path w="5189" h="5189" extrusionOk="0">
                  <a:moveTo>
                    <a:pt x="2607" y="0"/>
                  </a:moveTo>
                  <a:cubicBezTo>
                    <a:pt x="1179" y="0"/>
                    <a:pt x="1" y="1153"/>
                    <a:pt x="1" y="2582"/>
                  </a:cubicBezTo>
                  <a:cubicBezTo>
                    <a:pt x="1" y="4010"/>
                    <a:pt x="1179" y="5188"/>
                    <a:pt x="2607" y="5188"/>
                  </a:cubicBezTo>
                  <a:cubicBezTo>
                    <a:pt x="4036" y="5188"/>
                    <a:pt x="5189" y="4010"/>
                    <a:pt x="5189" y="2582"/>
                  </a:cubicBezTo>
                  <a:cubicBezTo>
                    <a:pt x="5189" y="1153"/>
                    <a:pt x="4036" y="0"/>
                    <a:pt x="2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0"/>
            <p:cNvSpPr/>
            <p:nvPr/>
          </p:nvSpPr>
          <p:spPr>
            <a:xfrm>
              <a:off x="3261425" y="3489375"/>
              <a:ext cx="41375" cy="41375"/>
            </a:xfrm>
            <a:custGeom>
              <a:avLst/>
              <a:gdLst/>
              <a:ahLst/>
              <a:cxnLst/>
              <a:rect l="l" t="t" r="r" b="b"/>
              <a:pathLst>
                <a:path w="1655" h="1655" extrusionOk="0">
                  <a:moveTo>
                    <a:pt x="828" y="1"/>
                  </a:moveTo>
                  <a:cubicBezTo>
                    <a:pt x="376" y="1"/>
                    <a:pt x="1" y="377"/>
                    <a:pt x="1" y="828"/>
                  </a:cubicBezTo>
                  <a:cubicBezTo>
                    <a:pt x="1" y="1279"/>
                    <a:pt x="376" y="1655"/>
                    <a:pt x="828" y="1655"/>
                  </a:cubicBezTo>
                  <a:cubicBezTo>
                    <a:pt x="1279" y="1655"/>
                    <a:pt x="1655" y="1279"/>
                    <a:pt x="1655" y="828"/>
                  </a:cubicBezTo>
                  <a:cubicBezTo>
                    <a:pt x="1655" y="377"/>
                    <a:pt x="1279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0"/>
            <p:cNvSpPr/>
            <p:nvPr/>
          </p:nvSpPr>
          <p:spPr>
            <a:xfrm>
              <a:off x="2685600" y="3459300"/>
              <a:ext cx="189875" cy="189875"/>
            </a:xfrm>
            <a:custGeom>
              <a:avLst/>
              <a:gdLst/>
              <a:ahLst/>
              <a:cxnLst/>
              <a:rect l="l" t="t" r="r" b="b"/>
              <a:pathLst>
                <a:path w="7595" h="7595" extrusionOk="0">
                  <a:moveTo>
                    <a:pt x="3785" y="1"/>
                  </a:moveTo>
                  <a:cubicBezTo>
                    <a:pt x="1705" y="1"/>
                    <a:pt x="1" y="1680"/>
                    <a:pt x="1" y="3785"/>
                  </a:cubicBezTo>
                  <a:cubicBezTo>
                    <a:pt x="1" y="5891"/>
                    <a:pt x="1705" y="7595"/>
                    <a:pt x="3785" y="7595"/>
                  </a:cubicBezTo>
                  <a:cubicBezTo>
                    <a:pt x="5891" y="7595"/>
                    <a:pt x="7595" y="5891"/>
                    <a:pt x="7595" y="3785"/>
                  </a:cubicBezTo>
                  <a:cubicBezTo>
                    <a:pt x="7595" y="1680"/>
                    <a:pt x="5891" y="1"/>
                    <a:pt x="3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0"/>
            <p:cNvSpPr/>
            <p:nvPr/>
          </p:nvSpPr>
          <p:spPr>
            <a:xfrm>
              <a:off x="2682475" y="3456175"/>
              <a:ext cx="203025" cy="195550"/>
            </a:xfrm>
            <a:custGeom>
              <a:avLst/>
              <a:gdLst/>
              <a:ahLst/>
              <a:cxnLst/>
              <a:rect l="l" t="t" r="r" b="b"/>
              <a:pathLst>
                <a:path w="8121" h="7822" extrusionOk="0">
                  <a:moveTo>
                    <a:pt x="3912" y="234"/>
                  </a:moveTo>
                  <a:cubicBezTo>
                    <a:pt x="4982" y="234"/>
                    <a:pt x="6038" y="705"/>
                    <a:pt x="6742" y="1554"/>
                  </a:cubicBezTo>
                  <a:cubicBezTo>
                    <a:pt x="7745" y="2757"/>
                    <a:pt x="7870" y="4487"/>
                    <a:pt x="7068" y="5815"/>
                  </a:cubicBezTo>
                  <a:cubicBezTo>
                    <a:pt x="6393" y="6934"/>
                    <a:pt x="5167" y="7590"/>
                    <a:pt x="3899" y="7590"/>
                  </a:cubicBezTo>
                  <a:cubicBezTo>
                    <a:pt x="3661" y="7590"/>
                    <a:pt x="3421" y="7567"/>
                    <a:pt x="3183" y="7519"/>
                  </a:cubicBezTo>
                  <a:cubicBezTo>
                    <a:pt x="1479" y="7168"/>
                    <a:pt x="251" y="5640"/>
                    <a:pt x="226" y="3910"/>
                  </a:cubicBezTo>
                  <a:cubicBezTo>
                    <a:pt x="251" y="2381"/>
                    <a:pt x="1204" y="978"/>
                    <a:pt x="2682" y="452"/>
                  </a:cubicBezTo>
                  <a:cubicBezTo>
                    <a:pt x="3081" y="305"/>
                    <a:pt x="3498" y="234"/>
                    <a:pt x="3912" y="234"/>
                  </a:cubicBezTo>
                  <a:close/>
                  <a:moveTo>
                    <a:pt x="3911" y="0"/>
                  </a:moveTo>
                  <a:cubicBezTo>
                    <a:pt x="3661" y="0"/>
                    <a:pt x="3409" y="25"/>
                    <a:pt x="3158" y="76"/>
                  </a:cubicBezTo>
                  <a:cubicBezTo>
                    <a:pt x="1330" y="426"/>
                    <a:pt x="28" y="2078"/>
                    <a:pt x="1" y="3906"/>
                  </a:cubicBezTo>
                  <a:lnTo>
                    <a:pt x="1" y="3906"/>
                  </a:lnTo>
                  <a:cubicBezTo>
                    <a:pt x="1" y="3907"/>
                    <a:pt x="1" y="3909"/>
                    <a:pt x="1" y="3910"/>
                  </a:cubicBezTo>
                  <a:cubicBezTo>
                    <a:pt x="1" y="3910"/>
                    <a:pt x="1" y="3910"/>
                    <a:pt x="1" y="3910"/>
                  </a:cubicBezTo>
                  <a:lnTo>
                    <a:pt x="1" y="3910"/>
                  </a:lnTo>
                  <a:cubicBezTo>
                    <a:pt x="1" y="3912"/>
                    <a:pt x="1" y="3913"/>
                    <a:pt x="1" y="3915"/>
                  </a:cubicBezTo>
                  <a:lnTo>
                    <a:pt x="1" y="3915"/>
                  </a:lnTo>
                  <a:cubicBezTo>
                    <a:pt x="28" y="5542"/>
                    <a:pt x="1030" y="7019"/>
                    <a:pt x="2582" y="7595"/>
                  </a:cubicBezTo>
                  <a:cubicBezTo>
                    <a:pt x="3007" y="7748"/>
                    <a:pt x="3450" y="7822"/>
                    <a:pt x="3892" y="7822"/>
                  </a:cubicBezTo>
                  <a:cubicBezTo>
                    <a:pt x="5041" y="7822"/>
                    <a:pt x="6176" y="7322"/>
                    <a:pt x="6918" y="6417"/>
                  </a:cubicBezTo>
                  <a:cubicBezTo>
                    <a:pt x="7970" y="5138"/>
                    <a:pt x="8121" y="3309"/>
                    <a:pt x="7269" y="1880"/>
                  </a:cubicBezTo>
                  <a:cubicBezTo>
                    <a:pt x="6550" y="717"/>
                    <a:pt x="5260" y="0"/>
                    <a:pt x="39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0"/>
            <p:cNvSpPr/>
            <p:nvPr/>
          </p:nvSpPr>
          <p:spPr>
            <a:xfrm>
              <a:off x="2715675" y="3490625"/>
              <a:ext cx="129100" cy="129100"/>
            </a:xfrm>
            <a:custGeom>
              <a:avLst/>
              <a:gdLst/>
              <a:ahLst/>
              <a:cxnLst/>
              <a:rect l="l" t="t" r="r" b="b"/>
              <a:pathLst>
                <a:path w="5164" h="5164" extrusionOk="0">
                  <a:moveTo>
                    <a:pt x="2582" y="1"/>
                  </a:moveTo>
                  <a:cubicBezTo>
                    <a:pt x="1154" y="1"/>
                    <a:pt x="1" y="1154"/>
                    <a:pt x="1" y="2582"/>
                  </a:cubicBezTo>
                  <a:cubicBezTo>
                    <a:pt x="1" y="4011"/>
                    <a:pt x="1154" y="5164"/>
                    <a:pt x="2582" y="5164"/>
                  </a:cubicBezTo>
                  <a:cubicBezTo>
                    <a:pt x="4011" y="5164"/>
                    <a:pt x="5164" y="4011"/>
                    <a:pt x="5164" y="2582"/>
                  </a:cubicBezTo>
                  <a:cubicBezTo>
                    <a:pt x="5164" y="1154"/>
                    <a:pt x="4011" y="1"/>
                    <a:pt x="2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0"/>
            <p:cNvSpPr/>
            <p:nvPr/>
          </p:nvSpPr>
          <p:spPr>
            <a:xfrm>
              <a:off x="2944375" y="3654800"/>
              <a:ext cx="211175" cy="117825"/>
            </a:xfrm>
            <a:custGeom>
              <a:avLst/>
              <a:gdLst/>
              <a:ahLst/>
              <a:cxnLst/>
              <a:rect l="l" t="t" r="r" b="b"/>
              <a:pathLst>
                <a:path w="8447" h="4713" extrusionOk="0">
                  <a:moveTo>
                    <a:pt x="1" y="0"/>
                  </a:moveTo>
                  <a:cubicBezTo>
                    <a:pt x="1" y="2607"/>
                    <a:pt x="1880" y="4712"/>
                    <a:pt x="4211" y="4712"/>
                  </a:cubicBezTo>
                  <a:cubicBezTo>
                    <a:pt x="6567" y="4712"/>
                    <a:pt x="8447" y="2607"/>
                    <a:pt x="8447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0"/>
            <p:cNvSpPr/>
            <p:nvPr/>
          </p:nvSpPr>
          <p:spPr>
            <a:xfrm>
              <a:off x="2941250" y="3652300"/>
              <a:ext cx="217450" cy="123450"/>
            </a:xfrm>
            <a:custGeom>
              <a:avLst/>
              <a:gdLst/>
              <a:ahLst/>
              <a:cxnLst/>
              <a:rect l="l" t="t" r="r" b="b"/>
              <a:pathLst>
                <a:path w="8698" h="4938" extrusionOk="0">
                  <a:moveTo>
                    <a:pt x="8445" y="226"/>
                  </a:moveTo>
                  <a:cubicBezTo>
                    <a:pt x="8386" y="2488"/>
                    <a:pt x="6748" y="4687"/>
                    <a:pt x="4336" y="4712"/>
                  </a:cubicBezTo>
                  <a:cubicBezTo>
                    <a:pt x="1949" y="4687"/>
                    <a:pt x="311" y="2488"/>
                    <a:pt x="253" y="226"/>
                  </a:cubicBezTo>
                  <a:close/>
                  <a:moveTo>
                    <a:pt x="126" y="0"/>
                  </a:moveTo>
                  <a:cubicBezTo>
                    <a:pt x="51" y="0"/>
                    <a:pt x="0" y="50"/>
                    <a:pt x="0" y="100"/>
                  </a:cubicBezTo>
                  <a:cubicBezTo>
                    <a:pt x="26" y="1354"/>
                    <a:pt x="452" y="2582"/>
                    <a:pt x="1279" y="3534"/>
                  </a:cubicBezTo>
                  <a:cubicBezTo>
                    <a:pt x="2056" y="4386"/>
                    <a:pt x="3158" y="4938"/>
                    <a:pt x="4336" y="4938"/>
                  </a:cubicBezTo>
                  <a:cubicBezTo>
                    <a:pt x="5514" y="4938"/>
                    <a:pt x="6642" y="4386"/>
                    <a:pt x="7419" y="3534"/>
                  </a:cubicBezTo>
                  <a:cubicBezTo>
                    <a:pt x="8246" y="2582"/>
                    <a:pt x="8672" y="1354"/>
                    <a:pt x="8697" y="100"/>
                  </a:cubicBezTo>
                  <a:cubicBezTo>
                    <a:pt x="8697" y="50"/>
                    <a:pt x="8622" y="0"/>
                    <a:pt x="8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0"/>
            <p:cNvSpPr/>
            <p:nvPr/>
          </p:nvSpPr>
          <p:spPr>
            <a:xfrm>
              <a:off x="2976975" y="3701800"/>
              <a:ext cx="146000" cy="70825"/>
            </a:xfrm>
            <a:custGeom>
              <a:avLst/>
              <a:gdLst/>
              <a:ahLst/>
              <a:cxnLst/>
              <a:rect l="l" t="t" r="r" b="b"/>
              <a:pathLst>
                <a:path w="5840" h="2833" extrusionOk="0">
                  <a:moveTo>
                    <a:pt x="2907" y="0"/>
                  </a:moveTo>
                  <a:cubicBezTo>
                    <a:pt x="1704" y="0"/>
                    <a:pt x="652" y="602"/>
                    <a:pt x="0" y="1529"/>
                  </a:cubicBezTo>
                  <a:cubicBezTo>
                    <a:pt x="752" y="2331"/>
                    <a:pt x="1779" y="2832"/>
                    <a:pt x="2907" y="2832"/>
                  </a:cubicBezTo>
                  <a:cubicBezTo>
                    <a:pt x="4060" y="2832"/>
                    <a:pt x="5088" y="2331"/>
                    <a:pt x="5840" y="1529"/>
                  </a:cubicBezTo>
                  <a:cubicBezTo>
                    <a:pt x="5188" y="602"/>
                    <a:pt x="4135" y="0"/>
                    <a:pt x="29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0"/>
            <p:cNvSpPr/>
            <p:nvPr/>
          </p:nvSpPr>
          <p:spPr>
            <a:xfrm>
              <a:off x="2973825" y="3699275"/>
              <a:ext cx="152275" cy="76475"/>
            </a:xfrm>
            <a:custGeom>
              <a:avLst/>
              <a:gdLst/>
              <a:ahLst/>
              <a:cxnLst/>
              <a:rect l="l" t="t" r="r" b="b"/>
              <a:pathLst>
                <a:path w="6091" h="3059" extrusionOk="0">
                  <a:moveTo>
                    <a:pt x="3033" y="226"/>
                  </a:moveTo>
                  <a:cubicBezTo>
                    <a:pt x="4137" y="226"/>
                    <a:pt x="5169" y="755"/>
                    <a:pt x="5823" y="1623"/>
                  </a:cubicBezTo>
                  <a:lnTo>
                    <a:pt x="5823" y="1623"/>
                  </a:lnTo>
                  <a:cubicBezTo>
                    <a:pt x="5079" y="2359"/>
                    <a:pt x="4103" y="2809"/>
                    <a:pt x="3033" y="2833"/>
                  </a:cubicBezTo>
                  <a:cubicBezTo>
                    <a:pt x="1987" y="2809"/>
                    <a:pt x="1012" y="2359"/>
                    <a:pt x="269" y="1623"/>
                  </a:cubicBezTo>
                  <a:lnTo>
                    <a:pt x="269" y="1623"/>
                  </a:lnTo>
                  <a:cubicBezTo>
                    <a:pt x="923" y="755"/>
                    <a:pt x="1954" y="226"/>
                    <a:pt x="3033" y="226"/>
                  </a:cubicBezTo>
                  <a:close/>
                  <a:moveTo>
                    <a:pt x="3033" y="1"/>
                  </a:moveTo>
                  <a:cubicBezTo>
                    <a:pt x="1830" y="1"/>
                    <a:pt x="728" y="602"/>
                    <a:pt x="26" y="1580"/>
                  </a:cubicBezTo>
                  <a:cubicBezTo>
                    <a:pt x="1" y="1605"/>
                    <a:pt x="1" y="1680"/>
                    <a:pt x="51" y="1705"/>
                  </a:cubicBezTo>
                  <a:cubicBezTo>
                    <a:pt x="828" y="2532"/>
                    <a:pt x="1880" y="3059"/>
                    <a:pt x="3033" y="3059"/>
                  </a:cubicBezTo>
                  <a:cubicBezTo>
                    <a:pt x="4211" y="3059"/>
                    <a:pt x="5264" y="2532"/>
                    <a:pt x="6041" y="1705"/>
                  </a:cubicBezTo>
                  <a:cubicBezTo>
                    <a:pt x="6091" y="1680"/>
                    <a:pt x="6091" y="1605"/>
                    <a:pt x="6066" y="1580"/>
                  </a:cubicBezTo>
                  <a:cubicBezTo>
                    <a:pt x="5364" y="602"/>
                    <a:pt x="4261" y="1"/>
                    <a:pt x="30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5" name="Google Shape;1145;p40"/>
          <p:cNvGrpSpPr/>
          <p:nvPr/>
        </p:nvGrpSpPr>
        <p:grpSpPr>
          <a:xfrm rot="-2089686">
            <a:off x="7960694" y="3702293"/>
            <a:ext cx="1035731" cy="744316"/>
            <a:chOff x="3504525" y="1726300"/>
            <a:chExt cx="829625" cy="596200"/>
          </a:xfrm>
        </p:grpSpPr>
        <p:sp>
          <p:nvSpPr>
            <p:cNvPr id="1146" name="Google Shape;1146;p40"/>
            <p:cNvSpPr/>
            <p:nvPr/>
          </p:nvSpPr>
          <p:spPr>
            <a:xfrm>
              <a:off x="4144275" y="1728100"/>
              <a:ext cx="187975" cy="188000"/>
            </a:xfrm>
            <a:custGeom>
              <a:avLst/>
              <a:gdLst/>
              <a:ahLst/>
              <a:cxnLst/>
              <a:rect l="l" t="t" r="r" b="b"/>
              <a:pathLst>
                <a:path w="7519" h="7520" extrusionOk="0">
                  <a:moveTo>
                    <a:pt x="3759" y="0"/>
                  </a:moveTo>
                  <a:cubicBezTo>
                    <a:pt x="1679" y="0"/>
                    <a:pt x="0" y="1680"/>
                    <a:pt x="0" y="3760"/>
                  </a:cubicBezTo>
                  <a:cubicBezTo>
                    <a:pt x="0" y="5840"/>
                    <a:pt x="1679" y="7519"/>
                    <a:pt x="3759" y="7519"/>
                  </a:cubicBezTo>
                  <a:cubicBezTo>
                    <a:pt x="5815" y="7519"/>
                    <a:pt x="7519" y="5840"/>
                    <a:pt x="7519" y="3760"/>
                  </a:cubicBezTo>
                  <a:cubicBezTo>
                    <a:pt x="7519" y="1680"/>
                    <a:pt x="5815" y="0"/>
                    <a:pt x="37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0"/>
            <p:cNvSpPr/>
            <p:nvPr/>
          </p:nvSpPr>
          <p:spPr>
            <a:xfrm>
              <a:off x="4134875" y="1726300"/>
              <a:ext cx="199275" cy="191775"/>
            </a:xfrm>
            <a:custGeom>
              <a:avLst/>
              <a:gdLst/>
              <a:ahLst/>
              <a:cxnLst/>
              <a:rect l="l" t="t" r="r" b="b"/>
              <a:pathLst>
                <a:path w="7971" h="7671" extrusionOk="0">
                  <a:moveTo>
                    <a:pt x="4162" y="179"/>
                  </a:moveTo>
                  <a:cubicBezTo>
                    <a:pt x="4395" y="179"/>
                    <a:pt x="4629" y="201"/>
                    <a:pt x="4862" y="248"/>
                  </a:cubicBezTo>
                  <a:cubicBezTo>
                    <a:pt x="6541" y="599"/>
                    <a:pt x="7770" y="2102"/>
                    <a:pt x="7795" y="3832"/>
                  </a:cubicBezTo>
                  <a:cubicBezTo>
                    <a:pt x="7770" y="5361"/>
                    <a:pt x="6817" y="6764"/>
                    <a:pt x="5364" y="7265"/>
                  </a:cubicBezTo>
                  <a:cubicBezTo>
                    <a:pt x="4965" y="7412"/>
                    <a:pt x="4548" y="7483"/>
                    <a:pt x="4134" y="7483"/>
                  </a:cubicBezTo>
                  <a:cubicBezTo>
                    <a:pt x="3064" y="7483"/>
                    <a:pt x="2008" y="7012"/>
                    <a:pt x="1303" y="6163"/>
                  </a:cubicBezTo>
                  <a:cubicBezTo>
                    <a:pt x="326" y="4985"/>
                    <a:pt x="201" y="3280"/>
                    <a:pt x="978" y="1952"/>
                  </a:cubicBezTo>
                  <a:cubicBezTo>
                    <a:pt x="1655" y="851"/>
                    <a:pt x="2888" y="179"/>
                    <a:pt x="4162" y="179"/>
                  </a:cubicBezTo>
                  <a:close/>
                  <a:moveTo>
                    <a:pt x="4149" y="0"/>
                  </a:moveTo>
                  <a:cubicBezTo>
                    <a:pt x="3010" y="0"/>
                    <a:pt x="1882" y="514"/>
                    <a:pt x="1153" y="1426"/>
                  </a:cubicBezTo>
                  <a:cubicBezTo>
                    <a:pt x="125" y="2679"/>
                    <a:pt x="0" y="4458"/>
                    <a:pt x="852" y="5837"/>
                  </a:cubicBezTo>
                  <a:cubicBezTo>
                    <a:pt x="1565" y="6990"/>
                    <a:pt x="2823" y="7670"/>
                    <a:pt x="4139" y="7670"/>
                  </a:cubicBezTo>
                  <a:cubicBezTo>
                    <a:pt x="4396" y="7670"/>
                    <a:pt x="4655" y="7644"/>
                    <a:pt x="4912" y="7591"/>
                  </a:cubicBezTo>
                  <a:cubicBezTo>
                    <a:pt x="6692" y="7240"/>
                    <a:pt x="7970" y="5636"/>
                    <a:pt x="7970" y="3832"/>
                  </a:cubicBezTo>
                  <a:cubicBezTo>
                    <a:pt x="7970" y="2228"/>
                    <a:pt x="6942" y="774"/>
                    <a:pt x="5414" y="223"/>
                  </a:cubicBezTo>
                  <a:cubicBezTo>
                    <a:pt x="5004" y="72"/>
                    <a:pt x="4575" y="0"/>
                    <a:pt x="4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0"/>
            <p:cNvSpPr/>
            <p:nvPr/>
          </p:nvSpPr>
          <p:spPr>
            <a:xfrm>
              <a:off x="3513300" y="1728100"/>
              <a:ext cx="188000" cy="188000"/>
            </a:xfrm>
            <a:custGeom>
              <a:avLst/>
              <a:gdLst/>
              <a:ahLst/>
              <a:cxnLst/>
              <a:rect l="l" t="t" r="r" b="b"/>
              <a:pathLst>
                <a:path w="7520" h="7520" extrusionOk="0">
                  <a:moveTo>
                    <a:pt x="3760" y="0"/>
                  </a:moveTo>
                  <a:cubicBezTo>
                    <a:pt x="1680" y="0"/>
                    <a:pt x="1" y="1680"/>
                    <a:pt x="1" y="3760"/>
                  </a:cubicBezTo>
                  <a:cubicBezTo>
                    <a:pt x="1" y="5840"/>
                    <a:pt x="1680" y="7519"/>
                    <a:pt x="3760" y="7519"/>
                  </a:cubicBezTo>
                  <a:cubicBezTo>
                    <a:pt x="5840" y="7519"/>
                    <a:pt x="7520" y="5840"/>
                    <a:pt x="7520" y="3760"/>
                  </a:cubicBezTo>
                  <a:cubicBezTo>
                    <a:pt x="7520" y="1680"/>
                    <a:pt x="5840" y="0"/>
                    <a:pt x="37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0"/>
            <p:cNvSpPr/>
            <p:nvPr/>
          </p:nvSpPr>
          <p:spPr>
            <a:xfrm>
              <a:off x="3504525" y="1726300"/>
              <a:ext cx="198650" cy="191775"/>
            </a:xfrm>
            <a:custGeom>
              <a:avLst/>
              <a:gdLst/>
              <a:ahLst/>
              <a:cxnLst/>
              <a:rect l="l" t="t" r="r" b="b"/>
              <a:pathLst>
                <a:path w="7946" h="7671" extrusionOk="0">
                  <a:moveTo>
                    <a:pt x="4137" y="179"/>
                  </a:moveTo>
                  <a:cubicBezTo>
                    <a:pt x="4371" y="179"/>
                    <a:pt x="4605" y="201"/>
                    <a:pt x="4838" y="248"/>
                  </a:cubicBezTo>
                  <a:cubicBezTo>
                    <a:pt x="6517" y="599"/>
                    <a:pt x="7745" y="2102"/>
                    <a:pt x="7770" y="3832"/>
                  </a:cubicBezTo>
                  <a:cubicBezTo>
                    <a:pt x="7770" y="5361"/>
                    <a:pt x="6793" y="6764"/>
                    <a:pt x="5364" y="7265"/>
                  </a:cubicBezTo>
                  <a:cubicBezTo>
                    <a:pt x="4958" y="7412"/>
                    <a:pt x="4537" y="7483"/>
                    <a:pt x="4119" y="7483"/>
                  </a:cubicBezTo>
                  <a:cubicBezTo>
                    <a:pt x="3040" y="7483"/>
                    <a:pt x="1984" y="7012"/>
                    <a:pt x="1279" y="6163"/>
                  </a:cubicBezTo>
                  <a:cubicBezTo>
                    <a:pt x="302" y="4985"/>
                    <a:pt x="176" y="3280"/>
                    <a:pt x="953" y="1952"/>
                  </a:cubicBezTo>
                  <a:cubicBezTo>
                    <a:pt x="1631" y="851"/>
                    <a:pt x="2864" y="179"/>
                    <a:pt x="4137" y="179"/>
                  </a:cubicBezTo>
                  <a:close/>
                  <a:moveTo>
                    <a:pt x="4124" y="0"/>
                  </a:moveTo>
                  <a:cubicBezTo>
                    <a:pt x="2985" y="0"/>
                    <a:pt x="1858" y="514"/>
                    <a:pt x="1129" y="1426"/>
                  </a:cubicBezTo>
                  <a:cubicBezTo>
                    <a:pt x="126" y="2679"/>
                    <a:pt x="1" y="4458"/>
                    <a:pt x="828" y="5837"/>
                  </a:cubicBezTo>
                  <a:cubicBezTo>
                    <a:pt x="1541" y="6990"/>
                    <a:pt x="2799" y="7670"/>
                    <a:pt x="4115" y="7670"/>
                  </a:cubicBezTo>
                  <a:cubicBezTo>
                    <a:pt x="4372" y="7670"/>
                    <a:pt x="4631" y="7644"/>
                    <a:pt x="4888" y="7591"/>
                  </a:cubicBezTo>
                  <a:cubicBezTo>
                    <a:pt x="6668" y="7240"/>
                    <a:pt x="7946" y="5636"/>
                    <a:pt x="7946" y="3832"/>
                  </a:cubicBezTo>
                  <a:cubicBezTo>
                    <a:pt x="7946" y="2228"/>
                    <a:pt x="6918" y="774"/>
                    <a:pt x="5389" y="223"/>
                  </a:cubicBezTo>
                  <a:cubicBezTo>
                    <a:pt x="4980" y="72"/>
                    <a:pt x="4551" y="0"/>
                    <a:pt x="4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0"/>
            <p:cNvSpPr/>
            <p:nvPr/>
          </p:nvSpPr>
          <p:spPr>
            <a:xfrm>
              <a:off x="3594125" y="1764425"/>
              <a:ext cx="657300" cy="555800"/>
            </a:xfrm>
            <a:custGeom>
              <a:avLst/>
              <a:gdLst/>
              <a:ahLst/>
              <a:cxnLst/>
              <a:rect l="l" t="t" r="r" b="b"/>
              <a:pathLst>
                <a:path w="26292" h="22232" extrusionOk="0">
                  <a:moveTo>
                    <a:pt x="13134" y="1"/>
                  </a:moveTo>
                  <a:cubicBezTo>
                    <a:pt x="5891" y="1"/>
                    <a:pt x="1" y="4988"/>
                    <a:pt x="1" y="11104"/>
                  </a:cubicBezTo>
                  <a:cubicBezTo>
                    <a:pt x="1" y="17244"/>
                    <a:pt x="5891" y="22232"/>
                    <a:pt x="13134" y="22232"/>
                  </a:cubicBezTo>
                  <a:cubicBezTo>
                    <a:pt x="20402" y="22232"/>
                    <a:pt x="26292" y="17244"/>
                    <a:pt x="26292" y="11104"/>
                  </a:cubicBezTo>
                  <a:cubicBezTo>
                    <a:pt x="26292" y="4988"/>
                    <a:pt x="20402" y="1"/>
                    <a:pt x="131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0"/>
            <p:cNvSpPr/>
            <p:nvPr/>
          </p:nvSpPr>
          <p:spPr>
            <a:xfrm>
              <a:off x="3587250" y="1762200"/>
              <a:ext cx="666050" cy="560300"/>
            </a:xfrm>
            <a:custGeom>
              <a:avLst/>
              <a:gdLst/>
              <a:ahLst/>
              <a:cxnLst/>
              <a:rect l="l" t="t" r="r" b="b"/>
              <a:pathLst>
                <a:path w="26642" h="22412" extrusionOk="0">
                  <a:moveTo>
                    <a:pt x="13396" y="182"/>
                  </a:moveTo>
                  <a:cubicBezTo>
                    <a:pt x="14284" y="182"/>
                    <a:pt x="15170" y="260"/>
                    <a:pt x="16040" y="416"/>
                  </a:cubicBezTo>
                  <a:cubicBezTo>
                    <a:pt x="18547" y="842"/>
                    <a:pt x="20953" y="1894"/>
                    <a:pt x="22857" y="3574"/>
                  </a:cubicBezTo>
                  <a:cubicBezTo>
                    <a:pt x="24587" y="5128"/>
                    <a:pt x="25890" y="7183"/>
                    <a:pt x="26316" y="9489"/>
                  </a:cubicBezTo>
                  <a:cubicBezTo>
                    <a:pt x="26416" y="10065"/>
                    <a:pt x="26466" y="10641"/>
                    <a:pt x="26466" y="11193"/>
                  </a:cubicBezTo>
                  <a:cubicBezTo>
                    <a:pt x="26466" y="13549"/>
                    <a:pt x="25564" y="15804"/>
                    <a:pt x="24060" y="17609"/>
                  </a:cubicBezTo>
                  <a:cubicBezTo>
                    <a:pt x="22456" y="19489"/>
                    <a:pt x="20251" y="20842"/>
                    <a:pt x="17895" y="21569"/>
                  </a:cubicBezTo>
                  <a:cubicBezTo>
                    <a:pt x="16444" y="22001"/>
                    <a:pt x="14930" y="22224"/>
                    <a:pt x="13419" y="22224"/>
                  </a:cubicBezTo>
                  <a:cubicBezTo>
                    <a:pt x="12217" y="22224"/>
                    <a:pt x="11016" y="22083"/>
                    <a:pt x="9850" y="21794"/>
                  </a:cubicBezTo>
                  <a:cubicBezTo>
                    <a:pt x="7419" y="21218"/>
                    <a:pt x="5113" y="20015"/>
                    <a:pt x="3359" y="18210"/>
                  </a:cubicBezTo>
                  <a:cubicBezTo>
                    <a:pt x="1730" y="16556"/>
                    <a:pt x="602" y="14376"/>
                    <a:pt x="401" y="12045"/>
                  </a:cubicBezTo>
                  <a:cubicBezTo>
                    <a:pt x="201" y="9714"/>
                    <a:pt x="877" y="7408"/>
                    <a:pt x="2256" y="5504"/>
                  </a:cubicBezTo>
                  <a:cubicBezTo>
                    <a:pt x="3684" y="3499"/>
                    <a:pt x="5765" y="2020"/>
                    <a:pt x="8045" y="1168"/>
                  </a:cubicBezTo>
                  <a:cubicBezTo>
                    <a:pt x="9747" y="510"/>
                    <a:pt x="11574" y="182"/>
                    <a:pt x="13396" y="182"/>
                  </a:cubicBezTo>
                  <a:close/>
                  <a:moveTo>
                    <a:pt x="13414" y="1"/>
                  </a:moveTo>
                  <a:cubicBezTo>
                    <a:pt x="12196" y="1"/>
                    <a:pt x="10978" y="140"/>
                    <a:pt x="9800" y="416"/>
                  </a:cubicBezTo>
                  <a:cubicBezTo>
                    <a:pt x="7344" y="1017"/>
                    <a:pt x="4988" y="2245"/>
                    <a:pt x="3208" y="4075"/>
                  </a:cubicBezTo>
                  <a:cubicBezTo>
                    <a:pt x="1554" y="5754"/>
                    <a:pt x="451" y="7960"/>
                    <a:pt x="226" y="10316"/>
                  </a:cubicBezTo>
                  <a:cubicBezTo>
                    <a:pt x="0" y="12697"/>
                    <a:pt x="702" y="15078"/>
                    <a:pt x="2080" y="17007"/>
                  </a:cubicBezTo>
                  <a:cubicBezTo>
                    <a:pt x="3534" y="19012"/>
                    <a:pt x="5639" y="20516"/>
                    <a:pt x="7920" y="21393"/>
                  </a:cubicBezTo>
                  <a:cubicBezTo>
                    <a:pt x="9681" y="22077"/>
                    <a:pt x="11559" y="22411"/>
                    <a:pt x="13434" y="22411"/>
                  </a:cubicBezTo>
                  <a:cubicBezTo>
                    <a:pt x="14307" y="22411"/>
                    <a:pt x="15180" y="22339"/>
                    <a:pt x="16040" y="22195"/>
                  </a:cubicBezTo>
                  <a:cubicBezTo>
                    <a:pt x="18597" y="21744"/>
                    <a:pt x="21028" y="20667"/>
                    <a:pt x="22983" y="18962"/>
                  </a:cubicBezTo>
                  <a:cubicBezTo>
                    <a:pt x="24762" y="17383"/>
                    <a:pt x="26065" y="15278"/>
                    <a:pt x="26492" y="12947"/>
                  </a:cubicBezTo>
                  <a:cubicBezTo>
                    <a:pt x="26592" y="12371"/>
                    <a:pt x="26642" y="11794"/>
                    <a:pt x="26642" y="11193"/>
                  </a:cubicBezTo>
                  <a:cubicBezTo>
                    <a:pt x="26642" y="8837"/>
                    <a:pt x="25740" y="6556"/>
                    <a:pt x="24211" y="4727"/>
                  </a:cubicBezTo>
                  <a:cubicBezTo>
                    <a:pt x="22607" y="2797"/>
                    <a:pt x="20376" y="1443"/>
                    <a:pt x="17995" y="691"/>
                  </a:cubicBezTo>
                  <a:cubicBezTo>
                    <a:pt x="16520" y="228"/>
                    <a:pt x="14967" y="1"/>
                    <a:pt x="134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0"/>
            <p:cNvSpPr/>
            <p:nvPr/>
          </p:nvSpPr>
          <p:spPr>
            <a:xfrm>
              <a:off x="3644875" y="1787625"/>
              <a:ext cx="555800" cy="397900"/>
            </a:xfrm>
            <a:custGeom>
              <a:avLst/>
              <a:gdLst/>
              <a:ahLst/>
              <a:cxnLst/>
              <a:rect l="l" t="t" r="r" b="b"/>
              <a:pathLst>
                <a:path w="22232" h="15916" extrusionOk="0">
                  <a:moveTo>
                    <a:pt x="11104" y="0"/>
                  </a:moveTo>
                  <a:cubicBezTo>
                    <a:pt x="4963" y="0"/>
                    <a:pt x="1" y="3559"/>
                    <a:pt x="1" y="7945"/>
                  </a:cubicBezTo>
                  <a:cubicBezTo>
                    <a:pt x="1" y="12356"/>
                    <a:pt x="4963" y="15915"/>
                    <a:pt x="11104" y="15915"/>
                  </a:cubicBezTo>
                  <a:cubicBezTo>
                    <a:pt x="17269" y="15915"/>
                    <a:pt x="22232" y="12356"/>
                    <a:pt x="22232" y="7945"/>
                  </a:cubicBezTo>
                  <a:cubicBezTo>
                    <a:pt x="22232" y="3559"/>
                    <a:pt x="17269" y="0"/>
                    <a:pt x="11104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0"/>
            <p:cNvSpPr/>
            <p:nvPr/>
          </p:nvSpPr>
          <p:spPr>
            <a:xfrm>
              <a:off x="3684350" y="1764425"/>
              <a:ext cx="476850" cy="107175"/>
            </a:xfrm>
            <a:custGeom>
              <a:avLst/>
              <a:gdLst/>
              <a:ahLst/>
              <a:cxnLst/>
              <a:rect l="l" t="t" r="r" b="b"/>
              <a:pathLst>
                <a:path w="19074" h="4287" extrusionOk="0">
                  <a:moveTo>
                    <a:pt x="9525" y="1"/>
                  </a:moveTo>
                  <a:cubicBezTo>
                    <a:pt x="5790" y="1"/>
                    <a:pt x="2407" y="1329"/>
                    <a:pt x="1" y="3460"/>
                  </a:cubicBezTo>
                  <a:cubicBezTo>
                    <a:pt x="1028" y="3986"/>
                    <a:pt x="2307" y="4287"/>
                    <a:pt x="3660" y="4287"/>
                  </a:cubicBezTo>
                  <a:cubicBezTo>
                    <a:pt x="6342" y="4287"/>
                    <a:pt x="8597" y="3134"/>
                    <a:pt x="9525" y="1480"/>
                  </a:cubicBezTo>
                  <a:cubicBezTo>
                    <a:pt x="10452" y="3134"/>
                    <a:pt x="12733" y="4287"/>
                    <a:pt x="15415" y="4287"/>
                  </a:cubicBezTo>
                  <a:cubicBezTo>
                    <a:pt x="16768" y="4287"/>
                    <a:pt x="18021" y="3986"/>
                    <a:pt x="19074" y="3460"/>
                  </a:cubicBezTo>
                  <a:cubicBezTo>
                    <a:pt x="16668" y="1329"/>
                    <a:pt x="13284" y="1"/>
                    <a:pt x="95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0"/>
            <p:cNvSpPr/>
            <p:nvPr/>
          </p:nvSpPr>
          <p:spPr>
            <a:xfrm>
              <a:off x="3681850" y="1762550"/>
              <a:ext cx="481850" cy="111350"/>
            </a:xfrm>
            <a:custGeom>
              <a:avLst/>
              <a:gdLst/>
              <a:ahLst/>
              <a:cxnLst/>
              <a:rect l="l" t="t" r="r" b="b"/>
              <a:pathLst>
                <a:path w="19274" h="4454" extrusionOk="0">
                  <a:moveTo>
                    <a:pt x="9625" y="176"/>
                  </a:moveTo>
                  <a:cubicBezTo>
                    <a:pt x="12357" y="176"/>
                    <a:pt x="15063" y="878"/>
                    <a:pt x="17394" y="2332"/>
                  </a:cubicBezTo>
                  <a:cubicBezTo>
                    <a:pt x="17958" y="2684"/>
                    <a:pt x="18499" y="3080"/>
                    <a:pt x="18998" y="3520"/>
                  </a:cubicBezTo>
                  <a:lnTo>
                    <a:pt x="18998" y="3520"/>
                  </a:lnTo>
                  <a:cubicBezTo>
                    <a:pt x="17893" y="4036"/>
                    <a:pt x="16681" y="4269"/>
                    <a:pt x="15477" y="4269"/>
                  </a:cubicBezTo>
                  <a:cubicBezTo>
                    <a:pt x="15213" y="4269"/>
                    <a:pt x="14949" y="4258"/>
                    <a:pt x="14687" y="4236"/>
                  </a:cubicBezTo>
                  <a:cubicBezTo>
                    <a:pt x="13384" y="4111"/>
                    <a:pt x="12056" y="3710"/>
                    <a:pt x="11003" y="2933"/>
                  </a:cubicBezTo>
                  <a:cubicBezTo>
                    <a:pt x="10477" y="2557"/>
                    <a:pt x="10026" y="2081"/>
                    <a:pt x="9725" y="1530"/>
                  </a:cubicBezTo>
                  <a:cubicBezTo>
                    <a:pt x="9700" y="1492"/>
                    <a:pt x="9669" y="1473"/>
                    <a:pt x="9637" y="1473"/>
                  </a:cubicBezTo>
                  <a:cubicBezTo>
                    <a:pt x="9606" y="1473"/>
                    <a:pt x="9575" y="1492"/>
                    <a:pt x="9550" y="1530"/>
                  </a:cubicBezTo>
                  <a:cubicBezTo>
                    <a:pt x="8973" y="2557"/>
                    <a:pt x="7921" y="3259"/>
                    <a:pt x="6843" y="3710"/>
                  </a:cubicBezTo>
                  <a:cubicBezTo>
                    <a:pt x="5872" y="4088"/>
                    <a:pt x="4837" y="4272"/>
                    <a:pt x="3802" y="4272"/>
                  </a:cubicBezTo>
                  <a:cubicBezTo>
                    <a:pt x="3394" y="4272"/>
                    <a:pt x="2986" y="4243"/>
                    <a:pt x="2582" y="4186"/>
                  </a:cubicBezTo>
                  <a:cubicBezTo>
                    <a:pt x="1777" y="4092"/>
                    <a:pt x="995" y="3863"/>
                    <a:pt x="277" y="3521"/>
                  </a:cubicBezTo>
                  <a:lnTo>
                    <a:pt x="277" y="3521"/>
                  </a:lnTo>
                  <a:cubicBezTo>
                    <a:pt x="2216" y="1819"/>
                    <a:pt x="4681" y="770"/>
                    <a:pt x="7219" y="352"/>
                  </a:cubicBezTo>
                  <a:cubicBezTo>
                    <a:pt x="8021" y="226"/>
                    <a:pt x="8823" y="176"/>
                    <a:pt x="9625" y="176"/>
                  </a:cubicBezTo>
                  <a:close/>
                  <a:moveTo>
                    <a:pt x="9625" y="1"/>
                  </a:moveTo>
                  <a:cubicBezTo>
                    <a:pt x="6868" y="1"/>
                    <a:pt x="4111" y="703"/>
                    <a:pt x="1755" y="2181"/>
                  </a:cubicBezTo>
                  <a:cubicBezTo>
                    <a:pt x="1154" y="2557"/>
                    <a:pt x="577" y="3008"/>
                    <a:pt x="51" y="3485"/>
                  </a:cubicBezTo>
                  <a:cubicBezTo>
                    <a:pt x="1" y="3510"/>
                    <a:pt x="1" y="3585"/>
                    <a:pt x="51" y="3610"/>
                  </a:cubicBezTo>
                  <a:cubicBezTo>
                    <a:pt x="1194" y="4182"/>
                    <a:pt x="2471" y="4454"/>
                    <a:pt x="3745" y="4454"/>
                  </a:cubicBezTo>
                  <a:cubicBezTo>
                    <a:pt x="4034" y="4454"/>
                    <a:pt x="4324" y="4440"/>
                    <a:pt x="4612" y="4412"/>
                  </a:cubicBezTo>
                  <a:cubicBezTo>
                    <a:pt x="5966" y="4287"/>
                    <a:pt x="7319" y="3860"/>
                    <a:pt x="8422" y="3033"/>
                  </a:cubicBezTo>
                  <a:cubicBezTo>
                    <a:pt x="8903" y="2690"/>
                    <a:pt x="9321" y="2263"/>
                    <a:pt x="9638" y="1752"/>
                  </a:cubicBezTo>
                  <a:lnTo>
                    <a:pt x="9638" y="1752"/>
                  </a:lnTo>
                  <a:cubicBezTo>
                    <a:pt x="10251" y="2726"/>
                    <a:pt x="11256" y="3407"/>
                    <a:pt x="12306" y="3860"/>
                  </a:cubicBezTo>
                  <a:cubicBezTo>
                    <a:pt x="13299" y="4257"/>
                    <a:pt x="14382" y="4446"/>
                    <a:pt x="15463" y="4446"/>
                  </a:cubicBezTo>
                  <a:cubicBezTo>
                    <a:pt x="15883" y="4446"/>
                    <a:pt x="16303" y="4418"/>
                    <a:pt x="16718" y="4362"/>
                  </a:cubicBezTo>
                  <a:cubicBezTo>
                    <a:pt x="17595" y="4261"/>
                    <a:pt x="18422" y="4011"/>
                    <a:pt x="19199" y="3610"/>
                  </a:cubicBezTo>
                  <a:cubicBezTo>
                    <a:pt x="19274" y="3585"/>
                    <a:pt x="19274" y="3510"/>
                    <a:pt x="19224" y="3485"/>
                  </a:cubicBezTo>
                  <a:cubicBezTo>
                    <a:pt x="17219" y="1705"/>
                    <a:pt x="14687" y="602"/>
                    <a:pt x="12056" y="176"/>
                  </a:cubicBezTo>
                  <a:cubicBezTo>
                    <a:pt x="11254" y="51"/>
                    <a:pt x="10452" y="1"/>
                    <a:pt x="9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0"/>
            <p:cNvSpPr/>
            <p:nvPr/>
          </p:nvSpPr>
          <p:spPr>
            <a:xfrm>
              <a:off x="4059675" y="1895400"/>
              <a:ext cx="148525" cy="148500"/>
            </a:xfrm>
            <a:custGeom>
              <a:avLst/>
              <a:gdLst/>
              <a:ahLst/>
              <a:cxnLst/>
              <a:rect l="l" t="t" r="r" b="b"/>
              <a:pathLst>
                <a:path w="5941" h="5940" extrusionOk="0">
                  <a:moveTo>
                    <a:pt x="2958" y="0"/>
                  </a:moveTo>
                  <a:cubicBezTo>
                    <a:pt x="1329" y="0"/>
                    <a:pt x="1" y="1328"/>
                    <a:pt x="1" y="2983"/>
                  </a:cubicBezTo>
                  <a:cubicBezTo>
                    <a:pt x="1" y="4612"/>
                    <a:pt x="1329" y="5940"/>
                    <a:pt x="2958" y="5940"/>
                  </a:cubicBezTo>
                  <a:cubicBezTo>
                    <a:pt x="4612" y="5940"/>
                    <a:pt x="5940" y="4612"/>
                    <a:pt x="5940" y="2983"/>
                  </a:cubicBezTo>
                  <a:cubicBezTo>
                    <a:pt x="5940" y="1328"/>
                    <a:pt x="4612" y="0"/>
                    <a:pt x="29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0"/>
            <p:cNvSpPr/>
            <p:nvPr/>
          </p:nvSpPr>
          <p:spPr>
            <a:xfrm>
              <a:off x="4057175" y="1893300"/>
              <a:ext cx="159175" cy="153075"/>
            </a:xfrm>
            <a:custGeom>
              <a:avLst/>
              <a:gdLst/>
              <a:ahLst/>
              <a:cxnLst/>
              <a:rect l="l" t="t" r="r" b="b"/>
              <a:pathLst>
                <a:path w="6367" h="6123" extrusionOk="0">
                  <a:moveTo>
                    <a:pt x="3081" y="180"/>
                  </a:moveTo>
                  <a:cubicBezTo>
                    <a:pt x="3920" y="180"/>
                    <a:pt x="4733" y="549"/>
                    <a:pt x="5289" y="1212"/>
                  </a:cubicBezTo>
                  <a:cubicBezTo>
                    <a:pt x="6065" y="2139"/>
                    <a:pt x="6166" y="3518"/>
                    <a:pt x="5539" y="4570"/>
                  </a:cubicBezTo>
                  <a:cubicBezTo>
                    <a:pt x="5009" y="5440"/>
                    <a:pt x="4048" y="5950"/>
                    <a:pt x="3037" y="5950"/>
                  </a:cubicBezTo>
                  <a:cubicBezTo>
                    <a:pt x="2852" y="5950"/>
                    <a:pt x="2667" y="5933"/>
                    <a:pt x="2481" y="5899"/>
                  </a:cubicBezTo>
                  <a:cubicBezTo>
                    <a:pt x="1153" y="5623"/>
                    <a:pt x="201" y="4420"/>
                    <a:pt x="176" y="3067"/>
                  </a:cubicBezTo>
                  <a:cubicBezTo>
                    <a:pt x="201" y="1864"/>
                    <a:pt x="953" y="761"/>
                    <a:pt x="2080" y="360"/>
                  </a:cubicBezTo>
                  <a:cubicBezTo>
                    <a:pt x="2409" y="238"/>
                    <a:pt x="2747" y="180"/>
                    <a:pt x="3081" y="180"/>
                  </a:cubicBezTo>
                  <a:close/>
                  <a:moveTo>
                    <a:pt x="3070" y="1"/>
                  </a:moveTo>
                  <a:cubicBezTo>
                    <a:pt x="2875" y="1"/>
                    <a:pt x="2677" y="20"/>
                    <a:pt x="2481" y="59"/>
                  </a:cubicBezTo>
                  <a:cubicBezTo>
                    <a:pt x="1054" y="334"/>
                    <a:pt x="28" y="1610"/>
                    <a:pt x="0" y="3062"/>
                  </a:cubicBezTo>
                  <a:lnTo>
                    <a:pt x="0" y="3062"/>
                  </a:lnTo>
                  <a:cubicBezTo>
                    <a:pt x="0" y="3063"/>
                    <a:pt x="0" y="3065"/>
                    <a:pt x="0" y="3067"/>
                  </a:cubicBezTo>
                  <a:cubicBezTo>
                    <a:pt x="0" y="3067"/>
                    <a:pt x="0" y="3067"/>
                    <a:pt x="0" y="3067"/>
                  </a:cubicBezTo>
                  <a:lnTo>
                    <a:pt x="0" y="3067"/>
                  </a:lnTo>
                  <a:cubicBezTo>
                    <a:pt x="0" y="3068"/>
                    <a:pt x="0" y="3069"/>
                    <a:pt x="0" y="3070"/>
                  </a:cubicBezTo>
                  <a:lnTo>
                    <a:pt x="0" y="3070"/>
                  </a:lnTo>
                  <a:cubicBezTo>
                    <a:pt x="27" y="4347"/>
                    <a:pt x="828" y="5498"/>
                    <a:pt x="2030" y="5949"/>
                  </a:cubicBezTo>
                  <a:cubicBezTo>
                    <a:pt x="2361" y="6066"/>
                    <a:pt x="2706" y="6123"/>
                    <a:pt x="3048" y="6123"/>
                  </a:cubicBezTo>
                  <a:cubicBezTo>
                    <a:pt x="3950" y="6123"/>
                    <a:pt x="4839" y="5730"/>
                    <a:pt x="5439" y="5021"/>
                  </a:cubicBezTo>
                  <a:cubicBezTo>
                    <a:pt x="6241" y="4019"/>
                    <a:pt x="6366" y="2590"/>
                    <a:pt x="5690" y="1463"/>
                  </a:cubicBezTo>
                  <a:cubicBezTo>
                    <a:pt x="5140" y="553"/>
                    <a:pt x="4126" y="1"/>
                    <a:pt x="3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0"/>
            <p:cNvSpPr/>
            <p:nvPr/>
          </p:nvSpPr>
          <p:spPr>
            <a:xfrm>
              <a:off x="4083475" y="1920450"/>
              <a:ext cx="100925" cy="100900"/>
            </a:xfrm>
            <a:custGeom>
              <a:avLst/>
              <a:gdLst/>
              <a:ahLst/>
              <a:cxnLst/>
              <a:rect l="l" t="t" r="r" b="b"/>
              <a:pathLst>
                <a:path w="4037" h="4036" extrusionOk="0">
                  <a:moveTo>
                    <a:pt x="2006" y="1"/>
                  </a:moveTo>
                  <a:cubicBezTo>
                    <a:pt x="903" y="1"/>
                    <a:pt x="1" y="903"/>
                    <a:pt x="1" y="2006"/>
                  </a:cubicBezTo>
                  <a:cubicBezTo>
                    <a:pt x="1" y="3133"/>
                    <a:pt x="903" y="4036"/>
                    <a:pt x="2006" y="4036"/>
                  </a:cubicBezTo>
                  <a:cubicBezTo>
                    <a:pt x="3134" y="4036"/>
                    <a:pt x="4036" y="3133"/>
                    <a:pt x="4036" y="2006"/>
                  </a:cubicBezTo>
                  <a:cubicBezTo>
                    <a:pt x="4036" y="903"/>
                    <a:pt x="3134" y="1"/>
                    <a:pt x="2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0"/>
            <p:cNvSpPr/>
            <p:nvPr/>
          </p:nvSpPr>
          <p:spPr>
            <a:xfrm>
              <a:off x="4088500" y="1917950"/>
              <a:ext cx="32600" cy="32600"/>
            </a:xfrm>
            <a:custGeom>
              <a:avLst/>
              <a:gdLst/>
              <a:ahLst/>
              <a:cxnLst/>
              <a:rect l="l" t="t" r="r" b="b"/>
              <a:pathLst>
                <a:path w="1304" h="1304" extrusionOk="0">
                  <a:moveTo>
                    <a:pt x="652" y="0"/>
                  </a:moveTo>
                  <a:cubicBezTo>
                    <a:pt x="301" y="0"/>
                    <a:pt x="0" y="301"/>
                    <a:pt x="0" y="652"/>
                  </a:cubicBezTo>
                  <a:cubicBezTo>
                    <a:pt x="0" y="1003"/>
                    <a:pt x="301" y="1304"/>
                    <a:pt x="652" y="1304"/>
                  </a:cubicBezTo>
                  <a:cubicBezTo>
                    <a:pt x="1003" y="1304"/>
                    <a:pt x="1304" y="1003"/>
                    <a:pt x="1304" y="652"/>
                  </a:cubicBezTo>
                  <a:cubicBezTo>
                    <a:pt x="1304" y="301"/>
                    <a:pt x="1003" y="0"/>
                    <a:pt x="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0"/>
            <p:cNvSpPr/>
            <p:nvPr/>
          </p:nvSpPr>
          <p:spPr>
            <a:xfrm>
              <a:off x="3636750" y="1935075"/>
              <a:ext cx="123450" cy="69525"/>
            </a:xfrm>
            <a:custGeom>
              <a:avLst/>
              <a:gdLst/>
              <a:ahLst/>
              <a:cxnLst/>
              <a:rect l="l" t="t" r="r" b="b"/>
              <a:pathLst>
                <a:path w="4938" h="2781" extrusionOk="0">
                  <a:moveTo>
                    <a:pt x="2483" y="1"/>
                  </a:moveTo>
                  <a:cubicBezTo>
                    <a:pt x="1757" y="1"/>
                    <a:pt x="1044" y="344"/>
                    <a:pt x="577" y="919"/>
                  </a:cubicBezTo>
                  <a:cubicBezTo>
                    <a:pt x="201" y="1396"/>
                    <a:pt x="0" y="1972"/>
                    <a:pt x="0" y="2574"/>
                  </a:cubicBezTo>
                  <a:cubicBezTo>
                    <a:pt x="0" y="2711"/>
                    <a:pt x="107" y="2780"/>
                    <a:pt x="213" y="2780"/>
                  </a:cubicBezTo>
                  <a:cubicBezTo>
                    <a:pt x="320" y="2780"/>
                    <a:pt x="426" y="2711"/>
                    <a:pt x="426" y="2574"/>
                  </a:cubicBezTo>
                  <a:cubicBezTo>
                    <a:pt x="451" y="1446"/>
                    <a:pt x="1303" y="418"/>
                    <a:pt x="2481" y="418"/>
                  </a:cubicBezTo>
                  <a:cubicBezTo>
                    <a:pt x="3634" y="418"/>
                    <a:pt x="4511" y="1446"/>
                    <a:pt x="4511" y="2574"/>
                  </a:cubicBezTo>
                  <a:cubicBezTo>
                    <a:pt x="4511" y="2711"/>
                    <a:pt x="4618" y="2780"/>
                    <a:pt x="4724" y="2780"/>
                  </a:cubicBezTo>
                  <a:cubicBezTo>
                    <a:pt x="4831" y="2780"/>
                    <a:pt x="4938" y="2711"/>
                    <a:pt x="4938" y="2574"/>
                  </a:cubicBezTo>
                  <a:cubicBezTo>
                    <a:pt x="4938" y="1521"/>
                    <a:pt x="4311" y="543"/>
                    <a:pt x="3333" y="167"/>
                  </a:cubicBezTo>
                  <a:cubicBezTo>
                    <a:pt x="3057" y="54"/>
                    <a:pt x="2769" y="1"/>
                    <a:pt x="2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0"/>
            <p:cNvSpPr/>
            <p:nvPr/>
          </p:nvSpPr>
          <p:spPr>
            <a:xfrm>
              <a:off x="3827850" y="2042000"/>
              <a:ext cx="189875" cy="95900"/>
            </a:xfrm>
            <a:custGeom>
              <a:avLst/>
              <a:gdLst/>
              <a:ahLst/>
              <a:cxnLst/>
              <a:rect l="l" t="t" r="r" b="b"/>
              <a:pathLst>
                <a:path w="7595" h="3836" extrusionOk="0">
                  <a:moveTo>
                    <a:pt x="0" y="1"/>
                  </a:moveTo>
                  <a:cubicBezTo>
                    <a:pt x="0" y="2106"/>
                    <a:pt x="1705" y="3835"/>
                    <a:pt x="3785" y="3835"/>
                  </a:cubicBezTo>
                  <a:cubicBezTo>
                    <a:pt x="5890" y="3835"/>
                    <a:pt x="7594" y="2106"/>
                    <a:pt x="7594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0"/>
            <p:cNvSpPr/>
            <p:nvPr/>
          </p:nvSpPr>
          <p:spPr>
            <a:xfrm>
              <a:off x="3825350" y="2039500"/>
              <a:ext cx="194875" cy="100900"/>
            </a:xfrm>
            <a:custGeom>
              <a:avLst/>
              <a:gdLst/>
              <a:ahLst/>
              <a:cxnLst/>
              <a:rect l="l" t="t" r="r" b="b"/>
              <a:pathLst>
                <a:path w="7795" h="4036" extrusionOk="0">
                  <a:moveTo>
                    <a:pt x="7593" y="176"/>
                  </a:moveTo>
                  <a:lnTo>
                    <a:pt x="7593" y="176"/>
                  </a:lnTo>
                  <a:cubicBezTo>
                    <a:pt x="7575" y="1127"/>
                    <a:pt x="7200" y="2049"/>
                    <a:pt x="6516" y="2757"/>
                  </a:cubicBezTo>
                  <a:cubicBezTo>
                    <a:pt x="5815" y="3434"/>
                    <a:pt x="4887" y="3835"/>
                    <a:pt x="3885" y="3835"/>
                  </a:cubicBezTo>
                  <a:cubicBezTo>
                    <a:pt x="2907" y="3835"/>
                    <a:pt x="1955" y="3434"/>
                    <a:pt x="1278" y="2757"/>
                  </a:cubicBezTo>
                  <a:cubicBezTo>
                    <a:pt x="594" y="2049"/>
                    <a:pt x="220" y="1127"/>
                    <a:pt x="178" y="176"/>
                  </a:cubicBezTo>
                  <a:close/>
                  <a:moveTo>
                    <a:pt x="100" y="1"/>
                  </a:moveTo>
                  <a:cubicBezTo>
                    <a:pt x="50" y="1"/>
                    <a:pt x="0" y="51"/>
                    <a:pt x="0" y="101"/>
                  </a:cubicBezTo>
                  <a:cubicBezTo>
                    <a:pt x="25" y="1705"/>
                    <a:pt x="1003" y="3209"/>
                    <a:pt x="2531" y="3785"/>
                  </a:cubicBezTo>
                  <a:cubicBezTo>
                    <a:pt x="2980" y="3934"/>
                    <a:pt x="3428" y="4010"/>
                    <a:pt x="3877" y="4035"/>
                  </a:cubicBezTo>
                  <a:lnTo>
                    <a:pt x="3877" y="4035"/>
                  </a:lnTo>
                  <a:cubicBezTo>
                    <a:pt x="3879" y="4035"/>
                    <a:pt x="3882" y="4036"/>
                    <a:pt x="3885" y="4036"/>
                  </a:cubicBezTo>
                  <a:cubicBezTo>
                    <a:pt x="3886" y="4036"/>
                    <a:pt x="3887" y="4036"/>
                    <a:pt x="3888" y="4036"/>
                  </a:cubicBezTo>
                  <a:lnTo>
                    <a:pt x="3888" y="4036"/>
                  </a:lnTo>
                  <a:cubicBezTo>
                    <a:pt x="5516" y="4009"/>
                    <a:pt x="6968" y="2982"/>
                    <a:pt x="7544" y="1479"/>
                  </a:cubicBezTo>
                  <a:cubicBezTo>
                    <a:pt x="7694" y="1028"/>
                    <a:pt x="7770" y="552"/>
                    <a:pt x="7795" y="101"/>
                  </a:cubicBezTo>
                  <a:cubicBezTo>
                    <a:pt x="7795" y="51"/>
                    <a:pt x="7744" y="1"/>
                    <a:pt x="7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0"/>
            <p:cNvSpPr/>
            <p:nvPr/>
          </p:nvSpPr>
          <p:spPr>
            <a:xfrm>
              <a:off x="3867950" y="2042000"/>
              <a:ext cx="45750" cy="43900"/>
            </a:xfrm>
            <a:custGeom>
              <a:avLst/>
              <a:gdLst/>
              <a:ahLst/>
              <a:cxnLst/>
              <a:rect l="l" t="t" r="r" b="b"/>
              <a:pathLst>
                <a:path w="1830" h="1756" extrusionOk="0">
                  <a:moveTo>
                    <a:pt x="25" y="1"/>
                  </a:moveTo>
                  <a:cubicBezTo>
                    <a:pt x="0" y="51"/>
                    <a:pt x="0" y="126"/>
                    <a:pt x="0" y="201"/>
                  </a:cubicBezTo>
                  <a:lnTo>
                    <a:pt x="0" y="828"/>
                  </a:lnTo>
                  <a:cubicBezTo>
                    <a:pt x="0" y="1329"/>
                    <a:pt x="401" y="1755"/>
                    <a:pt x="903" y="1755"/>
                  </a:cubicBezTo>
                  <a:cubicBezTo>
                    <a:pt x="1404" y="1755"/>
                    <a:pt x="1830" y="1329"/>
                    <a:pt x="1830" y="828"/>
                  </a:cubicBezTo>
                  <a:lnTo>
                    <a:pt x="1830" y="201"/>
                  </a:lnTo>
                  <a:cubicBezTo>
                    <a:pt x="1830" y="126"/>
                    <a:pt x="1805" y="51"/>
                    <a:pt x="18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0"/>
            <p:cNvSpPr/>
            <p:nvPr/>
          </p:nvSpPr>
          <p:spPr>
            <a:xfrm>
              <a:off x="3865450" y="2039500"/>
              <a:ext cx="50775" cy="48275"/>
            </a:xfrm>
            <a:custGeom>
              <a:avLst/>
              <a:gdLst/>
              <a:ahLst/>
              <a:cxnLst/>
              <a:rect l="l" t="t" r="r" b="b"/>
              <a:pathLst>
                <a:path w="2031" h="1931" extrusionOk="0">
                  <a:moveTo>
                    <a:pt x="1815" y="176"/>
                  </a:moveTo>
                  <a:cubicBezTo>
                    <a:pt x="1851" y="367"/>
                    <a:pt x="1830" y="595"/>
                    <a:pt x="1830" y="803"/>
                  </a:cubicBezTo>
                  <a:cubicBezTo>
                    <a:pt x="1830" y="878"/>
                    <a:pt x="1830" y="978"/>
                    <a:pt x="1830" y="1053"/>
                  </a:cubicBezTo>
                  <a:cubicBezTo>
                    <a:pt x="1805" y="1229"/>
                    <a:pt x="1704" y="1404"/>
                    <a:pt x="1579" y="1504"/>
                  </a:cubicBezTo>
                  <a:cubicBezTo>
                    <a:pt x="1421" y="1662"/>
                    <a:pt x="1214" y="1750"/>
                    <a:pt x="1001" y="1750"/>
                  </a:cubicBezTo>
                  <a:cubicBezTo>
                    <a:pt x="875" y="1750"/>
                    <a:pt x="747" y="1720"/>
                    <a:pt x="627" y="1655"/>
                  </a:cubicBezTo>
                  <a:cubicBezTo>
                    <a:pt x="351" y="1504"/>
                    <a:pt x="201" y="1229"/>
                    <a:pt x="201" y="903"/>
                  </a:cubicBezTo>
                  <a:cubicBezTo>
                    <a:pt x="201" y="702"/>
                    <a:pt x="201" y="502"/>
                    <a:pt x="201" y="301"/>
                  </a:cubicBezTo>
                  <a:cubicBezTo>
                    <a:pt x="201" y="251"/>
                    <a:pt x="201" y="211"/>
                    <a:pt x="201" y="176"/>
                  </a:cubicBezTo>
                  <a:close/>
                  <a:moveTo>
                    <a:pt x="125" y="1"/>
                  </a:moveTo>
                  <a:cubicBezTo>
                    <a:pt x="75" y="1"/>
                    <a:pt x="50" y="26"/>
                    <a:pt x="25" y="76"/>
                  </a:cubicBezTo>
                  <a:cubicBezTo>
                    <a:pt x="25" y="151"/>
                    <a:pt x="0" y="226"/>
                    <a:pt x="0" y="301"/>
                  </a:cubicBezTo>
                  <a:cubicBezTo>
                    <a:pt x="0" y="502"/>
                    <a:pt x="0" y="702"/>
                    <a:pt x="0" y="903"/>
                  </a:cubicBezTo>
                  <a:cubicBezTo>
                    <a:pt x="0" y="1279"/>
                    <a:pt x="176" y="1605"/>
                    <a:pt x="476" y="1780"/>
                  </a:cubicBezTo>
                  <a:cubicBezTo>
                    <a:pt x="639" y="1880"/>
                    <a:pt x="833" y="1930"/>
                    <a:pt x="1025" y="1930"/>
                  </a:cubicBezTo>
                  <a:cubicBezTo>
                    <a:pt x="1216" y="1930"/>
                    <a:pt x="1404" y="1880"/>
                    <a:pt x="1554" y="1780"/>
                  </a:cubicBezTo>
                  <a:cubicBezTo>
                    <a:pt x="1855" y="1579"/>
                    <a:pt x="2005" y="1254"/>
                    <a:pt x="2005" y="903"/>
                  </a:cubicBezTo>
                  <a:cubicBezTo>
                    <a:pt x="2005" y="627"/>
                    <a:pt x="2030" y="351"/>
                    <a:pt x="1980" y="76"/>
                  </a:cubicBezTo>
                  <a:cubicBezTo>
                    <a:pt x="1980" y="26"/>
                    <a:pt x="1930" y="1"/>
                    <a:pt x="19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0"/>
            <p:cNvSpPr/>
            <p:nvPr/>
          </p:nvSpPr>
          <p:spPr>
            <a:xfrm>
              <a:off x="3928725" y="2042000"/>
              <a:ext cx="45750" cy="43900"/>
            </a:xfrm>
            <a:custGeom>
              <a:avLst/>
              <a:gdLst/>
              <a:ahLst/>
              <a:cxnLst/>
              <a:rect l="l" t="t" r="r" b="b"/>
              <a:pathLst>
                <a:path w="1830" h="1756" extrusionOk="0">
                  <a:moveTo>
                    <a:pt x="25" y="1"/>
                  </a:moveTo>
                  <a:cubicBezTo>
                    <a:pt x="0" y="51"/>
                    <a:pt x="0" y="126"/>
                    <a:pt x="0" y="201"/>
                  </a:cubicBezTo>
                  <a:lnTo>
                    <a:pt x="0" y="828"/>
                  </a:lnTo>
                  <a:cubicBezTo>
                    <a:pt x="0" y="1329"/>
                    <a:pt x="401" y="1755"/>
                    <a:pt x="903" y="1755"/>
                  </a:cubicBezTo>
                  <a:cubicBezTo>
                    <a:pt x="1404" y="1755"/>
                    <a:pt x="1830" y="1329"/>
                    <a:pt x="1830" y="828"/>
                  </a:cubicBezTo>
                  <a:lnTo>
                    <a:pt x="1830" y="201"/>
                  </a:lnTo>
                  <a:cubicBezTo>
                    <a:pt x="1830" y="126"/>
                    <a:pt x="1805" y="51"/>
                    <a:pt x="18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0"/>
            <p:cNvSpPr/>
            <p:nvPr/>
          </p:nvSpPr>
          <p:spPr>
            <a:xfrm>
              <a:off x="3926225" y="2039500"/>
              <a:ext cx="50775" cy="48275"/>
            </a:xfrm>
            <a:custGeom>
              <a:avLst/>
              <a:gdLst/>
              <a:ahLst/>
              <a:cxnLst/>
              <a:rect l="l" t="t" r="r" b="b"/>
              <a:pathLst>
                <a:path w="2031" h="1931" extrusionOk="0">
                  <a:moveTo>
                    <a:pt x="1816" y="176"/>
                  </a:moveTo>
                  <a:cubicBezTo>
                    <a:pt x="1851" y="367"/>
                    <a:pt x="1830" y="595"/>
                    <a:pt x="1830" y="803"/>
                  </a:cubicBezTo>
                  <a:cubicBezTo>
                    <a:pt x="1830" y="878"/>
                    <a:pt x="1830" y="978"/>
                    <a:pt x="1830" y="1053"/>
                  </a:cubicBezTo>
                  <a:cubicBezTo>
                    <a:pt x="1780" y="1229"/>
                    <a:pt x="1704" y="1404"/>
                    <a:pt x="1579" y="1504"/>
                  </a:cubicBezTo>
                  <a:cubicBezTo>
                    <a:pt x="1421" y="1662"/>
                    <a:pt x="1214" y="1750"/>
                    <a:pt x="1001" y="1750"/>
                  </a:cubicBezTo>
                  <a:cubicBezTo>
                    <a:pt x="875" y="1750"/>
                    <a:pt x="747" y="1720"/>
                    <a:pt x="627" y="1655"/>
                  </a:cubicBezTo>
                  <a:cubicBezTo>
                    <a:pt x="351" y="1504"/>
                    <a:pt x="201" y="1229"/>
                    <a:pt x="176" y="903"/>
                  </a:cubicBezTo>
                  <a:cubicBezTo>
                    <a:pt x="176" y="702"/>
                    <a:pt x="176" y="502"/>
                    <a:pt x="176" y="301"/>
                  </a:cubicBezTo>
                  <a:cubicBezTo>
                    <a:pt x="192" y="251"/>
                    <a:pt x="198" y="211"/>
                    <a:pt x="200" y="176"/>
                  </a:cubicBezTo>
                  <a:close/>
                  <a:moveTo>
                    <a:pt x="125" y="1"/>
                  </a:moveTo>
                  <a:cubicBezTo>
                    <a:pt x="75" y="1"/>
                    <a:pt x="25" y="26"/>
                    <a:pt x="25" y="76"/>
                  </a:cubicBezTo>
                  <a:cubicBezTo>
                    <a:pt x="25" y="151"/>
                    <a:pt x="0" y="226"/>
                    <a:pt x="0" y="301"/>
                  </a:cubicBezTo>
                  <a:cubicBezTo>
                    <a:pt x="0" y="502"/>
                    <a:pt x="0" y="702"/>
                    <a:pt x="0" y="903"/>
                  </a:cubicBezTo>
                  <a:cubicBezTo>
                    <a:pt x="0" y="1279"/>
                    <a:pt x="176" y="1605"/>
                    <a:pt x="476" y="1780"/>
                  </a:cubicBezTo>
                  <a:cubicBezTo>
                    <a:pt x="639" y="1880"/>
                    <a:pt x="827" y="1930"/>
                    <a:pt x="1015" y="1930"/>
                  </a:cubicBezTo>
                  <a:cubicBezTo>
                    <a:pt x="1203" y="1930"/>
                    <a:pt x="1391" y="1880"/>
                    <a:pt x="1554" y="1780"/>
                  </a:cubicBezTo>
                  <a:cubicBezTo>
                    <a:pt x="1855" y="1579"/>
                    <a:pt x="2005" y="1254"/>
                    <a:pt x="2005" y="903"/>
                  </a:cubicBezTo>
                  <a:cubicBezTo>
                    <a:pt x="2005" y="627"/>
                    <a:pt x="2030" y="351"/>
                    <a:pt x="1980" y="76"/>
                  </a:cubicBezTo>
                  <a:cubicBezTo>
                    <a:pt x="1980" y="26"/>
                    <a:pt x="1930" y="1"/>
                    <a:pt x="19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Emotional Intelligence Subject for Pre-K: Motivation by Slidesgo">
  <a:themeElements>
    <a:clrScheme name="Simple Light">
      <a:dk1>
        <a:srgbClr val="434343"/>
      </a:dk1>
      <a:lt1>
        <a:srgbClr val="BAF0E4"/>
      </a:lt1>
      <a:dk2>
        <a:srgbClr val="FDF6DF"/>
      </a:dk2>
      <a:lt2>
        <a:srgbClr val="EAE9E5"/>
      </a:lt2>
      <a:accent1>
        <a:srgbClr val="4E879E"/>
      </a:accent1>
      <a:accent2>
        <a:srgbClr val="FF5555"/>
      </a:accent2>
      <a:accent3>
        <a:srgbClr val="FABC53"/>
      </a:accent3>
      <a:accent4>
        <a:srgbClr val="F3E49C"/>
      </a:accent4>
      <a:accent5>
        <a:srgbClr val="AC5C9C"/>
      </a:accent5>
      <a:accent6>
        <a:srgbClr val="FFC4CD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482</Words>
  <Application>Microsoft Office PowerPoint</Application>
  <PresentationFormat>On-screen Show (16:9)</PresentationFormat>
  <Paragraphs>91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Concert One</vt:lpstr>
      <vt:lpstr>Odibee Sans</vt:lpstr>
      <vt:lpstr>Arial</vt:lpstr>
      <vt:lpstr>Baloo 2</vt:lpstr>
      <vt:lpstr>Times New Roman</vt:lpstr>
      <vt:lpstr>Emotional Intelligence Subject for Pre-K: Motivation by Slidesgo</vt:lpstr>
      <vt:lpstr>TIẾT 1 – BÀI 4 ĐẠO ĐỨC VÀ KỈ LUẬT</vt:lpstr>
      <vt:lpstr>PowerPoint Presentation</vt:lpstr>
      <vt:lpstr>PowerPoint Presentation</vt:lpstr>
      <vt:lpstr>PowerPoint Presentation</vt:lpstr>
      <vt:lpstr>1. Đạo đức là gì?  </vt:lpstr>
      <vt:lpstr>PowerPoint Presentation</vt:lpstr>
      <vt:lpstr>PowerPoint Presentation</vt:lpstr>
      <vt:lpstr>3. MỐI QUAN HỆ GIỮA ĐẠO ĐỨC VÀ KỈ LUẬT</vt:lpstr>
      <vt:lpstr>CHỌN ĐÁP ÁN TƯƠNG ỨNG VỚI HÌNH ẢNH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Ý nghĩa của đạo đức và kỉ luật</vt:lpstr>
      <vt:lpstr>THANKS!</vt:lpstr>
      <vt:lpstr>ALTERNATIVE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1 – BÀI 4 ĐẠO ĐỨC VÀ KỈ LUẬT</dc:title>
  <cp:lastModifiedBy>Mỹ Võ</cp:lastModifiedBy>
  <cp:revision>8</cp:revision>
  <dcterms:modified xsi:type="dcterms:W3CDTF">2021-09-15T00:29:24Z</dcterms:modified>
</cp:coreProperties>
</file>